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7" r:id="rId1"/>
    <p:sldMasterId id="2147483716" r:id="rId2"/>
  </p:sldMasterIdLst>
  <p:notesMasterIdLst>
    <p:notesMasterId r:id="rId19"/>
  </p:notesMasterIdLst>
  <p:sldIdLst>
    <p:sldId id="1324" r:id="rId3"/>
    <p:sldId id="1323" r:id="rId4"/>
    <p:sldId id="259" r:id="rId5"/>
    <p:sldId id="777" r:id="rId6"/>
    <p:sldId id="262" r:id="rId7"/>
    <p:sldId id="264" r:id="rId8"/>
    <p:sldId id="766" r:id="rId9"/>
    <p:sldId id="769" r:id="rId10"/>
    <p:sldId id="772" r:id="rId11"/>
    <p:sldId id="767" r:id="rId12"/>
    <p:sldId id="770" r:id="rId13"/>
    <p:sldId id="768" r:id="rId14"/>
    <p:sldId id="773" r:id="rId15"/>
    <p:sldId id="719" r:id="rId16"/>
    <p:sldId id="774" r:id="rId17"/>
    <p:sldId id="267" r:id="rId18"/>
  </p:sldIdLst>
  <p:sldSz cx="12192000" cy="6858000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Pro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Pro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Pro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Pro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Pro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Myriad Pro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Myriad Pro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Myriad Pro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Myriad Pro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572">
          <p15:clr>
            <a:srgbClr val="A4A3A4"/>
          </p15:clr>
        </p15:guide>
        <p15:guide id="3" orient="horz" pos="4247">
          <p15:clr>
            <a:srgbClr val="A4A3A4"/>
          </p15:clr>
        </p15:guide>
        <p15:guide id="4" orient="horz" pos="4125">
          <p15:clr>
            <a:srgbClr val="A4A3A4"/>
          </p15:clr>
        </p15:guide>
        <p15:guide id="5" pos="3840">
          <p15:clr>
            <a:srgbClr val="A4A3A4"/>
          </p15:clr>
        </p15:guide>
        <p15:guide id="6" pos="91">
          <p15:clr>
            <a:srgbClr val="A4A3A4"/>
          </p15:clr>
        </p15:guide>
        <p15:guide id="7" pos="7600">
          <p15:clr>
            <a:srgbClr val="A4A3A4"/>
          </p15:clr>
        </p15:guide>
        <p15:guide id="8" pos="393">
          <p15:clr>
            <a:srgbClr val="A4A3A4"/>
          </p15:clr>
        </p15:guide>
        <p15:guide id="9" pos="73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949"/>
    <a:srgbClr val="BCBC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95" autoAdjust="0"/>
    <p:restoredTop sz="96190" autoAdjust="0"/>
  </p:normalViewPr>
  <p:slideViewPr>
    <p:cSldViewPr>
      <p:cViewPr varScale="1">
        <p:scale>
          <a:sx n="113" d="100"/>
          <a:sy n="113" d="100"/>
        </p:scale>
        <p:origin x="216" y="296"/>
      </p:cViewPr>
      <p:guideLst>
        <p:guide orient="horz" pos="2160"/>
        <p:guide orient="horz" pos="572"/>
        <p:guide orient="horz" pos="4247"/>
        <p:guide orient="horz" pos="4125"/>
        <p:guide pos="3840"/>
        <p:guide pos="91"/>
        <p:guide pos="7600"/>
        <p:guide pos="393"/>
        <p:guide pos="7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397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>
            <a:extLst>
              <a:ext uri="{FF2B5EF4-FFF2-40B4-BE49-F238E27FC236}">
                <a16:creationId xmlns:a16="http://schemas.microsoft.com/office/drawing/2014/main" id="{11427F5B-BDD9-40F4-B7D0-B08D3FDA269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363E4263-94E1-4D4D-9E7C-8D06454B212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E1F43AB6-52C2-C776-224C-E661552E20CF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2581" name="Rectangle 5">
            <a:extLst>
              <a:ext uri="{FF2B5EF4-FFF2-40B4-BE49-F238E27FC236}">
                <a16:creationId xmlns:a16="http://schemas.microsoft.com/office/drawing/2014/main" id="{1822054B-1735-4153-A310-9E537C5CF47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/>
              <a:t>Textmasterformate durch Klicken bearbeiten</a:t>
            </a:r>
          </a:p>
          <a:p>
            <a:pPr lvl="1"/>
            <a:r>
              <a:rPr lang="de-DE" altLang="de-DE" noProof="0"/>
              <a:t>Zweite Ebene</a:t>
            </a:r>
          </a:p>
          <a:p>
            <a:pPr lvl="2"/>
            <a:r>
              <a:rPr lang="de-DE" altLang="de-DE" noProof="0"/>
              <a:t>Dritte Ebene</a:t>
            </a:r>
          </a:p>
          <a:p>
            <a:pPr lvl="3"/>
            <a:r>
              <a:rPr lang="de-DE" altLang="de-DE" noProof="0"/>
              <a:t>Vierte Ebene</a:t>
            </a:r>
          </a:p>
          <a:p>
            <a:pPr lvl="4"/>
            <a:r>
              <a:rPr lang="de-DE" altLang="de-DE" noProof="0"/>
              <a:t>Fünfte Ebene</a:t>
            </a:r>
          </a:p>
        </p:txBody>
      </p:sp>
      <p:sp>
        <p:nvSpPr>
          <p:cNvPr id="152582" name="Rectangle 6">
            <a:extLst>
              <a:ext uri="{FF2B5EF4-FFF2-40B4-BE49-F238E27FC236}">
                <a16:creationId xmlns:a16="http://schemas.microsoft.com/office/drawing/2014/main" id="{4C3494C4-CCAD-479E-8D8D-F857F33D712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52583" name="Rectangle 7">
            <a:extLst>
              <a:ext uri="{FF2B5EF4-FFF2-40B4-BE49-F238E27FC236}">
                <a16:creationId xmlns:a16="http://schemas.microsoft.com/office/drawing/2014/main" id="{F1FEF8A7-EFEC-4499-B029-DF39B82BEE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8209D7F4-7232-0A4B-9ECD-211BED8CA6B6}" type="slidenum">
              <a:rPr lang="de-DE" altLang="de-DE"/>
              <a:pPr/>
              <a:t>‹#›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977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8427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Warehouse distribution center. Automated platforms</a:t>
            </a:r>
            <a:r>
              <a:rPr lang="en-US" baseline="0" dirty="0"/>
              <a:t> </a:t>
            </a:r>
            <a:r>
              <a:rPr lang="en-US" dirty="0"/>
              <a:t>to bring cabinets to people preparing orders. </a:t>
            </a:r>
          </a:p>
          <a:p>
            <a:r>
              <a:rPr lang="en-US" dirty="0"/>
              <a:t>Platforms follow</a:t>
            </a:r>
            <a:r>
              <a:rPr lang="en-US" baseline="0" dirty="0"/>
              <a:t> </a:t>
            </a:r>
            <a:r>
              <a:rPr lang="en-US" dirty="0"/>
              <a:t>a precise network of guides painted on the floor. </a:t>
            </a:r>
            <a:r>
              <a:rPr lang="en-US"/>
              <a:t>Don’t </a:t>
            </a:r>
            <a:r>
              <a:rPr lang="en-US" dirty="0"/>
              <a:t>need to deliberate</a:t>
            </a:r>
            <a:r>
              <a:rPr lang="en-US" baseline="0" dirty="0"/>
              <a:t> </a:t>
            </a:r>
            <a:r>
              <a:rPr lang="en-US" dirty="0"/>
              <a:t>about how to act</a:t>
            </a:r>
            <a:r>
              <a:rPr lang="en-US"/>
              <a:t>;</a:t>
            </a:r>
            <a:r>
              <a:rPr lang="en-US" baseline="0"/>
              <a:t> </a:t>
            </a:r>
            <a:br>
              <a:rPr lang="en-US" baseline="0"/>
            </a:br>
            <a:r>
              <a:rPr lang="en-US"/>
              <a:t>environment </a:t>
            </a:r>
            <a:r>
              <a:rPr lang="en-US" dirty="0"/>
              <a:t>engineered to cover all cases they’ll need to cope with.</a:t>
            </a:r>
          </a:p>
        </p:txBody>
      </p:sp>
    </p:spTree>
    <p:extLst>
      <p:ext uri="{BB962C8B-B14F-4D97-AF65-F5344CB8AC3E}">
        <p14:creationId xmlns:p14="http://schemas.microsoft.com/office/powerpoint/2010/main" val="1078536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New Caledonian crow trying to use a piece of wire to get food that’s out of reach, figures out it won’t work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Figures out how</a:t>
            </a:r>
            <a:r>
              <a:rPr lang="en-US" baseline="0" dirty="0"/>
              <a:t> </a:t>
            </a:r>
            <a:r>
              <a:rPr lang="en-US" dirty="0"/>
              <a:t>to brace the wire to bend it</a:t>
            </a:r>
            <a:r>
              <a:rPr lang="en-US" baseline="0" dirty="0"/>
              <a:t> </a:t>
            </a:r>
            <a:r>
              <a:rPr lang="en-US" dirty="0"/>
              <a:t>into a hook, uses the hook to get the food </a:t>
            </a:r>
          </a:p>
        </p:txBody>
      </p:sp>
    </p:spTree>
    <p:extLst>
      <p:ext uri="{BB962C8B-B14F-4D97-AF65-F5344CB8AC3E}">
        <p14:creationId xmlns:p14="http://schemas.microsoft.com/office/powerpoint/2010/main" val="2960068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Deliberation reflects levels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303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355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1-5: Planning book</a:t>
            </a:r>
          </a:p>
          <a:p>
            <a:r>
              <a:rPr lang="en-GB" dirty="0"/>
              <a:t>6: AIMA, </a:t>
            </a:r>
            <a:r>
              <a:rPr lang="en-GB" dirty="0" err="1"/>
              <a:t>DecPOMDP</a:t>
            </a:r>
            <a:r>
              <a:rPr lang="en-GB" dirty="0"/>
              <a:t> book, own, </a:t>
            </a:r>
            <a:r>
              <a:rPr lang="en-GB" dirty="0" err="1"/>
              <a:t>Boutelier</a:t>
            </a:r>
            <a:r>
              <a:rPr lang="en-GB" dirty="0"/>
              <a:t> / </a:t>
            </a:r>
            <a:r>
              <a:rPr lang="en-GB" dirty="0" err="1"/>
              <a:t>Sanner</a:t>
            </a:r>
            <a:endParaRPr lang="en-GB" dirty="0"/>
          </a:p>
          <a:p>
            <a:r>
              <a:rPr lang="en-GB" dirty="0"/>
              <a:t>7: Human-aware book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343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1072758"/>
            <a:ext cx="10363200" cy="1470025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2828528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064E6A0-87DB-298F-8ACC-9CA812C41A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0992544" y="6544518"/>
            <a:ext cx="28448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lang="de-DE" altLang="de-DE" sz="1100" baseline="0" smtClean="0">
                <a:solidFill>
                  <a:schemeClr val="bg1"/>
                </a:solidFill>
              </a:defRPr>
            </a:lvl1pPr>
          </a:lstStyle>
          <a:p>
            <a:pPr eaLnBrk="1" hangingPunct="1"/>
            <a:r>
              <a:rPr lang="de-DE"/>
              <a:t>Introduction</a:t>
            </a:r>
            <a:endParaRPr lang="de-DE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7021022-1907-6B2F-D618-3B3E14E173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Marcel Gehrke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4F4CCA7C-1A5A-C8B3-704D-8A9FEB92F0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7AAD8F-87AA-5842-B8CB-939F8CE30101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15931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1C4983-3E1A-6E96-284E-75DB135C16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Marcel Gehrke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9F7D2F3-98F1-E133-9DAA-95248D6C85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0956056" y="6544518"/>
            <a:ext cx="2844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Introduction</a:t>
            </a:r>
            <a:endParaRPr lang="de-DE" dirty="0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F8092F52-14C0-2EBB-9A5D-05666F602A3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293148" y="6544220"/>
            <a:ext cx="2844800" cy="196850"/>
          </a:xfrm>
          <a:ln/>
        </p:spPr>
        <p:txBody>
          <a:bodyPr/>
          <a:lstStyle>
            <a:lvl1pPr>
              <a:defRPr/>
            </a:lvl1pPr>
          </a:lstStyle>
          <a:p>
            <a:fld id="{E2B27E33-7340-E745-A0D4-4FED3BE74C0B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35741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2E975-2AE0-395C-B8F9-D5EA618FD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29A005-D251-A0A7-715B-A2C4F44C18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782810-F053-6F7A-DE07-957EE365FC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‹#›</a:t>
            </a:fld>
            <a:endParaRPr lang="de-DE" altLang="de-D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1DFA4-5F3B-7298-2AF4-D51F374CB6E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eaLnBrk="1" hangingPunct="1"/>
            <a:r>
              <a:rPr lang="de-DE"/>
              <a:t>Introduction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3980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76520" y="6543971"/>
            <a:ext cx="2743200" cy="197397"/>
          </a:xfrm>
        </p:spPr>
        <p:txBody>
          <a:bodyPr/>
          <a:lstStyle/>
          <a:p>
            <a:r>
              <a:rPr lang="de-DE"/>
              <a:t>Introduction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Marcel Gehrke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3481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9625" y="1665066"/>
            <a:ext cx="11472051" cy="4240848"/>
          </a:xfrm>
        </p:spPr>
        <p:txBody>
          <a:bodyPr/>
          <a:lstStyle>
            <a:lvl1pPr marL="274363" marR="0" indent="-274363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  <a:lvl2pPr marL="539210" marR="0" indent="-280707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2pPr>
            <a:lvl3pPr marL="802472" marR="0" indent="-26960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3pPr>
            <a:lvl4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4pPr>
            <a:lvl5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5pPr>
            <a:lvl6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6pPr>
            <a:lvl7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7pPr>
            <a:lvl8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8pPr>
            <a:lvl9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9pPr>
          </a:lstStyle>
          <a:p>
            <a:pPr marL="274363" marR="0" lvl="0" indent="-274363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Fließtext auf erster Ebene // für weitere Aufzählungen </a:t>
            </a:r>
            <a:b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&gt;&gt; Menü &gt; Start &gt; Absatz &gt; Listenebne erhöhen </a:t>
            </a:r>
          </a:p>
          <a:p>
            <a:pPr marL="539210" marR="0" lvl="1" indent="-280707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1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Zweite Ebene</a:t>
            </a:r>
          </a:p>
          <a:p>
            <a:pPr marL="802472" marR="0" lvl="2" indent="-26960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Dritte Ebene</a:t>
            </a:r>
          </a:p>
          <a:p>
            <a:pPr marL="1067320" marR="0" lvl="3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Vierte Ebene</a:t>
            </a:r>
          </a:p>
          <a:p>
            <a:pPr marL="1067320" marR="0" lvl="4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Fünfte Ebene</a:t>
            </a:r>
          </a:p>
          <a:p>
            <a:pPr marL="1067320" marR="0" lvl="5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Sechste Ebene</a:t>
            </a:r>
          </a:p>
          <a:p>
            <a:pPr marL="1067320" marR="0" lvl="6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Siebte Ebene</a:t>
            </a:r>
          </a:p>
          <a:p>
            <a:pPr marL="1067320" marR="0" lvl="7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Achte Ebene</a:t>
            </a:r>
          </a:p>
          <a:p>
            <a:pPr marL="1067320" marR="0" lvl="8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Neunte Ebene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1BA5F8B6-9755-B049-B5EE-24C8818A3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7BA8AF51-BD09-E140-B970-8F7D15CD2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Marcel Gehrke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AE209590-B7E9-864F-8E23-D8E66B67E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0" i="0" baseline="0">
                <a:solidFill>
                  <a:schemeClr val="bg2"/>
                </a:solidFill>
                <a:latin typeface="Helvetica" pitchFamily="2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Linie">
            <a:extLst>
              <a:ext uri="{FF2B5EF4-FFF2-40B4-BE49-F238E27FC236}">
                <a16:creationId xmlns:a16="http://schemas.microsoft.com/office/drawing/2014/main" id="{74E4E7DF-5D97-5A48-92FB-8CDE15E71AB3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 b="0" i="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969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  <p15:guide id="11" orient="horz" pos="1463">
          <p15:clr>
            <a:srgbClr val="FBAE40"/>
          </p15:clr>
        </p15:guide>
        <p15:guide id="12" orient="horz" pos="3618">
          <p15:clr>
            <a:srgbClr val="FBAE40"/>
          </p15:clr>
        </p15:guide>
        <p15:guide id="13" orient="horz" pos="851">
          <p15:clr>
            <a:srgbClr val="FBAE40"/>
          </p15:clr>
        </p15:guide>
        <p15:guide id="14" pos="301">
          <p15:clr>
            <a:srgbClr val="FBAE40"/>
          </p15:clr>
        </p15:guide>
        <p15:guide id="15" pos="7379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E86D8077-4372-5146-B398-83C6882281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Introduction</a:t>
            </a:r>
            <a:endParaRPr lang="de-DE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D1D1C23-05DC-0441-B5B6-BAAFF83BB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Marcel Gehrke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A2DC22DA-6370-FE48-9C40-D6A00D459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0" i="0" baseline="0">
                <a:solidFill>
                  <a:schemeClr val="bg2"/>
                </a:solidFill>
                <a:latin typeface="Helvetica" pitchFamily="2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Linie">
            <a:extLst>
              <a:ext uri="{FF2B5EF4-FFF2-40B4-BE49-F238E27FC236}">
                <a16:creationId xmlns:a16="http://schemas.microsoft.com/office/drawing/2014/main" id="{9885FC69-7E8B-8346-A374-037CEFCE3D22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 b="0" i="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6281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  <p15:guide id="11" orient="horz" pos="1463">
          <p15:clr>
            <a:srgbClr val="FBAE40"/>
          </p15:clr>
        </p15:guide>
        <p15:guide id="12" orient="horz" pos="3618">
          <p15:clr>
            <a:srgbClr val="FBAE40"/>
          </p15:clr>
        </p15:guide>
        <p15:guide id="13" orient="horz" pos="851">
          <p15:clr>
            <a:srgbClr val="FBAE40"/>
          </p15:clr>
        </p15:guide>
        <p15:guide id="14" pos="301">
          <p15:clr>
            <a:srgbClr val="FBAE40"/>
          </p15:clr>
        </p15:guide>
        <p15:guide id="15" pos="7379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62B406-432E-9776-0BCC-A3FC243D1C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78300" y="6400800"/>
            <a:ext cx="3860800" cy="196850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rgbClr val="003949"/>
                </a:solidFill>
              </a:defRPr>
            </a:lvl1pPr>
          </a:lstStyle>
          <a:p>
            <a:pPr>
              <a:defRPr/>
            </a:pPr>
            <a:r>
              <a:rPr lang="de-DE" altLang="de-DE" dirty="0"/>
              <a:t>Marcel Gehrke</a:t>
            </a:r>
          </a:p>
        </p:txBody>
      </p:sp>
    </p:spTree>
    <p:extLst>
      <p:ext uri="{BB962C8B-B14F-4D97-AF65-F5344CB8AC3E}">
        <p14:creationId xmlns:p14="http://schemas.microsoft.com/office/powerpoint/2010/main" val="1696529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514FF3D-6843-1838-3419-AE6694AE65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78300" y="6400800"/>
            <a:ext cx="3860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9673613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253A054-81FB-2BD3-B4D3-BBBCA5DC56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78300" y="6400800"/>
            <a:ext cx="3860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Marcel Gehrke</a:t>
            </a:r>
          </a:p>
        </p:txBody>
      </p:sp>
    </p:spTree>
    <p:extLst>
      <p:ext uri="{BB962C8B-B14F-4D97-AF65-F5344CB8AC3E}">
        <p14:creationId xmlns:p14="http://schemas.microsoft.com/office/powerpoint/2010/main" val="671940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3" y="2854330"/>
            <a:ext cx="5441951" cy="3527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54752" y="2854330"/>
            <a:ext cx="5441949" cy="3527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7621B6-27FD-439B-6B76-BF5A865E5C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4178300" y="6400800"/>
            <a:ext cx="3860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Marcel Gehrke</a:t>
            </a:r>
          </a:p>
        </p:txBody>
      </p:sp>
    </p:spTree>
    <p:extLst>
      <p:ext uri="{BB962C8B-B14F-4D97-AF65-F5344CB8AC3E}">
        <p14:creationId xmlns:p14="http://schemas.microsoft.com/office/powerpoint/2010/main" val="1772535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831AE-87ED-23EA-A0DF-576F5C335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949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B20C3E-3727-A652-8ACE-1037A0B846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BB7139-16BD-CB74-0BFC-EFCA5D2F92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‹#›</a:t>
            </a:fld>
            <a:endParaRPr lang="de-DE" altLang="de-DE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076BE6-2DCC-DD13-A85C-7AE7552172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3392" y="1332843"/>
            <a:ext cx="11087099" cy="4584266"/>
          </a:xfrm>
        </p:spPr>
        <p:txBody>
          <a:bodyPr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DE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DEC60C2-F036-4621-2C68-1A55A4E41A9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776520" y="6543971"/>
            <a:ext cx="2743200" cy="197397"/>
          </a:xfrm>
        </p:spPr>
        <p:txBody>
          <a:bodyPr/>
          <a:lstStyle/>
          <a:p>
            <a:r>
              <a:rPr lang="de-DE"/>
              <a:t>Introduction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400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0AD036-FF24-F732-2C36-9B4D1655D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949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4298F4C-9EDF-2CBA-C887-CFA64C4FDE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992544" y="6544220"/>
            <a:ext cx="2844800" cy="1968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Introduction</a:t>
            </a:r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046F0BF-75C9-61C0-FA4E-C954496B3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B61DCFD-F06B-934D-3EB3-063764631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502E6-D9AE-3544-B6D5-378AAA0B915F}" type="slidenum">
              <a:rPr lang="de-DE" altLang="de-DE" smtClean="0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61973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2624936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1124744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36FD393-749F-CB20-DFAE-AE4C1B8856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0956056" y="6544518"/>
            <a:ext cx="2844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Introduction</a:t>
            </a:r>
            <a:endParaRPr lang="de-DE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9B4B142-CF9A-18A8-C62D-0C244DC41C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Marcel Gehrke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CC514B0B-83D5-2387-0F3A-26A2170C83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DB3D1D-DD84-4B4A-9CE0-A7926FBB0509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67316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3" y="1486892"/>
            <a:ext cx="5441951" cy="367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254752" y="1486892"/>
            <a:ext cx="5441949" cy="3670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8079E2A-CFC4-EDEE-201B-473CE7710D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Marcel Gehrke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B1229DF8-A0C0-40FE-2F5F-7FB1FDEF69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B4E222-6F86-BD49-9814-DB2FFE58B7CC}" type="slidenum">
              <a:rPr lang="de-DE" altLang="de-DE"/>
              <a:pPr/>
              <a:t>‹#›</a:t>
            </a:fld>
            <a:endParaRPr lang="de-DE" altLang="de-DE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64D12727-9520-55F5-3394-8B037BF938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76520" y="6543971"/>
            <a:ext cx="2743200" cy="197397"/>
          </a:xfrm>
        </p:spPr>
        <p:txBody>
          <a:bodyPr/>
          <a:lstStyle/>
          <a:p>
            <a:r>
              <a:rPr lang="de-DE"/>
              <a:t>Introduction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35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0563766-472E-1D19-189F-61D68A52DD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0956056" y="6544518"/>
            <a:ext cx="2844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Introduction</a:t>
            </a:r>
            <a:endParaRPr lang="de-DE" dirty="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E13E4BA2-892D-7606-7870-3D51664D6C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Marcel Gehrke</a:t>
            </a: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7DA18773-DA26-0DA5-B393-9C585065A5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9F4492-6024-C045-87CB-BD2613364E7E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10058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262A037-0E48-86DC-7558-82FD8ED52B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0956056" y="6544518"/>
            <a:ext cx="2844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Introduction</a:t>
            </a:r>
            <a:endParaRPr lang="de-DE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3F3DF89-1139-E426-FE45-113805E191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Marcel Gehrke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6B7E253-A105-56FF-7550-A8B383DE79D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B27E33-7340-E745-A0D4-4FED3BE74C0B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15145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F7860E7E-6026-12FE-1725-8DBB998BB8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Marcel Gehrke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EE2DD6A-2CA7-DBF7-56E9-F622869DF0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0956056" y="6544518"/>
            <a:ext cx="2844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Introduction</a:t>
            </a:r>
            <a:endParaRPr lang="de-DE" dirty="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41AE56D1-A5F7-A1C5-ADC4-F8B8122FAD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293148" y="6544220"/>
            <a:ext cx="2844800" cy="196850"/>
          </a:xfrm>
          <a:ln/>
        </p:spPr>
        <p:txBody>
          <a:bodyPr/>
          <a:lstStyle>
            <a:lvl1pPr>
              <a:defRPr/>
            </a:lvl1pPr>
          </a:lstStyle>
          <a:p>
            <a:fld id="{E2B27E33-7340-E745-A0D4-4FED3BE74C0B}" type="slidenum">
              <a:rPr lang="de-DE" altLang="de-DE"/>
              <a:pPr/>
              <a:t>‹#›</a:t>
            </a:fld>
            <a:endParaRPr lang="de-DE" altLang="de-DE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45B48EA-881D-CA6C-6B09-0186312B3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44617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6DCE1C-4DFB-8170-996E-58AC732761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Marcel Gehrke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CD6BBBA-141B-0C1B-979B-9785816B0D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10956056" y="6544518"/>
            <a:ext cx="2844800" cy="1968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Introduction</a:t>
            </a:r>
            <a:endParaRPr lang="de-DE" dirty="0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89F6F018-882F-C635-4BC2-9FFC3C9D26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9293148" y="6544220"/>
            <a:ext cx="2844800" cy="196850"/>
          </a:xfrm>
          <a:ln/>
        </p:spPr>
        <p:txBody>
          <a:bodyPr/>
          <a:lstStyle>
            <a:lvl1pPr>
              <a:defRPr/>
            </a:lvl1pPr>
          </a:lstStyle>
          <a:p>
            <a:fld id="{E2B27E33-7340-E745-A0D4-4FED3BE74C0B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11857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45">
            <a:extLst>
              <a:ext uri="{FF2B5EF4-FFF2-40B4-BE49-F238E27FC236}">
                <a16:creationId xmlns:a16="http://schemas.microsoft.com/office/drawing/2014/main" id="{60416FDB-1085-4406-985D-DA68EDE4245B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0" y="6093296"/>
            <a:ext cx="12192000" cy="764704"/>
          </a:xfrm>
          <a:prstGeom prst="rect">
            <a:avLst/>
          </a:prstGeom>
          <a:solidFill>
            <a:srgbClr val="004B5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eaLnBrk="1" hangingPunct="1">
              <a:defRPr/>
            </a:pPr>
            <a:endParaRPr lang="de-DE" altLang="de-DE" dirty="0">
              <a:latin typeface="Helvetica" pitchFamily="2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7B547895-5BD2-5E4F-4459-1F61525F4D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21914"/>
            <a:ext cx="11087100" cy="658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Titelmasterformat durch Klicken bearbeiten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1FAF66C0-B328-DCA8-11A2-DBF55DDCDF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341363"/>
            <a:ext cx="11087100" cy="4575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de-DE" altLang="de-DE" dirty="0"/>
              <a:t>Textmasterformate durch Klicken bearbeiten</a:t>
            </a:r>
          </a:p>
          <a:p>
            <a:pPr lvl="1"/>
            <a:r>
              <a:rPr lang="de-DE" altLang="de-DE" dirty="0"/>
              <a:t>Zweite Ebene</a:t>
            </a:r>
          </a:p>
          <a:p>
            <a:pPr lvl="2"/>
            <a:r>
              <a:rPr lang="de-DE" altLang="de-DE" dirty="0"/>
              <a:t>Dritte Ebene</a:t>
            </a:r>
          </a:p>
          <a:p>
            <a:pPr lvl="3"/>
            <a:r>
              <a:rPr lang="de-DE" altLang="de-DE" dirty="0"/>
              <a:t>Vierte Ebene</a:t>
            </a:r>
          </a:p>
          <a:p>
            <a:pPr lvl="4"/>
            <a:r>
              <a:rPr lang="de-DE" altLang="de-DE" dirty="0"/>
              <a:t>Fünfte Ebene</a:t>
            </a:r>
          </a:p>
        </p:txBody>
      </p:sp>
      <p:sp>
        <p:nvSpPr>
          <p:cNvPr id="126982" name="Rectangle 6">
            <a:extLst>
              <a:ext uri="{FF2B5EF4-FFF2-40B4-BE49-F238E27FC236}">
                <a16:creationId xmlns:a16="http://schemas.microsoft.com/office/drawing/2014/main" id="{9EA694A0-41DA-4564-B23A-F966AB87CED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789136" y="6511323"/>
            <a:ext cx="38608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700" b="1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>
              <a:defRPr/>
            </a:pPr>
            <a:r>
              <a:rPr lang="de-DE" altLang="de-DE"/>
              <a:t>Marcel Gehrke</a:t>
            </a:r>
            <a:endParaRPr lang="de-DE" altLang="de-DE" dirty="0"/>
          </a:p>
        </p:txBody>
      </p:sp>
      <p:sp>
        <p:nvSpPr>
          <p:cNvPr id="126983" name="Rectangle 7">
            <a:extLst>
              <a:ext uri="{FF2B5EF4-FFF2-40B4-BE49-F238E27FC236}">
                <a16:creationId xmlns:a16="http://schemas.microsoft.com/office/drawing/2014/main" id="{97BAA880-AAE2-45E6-8C74-A8D4133C534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93148" y="6544220"/>
            <a:ext cx="2844800" cy="19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EB1502E6-D9AE-3544-B6D5-378AAA0B915F}" type="slidenum">
              <a:rPr lang="de-DE" altLang="de-DE" smtClean="0"/>
              <a:pPr/>
              <a:t>‹#›</a:t>
            </a:fld>
            <a:endParaRPr lang="de-DE" altLang="de-DE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BBAE9D33-5A6B-DC7C-396E-4C1002671367}"/>
              </a:ext>
            </a:extLst>
          </p:cNvPr>
          <p:cNvGrpSpPr/>
          <p:nvPr userDrawn="1"/>
        </p:nvGrpSpPr>
        <p:grpSpPr>
          <a:xfrm>
            <a:off x="149027" y="6165304"/>
            <a:ext cx="2424357" cy="612776"/>
            <a:chOff x="149027" y="6165304"/>
            <a:chExt cx="2424357" cy="612776"/>
          </a:xfrm>
        </p:grpSpPr>
        <p:sp>
          <p:nvSpPr>
            <p:cNvPr id="3" name="Textfeld 2">
              <a:extLst>
                <a:ext uri="{FF2B5EF4-FFF2-40B4-BE49-F238E27FC236}">
                  <a16:creationId xmlns:a16="http://schemas.microsoft.com/office/drawing/2014/main" id="{C25B5705-8D64-5485-783B-CCE6DBB8CB51}"/>
                </a:ext>
              </a:extLst>
            </p:cNvPr>
            <p:cNvSpPr txBox="1"/>
            <p:nvPr userDrawn="1"/>
          </p:nvSpPr>
          <p:spPr>
            <a:xfrm>
              <a:off x="746602" y="6237312"/>
              <a:ext cx="1826782" cy="3422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700" b="1" i="0" spc="40" baseline="0" dirty="0">
                  <a:solidFill>
                    <a:schemeClr val="bg1"/>
                  </a:solidFill>
                  <a:latin typeface="CMU Bright SemiBold" panose="02000603000000000000" pitchFamily="2" charset="0"/>
                  <a:ea typeface="CMU Bright SemiBold" panose="02000603000000000000" pitchFamily="2" charset="0"/>
                  <a:cs typeface="CMU Bright SemiBold" panose="02000603000000000000" pitchFamily="2" charset="0"/>
                </a:rPr>
                <a:t>UNIVERSITÄT ZU LÜBECK</a:t>
              </a:r>
            </a:p>
            <a:p>
              <a:pPr>
                <a:lnSpc>
                  <a:spcPct val="120000"/>
                </a:lnSpc>
              </a:pPr>
              <a:r>
                <a:rPr lang="de-DE" sz="700" b="1" i="0" spc="40" baseline="0" dirty="0">
                  <a:solidFill>
                    <a:schemeClr val="bg1"/>
                  </a:solidFill>
                  <a:latin typeface="CMU Bright SemiBold" panose="02000603000000000000" pitchFamily="2" charset="0"/>
                  <a:ea typeface="CMU Bright SemiBold" panose="02000603000000000000" pitchFamily="2" charset="0"/>
                  <a:cs typeface="CMU Bright SemiBold" panose="02000603000000000000" pitchFamily="2" charset="0"/>
                </a:rPr>
                <a:t>INSTITUT FÜR INFORMATIONSSYSTEME</a:t>
              </a:r>
            </a:p>
          </p:txBody>
        </p:sp>
        <p:sp>
          <p:nvSpPr>
            <p:cNvPr id="4" name="Freeform 14">
              <a:extLst>
                <a:ext uri="{FF2B5EF4-FFF2-40B4-BE49-F238E27FC236}">
                  <a16:creationId xmlns:a16="http://schemas.microsoft.com/office/drawing/2014/main" id="{20A29D9F-3FB1-FD9C-8B4A-AD05285EE12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8402" y="6227217"/>
              <a:ext cx="381000" cy="479425"/>
            </a:xfrm>
            <a:custGeom>
              <a:avLst/>
              <a:gdLst>
                <a:gd name="T0" fmla="*/ 8 w 3371"/>
                <a:gd name="T1" fmla="*/ 21 h 4236"/>
                <a:gd name="T2" fmla="*/ 14 w 3371"/>
                <a:gd name="T3" fmla="*/ 20 h 4236"/>
                <a:gd name="T4" fmla="*/ 4 w 3371"/>
                <a:gd name="T5" fmla="*/ 19 h 4236"/>
                <a:gd name="T6" fmla="*/ 11 w 3371"/>
                <a:gd name="T7" fmla="*/ 19 h 4236"/>
                <a:gd name="T8" fmla="*/ 14 w 3371"/>
                <a:gd name="T9" fmla="*/ 18 h 4236"/>
                <a:gd name="T10" fmla="*/ 3 w 3371"/>
                <a:gd name="T11" fmla="*/ 14 h 4236"/>
                <a:gd name="T12" fmla="*/ 8 w 3371"/>
                <a:gd name="T13" fmla="*/ 16 h 4236"/>
                <a:gd name="T14" fmla="*/ 14 w 3371"/>
                <a:gd name="T15" fmla="*/ 15 h 4236"/>
                <a:gd name="T16" fmla="*/ 5 w 3371"/>
                <a:gd name="T17" fmla="*/ 13 h 4236"/>
                <a:gd name="T18" fmla="*/ 7 w 3371"/>
                <a:gd name="T19" fmla="*/ 1 h 4236"/>
                <a:gd name="T20" fmla="*/ 13 w 3371"/>
                <a:gd name="T21" fmla="*/ 10 h 4236"/>
                <a:gd name="T22" fmla="*/ 15 w 3371"/>
                <a:gd name="T23" fmla="*/ 12 h 4236"/>
                <a:gd name="T24" fmla="*/ 16 w 3371"/>
                <a:gd name="T25" fmla="*/ 10 h 4236"/>
                <a:gd name="T26" fmla="*/ 13 w 3371"/>
                <a:gd name="T27" fmla="*/ 9 h 4236"/>
                <a:gd name="T28" fmla="*/ 12 w 3371"/>
                <a:gd name="T29" fmla="*/ 11 h 4236"/>
                <a:gd name="T30" fmla="*/ 11 w 3371"/>
                <a:gd name="T31" fmla="*/ 9 h 4236"/>
                <a:gd name="T32" fmla="*/ 10 w 3371"/>
                <a:gd name="T33" fmla="*/ 7 h 4236"/>
                <a:gd name="T34" fmla="*/ 9 w 3371"/>
                <a:gd name="T35" fmla="*/ 5 h 4236"/>
                <a:gd name="T36" fmla="*/ 7 w 3371"/>
                <a:gd name="T37" fmla="*/ 1 h 4236"/>
                <a:gd name="T38" fmla="*/ 7 w 3371"/>
                <a:gd name="T39" fmla="*/ 3 h 4236"/>
                <a:gd name="T40" fmla="*/ 7 w 3371"/>
                <a:gd name="T41" fmla="*/ 5 h 4236"/>
                <a:gd name="T42" fmla="*/ 6 w 3371"/>
                <a:gd name="T43" fmla="*/ 8 h 4236"/>
                <a:gd name="T44" fmla="*/ 5 w 3371"/>
                <a:gd name="T45" fmla="*/ 10 h 4236"/>
                <a:gd name="T46" fmla="*/ 4 w 3371"/>
                <a:gd name="T47" fmla="*/ 9 h 4236"/>
                <a:gd name="T48" fmla="*/ 7 w 3371"/>
                <a:gd name="T49" fmla="*/ 12 h 4236"/>
                <a:gd name="T50" fmla="*/ 3 w 3371"/>
                <a:gd name="T51" fmla="*/ 7 h 4236"/>
                <a:gd name="T52" fmla="*/ 3 w 3371"/>
                <a:gd name="T53" fmla="*/ 6 h 4236"/>
                <a:gd name="T54" fmla="*/ 2 w 3371"/>
                <a:gd name="T55" fmla="*/ 12 h 4236"/>
                <a:gd name="T56" fmla="*/ 2 w 3371"/>
                <a:gd name="T57" fmla="*/ 9 h 4236"/>
                <a:gd name="T58" fmla="*/ 2 w 3371"/>
                <a:gd name="T59" fmla="*/ 18 h 4236"/>
                <a:gd name="T60" fmla="*/ 7 w 3371"/>
                <a:gd name="T61" fmla="*/ 19 h 4236"/>
                <a:gd name="T62" fmla="*/ 15 w 3371"/>
                <a:gd name="T63" fmla="*/ 15 h 4236"/>
                <a:gd name="T64" fmla="*/ 14 w 3371"/>
                <a:gd name="T65" fmla="*/ 12 h 4236"/>
                <a:gd name="T66" fmla="*/ 12 w 3371"/>
                <a:gd name="T67" fmla="*/ 13 h 4236"/>
                <a:gd name="T68" fmla="*/ 13 w 3371"/>
                <a:gd name="T69" fmla="*/ 15 h 4236"/>
                <a:gd name="T70" fmla="*/ 11 w 3371"/>
                <a:gd name="T71" fmla="*/ 13 h 4236"/>
                <a:gd name="T72" fmla="*/ 10 w 3371"/>
                <a:gd name="T73" fmla="*/ 11 h 4236"/>
                <a:gd name="T74" fmla="*/ 10 w 3371"/>
                <a:gd name="T75" fmla="*/ 8 h 4236"/>
                <a:gd name="T76" fmla="*/ 9 w 3371"/>
                <a:gd name="T77" fmla="*/ 6 h 4236"/>
                <a:gd name="T78" fmla="*/ 7 w 3371"/>
                <a:gd name="T79" fmla="*/ 6 h 4236"/>
                <a:gd name="T80" fmla="*/ 8 w 3371"/>
                <a:gd name="T81" fmla="*/ 8 h 4236"/>
                <a:gd name="T82" fmla="*/ 7 w 3371"/>
                <a:gd name="T83" fmla="*/ 10 h 4236"/>
                <a:gd name="T84" fmla="*/ 9 w 3371"/>
                <a:gd name="T85" fmla="*/ 13 h 4236"/>
                <a:gd name="T86" fmla="*/ 9 w 3371"/>
                <a:gd name="T87" fmla="*/ 12 h 4236"/>
                <a:gd name="T88" fmla="*/ 9 w 3371"/>
                <a:gd name="T89" fmla="*/ 8 h 4236"/>
                <a:gd name="T90" fmla="*/ 10 w 3371"/>
                <a:gd name="T91" fmla="*/ 12 h 4236"/>
                <a:gd name="T92" fmla="*/ 11 w 3371"/>
                <a:gd name="T93" fmla="*/ 16 h 4236"/>
                <a:gd name="T94" fmla="*/ 6 w 3371"/>
                <a:gd name="T95" fmla="*/ 17 h 4236"/>
                <a:gd name="T96" fmla="*/ 2 w 3371"/>
                <a:gd name="T97" fmla="*/ 14 h 4236"/>
                <a:gd name="T98" fmla="*/ 3 w 3371"/>
                <a:gd name="T99" fmla="*/ 11 h 4236"/>
                <a:gd name="T100" fmla="*/ 7 w 3371"/>
                <a:gd name="T101" fmla="*/ 11 h 4236"/>
                <a:gd name="T102" fmla="*/ 6 w 3371"/>
                <a:gd name="T103" fmla="*/ 10 h 4236"/>
                <a:gd name="T104" fmla="*/ 6 w 3371"/>
                <a:gd name="T105" fmla="*/ 13 h 4236"/>
                <a:gd name="T106" fmla="*/ 7 w 3371"/>
                <a:gd name="T107" fmla="*/ 9 h 4236"/>
                <a:gd name="T108" fmla="*/ 14 w 3371"/>
                <a:gd name="T109" fmla="*/ 12 h 4236"/>
                <a:gd name="T110" fmla="*/ 11 w 3371"/>
                <a:gd name="T111" fmla="*/ 15 h 4236"/>
                <a:gd name="T112" fmla="*/ 17 w 3371"/>
                <a:gd name="T113" fmla="*/ 9 h 4236"/>
                <a:gd name="T114" fmla="*/ 8 w 3371"/>
                <a:gd name="T115" fmla="*/ 3 h 4236"/>
                <a:gd name="T116" fmla="*/ 8 w 3371"/>
                <a:gd name="T117" fmla="*/ 2 h 4236"/>
                <a:gd name="T118" fmla="*/ 5 w 3371"/>
                <a:gd name="T119" fmla="*/ 8 h 4236"/>
                <a:gd name="T120" fmla="*/ 2 w 3371"/>
                <a:gd name="T121" fmla="*/ 9 h 4236"/>
                <a:gd name="T122" fmla="*/ 2 w 3371"/>
                <a:gd name="T123" fmla="*/ 18 h 4236"/>
                <a:gd name="T124" fmla="*/ 16 w 3371"/>
                <a:gd name="T125" fmla="*/ 18 h 42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371" h="4236">
                  <a:moveTo>
                    <a:pt x="1441" y="4180"/>
                  </a:moveTo>
                  <a:lnTo>
                    <a:pt x="1439" y="4188"/>
                  </a:lnTo>
                  <a:lnTo>
                    <a:pt x="1435" y="4196"/>
                  </a:lnTo>
                  <a:lnTo>
                    <a:pt x="1431" y="4205"/>
                  </a:lnTo>
                  <a:lnTo>
                    <a:pt x="1427" y="4212"/>
                  </a:lnTo>
                  <a:lnTo>
                    <a:pt x="1430" y="4216"/>
                  </a:lnTo>
                  <a:lnTo>
                    <a:pt x="1433" y="4221"/>
                  </a:lnTo>
                  <a:lnTo>
                    <a:pt x="1438" y="4224"/>
                  </a:lnTo>
                  <a:lnTo>
                    <a:pt x="1441" y="4227"/>
                  </a:lnTo>
                  <a:lnTo>
                    <a:pt x="1446" y="4229"/>
                  </a:lnTo>
                  <a:lnTo>
                    <a:pt x="1450" y="4230"/>
                  </a:lnTo>
                  <a:lnTo>
                    <a:pt x="1456" y="4231"/>
                  </a:lnTo>
                  <a:lnTo>
                    <a:pt x="1460" y="4232"/>
                  </a:lnTo>
                  <a:lnTo>
                    <a:pt x="1471" y="4232"/>
                  </a:lnTo>
                  <a:lnTo>
                    <a:pt x="1482" y="4231"/>
                  </a:lnTo>
                  <a:lnTo>
                    <a:pt x="1494" y="4229"/>
                  </a:lnTo>
                  <a:lnTo>
                    <a:pt x="1505" y="4225"/>
                  </a:lnTo>
                  <a:lnTo>
                    <a:pt x="1529" y="4215"/>
                  </a:lnTo>
                  <a:lnTo>
                    <a:pt x="1552" y="4205"/>
                  </a:lnTo>
                  <a:lnTo>
                    <a:pt x="1571" y="4194"/>
                  </a:lnTo>
                  <a:lnTo>
                    <a:pt x="1585" y="4186"/>
                  </a:lnTo>
                  <a:lnTo>
                    <a:pt x="1596" y="4186"/>
                  </a:lnTo>
                  <a:lnTo>
                    <a:pt x="1605" y="4187"/>
                  </a:lnTo>
                  <a:lnTo>
                    <a:pt x="1615" y="4188"/>
                  </a:lnTo>
                  <a:lnTo>
                    <a:pt x="1625" y="4190"/>
                  </a:lnTo>
                  <a:lnTo>
                    <a:pt x="1645" y="4196"/>
                  </a:lnTo>
                  <a:lnTo>
                    <a:pt x="1666" y="4203"/>
                  </a:lnTo>
                  <a:lnTo>
                    <a:pt x="1686" y="4211"/>
                  </a:lnTo>
                  <a:lnTo>
                    <a:pt x="1707" y="4220"/>
                  </a:lnTo>
                  <a:lnTo>
                    <a:pt x="1728" y="4228"/>
                  </a:lnTo>
                  <a:lnTo>
                    <a:pt x="1750" y="4236"/>
                  </a:lnTo>
                  <a:lnTo>
                    <a:pt x="1754" y="4233"/>
                  </a:lnTo>
                  <a:lnTo>
                    <a:pt x="1758" y="4226"/>
                  </a:lnTo>
                  <a:lnTo>
                    <a:pt x="1763" y="4219"/>
                  </a:lnTo>
                  <a:lnTo>
                    <a:pt x="1766" y="4211"/>
                  </a:lnTo>
                  <a:lnTo>
                    <a:pt x="1743" y="4194"/>
                  </a:lnTo>
                  <a:lnTo>
                    <a:pt x="1721" y="4179"/>
                  </a:lnTo>
                  <a:lnTo>
                    <a:pt x="1701" y="4169"/>
                  </a:lnTo>
                  <a:lnTo>
                    <a:pt x="1681" y="4159"/>
                  </a:lnTo>
                  <a:lnTo>
                    <a:pt x="1663" y="4153"/>
                  </a:lnTo>
                  <a:lnTo>
                    <a:pt x="1645" y="4150"/>
                  </a:lnTo>
                  <a:lnTo>
                    <a:pt x="1628" y="4148"/>
                  </a:lnTo>
                  <a:lnTo>
                    <a:pt x="1610" y="4147"/>
                  </a:lnTo>
                  <a:lnTo>
                    <a:pt x="1593" y="4148"/>
                  </a:lnTo>
                  <a:lnTo>
                    <a:pt x="1574" y="4151"/>
                  </a:lnTo>
                  <a:lnTo>
                    <a:pt x="1555" y="4154"/>
                  </a:lnTo>
                  <a:lnTo>
                    <a:pt x="1535" y="4158"/>
                  </a:lnTo>
                  <a:lnTo>
                    <a:pt x="1491" y="4169"/>
                  </a:lnTo>
                  <a:lnTo>
                    <a:pt x="1441" y="4180"/>
                  </a:lnTo>
                  <a:close/>
                  <a:moveTo>
                    <a:pt x="897" y="4046"/>
                  </a:moveTo>
                  <a:lnTo>
                    <a:pt x="905" y="4061"/>
                  </a:lnTo>
                  <a:lnTo>
                    <a:pt x="913" y="4076"/>
                  </a:lnTo>
                  <a:lnTo>
                    <a:pt x="929" y="4076"/>
                  </a:lnTo>
                  <a:lnTo>
                    <a:pt x="943" y="4075"/>
                  </a:lnTo>
                  <a:lnTo>
                    <a:pt x="956" y="4074"/>
                  </a:lnTo>
                  <a:lnTo>
                    <a:pt x="970" y="4073"/>
                  </a:lnTo>
                  <a:lnTo>
                    <a:pt x="984" y="4070"/>
                  </a:lnTo>
                  <a:lnTo>
                    <a:pt x="998" y="4066"/>
                  </a:lnTo>
                  <a:lnTo>
                    <a:pt x="1013" y="4062"/>
                  </a:lnTo>
                  <a:lnTo>
                    <a:pt x="1030" y="4057"/>
                  </a:lnTo>
                  <a:lnTo>
                    <a:pt x="1032" y="4059"/>
                  </a:lnTo>
                  <a:lnTo>
                    <a:pt x="1036" y="4063"/>
                  </a:lnTo>
                  <a:lnTo>
                    <a:pt x="1057" y="4063"/>
                  </a:lnTo>
                  <a:lnTo>
                    <a:pt x="1077" y="4064"/>
                  </a:lnTo>
                  <a:lnTo>
                    <a:pt x="1095" y="4065"/>
                  </a:lnTo>
                  <a:lnTo>
                    <a:pt x="1110" y="4068"/>
                  </a:lnTo>
                  <a:lnTo>
                    <a:pt x="1126" y="4071"/>
                  </a:lnTo>
                  <a:lnTo>
                    <a:pt x="1140" y="4074"/>
                  </a:lnTo>
                  <a:lnTo>
                    <a:pt x="1154" y="4078"/>
                  </a:lnTo>
                  <a:lnTo>
                    <a:pt x="1166" y="4082"/>
                  </a:lnTo>
                  <a:lnTo>
                    <a:pt x="1193" y="4092"/>
                  </a:lnTo>
                  <a:lnTo>
                    <a:pt x="1221" y="4103"/>
                  </a:lnTo>
                  <a:lnTo>
                    <a:pt x="1255" y="4115"/>
                  </a:lnTo>
                  <a:lnTo>
                    <a:pt x="1295" y="4128"/>
                  </a:lnTo>
                  <a:lnTo>
                    <a:pt x="1313" y="4131"/>
                  </a:lnTo>
                  <a:lnTo>
                    <a:pt x="1332" y="4132"/>
                  </a:lnTo>
                  <a:lnTo>
                    <a:pt x="1350" y="4132"/>
                  </a:lnTo>
                  <a:lnTo>
                    <a:pt x="1369" y="4130"/>
                  </a:lnTo>
                  <a:lnTo>
                    <a:pt x="1388" y="4128"/>
                  </a:lnTo>
                  <a:lnTo>
                    <a:pt x="1408" y="4123"/>
                  </a:lnTo>
                  <a:lnTo>
                    <a:pt x="1427" y="4119"/>
                  </a:lnTo>
                  <a:lnTo>
                    <a:pt x="1446" y="4114"/>
                  </a:lnTo>
                  <a:lnTo>
                    <a:pt x="1485" y="4103"/>
                  </a:lnTo>
                  <a:lnTo>
                    <a:pt x="1524" y="4093"/>
                  </a:lnTo>
                  <a:lnTo>
                    <a:pt x="1543" y="4089"/>
                  </a:lnTo>
                  <a:lnTo>
                    <a:pt x="1562" y="4084"/>
                  </a:lnTo>
                  <a:lnTo>
                    <a:pt x="1581" y="4081"/>
                  </a:lnTo>
                  <a:lnTo>
                    <a:pt x="1600" y="4078"/>
                  </a:lnTo>
                  <a:lnTo>
                    <a:pt x="1641" y="4094"/>
                  </a:lnTo>
                  <a:lnTo>
                    <a:pt x="1676" y="4109"/>
                  </a:lnTo>
                  <a:lnTo>
                    <a:pt x="1708" y="4121"/>
                  </a:lnTo>
                  <a:lnTo>
                    <a:pt x="1738" y="4133"/>
                  </a:lnTo>
                  <a:lnTo>
                    <a:pt x="1754" y="4137"/>
                  </a:lnTo>
                  <a:lnTo>
                    <a:pt x="1770" y="4142"/>
                  </a:lnTo>
                  <a:lnTo>
                    <a:pt x="1787" y="4147"/>
                  </a:lnTo>
                  <a:lnTo>
                    <a:pt x="1806" y="4151"/>
                  </a:lnTo>
                  <a:lnTo>
                    <a:pt x="1825" y="4155"/>
                  </a:lnTo>
                  <a:lnTo>
                    <a:pt x="1847" y="4158"/>
                  </a:lnTo>
                  <a:lnTo>
                    <a:pt x="1870" y="4163"/>
                  </a:lnTo>
                  <a:lnTo>
                    <a:pt x="1897" y="4166"/>
                  </a:lnTo>
                  <a:lnTo>
                    <a:pt x="1929" y="4164"/>
                  </a:lnTo>
                  <a:lnTo>
                    <a:pt x="1960" y="4161"/>
                  </a:lnTo>
                  <a:lnTo>
                    <a:pt x="1988" y="4157"/>
                  </a:lnTo>
                  <a:lnTo>
                    <a:pt x="2016" y="4152"/>
                  </a:lnTo>
                  <a:lnTo>
                    <a:pt x="2030" y="4149"/>
                  </a:lnTo>
                  <a:lnTo>
                    <a:pt x="2043" y="4145"/>
                  </a:lnTo>
                  <a:lnTo>
                    <a:pt x="2058" y="4139"/>
                  </a:lnTo>
                  <a:lnTo>
                    <a:pt x="2072" y="4134"/>
                  </a:lnTo>
                  <a:lnTo>
                    <a:pt x="2101" y="4121"/>
                  </a:lnTo>
                  <a:lnTo>
                    <a:pt x="2132" y="4104"/>
                  </a:lnTo>
                  <a:lnTo>
                    <a:pt x="2150" y="4097"/>
                  </a:lnTo>
                  <a:lnTo>
                    <a:pt x="2167" y="4093"/>
                  </a:lnTo>
                  <a:lnTo>
                    <a:pt x="2182" y="4090"/>
                  </a:lnTo>
                  <a:lnTo>
                    <a:pt x="2195" y="4090"/>
                  </a:lnTo>
                  <a:lnTo>
                    <a:pt x="2209" y="4090"/>
                  </a:lnTo>
                  <a:lnTo>
                    <a:pt x="2223" y="4092"/>
                  </a:lnTo>
                  <a:lnTo>
                    <a:pt x="2235" y="4095"/>
                  </a:lnTo>
                  <a:lnTo>
                    <a:pt x="2249" y="4098"/>
                  </a:lnTo>
                  <a:lnTo>
                    <a:pt x="2277" y="4105"/>
                  </a:lnTo>
                  <a:lnTo>
                    <a:pt x="2307" y="4112"/>
                  </a:lnTo>
                  <a:lnTo>
                    <a:pt x="2325" y="4114"/>
                  </a:lnTo>
                  <a:lnTo>
                    <a:pt x="2344" y="4114"/>
                  </a:lnTo>
                  <a:lnTo>
                    <a:pt x="2364" y="4113"/>
                  </a:lnTo>
                  <a:lnTo>
                    <a:pt x="2387" y="4110"/>
                  </a:lnTo>
                  <a:lnTo>
                    <a:pt x="2393" y="4097"/>
                  </a:lnTo>
                  <a:lnTo>
                    <a:pt x="2400" y="4085"/>
                  </a:lnTo>
                  <a:lnTo>
                    <a:pt x="2364" y="4072"/>
                  </a:lnTo>
                  <a:lnTo>
                    <a:pt x="2323" y="4057"/>
                  </a:lnTo>
                  <a:lnTo>
                    <a:pt x="2301" y="4048"/>
                  </a:lnTo>
                  <a:lnTo>
                    <a:pt x="2279" y="4042"/>
                  </a:lnTo>
                  <a:lnTo>
                    <a:pt x="2255" y="4035"/>
                  </a:lnTo>
                  <a:lnTo>
                    <a:pt x="2232" y="4030"/>
                  </a:lnTo>
                  <a:lnTo>
                    <a:pt x="2210" y="4026"/>
                  </a:lnTo>
                  <a:lnTo>
                    <a:pt x="2189" y="4024"/>
                  </a:lnTo>
                  <a:lnTo>
                    <a:pt x="2178" y="4024"/>
                  </a:lnTo>
                  <a:lnTo>
                    <a:pt x="2168" y="4025"/>
                  </a:lnTo>
                  <a:lnTo>
                    <a:pt x="2157" y="4026"/>
                  </a:lnTo>
                  <a:lnTo>
                    <a:pt x="2148" y="4028"/>
                  </a:lnTo>
                  <a:lnTo>
                    <a:pt x="2138" y="4030"/>
                  </a:lnTo>
                  <a:lnTo>
                    <a:pt x="2130" y="4034"/>
                  </a:lnTo>
                  <a:lnTo>
                    <a:pt x="2121" y="4038"/>
                  </a:lnTo>
                  <a:lnTo>
                    <a:pt x="2114" y="4043"/>
                  </a:lnTo>
                  <a:lnTo>
                    <a:pt x="2107" y="4049"/>
                  </a:lnTo>
                  <a:lnTo>
                    <a:pt x="2099" y="4056"/>
                  </a:lnTo>
                  <a:lnTo>
                    <a:pt x="2094" y="4064"/>
                  </a:lnTo>
                  <a:lnTo>
                    <a:pt x="2088" y="4073"/>
                  </a:lnTo>
                  <a:lnTo>
                    <a:pt x="2069" y="4082"/>
                  </a:lnTo>
                  <a:lnTo>
                    <a:pt x="2049" y="4090"/>
                  </a:lnTo>
                  <a:lnTo>
                    <a:pt x="2029" y="4097"/>
                  </a:lnTo>
                  <a:lnTo>
                    <a:pt x="2008" y="4102"/>
                  </a:lnTo>
                  <a:lnTo>
                    <a:pt x="1988" y="4108"/>
                  </a:lnTo>
                  <a:lnTo>
                    <a:pt x="1967" y="4111"/>
                  </a:lnTo>
                  <a:lnTo>
                    <a:pt x="1946" y="4114"/>
                  </a:lnTo>
                  <a:lnTo>
                    <a:pt x="1926" y="4116"/>
                  </a:lnTo>
                  <a:lnTo>
                    <a:pt x="1905" y="4117"/>
                  </a:lnTo>
                  <a:lnTo>
                    <a:pt x="1884" y="4117"/>
                  </a:lnTo>
                  <a:lnTo>
                    <a:pt x="1863" y="4117"/>
                  </a:lnTo>
                  <a:lnTo>
                    <a:pt x="1843" y="4116"/>
                  </a:lnTo>
                  <a:lnTo>
                    <a:pt x="1822" y="4114"/>
                  </a:lnTo>
                  <a:lnTo>
                    <a:pt x="1802" y="4112"/>
                  </a:lnTo>
                  <a:lnTo>
                    <a:pt x="1782" y="4109"/>
                  </a:lnTo>
                  <a:lnTo>
                    <a:pt x="1762" y="4104"/>
                  </a:lnTo>
                  <a:lnTo>
                    <a:pt x="1739" y="4093"/>
                  </a:lnTo>
                  <a:lnTo>
                    <a:pt x="1718" y="4080"/>
                  </a:lnTo>
                  <a:lnTo>
                    <a:pt x="1699" y="4066"/>
                  </a:lnTo>
                  <a:lnTo>
                    <a:pt x="1680" y="4054"/>
                  </a:lnTo>
                  <a:lnTo>
                    <a:pt x="1671" y="4047"/>
                  </a:lnTo>
                  <a:lnTo>
                    <a:pt x="1661" y="4042"/>
                  </a:lnTo>
                  <a:lnTo>
                    <a:pt x="1652" y="4037"/>
                  </a:lnTo>
                  <a:lnTo>
                    <a:pt x="1641" y="4033"/>
                  </a:lnTo>
                  <a:lnTo>
                    <a:pt x="1632" y="4029"/>
                  </a:lnTo>
                  <a:lnTo>
                    <a:pt x="1621" y="4026"/>
                  </a:lnTo>
                  <a:lnTo>
                    <a:pt x="1611" y="4025"/>
                  </a:lnTo>
                  <a:lnTo>
                    <a:pt x="1599" y="4024"/>
                  </a:lnTo>
                  <a:lnTo>
                    <a:pt x="1561" y="4036"/>
                  </a:lnTo>
                  <a:lnTo>
                    <a:pt x="1519" y="4049"/>
                  </a:lnTo>
                  <a:lnTo>
                    <a:pt x="1496" y="4057"/>
                  </a:lnTo>
                  <a:lnTo>
                    <a:pt x="1472" y="4064"/>
                  </a:lnTo>
                  <a:lnTo>
                    <a:pt x="1449" y="4071"/>
                  </a:lnTo>
                  <a:lnTo>
                    <a:pt x="1425" y="4076"/>
                  </a:lnTo>
                  <a:lnTo>
                    <a:pt x="1402" y="4080"/>
                  </a:lnTo>
                  <a:lnTo>
                    <a:pt x="1379" y="4083"/>
                  </a:lnTo>
                  <a:lnTo>
                    <a:pt x="1355" y="4084"/>
                  </a:lnTo>
                  <a:lnTo>
                    <a:pt x="1334" y="4084"/>
                  </a:lnTo>
                  <a:lnTo>
                    <a:pt x="1324" y="4083"/>
                  </a:lnTo>
                  <a:lnTo>
                    <a:pt x="1313" y="4081"/>
                  </a:lnTo>
                  <a:lnTo>
                    <a:pt x="1304" y="4078"/>
                  </a:lnTo>
                  <a:lnTo>
                    <a:pt x="1293" y="4075"/>
                  </a:lnTo>
                  <a:lnTo>
                    <a:pt x="1285" y="4072"/>
                  </a:lnTo>
                  <a:lnTo>
                    <a:pt x="1275" y="4066"/>
                  </a:lnTo>
                  <a:lnTo>
                    <a:pt x="1267" y="4061"/>
                  </a:lnTo>
                  <a:lnTo>
                    <a:pt x="1259" y="4055"/>
                  </a:lnTo>
                  <a:lnTo>
                    <a:pt x="1225" y="4039"/>
                  </a:lnTo>
                  <a:lnTo>
                    <a:pt x="1197" y="4025"/>
                  </a:lnTo>
                  <a:lnTo>
                    <a:pt x="1172" y="4014"/>
                  </a:lnTo>
                  <a:lnTo>
                    <a:pt x="1151" y="4004"/>
                  </a:lnTo>
                  <a:lnTo>
                    <a:pt x="1131" y="3998"/>
                  </a:lnTo>
                  <a:lnTo>
                    <a:pt x="1114" y="3993"/>
                  </a:lnTo>
                  <a:lnTo>
                    <a:pt x="1098" y="3990"/>
                  </a:lnTo>
                  <a:lnTo>
                    <a:pt x="1082" y="3990"/>
                  </a:lnTo>
                  <a:lnTo>
                    <a:pt x="1066" y="3991"/>
                  </a:lnTo>
                  <a:lnTo>
                    <a:pt x="1049" y="3995"/>
                  </a:lnTo>
                  <a:lnTo>
                    <a:pt x="1031" y="3999"/>
                  </a:lnTo>
                  <a:lnTo>
                    <a:pt x="1011" y="4005"/>
                  </a:lnTo>
                  <a:lnTo>
                    <a:pt x="963" y="4023"/>
                  </a:lnTo>
                  <a:lnTo>
                    <a:pt x="897" y="4046"/>
                  </a:lnTo>
                  <a:close/>
                  <a:moveTo>
                    <a:pt x="440" y="3888"/>
                  </a:moveTo>
                  <a:lnTo>
                    <a:pt x="478" y="3881"/>
                  </a:lnTo>
                  <a:lnTo>
                    <a:pt x="510" y="3875"/>
                  </a:lnTo>
                  <a:lnTo>
                    <a:pt x="536" y="3869"/>
                  </a:lnTo>
                  <a:lnTo>
                    <a:pt x="559" y="3862"/>
                  </a:lnTo>
                  <a:lnTo>
                    <a:pt x="577" y="3858"/>
                  </a:lnTo>
                  <a:lnTo>
                    <a:pt x="591" y="3854"/>
                  </a:lnTo>
                  <a:lnTo>
                    <a:pt x="604" y="3853"/>
                  </a:lnTo>
                  <a:lnTo>
                    <a:pt x="617" y="3853"/>
                  </a:lnTo>
                  <a:lnTo>
                    <a:pt x="622" y="3853"/>
                  </a:lnTo>
                  <a:lnTo>
                    <a:pt x="628" y="3854"/>
                  </a:lnTo>
                  <a:lnTo>
                    <a:pt x="634" y="3856"/>
                  </a:lnTo>
                  <a:lnTo>
                    <a:pt x="640" y="3859"/>
                  </a:lnTo>
                  <a:lnTo>
                    <a:pt x="654" y="3866"/>
                  </a:lnTo>
                  <a:lnTo>
                    <a:pt x="669" y="3876"/>
                  </a:lnTo>
                  <a:lnTo>
                    <a:pt x="713" y="3907"/>
                  </a:lnTo>
                  <a:lnTo>
                    <a:pt x="774" y="3954"/>
                  </a:lnTo>
                  <a:lnTo>
                    <a:pt x="787" y="3960"/>
                  </a:lnTo>
                  <a:lnTo>
                    <a:pt x="798" y="3965"/>
                  </a:lnTo>
                  <a:lnTo>
                    <a:pt x="810" y="3969"/>
                  </a:lnTo>
                  <a:lnTo>
                    <a:pt x="820" y="3972"/>
                  </a:lnTo>
                  <a:lnTo>
                    <a:pt x="831" y="3975"/>
                  </a:lnTo>
                  <a:lnTo>
                    <a:pt x="841" y="3978"/>
                  </a:lnTo>
                  <a:lnTo>
                    <a:pt x="852" y="3979"/>
                  </a:lnTo>
                  <a:lnTo>
                    <a:pt x="861" y="3980"/>
                  </a:lnTo>
                  <a:lnTo>
                    <a:pt x="880" y="3981"/>
                  </a:lnTo>
                  <a:lnTo>
                    <a:pt x="898" y="3979"/>
                  </a:lnTo>
                  <a:lnTo>
                    <a:pt x="916" y="3975"/>
                  </a:lnTo>
                  <a:lnTo>
                    <a:pt x="934" y="3971"/>
                  </a:lnTo>
                  <a:lnTo>
                    <a:pt x="970" y="3959"/>
                  </a:lnTo>
                  <a:lnTo>
                    <a:pt x="1009" y="3945"/>
                  </a:lnTo>
                  <a:lnTo>
                    <a:pt x="1030" y="3937"/>
                  </a:lnTo>
                  <a:lnTo>
                    <a:pt x="1052" y="3931"/>
                  </a:lnTo>
                  <a:lnTo>
                    <a:pt x="1076" y="3925"/>
                  </a:lnTo>
                  <a:lnTo>
                    <a:pt x="1101" y="3919"/>
                  </a:lnTo>
                  <a:lnTo>
                    <a:pt x="1121" y="3935"/>
                  </a:lnTo>
                  <a:lnTo>
                    <a:pt x="1141" y="3949"/>
                  </a:lnTo>
                  <a:lnTo>
                    <a:pt x="1161" y="3962"/>
                  </a:lnTo>
                  <a:lnTo>
                    <a:pt x="1182" y="3973"/>
                  </a:lnTo>
                  <a:lnTo>
                    <a:pt x="1203" y="3984"/>
                  </a:lnTo>
                  <a:lnTo>
                    <a:pt x="1225" y="3993"/>
                  </a:lnTo>
                  <a:lnTo>
                    <a:pt x="1248" y="4001"/>
                  </a:lnTo>
                  <a:lnTo>
                    <a:pt x="1270" y="4007"/>
                  </a:lnTo>
                  <a:lnTo>
                    <a:pt x="1293" y="4014"/>
                  </a:lnTo>
                  <a:lnTo>
                    <a:pt x="1316" y="4018"/>
                  </a:lnTo>
                  <a:lnTo>
                    <a:pt x="1341" y="4021"/>
                  </a:lnTo>
                  <a:lnTo>
                    <a:pt x="1365" y="4024"/>
                  </a:lnTo>
                  <a:lnTo>
                    <a:pt x="1389" y="4025"/>
                  </a:lnTo>
                  <a:lnTo>
                    <a:pt x="1413" y="4026"/>
                  </a:lnTo>
                  <a:lnTo>
                    <a:pt x="1439" y="4025"/>
                  </a:lnTo>
                  <a:lnTo>
                    <a:pt x="1465" y="4024"/>
                  </a:lnTo>
                  <a:lnTo>
                    <a:pt x="1526" y="3986"/>
                  </a:lnTo>
                  <a:lnTo>
                    <a:pt x="1568" y="3961"/>
                  </a:lnTo>
                  <a:lnTo>
                    <a:pt x="1585" y="3952"/>
                  </a:lnTo>
                  <a:lnTo>
                    <a:pt x="1599" y="3947"/>
                  </a:lnTo>
                  <a:lnTo>
                    <a:pt x="1605" y="3945"/>
                  </a:lnTo>
                  <a:lnTo>
                    <a:pt x="1611" y="3944"/>
                  </a:lnTo>
                  <a:lnTo>
                    <a:pt x="1617" y="3944"/>
                  </a:lnTo>
                  <a:lnTo>
                    <a:pt x="1622" y="3945"/>
                  </a:lnTo>
                  <a:lnTo>
                    <a:pt x="1628" y="3946"/>
                  </a:lnTo>
                  <a:lnTo>
                    <a:pt x="1634" y="3948"/>
                  </a:lnTo>
                  <a:lnTo>
                    <a:pt x="1639" y="3951"/>
                  </a:lnTo>
                  <a:lnTo>
                    <a:pt x="1645" y="3954"/>
                  </a:lnTo>
                  <a:lnTo>
                    <a:pt x="1658" y="3964"/>
                  </a:lnTo>
                  <a:lnTo>
                    <a:pt x="1672" y="3975"/>
                  </a:lnTo>
                  <a:lnTo>
                    <a:pt x="1711" y="4008"/>
                  </a:lnTo>
                  <a:lnTo>
                    <a:pt x="1765" y="4053"/>
                  </a:lnTo>
                  <a:lnTo>
                    <a:pt x="1780" y="4058"/>
                  </a:lnTo>
                  <a:lnTo>
                    <a:pt x="1795" y="4061"/>
                  </a:lnTo>
                  <a:lnTo>
                    <a:pt x="1804" y="4064"/>
                  </a:lnTo>
                  <a:lnTo>
                    <a:pt x="1812" y="4066"/>
                  </a:lnTo>
                  <a:lnTo>
                    <a:pt x="1822" y="4071"/>
                  </a:lnTo>
                  <a:lnTo>
                    <a:pt x="1830" y="4076"/>
                  </a:lnTo>
                  <a:lnTo>
                    <a:pt x="1876" y="4075"/>
                  </a:lnTo>
                  <a:lnTo>
                    <a:pt x="1916" y="4073"/>
                  </a:lnTo>
                  <a:lnTo>
                    <a:pt x="1934" y="4071"/>
                  </a:lnTo>
                  <a:lnTo>
                    <a:pt x="1952" y="4068"/>
                  </a:lnTo>
                  <a:lnTo>
                    <a:pt x="1968" y="4065"/>
                  </a:lnTo>
                  <a:lnTo>
                    <a:pt x="1985" y="4061"/>
                  </a:lnTo>
                  <a:lnTo>
                    <a:pt x="2002" y="4056"/>
                  </a:lnTo>
                  <a:lnTo>
                    <a:pt x="2019" y="4049"/>
                  </a:lnTo>
                  <a:lnTo>
                    <a:pt x="2036" y="4043"/>
                  </a:lnTo>
                  <a:lnTo>
                    <a:pt x="2053" y="4035"/>
                  </a:lnTo>
                  <a:lnTo>
                    <a:pt x="2071" y="4024"/>
                  </a:lnTo>
                  <a:lnTo>
                    <a:pt x="2089" y="4014"/>
                  </a:lnTo>
                  <a:lnTo>
                    <a:pt x="2108" y="4001"/>
                  </a:lnTo>
                  <a:lnTo>
                    <a:pt x="2129" y="3987"/>
                  </a:lnTo>
                  <a:lnTo>
                    <a:pt x="2139" y="3982"/>
                  </a:lnTo>
                  <a:lnTo>
                    <a:pt x="2151" y="3979"/>
                  </a:lnTo>
                  <a:lnTo>
                    <a:pt x="2162" y="3975"/>
                  </a:lnTo>
                  <a:lnTo>
                    <a:pt x="2173" y="3973"/>
                  </a:lnTo>
                  <a:lnTo>
                    <a:pt x="2185" y="3972"/>
                  </a:lnTo>
                  <a:lnTo>
                    <a:pt x="2196" y="3972"/>
                  </a:lnTo>
                  <a:lnTo>
                    <a:pt x="2208" y="3972"/>
                  </a:lnTo>
                  <a:lnTo>
                    <a:pt x="2220" y="3973"/>
                  </a:lnTo>
                  <a:lnTo>
                    <a:pt x="2243" y="3977"/>
                  </a:lnTo>
                  <a:lnTo>
                    <a:pt x="2267" y="3981"/>
                  </a:lnTo>
                  <a:lnTo>
                    <a:pt x="2291" y="3987"/>
                  </a:lnTo>
                  <a:lnTo>
                    <a:pt x="2317" y="3993"/>
                  </a:lnTo>
                  <a:lnTo>
                    <a:pt x="2342" y="4000"/>
                  </a:lnTo>
                  <a:lnTo>
                    <a:pt x="2368" y="4005"/>
                  </a:lnTo>
                  <a:lnTo>
                    <a:pt x="2396" y="4008"/>
                  </a:lnTo>
                  <a:lnTo>
                    <a:pt x="2424" y="4011"/>
                  </a:lnTo>
                  <a:lnTo>
                    <a:pt x="2438" y="4011"/>
                  </a:lnTo>
                  <a:lnTo>
                    <a:pt x="2453" y="4010"/>
                  </a:lnTo>
                  <a:lnTo>
                    <a:pt x="2468" y="4009"/>
                  </a:lnTo>
                  <a:lnTo>
                    <a:pt x="2482" y="4007"/>
                  </a:lnTo>
                  <a:lnTo>
                    <a:pt x="2497" y="4004"/>
                  </a:lnTo>
                  <a:lnTo>
                    <a:pt x="2513" y="4001"/>
                  </a:lnTo>
                  <a:lnTo>
                    <a:pt x="2529" y="3996"/>
                  </a:lnTo>
                  <a:lnTo>
                    <a:pt x="2545" y="3989"/>
                  </a:lnTo>
                  <a:lnTo>
                    <a:pt x="2570" y="3979"/>
                  </a:lnTo>
                  <a:lnTo>
                    <a:pt x="2593" y="3969"/>
                  </a:lnTo>
                  <a:lnTo>
                    <a:pt x="2615" y="3962"/>
                  </a:lnTo>
                  <a:lnTo>
                    <a:pt x="2636" y="3955"/>
                  </a:lnTo>
                  <a:lnTo>
                    <a:pt x="2657" y="3950"/>
                  </a:lnTo>
                  <a:lnTo>
                    <a:pt x="2676" y="3946"/>
                  </a:lnTo>
                  <a:lnTo>
                    <a:pt x="2697" y="3943"/>
                  </a:lnTo>
                  <a:lnTo>
                    <a:pt x="2716" y="3941"/>
                  </a:lnTo>
                  <a:lnTo>
                    <a:pt x="2756" y="3938"/>
                  </a:lnTo>
                  <a:lnTo>
                    <a:pt x="2798" y="3938"/>
                  </a:lnTo>
                  <a:lnTo>
                    <a:pt x="2844" y="3938"/>
                  </a:lnTo>
                  <a:lnTo>
                    <a:pt x="2898" y="3938"/>
                  </a:lnTo>
                  <a:lnTo>
                    <a:pt x="2897" y="3929"/>
                  </a:lnTo>
                  <a:lnTo>
                    <a:pt x="2897" y="3921"/>
                  </a:lnTo>
                  <a:lnTo>
                    <a:pt x="2897" y="3911"/>
                  </a:lnTo>
                  <a:lnTo>
                    <a:pt x="2896" y="3903"/>
                  </a:lnTo>
                  <a:lnTo>
                    <a:pt x="2819" y="3888"/>
                  </a:lnTo>
                  <a:lnTo>
                    <a:pt x="2761" y="3874"/>
                  </a:lnTo>
                  <a:lnTo>
                    <a:pt x="2738" y="3869"/>
                  </a:lnTo>
                  <a:lnTo>
                    <a:pt x="2717" y="3865"/>
                  </a:lnTo>
                  <a:lnTo>
                    <a:pt x="2698" y="3862"/>
                  </a:lnTo>
                  <a:lnTo>
                    <a:pt x="2680" y="3861"/>
                  </a:lnTo>
                  <a:lnTo>
                    <a:pt x="2671" y="3862"/>
                  </a:lnTo>
                  <a:lnTo>
                    <a:pt x="2663" y="3862"/>
                  </a:lnTo>
                  <a:lnTo>
                    <a:pt x="2654" y="3865"/>
                  </a:lnTo>
                  <a:lnTo>
                    <a:pt x="2646" y="3867"/>
                  </a:lnTo>
                  <a:lnTo>
                    <a:pt x="2628" y="3872"/>
                  </a:lnTo>
                  <a:lnTo>
                    <a:pt x="2609" y="3880"/>
                  </a:lnTo>
                  <a:lnTo>
                    <a:pt x="2588" y="3893"/>
                  </a:lnTo>
                  <a:lnTo>
                    <a:pt x="2564" y="3908"/>
                  </a:lnTo>
                  <a:lnTo>
                    <a:pt x="2536" y="3926"/>
                  </a:lnTo>
                  <a:lnTo>
                    <a:pt x="2504" y="3948"/>
                  </a:lnTo>
                  <a:lnTo>
                    <a:pt x="2489" y="3954"/>
                  </a:lnTo>
                  <a:lnTo>
                    <a:pt x="2474" y="3959"/>
                  </a:lnTo>
                  <a:lnTo>
                    <a:pt x="2460" y="3963"/>
                  </a:lnTo>
                  <a:lnTo>
                    <a:pt x="2445" y="3965"/>
                  </a:lnTo>
                  <a:lnTo>
                    <a:pt x="2432" y="3966"/>
                  </a:lnTo>
                  <a:lnTo>
                    <a:pt x="2418" y="3967"/>
                  </a:lnTo>
                  <a:lnTo>
                    <a:pt x="2405" y="3967"/>
                  </a:lnTo>
                  <a:lnTo>
                    <a:pt x="2393" y="3966"/>
                  </a:lnTo>
                  <a:lnTo>
                    <a:pt x="2379" y="3965"/>
                  </a:lnTo>
                  <a:lnTo>
                    <a:pt x="2366" y="3963"/>
                  </a:lnTo>
                  <a:lnTo>
                    <a:pt x="2355" y="3960"/>
                  </a:lnTo>
                  <a:lnTo>
                    <a:pt x="2342" y="3956"/>
                  </a:lnTo>
                  <a:lnTo>
                    <a:pt x="2318" y="3949"/>
                  </a:lnTo>
                  <a:lnTo>
                    <a:pt x="2294" y="3942"/>
                  </a:lnTo>
                  <a:lnTo>
                    <a:pt x="2271" y="3933"/>
                  </a:lnTo>
                  <a:lnTo>
                    <a:pt x="2248" y="3926"/>
                  </a:lnTo>
                  <a:lnTo>
                    <a:pt x="2225" y="3919"/>
                  </a:lnTo>
                  <a:lnTo>
                    <a:pt x="2202" y="3915"/>
                  </a:lnTo>
                  <a:lnTo>
                    <a:pt x="2190" y="3913"/>
                  </a:lnTo>
                  <a:lnTo>
                    <a:pt x="2178" y="3913"/>
                  </a:lnTo>
                  <a:lnTo>
                    <a:pt x="2166" y="3913"/>
                  </a:lnTo>
                  <a:lnTo>
                    <a:pt x="2154" y="3914"/>
                  </a:lnTo>
                  <a:lnTo>
                    <a:pt x="2143" y="3915"/>
                  </a:lnTo>
                  <a:lnTo>
                    <a:pt x="2130" y="3918"/>
                  </a:lnTo>
                  <a:lnTo>
                    <a:pt x="2117" y="3923"/>
                  </a:lnTo>
                  <a:lnTo>
                    <a:pt x="2105" y="3928"/>
                  </a:lnTo>
                  <a:lnTo>
                    <a:pt x="2080" y="3945"/>
                  </a:lnTo>
                  <a:lnTo>
                    <a:pt x="2058" y="3960"/>
                  </a:lnTo>
                  <a:lnTo>
                    <a:pt x="2037" y="3973"/>
                  </a:lnTo>
                  <a:lnTo>
                    <a:pt x="2017" y="3984"/>
                  </a:lnTo>
                  <a:lnTo>
                    <a:pt x="1998" y="3993"/>
                  </a:lnTo>
                  <a:lnTo>
                    <a:pt x="1980" y="4001"/>
                  </a:lnTo>
                  <a:lnTo>
                    <a:pt x="1963" y="4006"/>
                  </a:lnTo>
                  <a:lnTo>
                    <a:pt x="1947" y="4010"/>
                  </a:lnTo>
                  <a:lnTo>
                    <a:pt x="1933" y="4014"/>
                  </a:lnTo>
                  <a:lnTo>
                    <a:pt x="1918" y="4015"/>
                  </a:lnTo>
                  <a:lnTo>
                    <a:pt x="1904" y="4015"/>
                  </a:lnTo>
                  <a:lnTo>
                    <a:pt x="1890" y="4014"/>
                  </a:lnTo>
                  <a:lnTo>
                    <a:pt x="1878" y="4010"/>
                  </a:lnTo>
                  <a:lnTo>
                    <a:pt x="1866" y="4007"/>
                  </a:lnTo>
                  <a:lnTo>
                    <a:pt x="1853" y="4003"/>
                  </a:lnTo>
                  <a:lnTo>
                    <a:pt x="1842" y="3998"/>
                  </a:lnTo>
                  <a:lnTo>
                    <a:pt x="1817" y="3986"/>
                  </a:lnTo>
                  <a:lnTo>
                    <a:pt x="1793" y="3971"/>
                  </a:lnTo>
                  <a:lnTo>
                    <a:pt x="1768" y="3956"/>
                  </a:lnTo>
                  <a:lnTo>
                    <a:pt x="1740" y="3940"/>
                  </a:lnTo>
                  <a:lnTo>
                    <a:pt x="1726" y="3932"/>
                  </a:lnTo>
                  <a:lnTo>
                    <a:pt x="1711" y="3924"/>
                  </a:lnTo>
                  <a:lnTo>
                    <a:pt x="1694" y="3916"/>
                  </a:lnTo>
                  <a:lnTo>
                    <a:pt x="1677" y="3909"/>
                  </a:lnTo>
                  <a:lnTo>
                    <a:pt x="1658" y="3903"/>
                  </a:lnTo>
                  <a:lnTo>
                    <a:pt x="1639" y="3896"/>
                  </a:lnTo>
                  <a:lnTo>
                    <a:pt x="1618" y="3890"/>
                  </a:lnTo>
                  <a:lnTo>
                    <a:pt x="1596" y="3886"/>
                  </a:lnTo>
                  <a:lnTo>
                    <a:pt x="1540" y="3913"/>
                  </a:lnTo>
                  <a:lnTo>
                    <a:pt x="1492" y="3935"/>
                  </a:lnTo>
                  <a:lnTo>
                    <a:pt x="1470" y="3945"/>
                  </a:lnTo>
                  <a:lnTo>
                    <a:pt x="1450" y="3952"/>
                  </a:lnTo>
                  <a:lnTo>
                    <a:pt x="1430" y="3959"/>
                  </a:lnTo>
                  <a:lnTo>
                    <a:pt x="1410" y="3963"/>
                  </a:lnTo>
                  <a:lnTo>
                    <a:pt x="1391" y="3965"/>
                  </a:lnTo>
                  <a:lnTo>
                    <a:pt x="1370" y="3966"/>
                  </a:lnTo>
                  <a:lnTo>
                    <a:pt x="1349" y="3964"/>
                  </a:lnTo>
                  <a:lnTo>
                    <a:pt x="1327" y="3961"/>
                  </a:lnTo>
                  <a:lnTo>
                    <a:pt x="1303" y="3954"/>
                  </a:lnTo>
                  <a:lnTo>
                    <a:pt x="1277" y="3947"/>
                  </a:lnTo>
                  <a:lnTo>
                    <a:pt x="1248" y="3936"/>
                  </a:lnTo>
                  <a:lnTo>
                    <a:pt x="1217" y="3924"/>
                  </a:lnTo>
                  <a:lnTo>
                    <a:pt x="1188" y="3902"/>
                  </a:lnTo>
                  <a:lnTo>
                    <a:pt x="1155" y="3876"/>
                  </a:lnTo>
                  <a:lnTo>
                    <a:pt x="1138" y="3865"/>
                  </a:lnTo>
                  <a:lnTo>
                    <a:pt x="1123" y="3855"/>
                  </a:lnTo>
                  <a:lnTo>
                    <a:pt x="1116" y="3851"/>
                  </a:lnTo>
                  <a:lnTo>
                    <a:pt x="1108" y="3848"/>
                  </a:lnTo>
                  <a:lnTo>
                    <a:pt x="1103" y="3844"/>
                  </a:lnTo>
                  <a:lnTo>
                    <a:pt x="1097" y="3843"/>
                  </a:lnTo>
                  <a:lnTo>
                    <a:pt x="1030" y="3872"/>
                  </a:lnTo>
                  <a:lnTo>
                    <a:pt x="975" y="3897"/>
                  </a:lnTo>
                  <a:lnTo>
                    <a:pt x="952" y="3908"/>
                  </a:lnTo>
                  <a:lnTo>
                    <a:pt x="929" y="3916"/>
                  </a:lnTo>
                  <a:lnTo>
                    <a:pt x="908" y="3923"/>
                  </a:lnTo>
                  <a:lnTo>
                    <a:pt x="887" y="3928"/>
                  </a:lnTo>
                  <a:lnTo>
                    <a:pt x="877" y="3929"/>
                  </a:lnTo>
                  <a:lnTo>
                    <a:pt x="867" y="3929"/>
                  </a:lnTo>
                  <a:lnTo>
                    <a:pt x="857" y="3929"/>
                  </a:lnTo>
                  <a:lnTo>
                    <a:pt x="847" y="3929"/>
                  </a:lnTo>
                  <a:lnTo>
                    <a:pt x="836" y="3927"/>
                  </a:lnTo>
                  <a:lnTo>
                    <a:pt x="826" y="3925"/>
                  </a:lnTo>
                  <a:lnTo>
                    <a:pt x="815" y="3922"/>
                  </a:lnTo>
                  <a:lnTo>
                    <a:pt x="803" y="3917"/>
                  </a:lnTo>
                  <a:lnTo>
                    <a:pt x="792" y="3913"/>
                  </a:lnTo>
                  <a:lnTo>
                    <a:pt x="780" y="3907"/>
                  </a:lnTo>
                  <a:lnTo>
                    <a:pt x="768" y="3900"/>
                  </a:lnTo>
                  <a:lnTo>
                    <a:pt x="754" y="3892"/>
                  </a:lnTo>
                  <a:lnTo>
                    <a:pt x="726" y="3873"/>
                  </a:lnTo>
                  <a:lnTo>
                    <a:pt x="696" y="3850"/>
                  </a:lnTo>
                  <a:lnTo>
                    <a:pt x="681" y="3840"/>
                  </a:lnTo>
                  <a:lnTo>
                    <a:pt x="664" y="3832"/>
                  </a:lnTo>
                  <a:lnTo>
                    <a:pt x="646" y="3823"/>
                  </a:lnTo>
                  <a:lnTo>
                    <a:pt x="627" y="3817"/>
                  </a:lnTo>
                  <a:lnTo>
                    <a:pt x="607" y="3811"/>
                  </a:lnTo>
                  <a:lnTo>
                    <a:pt x="587" y="3806"/>
                  </a:lnTo>
                  <a:lnTo>
                    <a:pt x="567" y="3804"/>
                  </a:lnTo>
                  <a:lnTo>
                    <a:pt x="547" y="3803"/>
                  </a:lnTo>
                  <a:lnTo>
                    <a:pt x="536" y="3804"/>
                  </a:lnTo>
                  <a:lnTo>
                    <a:pt x="527" y="3804"/>
                  </a:lnTo>
                  <a:lnTo>
                    <a:pt x="518" y="3806"/>
                  </a:lnTo>
                  <a:lnTo>
                    <a:pt x="509" y="3809"/>
                  </a:lnTo>
                  <a:lnTo>
                    <a:pt x="501" y="3811"/>
                  </a:lnTo>
                  <a:lnTo>
                    <a:pt x="492" y="3815"/>
                  </a:lnTo>
                  <a:lnTo>
                    <a:pt x="485" y="3818"/>
                  </a:lnTo>
                  <a:lnTo>
                    <a:pt x="477" y="3823"/>
                  </a:lnTo>
                  <a:lnTo>
                    <a:pt x="470" y="3829"/>
                  </a:lnTo>
                  <a:lnTo>
                    <a:pt x="464" y="3835"/>
                  </a:lnTo>
                  <a:lnTo>
                    <a:pt x="458" y="3841"/>
                  </a:lnTo>
                  <a:lnTo>
                    <a:pt x="453" y="3849"/>
                  </a:lnTo>
                  <a:lnTo>
                    <a:pt x="449" y="3857"/>
                  </a:lnTo>
                  <a:lnTo>
                    <a:pt x="446" y="3867"/>
                  </a:lnTo>
                  <a:lnTo>
                    <a:pt x="443" y="3877"/>
                  </a:lnTo>
                  <a:lnTo>
                    <a:pt x="440" y="3888"/>
                  </a:lnTo>
                  <a:close/>
                  <a:moveTo>
                    <a:pt x="650" y="3648"/>
                  </a:moveTo>
                  <a:lnTo>
                    <a:pt x="605" y="3654"/>
                  </a:lnTo>
                  <a:lnTo>
                    <a:pt x="560" y="3663"/>
                  </a:lnTo>
                  <a:lnTo>
                    <a:pt x="515" y="3673"/>
                  </a:lnTo>
                  <a:lnTo>
                    <a:pt x="471" y="3685"/>
                  </a:lnTo>
                  <a:lnTo>
                    <a:pt x="450" y="3692"/>
                  </a:lnTo>
                  <a:lnTo>
                    <a:pt x="428" y="3700"/>
                  </a:lnTo>
                  <a:lnTo>
                    <a:pt x="407" y="3707"/>
                  </a:lnTo>
                  <a:lnTo>
                    <a:pt x="386" y="3716"/>
                  </a:lnTo>
                  <a:lnTo>
                    <a:pt x="364" y="3724"/>
                  </a:lnTo>
                  <a:lnTo>
                    <a:pt x="344" y="3733"/>
                  </a:lnTo>
                  <a:lnTo>
                    <a:pt x="324" y="3744"/>
                  </a:lnTo>
                  <a:lnTo>
                    <a:pt x="304" y="3755"/>
                  </a:lnTo>
                  <a:lnTo>
                    <a:pt x="306" y="3760"/>
                  </a:lnTo>
                  <a:lnTo>
                    <a:pt x="310" y="3766"/>
                  </a:lnTo>
                  <a:lnTo>
                    <a:pt x="315" y="3774"/>
                  </a:lnTo>
                  <a:lnTo>
                    <a:pt x="320" y="3781"/>
                  </a:lnTo>
                  <a:lnTo>
                    <a:pt x="351" y="3774"/>
                  </a:lnTo>
                  <a:lnTo>
                    <a:pt x="388" y="3762"/>
                  </a:lnTo>
                  <a:lnTo>
                    <a:pt x="430" y="3749"/>
                  </a:lnTo>
                  <a:lnTo>
                    <a:pt x="474" y="3736"/>
                  </a:lnTo>
                  <a:lnTo>
                    <a:pt x="518" y="3724"/>
                  </a:lnTo>
                  <a:lnTo>
                    <a:pt x="561" y="3714"/>
                  </a:lnTo>
                  <a:lnTo>
                    <a:pt x="579" y="3711"/>
                  </a:lnTo>
                  <a:lnTo>
                    <a:pt x="597" y="3710"/>
                  </a:lnTo>
                  <a:lnTo>
                    <a:pt x="611" y="3709"/>
                  </a:lnTo>
                  <a:lnTo>
                    <a:pt x="625" y="3711"/>
                  </a:lnTo>
                  <a:lnTo>
                    <a:pt x="646" y="3735"/>
                  </a:lnTo>
                  <a:lnTo>
                    <a:pt x="666" y="3757"/>
                  </a:lnTo>
                  <a:lnTo>
                    <a:pt x="686" y="3777"/>
                  </a:lnTo>
                  <a:lnTo>
                    <a:pt x="707" y="3796"/>
                  </a:lnTo>
                  <a:lnTo>
                    <a:pt x="728" y="3814"/>
                  </a:lnTo>
                  <a:lnTo>
                    <a:pt x="751" y="3833"/>
                  </a:lnTo>
                  <a:lnTo>
                    <a:pt x="776" y="3851"/>
                  </a:lnTo>
                  <a:lnTo>
                    <a:pt x="802" y="3871"/>
                  </a:lnTo>
                  <a:lnTo>
                    <a:pt x="817" y="3876"/>
                  </a:lnTo>
                  <a:lnTo>
                    <a:pt x="831" y="3879"/>
                  </a:lnTo>
                  <a:lnTo>
                    <a:pt x="843" y="3881"/>
                  </a:lnTo>
                  <a:lnTo>
                    <a:pt x="856" y="3882"/>
                  </a:lnTo>
                  <a:lnTo>
                    <a:pt x="869" y="3882"/>
                  </a:lnTo>
                  <a:lnTo>
                    <a:pt x="880" y="3881"/>
                  </a:lnTo>
                  <a:lnTo>
                    <a:pt x="892" y="3880"/>
                  </a:lnTo>
                  <a:lnTo>
                    <a:pt x="903" y="3877"/>
                  </a:lnTo>
                  <a:lnTo>
                    <a:pt x="913" y="3874"/>
                  </a:lnTo>
                  <a:lnTo>
                    <a:pt x="924" y="3871"/>
                  </a:lnTo>
                  <a:lnTo>
                    <a:pt x="934" y="3866"/>
                  </a:lnTo>
                  <a:lnTo>
                    <a:pt x="944" y="3861"/>
                  </a:lnTo>
                  <a:lnTo>
                    <a:pt x="963" y="3850"/>
                  </a:lnTo>
                  <a:lnTo>
                    <a:pt x="982" y="3838"/>
                  </a:lnTo>
                  <a:lnTo>
                    <a:pt x="1017" y="3812"/>
                  </a:lnTo>
                  <a:lnTo>
                    <a:pt x="1051" y="3787"/>
                  </a:lnTo>
                  <a:lnTo>
                    <a:pt x="1060" y="3783"/>
                  </a:lnTo>
                  <a:lnTo>
                    <a:pt x="1068" y="3778"/>
                  </a:lnTo>
                  <a:lnTo>
                    <a:pt x="1078" y="3774"/>
                  </a:lnTo>
                  <a:lnTo>
                    <a:pt x="1087" y="3770"/>
                  </a:lnTo>
                  <a:lnTo>
                    <a:pt x="1096" y="3767"/>
                  </a:lnTo>
                  <a:lnTo>
                    <a:pt x="1106" y="3765"/>
                  </a:lnTo>
                  <a:lnTo>
                    <a:pt x="1116" y="3764"/>
                  </a:lnTo>
                  <a:lnTo>
                    <a:pt x="1125" y="3763"/>
                  </a:lnTo>
                  <a:lnTo>
                    <a:pt x="1166" y="3806"/>
                  </a:lnTo>
                  <a:lnTo>
                    <a:pt x="1202" y="3841"/>
                  </a:lnTo>
                  <a:lnTo>
                    <a:pt x="1219" y="3856"/>
                  </a:lnTo>
                  <a:lnTo>
                    <a:pt x="1234" y="3869"/>
                  </a:lnTo>
                  <a:lnTo>
                    <a:pt x="1249" y="3880"/>
                  </a:lnTo>
                  <a:lnTo>
                    <a:pt x="1262" y="3889"/>
                  </a:lnTo>
                  <a:lnTo>
                    <a:pt x="1275" y="3897"/>
                  </a:lnTo>
                  <a:lnTo>
                    <a:pt x="1288" y="3904"/>
                  </a:lnTo>
                  <a:lnTo>
                    <a:pt x="1299" y="3908"/>
                  </a:lnTo>
                  <a:lnTo>
                    <a:pt x="1312" y="3912"/>
                  </a:lnTo>
                  <a:lnTo>
                    <a:pt x="1323" y="3914"/>
                  </a:lnTo>
                  <a:lnTo>
                    <a:pt x="1334" y="3914"/>
                  </a:lnTo>
                  <a:lnTo>
                    <a:pt x="1346" y="3914"/>
                  </a:lnTo>
                  <a:lnTo>
                    <a:pt x="1356" y="3912"/>
                  </a:lnTo>
                  <a:lnTo>
                    <a:pt x="1368" y="3910"/>
                  </a:lnTo>
                  <a:lnTo>
                    <a:pt x="1380" y="3907"/>
                  </a:lnTo>
                  <a:lnTo>
                    <a:pt x="1391" y="3902"/>
                  </a:lnTo>
                  <a:lnTo>
                    <a:pt x="1404" y="3896"/>
                  </a:lnTo>
                  <a:lnTo>
                    <a:pt x="1430" y="3882"/>
                  </a:lnTo>
                  <a:lnTo>
                    <a:pt x="1460" y="3867"/>
                  </a:lnTo>
                  <a:lnTo>
                    <a:pt x="1492" y="3849"/>
                  </a:lnTo>
                  <a:lnTo>
                    <a:pt x="1530" y="3829"/>
                  </a:lnTo>
                  <a:lnTo>
                    <a:pt x="1573" y="3807"/>
                  </a:lnTo>
                  <a:lnTo>
                    <a:pt x="1622" y="3785"/>
                  </a:lnTo>
                  <a:lnTo>
                    <a:pt x="1632" y="3792"/>
                  </a:lnTo>
                  <a:lnTo>
                    <a:pt x="1657" y="3807"/>
                  </a:lnTo>
                  <a:lnTo>
                    <a:pt x="1693" y="3832"/>
                  </a:lnTo>
                  <a:lnTo>
                    <a:pt x="1737" y="3859"/>
                  </a:lnTo>
                  <a:lnTo>
                    <a:pt x="1761" y="3874"/>
                  </a:lnTo>
                  <a:lnTo>
                    <a:pt x="1786" y="3888"/>
                  </a:lnTo>
                  <a:lnTo>
                    <a:pt x="1810" y="3900"/>
                  </a:lnTo>
                  <a:lnTo>
                    <a:pt x="1834" y="3913"/>
                  </a:lnTo>
                  <a:lnTo>
                    <a:pt x="1859" y="3923"/>
                  </a:lnTo>
                  <a:lnTo>
                    <a:pt x="1882" y="3931"/>
                  </a:lnTo>
                  <a:lnTo>
                    <a:pt x="1892" y="3935"/>
                  </a:lnTo>
                  <a:lnTo>
                    <a:pt x="1903" y="3937"/>
                  </a:lnTo>
                  <a:lnTo>
                    <a:pt x="1914" y="3940"/>
                  </a:lnTo>
                  <a:lnTo>
                    <a:pt x="1923" y="3941"/>
                  </a:lnTo>
                  <a:lnTo>
                    <a:pt x="1942" y="3938"/>
                  </a:lnTo>
                  <a:lnTo>
                    <a:pt x="1962" y="3934"/>
                  </a:lnTo>
                  <a:lnTo>
                    <a:pt x="1980" y="3928"/>
                  </a:lnTo>
                  <a:lnTo>
                    <a:pt x="1998" y="3921"/>
                  </a:lnTo>
                  <a:lnTo>
                    <a:pt x="2015" y="3913"/>
                  </a:lnTo>
                  <a:lnTo>
                    <a:pt x="2032" y="3904"/>
                  </a:lnTo>
                  <a:lnTo>
                    <a:pt x="2049" y="3894"/>
                  </a:lnTo>
                  <a:lnTo>
                    <a:pt x="2064" y="3885"/>
                  </a:lnTo>
                  <a:lnTo>
                    <a:pt x="2081" y="3875"/>
                  </a:lnTo>
                  <a:lnTo>
                    <a:pt x="2097" y="3867"/>
                  </a:lnTo>
                  <a:lnTo>
                    <a:pt x="2114" y="3858"/>
                  </a:lnTo>
                  <a:lnTo>
                    <a:pt x="2131" y="3850"/>
                  </a:lnTo>
                  <a:lnTo>
                    <a:pt x="2149" y="3843"/>
                  </a:lnTo>
                  <a:lnTo>
                    <a:pt x="2167" y="3839"/>
                  </a:lnTo>
                  <a:lnTo>
                    <a:pt x="2186" y="3836"/>
                  </a:lnTo>
                  <a:lnTo>
                    <a:pt x="2205" y="3835"/>
                  </a:lnTo>
                  <a:lnTo>
                    <a:pt x="2244" y="3851"/>
                  </a:lnTo>
                  <a:lnTo>
                    <a:pt x="2279" y="3865"/>
                  </a:lnTo>
                  <a:lnTo>
                    <a:pt x="2310" y="3875"/>
                  </a:lnTo>
                  <a:lnTo>
                    <a:pt x="2339" y="3884"/>
                  </a:lnTo>
                  <a:lnTo>
                    <a:pt x="2353" y="3888"/>
                  </a:lnTo>
                  <a:lnTo>
                    <a:pt x="2365" y="3890"/>
                  </a:lnTo>
                  <a:lnTo>
                    <a:pt x="2378" y="3892"/>
                  </a:lnTo>
                  <a:lnTo>
                    <a:pt x="2390" y="3893"/>
                  </a:lnTo>
                  <a:lnTo>
                    <a:pt x="2402" y="3894"/>
                  </a:lnTo>
                  <a:lnTo>
                    <a:pt x="2414" y="3894"/>
                  </a:lnTo>
                  <a:lnTo>
                    <a:pt x="2425" y="3894"/>
                  </a:lnTo>
                  <a:lnTo>
                    <a:pt x="2436" y="3893"/>
                  </a:lnTo>
                  <a:lnTo>
                    <a:pt x="2447" y="3891"/>
                  </a:lnTo>
                  <a:lnTo>
                    <a:pt x="2459" y="3889"/>
                  </a:lnTo>
                  <a:lnTo>
                    <a:pt x="2470" y="3886"/>
                  </a:lnTo>
                  <a:lnTo>
                    <a:pt x="2481" y="3881"/>
                  </a:lnTo>
                  <a:lnTo>
                    <a:pt x="2506" y="3872"/>
                  </a:lnTo>
                  <a:lnTo>
                    <a:pt x="2531" y="3860"/>
                  </a:lnTo>
                  <a:lnTo>
                    <a:pt x="2557" y="3846"/>
                  </a:lnTo>
                  <a:lnTo>
                    <a:pt x="2587" y="3828"/>
                  </a:lnTo>
                  <a:lnTo>
                    <a:pt x="2618" y="3807"/>
                  </a:lnTo>
                  <a:lnTo>
                    <a:pt x="2654" y="3785"/>
                  </a:lnTo>
                  <a:lnTo>
                    <a:pt x="2665" y="3782"/>
                  </a:lnTo>
                  <a:lnTo>
                    <a:pt x="2676" y="3780"/>
                  </a:lnTo>
                  <a:lnTo>
                    <a:pt x="2687" y="3779"/>
                  </a:lnTo>
                  <a:lnTo>
                    <a:pt x="2699" y="3778"/>
                  </a:lnTo>
                  <a:lnTo>
                    <a:pt x="2722" y="3778"/>
                  </a:lnTo>
                  <a:lnTo>
                    <a:pt x="2745" y="3780"/>
                  </a:lnTo>
                  <a:lnTo>
                    <a:pt x="2769" y="3783"/>
                  </a:lnTo>
                  <a:lnTo>
                    <a:pt x="2794" y="3787"/>
                  </a:lnTo>
                  <a:lnTo>
                    <a:pt x="2818" y="3793"/>
                  </a:lnTo>
                  <a:lnTo>
                    <a:pt x="2843" y="3798"/>
                  </a:lnTo>
                  <a:lnTo>
                    <a:pt x="2869" y="3803"/>
                  </a:lnTo>
                  <a:lnTo>
                    <a:pt x="2895" y="3807"/>
                  </a:lnTo>
                  <a:lnTo>
                    <a:pt x="2921" y="3811"/>
                  </a:lnTo>
                  <a:lnTo>
                    <a:pt x="2948" y="3813"/>
                  </a:lnTo>
                  <a:lnTo>
                    <a:pt x="2961" y="3813"/>
                  </a:lnTo>
                  <a:lnTo>
                    <a:pt x="2975" y="3813"/>
                  </a:lnTo>
                  <a:lnTo>
                    <a:pt x="2988" y="3812"/>
                  </a:lnTo>
                  <a:lnTo>
                    <a:pt x="3003" y="3811"/>
                  </a:lnTo>
                  <a:lnTo>
                    <a:pt x="3016" y="3809"/>
                  </a:lnTo>
                  <a:lnTo>
                    <a:pt x="3030" y="3805"/>
                  </a:lnTo>
                  <a:lnTo>
                    <a:pt x="3044" y="3802"/>
                  </a:lnTo>
                  <a:lnTo>
                    <a:pt x="3057" y="3797"/>
                  </a:lnTo>
                  <a:lnTo>
                    <a:pt x="3055" y="3792"/>
                  </a:lnTo>
                  <a:lnTo>
                    <a:pt x="3053" y="3786"/>
                  </a:lnTo>
                  <a:lnTo>
                    <a:pt x="3027" y="3782"/>
                  </a:lnTo>
                  <a:lnTo>
                    <a:pt x="2999" y="3778"/>
                  </a:lnTo>
                  <a:lnTo>
                    <a:pt x="2973" y="3774"/>
                  </a:lnTo>
                  <a:lnTo>
                    <a:pt x="2946" y="3768"/>
                  </a:lnTo>
                  <a:lnTo>
                    <a:pt x="2893" y="3757"/>
                  </a:lnTo>
                  <a:lnTo>
                    <a:pt x="2839" y="3745"/>
                  </a:lnTo>
                  <a:lnTo>
                    <a:pt x="2786" y="3735"/>
                  </a:lnTo>
                  <a:lnTo>
                    <a:pt x="2733" y="3726"/>
                  </a:lnTo>
                  <a:lnTo>
                    <a:pt x="2707" y="3723"/>
                  </a:lnTo>
                  <a:lnTo>
                    <a:pt x="2681" y="3721"/>
                  </a:lnTo>
                  <a:lnTo>
                    <a:pt x="2655" y="3720"/>
                  </a:lnTo>
                  <a:lnTo>
                    <a:pt x="2630" y="3720"/>
                  </a:lnTo>
                  <a:lnTo>
                    <a:pt x="2605" y="3742"/>
                  </a:lnTo>
                  <a:lnTo>
                    <a:pt x="2579" y="3762"/>
                  </a:lnTo>
                  <a:lnTo>
                    <a:pt x="2556" y="3781"/>
                  </a:lnTo>
                  <a:lnTo>
                    <a:pt x="2533" y="3798"/>
                  </a:lnTo>
                  <a:lnTo>
                    <a:pt x="2511" y="3813"/>
                  </a:lnTo>
                  <a:lnTo>
                    <a:pt x="2488" y="3826"/>
                  </a:lnTo>
                  <a:lnTo>
                    <a:pt x="2477" y="3832"/>
                  </a:lnTo>
                  <a:lnTo>
                    <a:pt x="2465" y="3837"/>
                  </a:lnTo>
                  <a:lnTo>
                    <a:pt x="2455" y="3841"/>
                  </a:lnTo>
                  <a:lnTo>
                    <a:pt x="2443" y="3844"/>
                  </a:lnTo>
                  <a:lnTo>
                    <a:pt x="2433" y="3848"/>
                  </a:lnTo>
                  <a:lnTo>
                    <a:pt x="2421" y="3851"/>
                  </a:lnTo>
                  <a:lnTo>
                    <a:pt x="2409" y="3852"/>
                  </a:lnTo>
                  <a:lnTo>
                    <a:pt x="2398" y="3853"/>
                  </a:lnTo>
                  <a:lnTo>
                    <a:pt x="2386" y="3853"/>
                  </a:lnTo>
                  <a:lnTo>
                    <a:pt x="2375" y="3852"/>
                  </a:lnTo>
                  <a:lnTo>
                    <a:pt x="2362" y="3851"/>
                  </a:lnTo>
                  <a:lnTo>
                    <a:pt x="2350" y="3849"/>
                  </a:lnTo>
                  <a:lnTo>
                    <a:pt x="2338" y="3846"/>
                  </a:lnTo>
                  <a:lnTo>
                    <a:pt x="2325" y="3841"/>
                  </a:lnTo>
                  <a:lnTo>
                    <a:pt x="2311" y="3836"/>
                  </a:lnTo>
                  <a:lnTo>
                    <a:pt x="2299" y="3830"/>
                  </a:lnTo>
                  <a:lnTo>
                    <a:pt x="2285" y="3823"/>
                  </a:lnTo>
                  <a:lnTo>
                    <a:pt x="2270" y="3815"/>
                  </a:lnTo>
                  <a:lnTo>
                    <a:pt x="2256" y="3806"/>
                  </a:lnTo>
                  <a:lnTo>
                    <a:pt x="2242" y="3796"/>
                  </a:lnTo>
                  <a:lnTo>
                    <a:pt x="2243" y="3795"/>
                  </a:lnTo>
                  <a:lnTo>
                    <a:pt x="2244" y="3793"/>
                  </a:lnTo>
                  <a:lnTo>
                    <a:pt x="2243" y="3792"/>
                  </a:lnTo>
                  <a:lnTo>
                    <a:pt x="2243" y="3791"/>
                  </a:lnTo>
                  <a:lnTo>
                    <a:pt x="2237" y="3791"/>
                  </a:lnTo>
                  <a:lnTo>
                    <a:pt x="2233" y="3792"/>
                  </a:lnTo>
                  <a:lnTo>
                    <a:pt x="2223" y="3780"/>
                  </a:lnTo>
                  <a:lnTo>
                    <a:pt x="2213" y="3770"/>
                  </a:lnTo>
                  <a:lnTo>
                    <a:pt x="2204" y="3763"/>
                  </a:lnTo>
                  <a:lnTo>
                    <a:pt x="2196" y="3758"/>
                  </a:lnTo>
                  <a:lnTo>
                    <a:pt x="2188" y="3755"/>
                  </a:lnTo>
                  <a:lnTo>
                    <a:pt x="2182" y="3753"/>
                  </a:lnTo>
                  <a:lnTo>
                    <a:pt x="2174" y="3751"/>
                  </a:lnTo>
                  <a:lnTo>
                    <a:pt x="2168" y="3751"/>
                  </a:lnTo>
                  <a:lnTo>
                    <a:pt x="2160" y="3754"/>
                  </a:lnTo>
                  <a:lnTo>
                    <a:pt x="2154" y="3756"/>
                  </a:lnTo>
                  <a:lnTo>
                    <a:pt x="2147" y="3759"/>
                  </a:lnTo>
                  <a:lnTo>
                    <a:pt x="2138" y="3764"/>
                  </a:lnTo>
                  <a:lnTo>
                    <a:pt x="2120" y="3775"/>
                  </a:lnTo>
                  <a:lnTo>
                    <a:pt x="2099" y="3786"/>
                  </a:lnTo>
                  <a:lnTo>
                    <a:pt x="2083" y="3801"/>
                  </a:lnTo>
                  <a:lnTo>
                    <a:pt x="2069" y="3814"/>
                  </a:lnTo>
                  <a:lnTo>
                    <a:pt x="2055" y="3825"/>
                  </a:lnTo>
                  <a:lnTo>
                    <a:pt x="2040" y="3836"/>
                  </a:lnTo>
                  <a:lnTo>
                    <a:pt x="2026" y="3846"/>
                  </a:lnTo>
                  <a:lnTo>
                    <a:pt x="2013" y="3855"/>
                  </a:lnTo>
                  <a:lnTo>
                    <a:pt x="1999" y="3862"/>
                  </a:lnTo>
                  <a:lnTo>
                    <a:pt x="1985" y="3869"/>
                  </a:lnTo>
                  <a:lnTo>
                    <a:pt x="1972" y="3875"/>
                  </a:lnTo>
                  <a:lnTo>
                    <a:pt x="1959" y="3879"/>
                  </a:lnTo>
                  <a:lnTo>
                    <a:pt x="1946" y="3884"/>
                  </a:lnTo>
                  <a:lnTo>
                    <a:pt x="1933" y="3887"/>
                  </a:lnTo>
                  <a:lnTo>
                    <a:pt x="1920" y="3889"/>
                  </a:lnTo>
                  <a:lnTo>
                    <a:pt x="1907" y="3889"/>
                  </a:lnTo>
                  <a:lnTo>
                    <a:pt x="1896" y="3889"/>
                  </a:lnTo>
                  <a:lnTo>
                    <a:pt x="1883" y="3888"/>
                  </a:lnTo>
                  <a:lnTo>
                    <a:pt x="1870" y="3887"/>
                  </a:lnTo>
                  <a:lnTo>
                    <a:pt x="1858" y="3884"/>
                  </a:lnTo>
                  <a:lnTo>
                    <a:pt x="1846" y="3879"/>
                  </a:lnTo>
                  <a:lnTo>
                    <a:pt x="1833" y="3875"/>
                  </a:lnTo>
                  <a:lnTo>
                    <a:pt x="1822" y="3870"/>
                  </a:lnTo>
                  <a:lnTo>
                    <a:pt x="1809" y="3863"/>
                  </a:lnTo>
                  <a:lnTo>
                    <a:pt x="1797" y="3856"/>
                  </a:lnTo>
                  <a:lnTo>
                    <a:pt x="1786" y="3848"/>
                  </a:lnTo>
                  <a:lnTo>
                    <a:pt x="1773" y="3839"/>
                  </a:lnTo>
                  <a:lnTo>
                    <a:pt x="1761" y="3829"/>
                  </a:lnTo>
                  <a:lnTo>
                    <a:pt x="1749" y="3818"/>
                  </a:lnTo>
                  <a:lnTo>
                    <a:pt x="1736" y="3806"/>
                  </a:lnTo>
                  <a:lnTo>
                    <a:pt x="1712" y="3781"/>
                  </a:lnTo>
                  <a:lnTo>
                    <a:pt x="1687" y="3753"/>
                  </a:lnTo>
                  <a:lnTo>
                    <a:pt x="1672" y="3742"/>
                  </a:lnTo>
                  <a:lnTo>
                    <a:pt x="1657" y="3735"/>
                  </a:lnTo>
                  <a:lnTo>
                    <a:pt x="1643" y="3730"/>
                  </a:lnTo>
                  <a:lnTo>
                    <a:pt x="1630" y="3727"/>
                  </a:lnTo>
                  <a:lnTo>
                    <a:pt x="1616" y="3727"/>
                  </a:lnTo>
                  <a:lnTo>
                    <a:pt x="1602" y="3728"/>
                  </a:lnTo>
                  <a:lnTo>
                    <a:pt x="1590" y="3731"/>
                  </a:lnTo>
                  <a:lnTo>
                    <a:pt x="1576" y="3737"/>
                  </a:lnTo>
                  <a:lnTo>
                    <a:pt x="1563" y="3742"/>
                  </a:lnTo>
                  <a:lnTo>
                    <a:pt x="1551" y="3749"/>
                  </a:lnTo>
                  <a:lnTo>
                    <a:pt x="1538" y="3757"/>
                  </a:lnTo>
                  <a:lnTo>
                    <a:pt x="1524" y="3765"/>
                  </a:lnTo>
                  <a:lnTo>
                    <a:pt x="1499" y="3784"/>
                  </a:lnTo>
                  <a:lnTo>
                    <a:pt x="1472" y="3803"/>
                  </a:lnTo>
                  <a:lnTo>
                    <a:pt x="1459" y="3812"/>
                  </a:lnTo>
                  <a:lnTo>
                    <a:pt x="1445" y="3821"/>
                  </a:lnTo>
                  <a:lnTo>
                    <a:pt x="1431" y="3829"/>
                  </a:lnTo>
                  <a:lnTo>
                    <a:pt x="1418" y="3836"/>
                  </a:lnTo>
                  <a:lnTo>
                    <a:pt x="1403" y="3842"/>
                  </a:lnTo>
                  <a:lnTo>
                    <a:pt x="1388" y="3848"/>
                  </a:lnTo>
                  <a:lnTo>
                    <a:pt x="1372" y="3851"/>
                  </a:lnTo>
                  <a:lnTo>
                    <a:pt x="1356" y="3853"/>
                  </a:lnTo>
                  <a:lnTo>
                    <a:pt x="1339" y="3854"/>
                  </a:lnTo>
                  <a:lnTo>
                    <a:pt x="1323" y="3852"/>
                  </a:lnTo>
                  <a:lnTo>
                    <a:pt x="1306" y="3848"/>
                  </a:lnTo>
                  <a:lnTo>
                    <a:pt x="1288" y="3841"/>
                  </a:lnTo>
                  <a:lnTo>
                    <a:pt x="1269" y="3833"/>
                  </a:lnTo>
                  <a:lnTo>
                    <a:pt x="1250" y="3821"/>
                  </a:lnTo>
                  <a:lnTo>
                    <a:pt x="1230" y="3806"/>
                  </a:lnTo>
                  <a:lnTo>
                    <a:pt x="1209" y="3788"/>
                  </a:lnTo>
                  <a:lnTo>
                    <a:pt x="1177" y="3753"/>
                  </a:lnTo>
                  <a:lnTo>
                    <a:pt x="1153" y="3727"/>
                  </a:lnTo>
                  <a:lnTo>
                    <a:pt x="1142" y="3719"/>
                  </a:lnTo>
                  <a:lnTo>
                    <a:pt x="1133" y="3712"/>
                  </a:lnTo>
                  <a:lnTo>
                    <a:pt x="1128" y="3710"/>
                  </a:lnTo>
                  <a:lnTo>
                    <a:pt x="1124" y="3708"/>
                  </a:lnTo>
                  <a:lnTo>
                    <a:pt x="1120" y="3707"/>
                  </a:lnTo>
                  <a:lnTo>
                    <a:pt x="1115" y="3706"/>
                  </a:lnTo>
                  <a:lnTo>
                    <a:pt x="1106" y="3707"/>
                  </a:lnTo>
                  <a:lnTo>
                    <a:pt x="1096" y="3710"/>
                  </a:lnTo>
                  <a:lnTo>
                    <a:pt x="1084" y="3714"/>
                  </a:lnTo>
                  <a:lnTo>
                    <a:pt x="1071" y="3722"/>
                  </a:lnTo>
                  <a:lnTo>
                    <a:pt x="1040" y="3743"/>
                  </a:lnTo>
                  <a:lnTo>
                    <a:pt x="998" y="3772"/>
                  </a:lnTo>
                  <a:lnTo>
                    <a:pt x="982" y="3780"/>
                  </a:lnTo>
                  <a:lnTo>
                    <a:pt x="966" y="3788"/>
                  </a:lnTo>
                  <a:lnTo>
                    <a:pt x="950" y="3795"/>
                  </a:lnTo>
                  <a:lnTo>
                    <a:pt x="935" y="3800"/>
                  </a:lnTo>
                  <a:lnTo>
                    <a:pt x="922" y="3805"/>
                  </a:lnTo>
                  <a:lnTo>
                    <a:pt x="909" y="3810"/>
                  </a:lnTo>
                  <a:lnTo>
                    <a:pt x="896" y="3812"/>
                  </a:lnTo>
                  <a:lnTo>
                    <a:pt x="884" y="3814"/>
                  </a:lnTo>
                  <a:lnTo>
                    <a:pt x="872" y="3815"/>
                  </a:lnTo>
                  <a:lnTo>
                    <a:pt x="861" y="3815"/>
                  </a:lnTo>
                  <a:lnTo>
                    <a:pt x="851" y="3814"/>
                  </a:lnTo>
                  <a:lnTo>
                    <a:pt x="840" y="3813"/>
                  </a:lnTo>
                  <a:lnTo>
                    <a:pt x="830" y="3811"/>
                  </a:lnTo>
                  <a:lnTo>
                    <a:pt x="820" y="3807"/>
                  </a:lnTo>
                  <a:lnTo>
                    <a:pt x="811" y="3803"/>
                  </a:lnTo>
                  <a:lnTo>
                    <a:pt x="801" y="3799"/>
                  </a:lnTo>
                  <a:lnTo>
                    <a:pt x="792" y="3794"/>
                  </a:lnTo>
                  <a:lnTo>
                    <a:pt x="783" y="3787"/>
                  </a:lnTo>
                  <a:lnTo>
                    <a:pt x="774" y="3781"/>
                  </a:lnTo>
                  <a:lnTo>
                    <a:pt x="765" y="3774"/>
                  </a:lnTo>
                  <a:lnTo>
                    <a:pt x="747" y="3758"/>
                  </a:lnTo>
                  <a:lnTo>
                    <a:pt x="731" y="3739"/>
                  </a:lnTo>
                  <a:lnTo>
                    <a:pt x="693" y="3697"/>
                  </a:lnTo>
                  <a:lnTo>
                    <a:pt x="650" y="3648"/>
                  </a:lnTo>
                  <a:close/>
                  <a:moveTo>
                    <a:pt x="2360" y="3126"/>
                  </a:moveTo>
                  <a:lnTo>
                    <a:pt x="2344" y="3109"/>
                  </a:lnTo>
                  <a:lnTo>
                    <a:pt x="2328" y="3093"/>
                  </a:lnTo>
                  <a:lnTo>
                    <a:pt x="2321" y="3086"/>
                  </a:lnTo>
                  <a:lnTo>
                    <a:pt x="2315" y="3079"/>
                  </a:lnTo>
                  <a:lnTo>
                    <a:pt x="2310" y="3073"/>
                  </a:lnTo>
                  <a:lnTo>
                    <a:pt x="2307" y="3068"/>
                  </a:lnTo>
                  <a:lnTo>
                    <a:pt x="2315" y="3069"/>
                  </a:lnTo>
                  <a:lnTo>
                    <a:pt x="2322" y="3070"/>
                  </a:lnTo>
                  <a:lnTo>
                    <a:pt x="2330" y="3071"/>
                  </a:lnTo>
                  <a:lnTo>
                    <a:pt x="2339" y="3073"/>
                  </a:lnTo>
                  <a:lnTo>
                    <a:pt x="2357" y="3079"/>
                  </a:lnTo>
                  <a:lnTo>
                    <a:pt x="2376" y="3087"/>
                  </a:lnTo>
                  <a:lnTo>
                    <a:pt x="2396" y="3096"/>
                  </a:lnTo>
                  <a:lnTo>
                    <a:pt x="2416" y="3108"/>
                  </a:lnTo>
                  <a:lnTo>
                    <a:pt x="2436" y="3120"/>
                  </a:lnTo>
                  <a:lnTo>
                    <a:pt x="2456" y="3132"/>
                  </a:lnTo>
                  <a:lnTo>
                    <a:pt x="2495" y="3158"/>
                  </a:lnTo>
                  <a:lnTo>
                    <a:pt x="2532" y="3183"/>
                  </a:lnTo>
                  <a:lnTo>
                    <a:pt x="2564" y="3205"/>
                  </a:lnTo>
                  <a:lnTo>
                    <a:pt x="2588" y="3222"/>
                  </a:lnTo>
                  <a:lnTo>
                    <a:pt x="2612" y="3237"/>
                  </a:lnTo>
                  <a:lnTo>
                    <a:pt x="2632" y="3250"/>
                  </a:lnTo>
                  <a:lnTo>
                    <a:pt x="2654" y="3261"/>
                  </a:lnTo>
                  <a:lnTo>
                    <a:pt x="2684" y="3276"/>
                  </a:lnTo>
                  <a:lnTo>
                    <a:pt x="2704" y="3282"/>
                  </a:lnTo>
                  <a:lnTo>
                    <a:pt x="2723" y="3290"/>
                  </a:lnTo>
                  <a:lnTo>
                    <a:pt x="2742" y="3297"/>
                  </a:lnTo>
                  <a:lnTo>
                    <a:pt x="2761" y="3307"/>
                  </a:lnTo>
                  <a:lnTo>
                    <a:pt x="2799" y="3326"/>
                  </a:lnTo>
                  <a:lnTo>
                    <a:pt x="2837" y="3346"/>
                  </a:lnTo>
                  <a:lnTo>
                    <a:pt x="2856" y="3355"/>
                  </a:lnTo>
                  <a:lnTo>
                    <a:pt x="2875" y="3365"/>
                  </a:lnTo>
                  <a:lnTo>
                    <a:pt x="2895" y="3374"/>
                  </a:lnTo>
                  <a:lnTo>
                    <a:pt x="2915" y="3382"/>
                  </a:lnTo>
                  <a:lnTo>
                    <a:pt x="2935" y="3388"/>
                  </a:lnTo>
                  <a:lnTo>
                    <a:pt x="2955" y="3394"/>
                  </a:lnTo>
                  <a:lnTo>
                    <a:pt x="2977" y="3397"/>
                  </a:lnTo>
                  <a:lnTo>
                    <a:pt x="2998" y="3401"/>
                  </a:lnTo>
                  <a:lnTo>
                    <a:pt x="2989" y="3401"/>
                  </a:lnTo>
                  <a:lnTo>
                    <a:pt x="2976" y="3403"/>
                  </a:lnTo>
                  <a:lnTo>
                    <a:pt x="2963" y="3407"/>
                  </a:lnTo>
                  <a:lnTo>
                    <a:pt x="2950" y="3413"/>
                  </a:lnTo>
                  <a:lnTo>
                    <a:pt x="2919" y="3427"/>
                  </a:lnTo>
                  <a:lnTo>
                    <a:pt x="2886" y="3444"/>
                  </a:lnTo>
                  <a:lnTo>
                    <a:pt x="2855" y="3461"/>
                  </a:lnTo>
                  <a:lnTo>
                    <a:pt x="2824" y="3476"/>
                  </a:lnTo>
                  <a:lnTo>
                    <a:pt x="2810" y="3482"/>
                  </a:lnTo>
                  <a:lnTo>
                    <a:pt x="2798" y="3486"/>
                  </a:lnTo>
                  <a:lnTo>
                    <a:pt x="2786" y="3489"/>
                  </a:lnTo>
                  <a:lnTo>
                    <a:pt x="2777" y="3490"/>
                  </a:lnTo>
                  <a:lnTo>
                    <a:pt x="2765" y="3489"/>
                  </a:lnTo>
                  <a:lnTo>
                    <a:pt x="2752" y="3486"/>
                  </a:lnTo>
                  <a:lnTo>
                    <a:pt x="2738" y="3482"/>
                  </a:lnTo>
                  <a:lnTo>
                    <a:pt x="2723" y="3477"/>
                  </a:lnTo>
                  <a:lnTo>
                    <a:pt x="2691" y="3465"/>
                  </a:lnTo>
                  <a:lnTo>
                    <a:pt x="2659" y="3451"/>
                  </a:lnTo>
                  <a:lnTo>
                    <a:pt x="2644" y="3443"/>
                  </a:lnTo>
                  <a:lnTo>
                    <a:pt x="2629" y="3436"/>
                  </a:lnTo>
                  <a:lnTo>
                    <a:pt x="2615" y="3427"/>
                  </a:lnTo>
                  <a:lnTo>
                    <a:pt x="2604" y="3419"/>
                  </a:lnTo>
                  <a:lnTo>
                    <a:pt x="2593" y="3411"/>
                  </a:lnTo>
                  <a:lnTo>
                    <a:pt x="2585" y="3403"/>
                  </a:lnTo>
                  <a:lnTo>
                    <a:pt x="2579" y="3395"/>
                  </a:lnTo>
                  <a:lnTo>
                    <a:pt x="2576" y="3388"/>
                  </a:lnTo>
                  <a:lnTo>
                    <a:pt x="2560" y="3370"/>
                  </a:lnTo>
                  <a:lnTo>
                    <a:pt x="2546" y="3352"/>
                  </a:lnTo>
                  <a:lnTo>
                    <a:pt x="2529" y="3337"/>
                  </a:lnTo>
                  <a:lnTo>
                    <a:pt x="2513" y="3322"/>
                  </a:lnTo>
                  <a:lnTo>
                    <a:pt x="2479" y="3295"/>
                  </a:lnTo>
                  <a:lnTo>
                    <a:pt x="2447" y="3269"/>
                  </a:lnTo>
                  <a:lnTo>
                    <a:pt x="2433" y="3256"/>
                  </a:lnTo>
                  <a:lnTo>
                    <a:pt x="2418" y="3241"/>
                  </a:lnTo>
                  <a:lnTo>
                    <a:pt x="2405" y="3226"/>
                  </a:lnTo>
                  <a:lnTo>
                    <a:pt x="2393" y="3209"/>
                  </a:lnTo>
                  <a:lnTo>
                    <a:pt x="2387" y="3201"/>
                  </a:lnTo>
                  <a:lnTo>
                    <a:pt x="2382" y="3191"/>
                  </a:lnTo>
                  <a:lnTo>
                    <a:pt x="2377" y="3182"/>
                  </a:lnTo>
                  <a:lnTo>
                    <a:pt x="2373" y="3172"/>
                  </a:lnTo>
                  <a:lnTo>
                    <a:pt x="2368" y="3161"/>
                  </a:lnTo>
                  <a:lnTo>
                    <a:pt x="2365" y="3150"/>
                  </a:lnTo>
                  <a:lnTo>
                    <a:pt x="2362" y="3138"/>
                  </a:lnTo>
                  <a:lnTo>
                    <a:pt x="2360" y="3126"/>
                  </a:lnTo>
                  <a:close/>
                  <a:moveTo>
                    <a:pt x="2770" y="3532"/>
                  </a:moveTo>
                  <a:lnTo>
                    <a:pt x="2786" y="3528"/>
                  </a:lnTo>
                  <a:lnTo>
                    <a:pt x="2803" y="3524"/>
                  </a:lnTo>
                  <a:lnTo>
                    <a:pt x="2819" y="3519"/>
                  </a:lnTo>
                  <a:lnTo>
                    <a:pt x="2836" y="3513"/>
                  </a:lnTo>
                  <a:lnTo>
                    <a:pt x="2852" y="3506"/>
                  </a:lnTo>
                  <a:lnTo>
                    <a:pt x="2869" y="3499"/>
                  </a:lnTo>
                  <a:lnTo>
                    <a:pt x="2884" y="3490"/>
                  </a:lnTo>
                  <a:lnTo>
                    <a:pt x="2901" y="3482"/>
                  </a:lnTo>
                  <a:lnTo>
                    <a:pt x="2933" y="3463"/>
                  </a:lnTo>
                  <a:lnTo>
                    <a:pt x="2963" y="3443"/>
                  </a:lnTo>
                  <a:lnTo>
                    <a:pt x="2993" y="3422"/>
                  </a:lnTo>
                  <a:lnTo>
                    <a:pt x="3020" y="3399"/>
                  </a:lnTo>
                  <a:lnTo>
                    <a:pt x="2968" y="3381"/>
                  </a:lnTo>
                  <a:lnTo>
                    <a:pt x="2916" y="3362"/>
                  </a:lnTo>
                  <a:lnTo>
                    <a:pt x="2865" y="3340"/>
                  </a:lnTo>
                  <a:lnTo>
                    <a:pt x="2817" y="3319"/>
                  </a:lnTo>
                  <a:lnTo>
                    <a:pt x="2767" y="3298"/>
                  </a:lnTo>
                  <a:lnTo>
                    <a:pt x="2719" y="3275"/>
                  </a:lnTo>
                  <a:lnTo>
                    <a:pt x="2670" y="3253"/>
                  </a:lnTo>
                  <a:lnTo>
                    <a:pt x="2622" y="3229"/>
                  </a:lnTo>
                  <a:lnTo>
                    <a:pt x="2587" y="3203"/>
                  </a:lnTo>
                  <a:lnTo>
                    <a:pt x="2547" y="3172"/>
                  </a:lnTo>
                  <a:lnTo>
                    <a:pt x="2525" y="3158"/>
                  </a:lnTo>
                  <a:lnTo>
                    <a:pt x="2501" y="3142"/>
                  </a:lnTo>
                  <a:lnTo>
                    <a:pt x="2478" y="3127"/>
                  </a:lnTo>
                  <a:lnTo>
                    <a:pt x="2454" y="3112"/>
                  </a:lnTo>
                  <a:lnTo>
                    <a:pt x="2431" y="3098"/>
                  </a:lnTo>
                  <a:lnTo>
                    <a:pt x="2406" y="3086"/>
                  </a:lnTo>
                  <a:lnTo>
                    <a:pt x="2382" y="3075"/>
                  </a:lnTo>
                  <a:lnTo>
                    <a:pt x="2359" y="3065"/>
                  </a:lnTo>
                  <a:lnTo>
                    <a:pt x="2336" y="3057"/>
                  </a:lnTo>
                  <a:lnTo>
                    <a:pt x="2315" y="3051"/>
                  </a:lnTo>
                  <a:lnTo>
                    <a:pt x="2304" y="3049"/>
                  </a:lnTo>
                  <a:lnTo>
                    <a:pt x="2293" y="3047"/>
                  </a:lnTo>
                  <a:lnTo>
                    <a:pt x="2283" y="3046"/>
                  </a:lnTo>
                  <a:lnTo>
                    <a:pt x="2273" y="3046"/>
                  </a:lnTo>
                  <a:lnTo>
                    <a:pt x="2280" y="3064"/>
                  </a:lnTo>
                  <a:lnTo>
                    <a:pt x="2287" y="3082"/>
                  </a:lnTo>
                  <a:lnTo>
                    <a:pt x="2296" y="3099"/>
                  </a:lnTo>
                  <a:lnTo>
                    <a:pt x="2305" y="3118"/>
                  </a:lnTo>
                  <a:lnTo>
                    <a:pt x="2316" y="3138"/>
                  </a:lnTo>
                  <a:lnTo>
                    <a:pt x="2327" y="3157"/>
                  </a:lnTo>
                  <a:lnTo>
                    <a:pt x="2339" y="3174"/>
                  </a:lnTo>
                  <a:lnTo>
                    <a:pt x="2353" y="3194"/>
                  </a:lnTo>
                  <a:lnTo>
                    <a:pt x="2366" y="3213"/>
                  </a:lnTo>
                  <a:lnTo>
                    <a:pt x="2381" y="3232"/>
                  </a:lnTo>
                  <a:lnTo>
                    <a:pt x="2397" y="3251"/>
                  </a:lnTo>
                  <a:lnTo>
                    <a:pt x="2413" y="3270"/>
                  </a:lnTo>
                  <a:lnTo>
                    <a:pt x="2428" y="3288"/>
                  </a:lnTo>
                  <a:lnTo>
                    <a:pt x="2446" y="3306"/>
                  </a:lnTo>
                  <a:lnTo>
                    <a:pt x="2463" y="3323"/>
                  </a:lnTo>
                  <a:lnTo>
                    <a:pt x="2481" y="3341"/>
                  </a:lnTo>
                  <a:lnTo>
                    <a:pt x="2518" y="3375"/>
                  </a:lnTo>
                  <a:lnTo>
                    <a:pt x="2555" y="3407"/>
                  </a:lnTo>
                  <a:lnTo>
                    <a:pt x="2574" y="3422"/>
                  </a:lnTo>
                  <a:lnTo>
                    <a:pt x="2593" y="3436"/>
                  </a:lnTo>
                  <a:lnTo>
                    <a:pt x="2612" y="3449"/>
                  </a:lnTo>
                  <a:lnTo>
                    <a:pt x="2630" y="3462"/>
                  </a:lnTo>
                  <a:lnTo>
                    <a:pt x="2649" y="3475"/>
                  </a:lnTo>
                  <a:lnTo>
                    <a:pt x="2668" y="3485"/>
                  </a:lnTo>
                  <a:lnTo>
                    <a:pt x="2686" y="3496"/>
                  </a:lnTo>
                  <a:lnTo>
                    <a:pt x="2704" y="3505"/>
                  </a:lnTo>
                  <a:lnTo>
                    <a:pt x="2721" y="3514"/>
                  </a:lnTo>
                  <a:lnTo>
                    <a:pt x="2738" y="3520"/>
                  </a:lnTo>
                  <a:lnTo>
                    <a:pt x="2755" y="3526"/>
                  </a:lnTo>
                  <a:lnTo>
                    <a:pt x="2770" y="3532"/>
                  </a:lnTo>
                  <a:close/>
                  <a:moveTo>
                    <a:pt x="991" y="2132"/>
                  </a:moveTo>
                  <a:lnTo>
                    <a:pt x="1000" y="2133"/>
                  </a:lnTo>
                  <a:lnTo>
                    <a:pt x="1007" y="2135"/>
                  </a:lnTo>
                  <a:lnTo>
                    <a:pt x="1000" y="2133"/>
                  </a:lnTo>
                  <a:lnTo>
                    <a:pt x="991" y="2132"/>
                  </a:lnTo>
                  <a:close/>
                  <a:moveTo>
                    <a:pt x="1007" y="2135"/>
                  </a:moveTo>
                  <a:lnTo>
                    <a:pt x="1011" y="2138"/>
                  </a:lnTo>
                  <a:lnTo>
                    <a:pt x="1016" y="2141"/>
                  </a:lnTo>
                  <a:lnTo>
                    <a:pt x="1019" y="2147"/>
                  </a:lnTo>
                  <a:lnTo>
                    <a:pt x="1021" y="2154"/>
                  </a:lnTo>
                  <a:lnTo>
                    <a:pt x="1022" y="2161"/>
                  </a:lnTo>
                  <a:lnTo>
                    <a:pt x="1021" y="2171"/>
                  </a:lnTo>
                  <a:lnTo>
                    <a:pt x="1019" y="2181"/>
                  </a:lnTo>
                  <a:lnTo>
                    <a:pt x="1016" y="2193"/>
                  </a:lnTo>
                  <a:lnTo>
                    <a:pt x="1006" y="2197"/>
                  </a:lnTo>
                  <a:lnTo>
                    <a:pt x="998" y="2201"/>
                  </a:lnTo>
                  <a:lnTo>
                    <a:pt x="991" y="2200"/>
                  </a:lnTo>
                  <a:lnTo>
                    <a:pt x="985" y="2199"/>
                  </a:lnTo>
                  <a:lnTo>
                    <a:pt x="980" y="2197"/>
                  </a:lnTo>
                  <a:lnTo>
                    <a:pt x="975" y="2195"/>
                  </a:lnTo>
                  <a:lnTo>
                    <a:pt x="971" y="2193"/>
                  </a:lnTo>
                  <a:lnTo>
                    <a:pt x="967" y="2190"/>
                  </a:lnTo>
                  <a:lnTo>
                    <a:pt x="964" y="2186"/>
                  </a:lnTo>
                  <a:lnTo>
                    <a:pt x="962" y="2183"/>
                  </a:lnTo>
                  <a:lnTo>
                    <a:pt x="959" y="2175"/>
                  </a:lnTo>
                  <a:lnTo>
                    <a:pt x="956" y="2166"/>
                  </a:lnTo>
                  <a:lnTo>
                    <a:pt x="956" y="2156"/>
                  </a:lnTo>
                  <a:lnTo>
                    <a:pt x="957" y="2145"/>
                  </a:lnTo>
                  <a:lnTo>
                    <a:pt x="966" y="2140"/>
                  </a:lnTo>
                  <a:lnTo>
                    <a:pt x="974" y="2136"/>
                  </a:lnTo>
                  <a:lnTo>
                    <a:pt x="983" y="2134"/>
                  </a:lnTo>
                  <a:lnTo>
                    <a:pt x="991" y="2132"/>
                  </a:lnTo>
                  <a:lnTo>
                    <a:pt x="983" y="2132"/>
                  </a:lnTo>
                  <a:lnTo>
                    <a:pt x="974" y="2133"/>
                  </a:lnTo>
                  <a:lnTo>
                    <a:pt x="965" y="2135"/>
                  </a:lnTo>
                  <a:lnTo>
                    <a:pt x="955" y="2137"/>
                  </a:lnTo>
                  <a:lnTo>
                    <a:pt x="952" y="2151"/>
                  </a:lnTo>
                  <a:lnTo>
                    <a:pt x="951" y="2163"/>
                  </a:lnTo>
                  <a:lnTo>
                    <a:pt x="951" y="2169"/>
                  </a:lnTo>
                  <a:lnTo>
                    <a:pt x="952" y="2174"/>
                  </a:lnTo>
                  <a:lnTo>
                    <a:pt x="953" y="2179"/>
                  </a:lnTo>
                  <a:lnTo>
                    <a:pt x="955" y="2184"/>
                  </a:lnTo>
                  <a:lnTo>
                    <a:pt x="959" y="2189"/>
                  </a:lnTo>
                  <a:lnTo>
                    <a:pt x="962" y="2193"/>
                  </a:lnTo>
                  <a:lnTo>
                    <a:pt x="966" y="2196"/>
                  </a:lnTo>
                  <a:lnTo>
                    <a:pt x="970" y="2199"/>
                  </a:lnTo>
                  <a:lnTo>
                    <a:pt x="975" y="2202"/>
                  </a:lnTo>
                  <a:lnTo>
                    <a:pt x="981" y="2204"/>
                  </a:lnTo>
                  <a:lnTo>
                    <a:pt x="987" y="2207"/>
                  </a:lnTo>
                  <a:lnTo>
                    <a:pt x="994" y="2208"/>
                  </a:lnTo>
                  <a:lnTo>
                    <a:pt x="1003" y="2204"/>
                  </a:lnTo>
                  <a:lnTo>
                    <a:pt x="1009" y="2201"/>
                  </a:lnTo>
                  <a:lnTo>
                    <a:pt x="1016" y="2197"/>
                  </a:lnTo>
                  <a:lnTo>
                    <a:pt x="1021" y="2193"/>
                  </a:lnTo>
                  <a:lnTo>
                    <a:pt x="1025" y="2188"/>
                  </a:lnTo>
                  <a:lnTo>
                    <a:pt x="1028" y="2182"/>
                  </a:lnTo>
                  <a:lnTo>
                    <a:pt x="1030" y="2177"/>
                  </a:lnTo>
                  <a:lnTo>
                    <a:pt x="1031" y="2171"/>
                  </a:lnTo>
                  <a:lnTo>
                    <a:pt x="1031" y="2165"/>
                  </a:lnTo>
                  <a:lnTo>
                    <a:pt x="1031" y="2160"/>
                  </a:lnTo>
                  <a:lnTo>
                    <a:pt x="1029" y="2155"/>
                  </a:lnTo>
                  <a:lnTo>
                    <a:pt x="1027" y="2149"/>
                  </a:lnTo>
                  <a:lnTo>
                    <a:pt x="1023" y="2144"/>
                  </a:lnTo>
                  <a:lnTo>
                    <a:pt x="1019" y="2141"/>
                  </a:lnTo>
                  <a:lnTo>
                    <a:pt x="1013" y="2137"/>
                  </a:lnTo>
                  <a:lnTo>
                    <a:pt x="1007" y="2135"/>
                  </a:lnTo>
                  <a:close/>
                  <a:moveTo>
                    <a:pt x="685" y="2791"/>
                  </a:moveTo>
                  <a:lnTo>
                    <a:pt x="695" y="2779"/>
                  </a:lnTo>
                  <a:lnTo>
                    <a:pt x="702" y="2770"/>
                  </a:lnTo>
                  <a:lnTo>
                    <a:pt x="706" y="2762"/>
                  </a:lnTo>
                  <a:lnTo>
                    <a:pt x="708" y="2757"/>
                  </a:lnTo>
                  <a:lnTo>
                    <a:pt x="708" y="2752"/>
                  </a:lnTo>
                  <a:lnTo>
                    <a:pt x="706" y="2745"/>
                  </a:lnTo>
                  <a:lnTo>
                    <a:pt x="701" y="2738"/>
                  </a:lnTo>
                  <a:lnTo>
                    <a:pt x="695" y="2728"/>
                  </a:lnTo>
                  <a:lnTo>
                    <a:pt x="680" y="2728"/>
                  </a:lnTo>
                  <a:lnTo>
                    <a:pt x="665" y="2726"/>
                  </a:lnTo>
                  <a:lnTo>
                    <a:pt x="660" y="2739"/>
                  </a:lnTo>
                  <a:lnTo>
                    <a:pt x="656" y="2748"/>
                  </a:lnTo>
                  <a:lnTo>
                    <a:pt x="654" y="2754"/>
                  </a:lnTo>
                  <a:lnTo>
                    <a:pt x="652" y="2759"/>
                  </a:lnTo>
                  <a:lnTo>
                    <a:pt x="654" y="2764"/>
                  </a:lnTo>
                  <a:lnTo>
                    <a:pt x="657" y="2771"/>
                  </a:lnTo>
                  <a:lnTo>
                    <a:pt x="662" y="2779"/>
                  </a:lnTo>
                  <a:lnTo>
                    <a:pt x="669" y="2791"/>
                  </a:lnTo>
                  <a:lnTo>
                    <a:pt x="685" y="2791"/>
                  </a:lnTo>
                  <a:close/>
                  <a:moveTo>
                    <a:pt x="501" y="2879"/>
                  </a:moveTo>
                  <a:lnTo>
                    <a:pt x="502" y="2888"/>
                  </a:lnTo>
                  <a:lnTo>
                    <a:pt x="503" y="2897"/>
                  </a:lnTo>
                  <a:lnTo>
                    <a:pt x="505" y="2904"/>
                  </a:lnTo>
                  <a:lnTo>
                    <a:pt x="507" y="2910"/>
                  </a:lnTo>
                  <a:lnTo>
                    <a:pt x="515" y="2924"/>
                  </a:lnTo>
                  <a:lnTo>
                    <a:pt x="529" y="2943"/>
                  </a:lnTo>
                  <a:lnTo>
                    <a:pt x="541" y="2937"/>
                  </a:lnTo>
                  <a:lnTo>
                    <a:pt x="553" y="2930"/>
                  </a:lnTo>
                  <a:lnTo>
                    <a:pt x="552" y="2911"/>
                  </a:lnTo>
                  <a:lnTo>
                    <a:pt x="551" y="2897"/>
                  </a:lnTo>
                  <a:lnTo>
                    <a:pt x="550" y="2890"/>
                  </a:lnTo>
                  <a:lnTo>
                    <a:pt x="548" y="2885"/>
                  </a:lnTo>
                  <a:lnTo>
                    <a:pt x="546" y="2881"/>
                  </a:lnTo>
                  <a:lnTo>
                    <a:pt x="544" y="2877"/>
                  </a:lnTo>
                  <a:lnTo>
                    <a:pt x="541" y="2874"/>
                  </a:lnTo>
                  <a:lnTo>
                    <a:pt x="536" y="2872"/>
                  </a:lnTo>
                  <a:lnTo>
                    <a:pt x="532" y="2871"/>
                  </a:lnTo>
                  <a:lnTo>
                    <a:pt x="528" y="2871"/>
                  </a:lnTo>
                  <a:lnTo>
                    <a:pt x="515" y="2873"/>
                  </a:lnTo>
                  <a:lnTo>
                    <a:pt x="501" y="2879"/>
                  </a:lnTo>
                  <a:close/>
                  <a:moveTo>
                    <a:pt x="638" y="3120"/>
                  </a:moveTo>
                  <a:lnTo>
                    <a:pt x="638" y="3127"/>
                  </a:lnTo>
                  <a:lnTo>
                    <a:pt x="639" y="3132"/>
                  </a:lnTo>
                  <a:lnTo>
                    <a:pt x="641" y="3139"/>
                  </a:lnTo>
                  <a:lnTo>
                    <a:pt x="643" y="3144"/>
                  </a:lnTo>
                  <a:lnTo>
                    <a:pt x="649" y="3157"/>
                  </a:lnTo>
                  <a:lnTo>
                    <a:pt x="659" y="3170"/>
                  </a:lnTo>
                  <a:lnTo>
                    <a:pt x="670" y="3164"/>
                  </a:lnTo>
                  <a:lnTo>
                    <a:pt x="682" y="3159"/>
                  </a:lnTo>
                  <a:lnTo>
                    <a:pt x="682" y="3144"/>
                  </a:lnTo>
                  <a:lnTo>
                    <a:pt x="680" y="3132"/>
                  </a:lnTo>
                  <a:lnTo>
                    <a:pt x="679" y="3127"/>
                  </a:lnTo>
                  <a:lnTo>
                    <a:pt x="677" y="3124"/>
                  </a:lnTo>
                  <a:lnTo>
                    <a:pt x="675" y="3120"/>
                  </a:lnTo>
                  <a:lnTo>
                    <a:pt x="673" y="3117"/>
                  </a:lnTo>
                  <a:lnTo>
                    <a:pt x="669" y="3115"/>
                  </a:lnTo>
                  <a:lnTo>
                    <a:pt x="666" y="3114"/>
                  </a:lnTo>
                  <a:lnTo>
                    <a:pt x="663" y="3113"/>
                  </a:lnTo>
                  <a:lnTo>
                    <a:pt x="659" y="3113"/>
                  </a:lnTo>
                  <a:lnTo>
                    <a:pt x="649" y="3115"/>
                  </a:lnTo>
                  <a:lnTo>
                    <a:pt x="638" y="3120"/>
                  </a:lnTo>
                  <a:close/>
                  <a:moveTo>
                    <a:pt x="601" y="3237"/>
                  </a:moveTo>
                  <a:lnTo>
                    <a:pt x="593" y="3234"/>
                  </a:lnTo>
                  <a:lnTo>
                    <a:pt x="588" y="3233"/>
                  </a:lnTo>
                  <a:lnTo>
                    <a:pt x="583" y="3232"/>
                  </a:lnTo>
                  <a:lnTo>
                    <a:pt x="579" y="3232"/>
                  </a:lnTo>
                  <a:lnTo>
                    <a:pt x="571" y="3234"/>
                  </a:lnTo>
                  <a:lnTo>
                    <a:pt x="562" y="3238"/>
                  </a:lnTo>
                  <a:lnTo>
                    <a:pt x="562" y="3246"/>
                  </a:lnTo>
                  <a:lnTo>
                    <a:pt x="563" y="3254"/>
                  </a:lnTo>
                  <a:lnTo>
                    <a:pt x="564" y="3261"/>
                  </a:lnTo>
                  <a:lnTo>
                    <a:pt x="567" y="3267"/>
                  </a:lnTo>
                  <a:lnTo>
                    <a:pt x="574" y="3282"/>
                  </a:lnTo>
                  <a:lnTo>
                    <a:pt x="585" y="3299"/>
                  </a:lnTo>
                  <a:lnTo>
                    <a:pt x="591" y="3297"/>
                  </a:lnTo>
                  <a:lnTo>
                    <a:pt x="597" y="3295"/>
                  </a:lnTo>
                  <a:lnTo>
                    <a:pt x="601" y="3292"/>
                  </a:lnTo>
                  <a:lnTo>
                    <a:pt x="604" y="3290"/>
                  </a:lnTo>
                  <a:lnTo>
                    <a:pt x="606" y="3287"/>
                  </a:lnTo>
                  <a:lnTo>
                    <a:pt x="608" y="3283"/>
                  </a:lnTo>
                  <a:lnTo>
                    <a:pt x="609" y="3280"/>
                  </a:lnTo>
                  <a:lnTo>
                    <a:pt x="609" y="3277"/>
                  </a:lnTo>
                  <a:lnTo>
                    <a:pt x="607" y="3260"/>
                  </a:lnTo>
                  <a:lnTo>
                    <a:pt x="601" y="3237"/>
                  </a:lnTo>
                  <a:close/>
                  <a:moveTo>
                    <a:pt x="966" y="3442"/>
                  </a:moveTo>
                  <a:lnTo>
                    <a:pt x="972" y="3441"/>
                  </a:lnTo>
                  <a:lnTo>
                    <a:pt x="980" y="3439"/>
                  </a:lnTo>
                  <a:lnTo>
                    <a:pt x="993" y="3434"/>
                  </a:lnTo>
                  <a:lnTo>
                    <a:pt x="1018" y="3427"/>
                  </a:lnTo>
                  <a:lnTo>
                    <a:pt x="978" y="3382"/>
                  </a:lnTo>
                  <a:lnTo>
                    <a:pt x="973" y="3382"/>
                  </a:lnTo>
                  <a:lnTo>
                    <a:pt x="969" y="3383"/>
                  </a:lnTo>
                  <a:lnTo>
                    <a:pt x="966" y="3384"/>
                  </a:lnTo>
                  <a:lnTo>
                    <a:pt x="963" y="3386"/>
                  </a:lnTo>
                  <a:lnTo>
                    <a:pt x="956" y="3390"/>
                  </a:lnTo>
                  <a:lnTo>
                    <a:pt x="950" y="3393"/>
                  </a:lnTo>
                  <a:lnTo>
                    <a:pt x="950" y="3430"/>
                  </a:lnTo>
                  <a:lnTo>
                    <a:pt x="957" y="3436"/>
                  </a:lnTo>
                  <a:lnTo>
                    <a:pt x="966" y="3442"/>
                  </a:lnTo>
                  <a:close/>
                  <a:moveTo>
                    <a:pt x="1195" y="3308"/>
                  </a:moveTo>
                  <a:lnTo>
                    <a:pt x="1191" y="3326"/>
                  </a:lnTo>
                  <a:lnTo>
                    <a:pt x="1197" y="3335"/>
                  </a:lnTo>
                  <a:lnTo>
                    <a:pt x="1204" y="3345"/>
                  </a:lnTo>
                  <a:lnTo>
                    <a:pt x="1214" y="3345"/>
                  </a:lnTo>
                  <a:lnTo>
                    <a:pt x="1224" y="3346"/>
                  </a:lnTo>
                  <a:lnTo>
                    <a:pt x="1235" y="3346"/>
                  </a:lnTo>
                  <a:lnTo>
                    <a:pt x="1246" y="3347"/>
                  </a:lnTo>
                  <a:lnTo>
                    <a:pt x="1243" y="3331"/>
                  </a:lnTo>
                  <a:lnTo>
                    <a:pt x="1242" y="3320"/>
                  </a:lnTo>
                  <a:lnTo>
                    <a:pt x="1238" y="3312"/>
                  </a:lnTo>
                  <a:lnTo>
                    <a:pt x="1233" y="3302"/>
                  </a:lnTo>
                  <a:lnTo>
                    <a:pt x="1195" y="3308"/>
                  </a:lnTo>
                  <a:close/>
                  <a:moveTo>
                    <a:pt x="1006" y="3097"/>
                  </a:moveTo>
                  <a:lnTo>
                    <a:pt x="960" y="3097"/>
                  </a:lnTo>
                  <a:lnTo>
                    <a:pt x="961" y="3120"/>
                  </a:lnTo>
                  <a:lnTo>
                    <a:pt x="962" y="3131"/>
                  </a:lnTo>
                  <a:lnTo>
                    <a:pt x="963" y="3139"/>
                  </a:lnTo>
                  <a:lnTo>
                    <a:pt x="964" y="3144"/>
                  </a:lnTo>
                  <a:lnTo>
                    <a:pt x="969" y="3146"/>
                  </a:lnTo>
                  <a:lnTo>
                    <a:pt x="973" y="3147"/>
                  </a:lnTo>
                  <a:lnTo>
                    <a:pt x="981" y="3148"/>
                  </a:lnTo>
                  <a:lnTo>
                    <a:pt x="994" y="3150"/>
                  </a:lnTo>
                  <a:lnTo>
                    <a:pt x="1001" y="3149"/>
                  </a:lnTo>
                  <a:lnTo>
                    <a:pt x="1005" y="3148"/>
                  </a:lnTo>
                  <a:lnTo>
                    <a:pt x="1009" y="3147"/>
                  </a:lnTo>
                  <a:lnTo>
                    <a:pt x="1012" y="3144"/>
                  </a:lnTo>
                  <a:lnTo>
                    <a:pt x="1014" y="3141"/>
                  </a:lnTo>
                  <a:lnTo>
                    <a:pt x="1016" y="3138"/>
                  </a:lnTo>
                  <a:lnTo>
                    <a:pt x="1017" y="3134"/>
                  </a:lnTo>
                  <a:lnTo>
                    <a:pt x="1017" y="3130"/>
                  </a:lnTo>
                  <a:lnTo>
                    <a:pt x="1014" y="3122"/>
                  </a:lnTo>
                  <a:lnTo>
                    <a:pt x="1012" y="3113"/>
                  </a:lnTo>
                  <a:lnTo>
                    <a:pt x="1009" y="3105"/>
                  </a:lnTo>
                  <a:lnTo>
                    <a:pt x="1006" y="3097"/>
                  </a:lnTo>
                  <a:close/>
                  <a:moveTo>
                    <a:pt x="1155" y="2961"/>
                  </a:moveTo>
                  <a:lnTo>
                    <a:pt x="1155" y="2971"/>
                  </a:lnTo>
                  <a:lnTo>
                    <a:pt x="1156" y="2979"/>
                  </a:lnTo>
                  <a:lnTo>
                    <a:pt x="1157" y="2985"/>
                  </a:lnTo>
                  <a:lnTo>
                    <a:pt x="1159" y="2992"/>
                  </a:lnTo>
                  <a:lnTo>
                    <a:pt x="1162" y="2997"/>
                  </a:lnTo>
                  <a:lnTo>
                    <a:pt x="1167" y="3003"/>
                  </a:lnTo>
                  <a:lnTo>
                    <a:pt x="1174" y="3011"/>
                  </a:lnTo>
                  <a:lnTo>
                    <a:pt x="1182" y="3018"/>
                  </a:lnTo>
                  <a:lnTo>
                    <a:pt x="1186" y="3018"/>
                  </a:lnTo>
                  <a:lnTo>
                    <a:pt x="1192" y="3015"/>
                  </a:lnTo>
                  <a:lnTo>
                    <a:pt x="1197" y="3011"/>
                  </a:lnTo>
                  <a:lnTo>
                    <a:pt x="1203" y="3006"/>
                  </a:lnTo>
                  <a:lnTo>
                    <a:pt x="1215" y="2997"/>
                  </a:lnTo>
                  <a:lnTo>
                    <a:pt x="1224" y="2989"/>
                  </a:lnTo>
                  <a:lnTo>
                    <a:pt x="1223" y="2977"/>
                  </a:lnTo>
                  <a:lnTo>
                    <a:pt x="1222" y="2967"/>
                  </a:lnTo>
                  <a:lnTo>
                    <a:pt x="1219" y="2959"/>
                  </a:lnTo>
                  <a:lnTo>
                    <a:pt x="1216" y="2954"/>
                  </a:lnTo>
                  <a:lnTo>
                    <a:pt x="1213" y="2949"/>
                  </a:lnTo>
                  <a:lnTo>
                    <a:pt x="1209" y="2947"/>
                  </a:lnTo>
                  <a:lnTo>
                    <a:pt x="1203" y="2946"/>
                  </a:lnTo>
                  <a:lnTo>
                    <a:pt x="1198" y="2946"/>
                  </a:lnTo>
                  <a:lnTo>
                    <a:pt x="1186" y="2948"/>
                  </a:lnTo>
                  <a:lnTo>
                    <a:pt x="1175" y="2953"/>
                  </a:lnTo>
                  <a:lnTo>
                    <a:pt x="1164" y="2957"/>
                  </a:lnTo>
                  <a:lnTo>
                    <a:pt x="1155" y="2961"/>
                  </a:lnTo>
                  <a:close/>
                  <a:moveTo>
                    <a:pt x="1609" y="3202"/>
                  </a:moveTo>
                  <a:lnTo>
                    <a:pt x="1593" y="3201"/>
                  </a:lnTo>
                  <a:lnTo>
                    <a:pt x="1578" y="3201"/>
                  </a:lnTo>
                  <a:lnTo>
                    <a:pt x="1562" y="3201"/>
                  </a:lnTo>
                  <a:lnTo>
                    <a:pt x="1547" y="3200"/>
                  </a:lnTo>
                  <a:lnTo>
                    <a:pt x="1545" y="3208"/>
                  </a:lnTo>
                  <a:lnTo>
                    <a:pt x="1545" y="3217"/>
                  </a:lnTo>
                  <a:lnTo>
                    <a:pt x="1544" y="3225"/>
                  </a:lnTo>
                  <a:lnTo>
                    <a:pt x="1544" y="3237"/>
                  </a:lnTo>
                  <a:lnTo>
                    <a:pt x="1574" y="3244"/>
                  </a:lnTo>
                  <a:lnTo>
                    <a:pt x="1584" y="3244"/>
                  </a:lnTo>
                  <a:lnTo>
                    <a:pt x="1593" y="3242"/>
                  </a:lnTo>
                  <a:lnTo>
                    <a:pt x="1600" y="3238"/>
                  </a:lnTo>
                  <a:lnTo>
                    <a:pt x="1605" y="3234"/>
                  </a:lnTo>
                  <a:lnTo>
                    <a:pt x="1609" y="3227"/>
                  </a:lnTo>
                  <a:lnTo>
                    <a:pt x="1610" y="3220"/>
                  </a:lnTo>
                  <a:lnTo>
                    <a:pt x="1610" y="3211"/>
                  </a:lnTo>
                  <a:lnTo>
                    <a:pt x="1609" y="3202"/>
                  </a:lnTo>
                  <a:close/>
                  <a:moveTo>
                    <a:pt x="1891" y="3352"/>
                  </a:moveTo>
                  <a:lnTo>
                    <a:pt x="1882" y="3354"/>
                  </a:lnTo>
                  <a:lnTo>
                    <a:pt x="1873" y="3357"/>
                  </a:lnTo>
                  <a:lnTo>
                    <a:pt x="1864" y="3360"/>
                  </a:lnTo>
                  <a:lnTo>
                    <a:pt x="1855" y="3364"/>
                  </a:lnTo>
                  <a:lnTo>
                    <a:pt x="1853" y="3372"/>
                  </a:lnTo>
                  <a:lnTo>
                    <a:pt x="1852" y="3379"/>
                  </a:lnTo>
                  <a:lnTo>
                    <a:pt x="1851" y="3388"/>
                  </a:lnTo>
                  <a:lnTo>
                    <a:pt x="1850" y="3396"/>
                  </a:lnTo>
                  <a:lnTo>
                    <a:pt x="1862" y="3408"/>
                  </a:lnTo>
                  <a:lnTo>
                    <a:pt x="1874" y="3422"/>
                  </a:lnTo>
                  <a:lnTo>
                    <a:pt x="1884" y="3420"/>
                  </a:lnTo>
                  <a:lnTo>
                    <a:pt x="1892" y="3418"/>
                  </a:lnTo>
                  <a:lnTo>
                    <a:pt x="1899" y="3414"/>
                  </a:lnTo>
                  <a:lnTo>
                    <a:pt x="1903" y="3411"/>
                  </a:lnTo>
                  <a:lnTo>
                    <a:pt x="1906" y="3408"/>
                  </a:lnTo>
                  <a:lnTo>
                    <a:pt x="1909" y="3404"/>
                  </a:lnTo>
                  <a:lnTo>
                    <a:pt x="1910" y="3399"/>
                  </a:lnTo>
                  <a:lnTo>
                    <a:pt x="1910" y="3394"/>
                  </a:lnTo>
                  <a:lnTo>
                    <a:pt x="1909" y="3389"/>
                  </a:lnTo>
                  <a:lnTo>
                    <a:pt x="1908" y="3384"/>
                  </a:lnTo>
                  <a:lnTo>
                    <a:pt x="1906" y="3378"/>
                  </a:lnTo>
                  <a:lnTo>
                    <a:pt x="1904" y="3373"/>
                  </a:lnTo>
                  <a:lnTo>
                    <a:pt x="1898" y="3363"/>
                  </a:lnTo>
                  <a:lnTo>
                    <a:pt x="1891" y="3352"/>
                  </a:lnTo>
                  <a:close/>
                  <a:moveTo>
                    <a:pt x="1735" y="3013"/>
                  </a:moveTo>
                  <a:lnTo>
                    <a:pt x="1732" y="3021"/>
                  </a:lnTo>
                  <a:lnTo>
                    <a:pt x="1728" y="3030"/>
                  </a:lnTo>
                  <a:lnTo>
                    <a:pt x="1725" y="3039"/>
                  </a:lnTo>
                  <a:lnTo>
                    <a:pt x="1721" y="3048"/>
                  </a:lnTo>
                  <a:lnTo>
                    <a:pt x="1731" y="3055"/>
                  </a:lnTo>
                  <a:lnTo>
                    <a:pt x="1740" y="3061"/>
                  </a:lnTo>
                  <a:lnTo>
                    <a:pt x="1750" y="3069"/>
                  </a:lnTo>
                  <a:lnTo>
                    <a:pt x="1759" y="3076"/>
                  </a:lnTo>
                  <a:lnTo>
                    <a:pt x="1769" y="3074"/>
                  </a:lnTo>
                  <a:lnTo>
                    <a:pt x="1781" y="3069"/>
                  </a:lnTo>
                  <a:lnTo>
                    <a:pt x="1793" y="3064"/>
                  </a:lnTo>
                  <a:lnTo>
                    <a:pt x="1806" y="3058"/>
                  </a:lnTo>
                  <a:lnTo>
                    <a:pt x="1805" y="3053"/>
                  </a:lnTo>
                  <a:lnTo>
                    <a:pt x="1802" y="3046"/>
                  </a:lnTo>
                  <a:lnTo>
                    <a:pt x="1799" y="3039"/>
                  </a:lnTo>
                  <a:lnTo>
                    <a:pt x="1793" y="3032"/>
                  </a:lnTo>
                  <a:lnTo>
                    <a:pt x="1786" y="3020"/>
                  </a:lnTo>
                  <a:lnTo>
                    <a:pt x="1782" y="3015"/>
                  </a:lnTo>
                  <a:lnTo>
                    <a:pt x="1735" y="3013"/>
                  </a:lnTo>
                  <a:close/>
                  <a:moveTo>
                    <a:pt x="2549" y="2200"/>
                  </a:moveTo>
                  <a:lnTo>
                    <a:pt x="2558" y="2202"/>
                  </a:lnTo>
                  <a:lnTo>
                    <a:pt x="2569" y="2205"/>
                  </a:lnTo>
                  <a:lnTo>
                    <a:pt x="2579" y="2208"/>
                  </a:lnTo>
                  <a:lnTo>
                    <a:pt x="2590" y="2210"/>
                  </a:lnTo>
                  <a:lnTo>
                    <a:pt x="2589" y="2218"/>
                  </a:lnTo>
                  <a:lnTo>
                    <a:pt x="2587" y="2227"/>
                  </a:lnTo>
                  <a:lnTo>
                    <a:pt x="2583" y="2235"/>
                  </a:lnTo>
                  <a:lnTo>
                    <a:pt x="2576" y="2245"/>
                  </a:lnTo>
                  <a:lnTo>
                    <a:pt x="2573" y="2245"/>
                  </a:lnTo>
                  <a:lnTo>
                    <a:pt x="2536" y="2219"/>
                  </a:lnTo>
                  <a:lnTo>
                    <a:pt x="2549" y="2200"/>
                  </a:lnTo>
                  <a:close/>
                  <a:moveTo>
                    <a:pt x="2593" y="2205"/>
                  </a:moveTo>
                  <a:lnTo>
                    <a:pt x="2545" y="2193"/>
                  </a:lnTo>
                  <a:lnTo>
                    <a:pt x="2529" y="2221"/>
                  </a:lnTo>
                  <a:lnTo>
                    <a:pt x="2539" y="2230"/>
                  </a:lnTo>
                  <a:lnTo>
                    <a:pt x="2551" y="2237"/>
                  </a:lnTo>
                  <a:lnTo>
                    <a:pt x="2561" y="2246"/>
                  </a:lnTo>
                  <a:lnTo>
                    <a:pt x="2573" y="2254"/>
                  </a:lnTo>
                  <a:lnTo>
                    <a:pt x="2578" y="2254"/>
                  </a:lnTo>
                  <a:lnTo>
                    <a:pt x="2587" y="2240"/>
                  </a:lnTo>
                  <a:lnTo>
                    <a:pt x="2591" y="2230"/>
                  </a:lnTo>
                  <a:lnTo>
                    <a:pt x="2593" y="2219"/>
                  </a:lnTo>
                  <a:lnTo>
                    <a:pt x="2593" y="2205"/>
                  </a:lnTo>
                  <a:close/>
                  <a:moveTo>
                    <a:pt x="2606" y="2199"/>
                  </a:moveTo>
                  <a:lnTo>
                    <a:pt x="2603" y="2217"/>
                  </a:lnTo>
                  <a:lnTo>
                    <a:pt x="2599" y="2232"/>
                  </a:lnTo>
                  <a:lnTo>
                    <a:pt x="2596" y="2238"/>
                  </a:lnTo>
                  <a:lnTo>
                    <a:pt x="2593" y="2246"/>
                  </a:lnTo>
                  <a:lnTo>
                    <a:pt x="2589" y="2253"/>
                  </a:lnTo>
                  <a:lnTo>
                    <a:pt x="2584" y="2262"/>
                  </a:lnTo>
                  <a:lnTo>
                    <a:pt x="2537" y="2258"/>
                  </a:lnTo>
                  <a:lnTo>
                    <a:pt x="2531" y="2245"/>
                  </a:lnTo>
                  <a:lnTo>
                    <a:pt x="2526" y="2233"/>
                  </a:lnTo>
                  <a:lnTo>
                    <a:pt x="2522" y="2223"/>
                  </a:lnTo>
                  <a:lnTo>
                    <a:pt x="2521" y="2214"/>
                  </a:lnTo>
                  <a:lnTo>
                    <a:pt x="2522" y="2207"/>
                  </a:lnTo>
                  <a:lnTo>
                    <a:pt x="2525" y="2200"/>
                  </a:lnTo>
                  <a:lnTo>
                    <a:pt x="2528" y="2195"/>
                  </a:lnTo>
                  <a:lnTo>
                    <a:pt x="2532" y="2191"/>
                  </a:lnTo>
                  <a:lnTo>
                    <a:pt x="2538" y="2189"/>
                  </a:lnTo>
                  <a:lnTo>
                    <a:pt x="2546" y="2186"/>
                  </a:lnTo>
                  <a:lnTo>
                    <a:pt x="2554" y="2186"/>
                  </a:lnTo>
                  <a:lnTo>
                    <a:pt x="2563" y="2186"/>
                  </a:lnTo>
                  <a:lnTo>
                    <a:pt x="2572" y="2189"/>
                  </a:lnTo>
                  <a:lnTo>
                    <a:pt x="2583" y="2191"/>
                  </a:lnTo>
                  <a:lnTo>
                    <a:pt x="2594" y="2195"/>
                  </a:lnTo>
                  <a:lnTo>
                    <a:pt x="2606" y="2199"/>
                  </a:lnTo>
                  <a:close/>
                  <a:moveTo>
                    <a:pt x="2532" y="2180"/>
                  </a:moveTo>
                  <a:lnTo>
                    <a:pt x="2522" y="2196"/>
                  </a:lnTo>
                  <a:lnTo>
                    <a:pt x="2515" y="2209"/>
                  </a:lnTo>
                  <a:lnTo>
                    <a:pt x="2512" y="2213"/>
                  </a:lnTo>
                  <a:lnTo>
                    <a:pt x="2510" y="2218"/>
                  </a:lnTo>
                  <a:lnTo>
                    <a:pt x="2510" y="2222"/>
                  </a:lnTo>
                  <a:lnTo>
                    <a:pt x="2509" y="2226"/>
                  </a:lnTo>
                  <a:lnTo>
                    <a:pt x="2510" y="2230"/>
                  </a:lnTo>
                  <a:lnTo>
                    <a:pt x="2512" y="2234"/>
                  </a:lnTo>
                  <a:lnTo>
                    <a:pt x="2514" y="2238"/>
                  </a:lnTo>
                  <a:lnTo>
                    <a:pt x="2517" y="2244"/>
                  </a:lnTo>
                  <a:lnTo>
                    <a:pt x="2528" y="2255"/>
                  </a:lnTo>
                  <a:lnTo>
                    <a:pt x="2541" y="2271"/>
                  </a:lnTo>
                  <a:lnTo>
                    <a:pt x="2552" y="2270"/>
                  </a:lnTo>
                  <a:lnTo>
                    <a:pt x="2564" y="2270"/>
                  </a:lnTo>
                  <a:lnTo>
                    <a:pt x="2575" y="2271"/>
                  </a:lnTo>
                  <a:lnTo>
                    <a:pt x="2587" y="2271"/>
                  </a:lnTo>
                  <a:lnTo>
                    <a:pt x="2592" y="2260"/>
                  </a:lnTo>
                  <a:lnTo>
                    <a:pt x="2597" y="2251"/>
                  </a:lnTo>
                  <a:lnTo>
                    <a:pt x="2603" y="2242"/>
                  </a:lnTo>
                  <a:lnTo>
                    <a:pt x="2606" y="2234"/>
                  </a:lnTo>
                  <a:lnTo>
                    <a:pt x="2608" y="2225"/>
                  </a:lnTo>
                  <a:lnTo>
                    <a:pt x="2610" y="2215"/>
                  </a:lnTo>
                  <a:lnTo>
                    <a:pt x="2610" y="2204"/>
                  </a:lnTo>
                  <a:lnTo>
                    <a:pt x="2610" y="2193"/>
                  </a:lnTo>
                  <a:lnTo>
                    <a:pt x="2597" y="2186"/>
                  </a:lnTo>
                  <a:lnTo>
                    <a:pt x="2587" y="2182"/>
                  </a:lnTo>
                  <a:lnTo>
                    <a:pt x="2578" y="2180"/>
                  </a:lnTo>
                  <a:lnTo>
                    <a:pt x="2570" y="2178"/>
                  </a:lnTo>
                  <a:lnTo>
                    <a:pt x="2563" y="2177"/>
                  </a:lnTo>
                  <a:lnTo>
                    <a:pt x="2554" y="2178"/>
                  </a:lnTo>
                  <a:lnTo>
                    <a:pt x="2544" y="2178"/>
                  </a:lnTo>
                  <a:lnTo>
                    <a:pt x="2532" y="2180"/>
                  </a:lnTo>
                  <a:close/>
                  <a:moveTo>
                    <a:pt x="2703" y="2945"/>
                  </a:moveTo>
                  <a:lnTo>
                    <a:pt x="2706" y="2937"/>
                  </a:lnTo>
                  <a:lnTo>
                    <a:pt x="2709" y="2927"/>
                  </a:lnTo>
                  <a:lnTo>
                    <a:pt x="2712" y="2919"/>
                  </a:lnTo>
                  <a:lnTo>
                    <a:pt x="2716" y="2910"/>
                  </a:lnTo>
                  <a:lnTo>
                    <a:pt x="2705" y="2897"/>
                  </a:lnTo>
                  <a:lnTo>
                    <a:pt x="2698" y="2888"/>
                  </a:lnTo>
                  <a:lnTo>
                    <a:pt x="2694" y="2886"/>
                  </a:lnTo>
                  <a:lnTo>
                    <a:pt x="2691" y="2885"/>
                  </a:lnTo>
                  <a:lnTo>
                    <a:pt x="2688" y="2885"/>
                  </a:lnTo>
                  <a:lnTo>
                    <a:pt x="2685" y="2886"/>
                  </a:lnTo>
                  <a:lnTo>
                    <a:pt x="2670" y="2898"/>
                  </a:lnTo>
                  <a:lnTo>
                    <a:pt x="2644" y="2918"/>
                  </a:lnTo>
                  <a:lnTo>
                    <a:pt x="2654" y="2931"/>
                  </a:lnTo>
                  <a:lnTo>
                    <a:pt x="2666" y="2945"/>
                  </a:lnTo>
                  <a:lnTo>
                    <a:pt x="2703" y="2945"/>
                  </a:lnTo>
                  <a:close/>
                  <a:moveTo>
                    <a:pt x="2856" y="3054"/>
                  </a:moveTo>
                  <a:lnTo>
                    <a:pt x="2861" y="3041"/>
                  </a:lnTo>
                  <a:lnTo>
                    <a:pt x="2865" y="3033"/>
                  </a:lnTo>
                  <a:lnTo>
                    <a:pt x="2867" y="3027"/>
                  </a:lnTo>
                  <a:lnTo>
                    <a:pt x="2867" y="3021"/>
                  </a:lnTo>
                  <a:lnTo>
                    <a:pt x="2865" y="3017"/>
                  </a:lnTo>
                  <a:lnTo>
                    <a:pt x="2862" y="3012"/>
                  </a:lnTo>
                  <a:lnTo>
                    <a:pt x="2858" y="3006"/>
                  </a:lnTo>
                  <a:lnTo>
                    <a:pt x="2852" y="2998"/>
                  </a:lnTo>
                  <a:lnTo>
                    <a:pt x="2815" y="2998"/>
                  </a:lnTo>
                  <a:lnTo>
                    <a:pt x="2810" y="3005"/>
                  </a:lnTo>
                  <a:lnTo>
                    <a:pt x="2805" y="3014"/>
                  </a:lnTo>
                  <a:lnTo>
                    <a:pt x="2801" y="3022"/>
                  </a:lnTo>
                  <a:lnTo>
                    <a:pt x="2797" y="3031"/>
                  </a:lnTo>
                  <a:lnTo>
                    <a:pt x="2808" y="3045"/>
                  </a:lnTo>
                  <a:lnTo>
                    <a:pt x="2820" y="3058"/>
                  </a:lnTo>
                  <a:lnTo>
                    <a:pt x="2828" y="3057"/>
                  </a:lnTo>
                  <a:lnTo>
                    <a:pt x="2838" y="3056"/>
                  </a:lnTo>
                  <a:lnTo>
                    <a:pt x="2847" y="3055"/>
                  </a:lnTo>
                  <a:lnTo>
                    <a:pt x="2856" y="3054"/>
                  </a:lnTo>
                  <a:close/>
                  <a:moveTo>
                    <a:pt x="2951" y="3159"/>
                  </a:moveTo>
                  <a:lnTo>
                    <a:pt x="2953" y="3149"/>
                  </a:lnTo>
                  <a:lnTo>
                    <a:pt x="2954" y="3142"/>
                  </a:lnTo>
                  <a:lnTo>
                    <a:pt x="2953" y="3136"/>
                  </a:lnTo>
                  <a:lnTo>
                    <a:pt x="2952" y="3132"/>
                  </a:lnTo>
                  <a:lnTo>
                    <a:pt x="2947" y="3124"/>
                  </a:lnTo>
                  <a:lnTo>
                    <a:pt x="2938" y="3114"/>
                  </a:lnTo>
                  <a:lnTo>
                    <a:pt x="2928" y="3115"/>
                  </a:lnTo>
                  <a:lnTo>
                    <a:pt x="2919" y="3118"/>
                  </a:lnTo>
                  <a:lnTo>
                    <a:pt x="2913" y="3123"/>
                  </a:lnTo>
                  <a:lnTo>
                    <a:pt x="2908" y="3128"/>
                  </a:lnTo>
                  <a:lnTo>
                    <a:pt x="2902" y="3132"/>
                  </a:lnTo>
                  <a:lnTo>
                    <a:pt x="2899" y="3136"/>
                  </a:lnTo>
                  <a:lnTo>
                    <a:pt x="2895" y="3140"/>
                  </a:lnTo>
                  <a:lnTo>
                    <a:pt x="2892" y="3141"/>
                  </a:lnTo>
                  <a:lnTo>
                    <a:pt x="2905" y="3155"/>
                  </a:lnTo>
                  <a:lnTo>
                    <a:pt x="2918" y="3170"/>
                  </a:lnTo>
                  <a:lnTo>
                    <a:pt x="2927" y="3167"/>
                  </a:lnTo>
                  <a:lnTo>
                    <a:pt x="2934" y="3164"/>
                  </a:lnTo>
                  <a:lnTo>
                    <a:pt x="2942" y="3162"/>
                  </a:lnTo>
                  <a:lnTo>
                    <a:pt x="2951" y="3159"/>
                  </a:lnTo>
                  <a:close/>
                  <a:moveTo>
                    <a:pt x="2191" y="3518"/>
                  </a:moveTo>
                  <a:lnTo>
                    <a:pt x="2191" y="3524"/>
                  </a:lnTo>
                  <a:lnTo>
                    <a:pt x="2193" y="3531"/>
                  </a:lnTo>
                  <a:lnTo>
                    <a:pt x="2197" y="3536"/>
                  </a:lnTo>
                  <a:lnTo>
                    <a:pt x="2202" y="3541"/>
                  </a:lnTo>
                  <a:lnTo>
                    <a:pt x="2208" y="3544"/>
                  </a:lnTo>
                  <a:lnTo>
                    <a:pt x="2214" y="3549"/>
                  </a:lnTo>
                  <a:lnTo>
                    <a:pt x="2222" y="3551"/>
                  </a:lnTo>
                  <a:lnTo>
                    <a:pt x="2230" y="3554"/>
                  </a:lnTo>
                  <a:lnTo>
                    <a:pt x="2246" y="3552"/>
                  </a:lnTo>
                  <a:lnTo>
                    <a:pt x="2262" y="3551"/>
                  </a:lnTo>
                  <a:lnTo>
                    <a:pt x="2264" y="3533"/>
                  </a:lnTo>
                  <a:lnTo>
                    <a:pt x="2264" y="3522"/>
                  </a:lnTo>
                  <a:lnTo>
                    <a:pt x="2253" y="3518"/>
                  </a:lnTo>
                  <a:lnTo>
                    <a:pt x="2243" y="3514"/>
                  </a:lnTo>
                  <a:lnTo>
                    <a:pt x="2233" y="3512"/>
                  </a:lnTo>
                  <a:lnTo>
                    <a:pt x="2224" y="3509"/>
                  </a:lnTo>
                  <a:lnTo>
                    <a:pt x="2215" y="3509"/>
                  </a:lnTo>
                  <a:lnTo>
                    <a:pt x="2207" y="3511"/>
                  </a:lnTo>
                  <a:lnTo>
                    <a:pt x="2198" y="3514"/>
                  </a:lnTo>
                  <a:lnTo>
                    <a:pt x="2191" y="3518"/>
                  </a:lnTo>
                  <a:close/>
                  <a:moveTo>
                    <a:pt x="1568" y="3494"/>
                  </a:moveTo>
                  <a:lnTo>
                    <a:pt x="1561" y="3501"/>
                  </a:lnTo>
                  <a:lnTo>
                    <a:pt x="1555" y="3509"/>
                  </a:lnTo>
                  <a:lnTo>
                    <a:pt x="1548" y="3518"/>
                  </a:lnTo>
                  <a:lnTo>
                    <a:pt x="1541" y="3526"/>
                  </a:lnTo>
                  <a:lnTo>
                    <a:pt x="1556" y="3540"/>
                  </a:lnTo>
                  <a:lnTo>
                    <a:pt x="1572" y="3555"/>
                  </a:lnTo>
                  <a:lnTo>
                    <a:pt x="1575" y="3554"/>
                  </a:lnTo>
                  <a:lnTo>
                    <a:pt x="1580" y="3553"/>
                  </a:lnTo>
                  <a:lnTo>
                    <a:pt x="1591" y="3548"/>
                  </a:lnTo>
                  <a:lnTo>
                    <a:pt x="1612" y="3538"/>
                  </a:lnTo>
                  <a:lnTo>
                    <a:pt x="1613" y="3533"/>
                  </a:lnTo>
                  <a:lnTo>
                    <a:pt x="1613" y="3528"/>
                  </a:lnTo>
                  <a:lnTo>
                    <a:pt x="1612" y="3523"/>
                  </a:lnTo>
                  <a:lnTo>
                    <a:pt x="1611" y="3518"/>
                  </a:lnTo>
                  <a:lnTo>
                    <a:pt x="1608" y="3511"/>
                  </a:lnTo>
                  <a:lnTo>
                    <a:pt x="1606" y="3506"/>
                  </a:lnTo>
                  <a:lnTo>
                    <a:pt x="1568" y="3494"/>
                  </a:lnTo>
                  <a:close/>
                  <a:moveTo>
                    <a:pt x="655" y="3436"/>
                  </a:moveTo>
                  <a:lnTo>
                    <a:pt x="655" y="3444"/>
                  </a:lnTo>
                  <a:lnTo>
                    <a:pt x="656" y="3451"/>
                  </a:lnTo>
                  <a:lnTo>
                    <a:pt x="658" y="3459"/>
                  </a:lnTo>
                  <a:lnTo>
                    <a:pt x="660" y="3465"/>
                  </a:lnTo>
                  <a:lnTo>
                    <a:pt x="666" y="3480"/>
                  </a:lnTo>
                  <a:lnTo>
                    <a:pt x="676" y="3497"/>
                  </a:lnTo>
                  <a:lnTo>
                    <a:pt x="687" y="3489"/>
                  </a:lnTo>
                  <a:lnTo>
                    <a:pt x="699" y="3483"/>
                  </a:lnTo>
                  <a:lnTo>
                    <a:pt x="698" y="3464"/>
                  </a:lnTo>
                  <a:lnTo>
                    <a:pt x="696" y="3450"/>
                  </a:lnTo>
                  <a:lnTo>
                    <a:pt x="695" y="3445"/>
                  </a:lnTo>
                  <a:lnTo>
                    <a:pt x="694" y="3440"/>
                  </a:lnTo>
                  <a:lnTo>
                    <a:pt x="692" y="3437"/>
                  </a:lnTo>
                  <a:lnTo>
                    <a:pt x="689" y="3433"/>
                  </a:lnTo>
                  <a:lnTo>
                    <a:pt x="686" y="3431"/>
                  </a:lnTo>
                  <a:lnTo>
                    <a:pt x="684" y="3429"/>
                  </a:lnTo>
                  <a:lnTo>
                    <a:pt x="680" y="3429"/>
                  </a:lnTo>
                  <a:lnTo>
                    <a:pt x="677" y="3429"/>
                  </a:lnTo>
                  <a:lnTo>
                    <a:pt x="667" y="3431"/>
                  </a:lnTo>
                  <a:lnTo>
                    <a:pt x="655" y="3436"/>
                  </a:lnTo>
                  <a:close/>
                  <a:moveTo>
                    <a:pt x="303" y="1911"/>
                  </a:moveTo>
                  <a:lnTo>
                    <a:pt x="298" y="1909"/>
                  </a:lnTo>
                  <a:lnTo>
                    <a:pt x="294" y="1908"/>
                  </a:lnTo>
                  <a:lnTo>
                    <a:pt x="291" y="1905"/>
                  </a:lnTo>
                  <a:lnTo>
                    <a:pt x="288" y="1903"/>
                  </a:lnTo>
                  <a:lnTo>
                    <a:pt x="285" y="1899"/>
                  </a:lnTo>
                  <a:lnTo>
                    <a:pt x="284" y="1897"/>
                  </a:lnTo>
                  <a:lnTo>
                    <a:pt x="282" y="1896"/>
                  </a:lnTo>
                  <a:lnTo>
                    <a:pt x="279" y="1898"/>
                  </a:lnTo>
                  <a:lnTo>
                    <a:pt x="273" y="1903"/>
                  </a:lnTo>
                  <a:lnTo>
                    <a:pt x="262" y="1913"/>
                  </a:lnTo>
                  <a:lnTo>
                    <a:pt x="270" y="1923"/>
                  </a:lnTo>
                  <a:lnTo>
                    <a:pt x="280" y="1933"/>
                  </a:lnTo>
                  <a:lnTo>
                    <a:pt x="285" y="1931"/>
                  </a:lnTo>
                  <a:lnTo>
                    <a:pt x="292" y="1924"/>
                  </a:lnTo>
                  <a:lnTo>
                    <a:pt x="298" y="1917"/>
                  </a:lnTo>
                  <a:lnTo>
                    <a:pt x="303" y="1911"/>
                  </a:lnTo>
                  <a:close/>
                  <a:moveTo>
                    <a:pt x="432" y="2032"/>
                  </a:moveTo>
                  <a:lnTo>
                    <a:pt x="445" y="2020"/>
                  </a:lnTo>
                  <a:lnTo>
                    <a:pt x="456" y="2006"/>
                  </a:lnTo>
                  <a:lnTo>
                    <a:pt x="467" y="1993"/>
                  </a:lnTo>
                  <a:lnTo>
                    <a:pt x="476" y="1979"/>
                  </a:lnTo>
                  <a:lnTo>
                    <a:pt x="479" y="1973"/>
                  </a:lnTo>
                  <a:lnTo>
                    <a:pt x="483" y="1966"/>
                  </a:lnTo>
                  <a:lnTo>
                    <a:pt x="486" y="1958"/>
                  </a:lnTo>
                  <a:lnTo>
                    <a:pt x="488" y="1951"/>
                  </a:lnTo>
                  <a:lnTo>
                    <a:pt x="489" y="1943"/>
                  </a:lnTo>
                  <a:lnTo>
                    <a:pt x="489" y="1935"/>
                  </a:lnTo>
                  <a:lnTo>
                    <a:pt x="489" y="1927"/>
                  </a:lnTo>
                  <a:lnTo>
                    <a:pt x="488" y="1918"/>
                  </a:lnTo>
                  <a:lnTo>
                    <a:pt x="482" y="1921"/>
                  </a:lnTo>
                  <a:lnTo>
                    <a:pt x="476" y="1925"/>
                  </a:lnTo>
                  <a:lnTo>
                    <a:pt x="472" y="1931"/>
                  </a:lnTo>
                  <a:lnTo>
                    <a:pt x="467" y="1937"/>
                  </a:lnTo>
                  <a:lnTo>
                    <a:pt x="458" y="1951"/>
                  </a:lnTo>
                  <a:lnTo>
                    <a:pt x="452" y="1967"/>
                  </a:lnTo>
                  <a:lnTo>
                    <a:pt x="440" y="1999"/>
                  </a:lnTo>
                  <a:lnTo>
                    <a:pt x="431" y="2030"/>
                  </a:lnTo>
                  <a:lnTo>
                    <a:pt x="431" y="2031"/>
                  </a:lnTo>
                  <a:lnTo>
                    <a:pt x="432" y="2032"/>
                  </a:lnTo>
                  <a:close/>
                  <a:moveTo>
                    <a:pt x="1039" y="2308"/>
                  </a:moveTo>
                  <a:lnTo>
                    <a:pt x="1039" y="2337"/>
                  </a:lnTo>
                  <a:lnTo>
                    <a:pt x="1040" y="2365"/>
                  </a:lnTo>
                  <a:lnTo>
                    <a:pt x="1041" y="2394"/>
                  </a:lnTo>
                  <a:lnTo>
                    <a:pt x="1043" y="2422"/>
                  </a:lnTo>
                  <a:lnTo>
                    <a:pt x="1048" y="2479"/>
                  </a:lnTo>
                  <a:lnTo>
                    <a:pt x="1055" y="2536"/>
                  </a:lnTo>
                  <a:lnTo>
                    <a:pt x="1063" y="2593"/>
                  </a:lnTo>
                  <a:lnTo>
                    <a:pt x="1071" y="2651"/>
                  </a:lnTo>
                  <a:lnTo>
                    <a:pt x="1080" y="2710"/>
                  </a:lnTo>
                  <a:lnTo>
                    <a:pt x="1087" y="2767"/>
                  </a:lnTo>
                  <a:lnTo>
                    <a:pt x="1099" y="2773"/>
                  </a:lnTo>
                  <a:lnTo>
                    <a:pt x="1110" y="2779"/>
                  </a:lnTo>
                  <a:lnTo>
                    <a:pt x="1114" y="2779"/>
                  </a:lnTo>
                  <a:lnTo>
                    <a:pt x="1116" y="2780"/>
                  </a:lnTo>
                  <a:lnTo>
                    <a:pt x="1112" y="2719"/>
                  </a:lnTo>
                  <a:lnTo>
                    <a:pt x="1106" y="2659"/>
                  </a:lnTo>
                  <a:lnTo>
                    <a:pt x="1101" y="2599"/>
                  </a:lnTo>
                  <a:lnTo>
                    <a:pt x="1095" y="2538"/>
                  </a:lnTo>
                  <a:lnTo>
                    <a:pt x="1087" y="2479"/>
                  </a:lnTo>
                  <a:lnTo>
                    <a:pt x="1079" y="2420"/>
                  </a:lnTo>
                  <a:lnTo>
                    <a:pt x="1074" y="2391"/>
                  </a:lnTo>
                  <a:lnTo>
                    <a:pt x="1067" y="2362"/>
                  </a:lnTo>
                  <a:lnTo>
                    <a:pt x="1061" y="2333"/>
                  </a:lnTo>
                  <a:lnTo>
                    <a:pt x="1055" y="2305"/>
                  </a:lnTo>
                  <a:lnTo>
                    <a:pt x="1046" y="2306"/>
                  </a:lnTo>
                  <a:lnTo>
                    <a:pt x="1039" y="2308"/>
                  </a:lnTo>
                  <a:close/>
                  <a:moveTo>
                    <a:pt x="1006" y="2315"/>
                  </a:moveTo>
                  <a:lnTo>
                    <a:pt x="1006" y="2368"/>
                  </a:lnTo>
                  <a:lnTo>
                    <a:pt x="1006" y="2421"/>
                  </a:lnTo>
                  <a:lnTo>
                    <a:pt x="1006" y="2476"/>
                  </a:lnTo>
                  <a:lnTo>
                    <a:pt x="1007" y="2530"/>
                  </a:lnTo>
                  <a:lnTo>
                    <a:pt x="1008" y="2585"/>
                  </a:lnTo>
                  <a:lnTo>
                    <a:pt x="1009" y="2640"/>
                  </a:lnTo>
                  <a:lnTo>
                    <a:pt x="1013" y="2695"/>
                  </a:lnTo>
                  <a:lnTo>
                    <a:pt x="1018" y="2750"/>
                  </a:lnTo>
                  <a:lnTo>
                    <a:pt x="1033" y="2749"/>
                  </a:lnTo>
                  <a:lnTo>
                    <a:pt x="1049" y="2748"/>
                  </a:lnTo>
                  <a:lnTo>
                    <a:pt x="1045" y="2694"/>
                  </a:lnTo>
                  <a:lnTo>
                    <a:pt x="1042" y="2640"/>
                  </a:lnTo>
                  <a:lnTo>
                    <a:pt x="1039" y="2586"/>
                  </a:lnTo>
                  <a:lnTo>
                    <a:pt x="1036" y="2531"/>
                  </a:lnTo>
                  <a:lnTo>
                    <a:pt x="1032" y="2477"/>
                  </a:lnTo>
                  <a:lnTo>
                    <a:pt x="1029" y="2423"/>
                  </a:lnTo>
                  <a:lnTo>
                    <a:pt x="1026" y="2369"/>
                  </a:lnTo>
                  <a:lnTo>
                    <a:pt x="1023" y="2315"/>
                  </a:lnTo>
                  <a:lnTo>
                    <a:pt x="1006" y="2315"/>
                  </a:lnTo>
                  <a:close/>
                  <a:moveTo>
                    <a:pt x="955" y="2318"/>
                  </a:moveTo>
                  <a:lnTo>
                    <a:pt x="948" y="2329"/>
                  </a:lnTo>
                  <a:lnTo>
                    <a:pt x="943" y="2343"/>
                  </a:lnTo>
                  <a:lnTo>
                    <a:pt x="937" y="2360"/>
                  </a:lnTo>
                  <a:lnTo>
                    <a:pt x="933" y="2378"/>
                  </a:lnTo>
                  <a:lnTo>
                    <a:pt x="930" y="2398"/>
                  </a:lnTo>
                  <a:lnTo>
                    <a:pt x="927" y="2419"/>
                  </a:lnTo>
                  <a:lnTo>
                    <a:pt x="924" y="2441"/>
                  </a:lnTo>
                  <a:lnTo>
                    <a:pt x="922" y="2463"/>
                  </a:lnTo>
                  <a:lnTo>
                    <a:pt x="919" y="2508"/>
                  </a:lnTo>
                  <a:lnTo>
                    <a:pt x="917" y="2551"/>
                  </a:lnTo>
                  <a:lnTo>
                    <a:pt x="917" y="2589"/>
                  </a:lnTo>
                  <a:lnTo>
                    <a:pt x="917" y="2619"/>
                  </a:lnTo>
                  <a:lnTo>
                    <a:pt x="918" y="2620"/>
                  </a:lnTo>
                  <a:lnTo>
                    <a:pt x="921" y="2620"/>
                  </a:lnTo>
                  <a:lnTo>
                    <a:pt x="916" y="2655"/>
                  </a:lnTo>
                  <a:lnTo>
                    <a:pt x="913" y="2680"/>
                  </a:lnTo>
                  <a:lnTo>
                    <a:pt x="913" y="2685"/>
                  </a:lnTo>
                  <a:lnTo>
                    <a:pt x="914" y="2691"/>
                  </a:lnTo>
                  <a:lnTo>
                    <a:pt x="917" y="2696"/>
                  </a:lnTo>
                  <a:lnTo>
                    <a:pt x="921" y="2701"/>
                  </a:lnTo>
                  <a:lnTo>
                    <a:pt x="926" y="2706"/>
                  </a:lnTo>
                  <a:lnTo>
                    <a:pt x="933" y="2712"/>
                  </a:lnTo>
                  <a:lnTo>
                    <a:pt x="942" y="2717"/>
                  </a:lnTo>
                  <a:lnTo>
                    <a:pt x="952" y="2722"/>
                  </a:lnTo>
                  <a:lnTo>
                    <a:pt x="955" y="2722"/>
                  </a:lnTo>
                  <a:lnTo>
                    <a:pt x="959" y="2723"/>
                  </a:lnTo>
                  <a:lnTo>
                    <a:pt x="964" y="2675"/>
                  </a:lnTo>
                  <a:lnTo>
                    <a:pt x="968" y="2626"/>
                  </a:lnTo>
                  <a:lnTo>
                    <a:pt x="973" y="2576"/>
                  </a:lnTo>
                  <a:lnTo>
                    <a:pt x="978" y="2527"/>
                  </a:lnTo>
                  <a:lnTo>
                    <a:pt x="980" y="2477"/>
                  </a:lnTo>
                  <a:lnTo>
                    <a:pt x="982" y="2427"/>
                  </a:lnTo>
                  <a:lnTo>
                    <a:pt x="982" y="2404"/>
                  </a:lnTo>
                  <a:lnTo>
                    <a:pt x="981" y="2380"/>
                  </a:lnTo>
                  <a:lnTo>
                    <a:pt x="980" y="2357"/>
                  </a:lnTo>
                  <a:lnTo>
                    <a:pt x="978" y="2332"/>
                  </a:lnTo>
                  <a:lnTo>
                    <a:pt x="966" y="2325"/>
                  </a:lnTo>
                  <a:lnTo>
                    <a:pt x="955" y="2318"/>
                  </a:lnTo>
                  <a:close/>
                  <a:moveTo>
                    <a:pt x="864" y="1894"/>
                  </a:moveTo>
                  <a:lnTo>
                    <a:pt x="836" y="1851"/>
                  </a:lnTo>
                  <a:lnTo>
                    <a:pt x="815" y="1818"/>
                  </a:lnTo>
                  <a:lnTo>
                    <a:pt x="807" y="1803"/>
                  </a:lnTo>
                  <a:lnTo>
                    <a:pt x="798" y="1789"/>
                  </a:lnTo>
                  <a:lnTo>
                    <a:pt x="792" y="1776"/>
                  </a:lnTo>
                  <a:lnTo>
                    <a:pt x="787" y="1763"/>
                  </a:lnTo>
                  <a:lnTo>
                    <a:pt x="782" y="1749"/>
                  </a:lnTo>
                  <a:lnTo>
                    <a:pt x="779" y="1735"/>
                  </a:lnTo>
                  <a:lnTo>
                    <a:pt x="776" y="1722"/>
                  </a:lnTo>
                  <a:lnTo>
                    <a:pt x="774" y="1706"/>
                  </a:lnTo>
                  <a:lnTo>
                    <a:pt x="771" y="1669"/>
                  </a:lnTo>
                  <a:lnTo>
                    <a:pt x="770" y="1623"/>
                  </a:lnTo>
                  <a:lnTo>
                    <a:pt x="760" y="1632"/>
                  </a:lnTo>
                  <a:lnTo>
                    <a:pt x="753" y="1640"/>
                  </a:lnTo>
                  <a:lnTo>
                    <a:pt x="746" y="1649"/>
                  </a:lnTo>
                  <a:lnTo>
                    <a:pt x="741" y="1658"/>
                  </a:lnTo>
                  <a:lnTo>
                    <a:pt x="738" y="1669"/>
                  </a:lnTo>
                  <a:lnTo>
                    <a:pt x="735" y="1679"/>
                  </a:lnTo>
                  <a:lnTo>
                    <a:pt x="734" y="1690"/>
                  </a:lnTo>
                  <a:lnTo>
                    <a:pt x="733" y="1701"/>
                  </a:lnTo>
                  <a:lnTo>
                    <a:pt x="733" y="1712"/>
                  </a:lnTo>
                  <a:lnTo>
                    <a:pt x="734" y="1725"/>
                  </a:lnTo>
                  <a:lnTo>
                    <a:pt x="736" y="1736"/>
                  </a:lnTo>
                  <a:lnTo>
                    <a:pt x="738" y="1749"/>
                  </a:lnTo>
                  <a:lnTo>
                    <a:pt x="745" y="1774"/>
                  </a:lnTo>
                  <a:lnTo>
                    <a:pt x="755" y="1801"/>
                  </a:lnTo>
                  <a:lnTo>
                    <a:pt x="765" y="1827"/>
                  </a:lnTo>
                  <a:lnTo>
                    <a:pt x="777" y="1854"/>
                  </a:lnTo>
                  <a:lnTo>
                    <a:pt x="790" y="1880"/>
                  </a:lnTo>
                  <a:lnTo>
                    <a:pt x="801" y="1905"/>
                  </a:lnTo>
                  <a:lnTo>
                    <a:pt x="813" y="1931"/>
                  </a:lnTo>
                  <a:lnTo>
                    <a:pt x="825" y="1955"/>
                  </a:lnTo>
                  <a:lnTo>
                    <a:pt x="833" y="1978"/>
                  </a:lnTo>
                  <a:lnTo>
                    <a:pt x="840" y="1999"/>
                  </a:lnTo>
                  <a:lnTo>
                    <a:pt x="840" y="2000"/>
                  </a:lnTo>
                  <a:lnTo>
                    <a:pt x="841" y="2003"/>
                  </a:lnTo>
                  <a:lnTo>
                    <a:pt x="846" y="1999"/>
                  </a:lnTo>
                  <a:lnTo>
                    <a:pt x="849" y="1995"/>
                  </a:lnTo>
                  <a:lnTo>
                    <a:pt x="852" y="1990"/>
                  </a:lnTo>
                  <a:lnTo>
                    <a:pt x="855" y="1984"/>
                  </a:lnTo>
                  <a:lnTo>
                    <a:pt x="859" y="1968"/>
                  </a:lnTo>
                  <a:lnTo>
                    <a:pt x="861" y="1951"/>
                  </a:lnTo>
                  <a:lnTo>
                    <a:pt x="864" y="1916"/>
                  </a:lnTo>
                  <a:lnTo>
                    <a:pt x="864" y="1894"/>
                  </a:lnTo>
                  <a:close/>
                  <a:moveTo>
                    <a:pt x="859" y="1682"/>
                  </a:moveTo>
                  <a:lnTo>
                    <a:pt x="866" y="1682"/>
                  </a:lnTo>
                  <a:lnTo>
                    <a:pt x="873" y="1680"/>
                  </a:lnTo>
                  <a:lnTo>
                    <a:pt x="880" y="1677"/>
                  </a:lnTo>
                  <a:lnTo>
                    <a:pt x="889" y="1673"/>
                  </a:lnTo>
                  <a:lnTo>
                    <a:pt x="906" y="1662"/>
                  </a:lnTo>
                  <a:lnTo>
                    <a:pt x="924" y="1650"/>
                  </a:lnTo>
                  <a:lnTo>
                    <a:pt x="943" y="1636"/>
                  </a:lnTo>
                  <a:lnTo>
                    <a:pt x="961" y="1622"/>
                  </a:lnTo>
                  <a:lnTo>
                    <a:pt x="979" y="1610"/>
                  </a:lnTo>
                  <a:lnTo>
                    <a:pt x="994" y="1600"/>
                  </a:lnTo>
                  <a:lnTo>
                    <a:pt x="987" y="1587"/>
                  </a:lnTo>
                  <a:lnTo>
                    <a:pt x="981" y="1576"/>
                  </a:lnTo>
                  <a:lnTo>
                    <a:pt x="969" y="1576"/>
                  </a:lnTo>
                  <a:lnTo>
                    <a:pt x="960" y="1577"/>
                  </a:lnTo>
                  <a:lnTo>
                    <a:pt x="949" y="1579"/>
                  </a:lnTo>
                  <a:lnTo>
                    <a:pt x="940" y="1583"/>
                  </a:lnTo>
                  <a:lnTo>
                    <a:pt x="931" y="1588"/>
                  </a:lnTo>
                  <a:lnTo>
                    <a:pt x="922" y="1594"/>
                  </a:lnTo>
                  <a:lnTo>
                    <a:pt x="913" y="1601"/>
                  </a:lnTo>
                  <a:lnTo>
                    <a:pt x="906" y="1610"/>
                  </a:lnTo>
                  <a:lnTo>
                    <a:pt x="898" y="1618"/>
                  </a:lnTo>
                  <a:lnTo>
                    <a:pt x="891" y="1626"/>
                  </a:lnTo>
                  <a:lnTo>
                    <a:pt x="885" y="1636"/>
                  </a:lnTo>
                  <a:lnTo>
                    <a:pt x="878" y="1645"/>
                  </a:lnTo>
                  <a:lnTo>
                    <a:pt x="868" y="1664"/>
                  </a:lnTo>
                  <a:lnTo>
                    <a:pt x="859" y="1682"/>
                  </a:lnTo>
                  <a:close/>
                  <a:moveTo>
                    <a:pt x="1045" y="1688"/>
                  </a:moveTo>
                  <a:lnTo>
                    <a:pt x="1040" y="1686"/>
                  </a:lnTo>
                  <a:lnTo>
                    <a:pt x="1036" y="1685"/>
                  </a:lnTo>
                  <a:lnTo>
                    <a:pt x="1032" y="1685"/>
                  </a:lnTo>
                  <a:lnTo>
                    <a:pt x="1029" y="1685"/>
                  </a:lnTo>
                  <a:lnTo>
                    <a:pt x="1023" y="1685"/>
                  </a:lnTo>
                  <a:lnTo>
                    <a:pt x="1018" y="1686"/>
                  </a:lnTo>
                  <a:lnTo>
                    <a:pt x="1013" y="1674"/>
                  </a:lnTo>
                  <a:lnTo>
                    <a:pt x="1010" y="1662"/>
                  </a:lnTo>
                  <a:lnTo>
                    <a:pt x="1006" y="1652"/>
                  </a:lnTo>
                  <a:lnTo>
                    <a:pt x="1002" y="1640"/>
                  </a:lnTo>
                  <a:lnTo>
                    <a:pt x="994" y="1638"/>
                  </a:lnTo>
                  <a:lnTo>
                    <a:pt x="986" y="1638"/>
                  </a:lnTo>
                  <a:lnTo>
                    <a:pt x="979" y="1638"/>
                  </a:lnTo>
                  <a:lnTo>
                    <a:pt x="971" y="1640"/>
                  </a:lnTo>
                  <a:lnTo>
                    <a:pt x="964" y="1643"/>
                  </a:lnTo>
                  <a:lnTo>
                    <a:pt x="957" y="1648"/>
                  </a:lnTo>
                  <a:lnTo>
                    <a:pt x="951" y="1653"/>
                  </a:lnTo>
                  <a:lnTo>
                    <a:pt x="945" y="1658"/>
                  </a:lnTo>
                  <a:lnTo>
                    <a:pt x="940" y="1664"/>
                  </a:lnTo>
                  <a:lnTo>
                    <a:pt x="934" y="1672"/>
                  </a:lnTo>
                  <a:lnTo>
                    <a:pt x="930" y="1679"/>
                  </a:lnTo>
                  <a:lnTo>
                    <a:pt x="927" y="1687"/>
                  </a:lnTo>
                  <a:lnTo>
                    <a:pt x="924" y="1695"/>
                  </a:lnTo>
                  <a:lnTo>
                    <a:pt x="922" y="1704"/>
                  </a:lnTo>
                  <a:lnTo>
                    <a:pt x="921" y="1711"/>
                  </a:lnTo>
                  <a:lnTo>
                    <a:pt x="919" y="1719"/>
                  </a:lnTo>
                  <a:lnTo>
                    <a:pt x="930" y="1709"/>
                  </a:lnTo>
                  <a:lnTo>
                    <a:pt x="942" y="1699"/>
                  </a:lnTo>
                  <a:lnTo>
                    <a:pt x="951" y="1708"/>
                  </a:lnTo>
                  <a:lnTo>
                    <a:pt x="961" y="1716"/>
                  </a:lnTo>
                  <a:lnTo>
                    <a:pt x="961" y="1719"/>
                  </a:lnTo>
                  <a:lnTo>
                    <a:pt x="959" y="1724"/>
                  </a:lnTo>
                  <a:lnTo>
                    <a:pt x="956" y="1727"/>
                  </a:lnTo>
                  <a:lnTo>
                    <a:pt x="954" y="1731"/>
                  </a:lnTo>
                  <a:lnTo>
                    <a:pt x="948" y="1738"/>
                  </a:lnTo>
                  <a:lnTo>
                    <a:pt x="943" y="1746"/>
                  </a:lnTo>
                  <a:lnTo>
                    <a:pt x="953" y="1751"/>
                  </a:lnTo>
                  <a:lnTo>
                    <a:pt x="966" y="1756"/>
                  </a:lnTo>
                  <a:lnTo>
                    <a:pt x="978" y="1750"/>
                  </a:lnTo>
                  <a:lnTo>
                    <a:pt x="988" y="1743"/>
                  </a:lnTo>
                  <a:lnTo>
                    <a:pt x="999" y="1735"/>
                  </a:lnTo>
                  <a:lnTo>
                    <a:pt x="1008" y="1727"/>
                  </a:lnTo>
                  <a:lnTo>
                    <a:pt x="1026" y="1710"/>
                  </a:lnTo>
                  <a:lnTo>
                    <a:pt x="1045" y="1688"/>
                  </a:lnTo>
                  <a:close/>
                  <a:moveTo>
                    <a:pt x="1425" y="300"/>
                  </a:moveTo>
                  <a:lnTo>
                    <a:pt x="1425" y="291"/>
                  </a:lnTo>
                  <a:lnTo>
                    <a:pt x="1423" y="282"/>
                  </a:lnTo>
                  <a:lnTo>
                    <a:pt x="1421" y="275"/>
                  </a:lnTo>
                  <a:lnTo>
                    <a:pt x="1419" y="269"/>
                  </a:lnTo>
                  <a:lnTo>
                    <a:pt x="1414" y="263"/>
                  </a:lnTo>
                  <a:lnTo>
                    <a:pt x="1411" y="259"/>
                  </a:lnTo>
                  <a:lnTo>
                    <a:pt x="1406" y="256"/>
                  </a:lnTo>
                  <a:lnTo>
                    <a:pt x="1402" y="254"/>
                  </a:lnTo>
                  <a:lnTo>
                    <a:pt x="1396" y="253"/>
                  </a:lnTo>
                  <a:lnTo>
                    <a:pt x="1391" y="252"/>
                  </a:lnTo>
                  <a:lnTo>
                    <a:pt x="1385" y="252"/>
                  </a:lnTo>
                  <a:lnTo>
                    <a:pt x="1380" y="253"/>
                  </a:lnTo>
                  <a:lnTo>
                    <a:pt x="1374" y="254"/>
                  </a:lnTo>
                  <a:lnTo>
                    <a:pt x="1369" y="256"/>
                  </a:lnTo>
                  <a:lnTo>
                    <a:pt x="1364" y="259"/>
                  </a:lnTo>
                  <a:lnTo>
                    <a:pt x="1358" y="262"/>
                  </a:lnTo>
                  <a:lnTo>
                    <a:pt x="1354" y="265"/>
                  </a:lnTo>
                  <a:lnTo>
                    <a:pt x="1350" y="270"/>
                  </a:lnTo>
                  <a:lnTo>
                    <a:pt x="1346" y="274"/>
                  </a:lnTo>
                  <a:lnTo>
                    <a:pt x="1343" y="278"/>
                  </a:lnTo>
                  <a:lnTo>
                    <a:pt x="1341" y="283"/>
                  </a:lnTo>
                  <a:lnTo>
                    <a:pt x="1338" y="289"/>
                  </a:lnTo>
                  <a:lnTo>
                    <a:pt x="1338" y="294"/>
                  </a:lnTo>
                  <a:lnTo>
                    <a:pt x="1338" y="299"/>
                  </a:lnTo>
                  <a:lnTo>
                    <a:pt x="1339" y="304"/>
                  </a:lnTo>
                  <a:lnTo>
                    <a:pt x="1342" y="310"/>
                  </a:lnTo>
                  <a:lnTo>
                    <a:pt x="1345" y="316"/>
                  </a:lnTo>
                  <a:lnTo>
                    <a:pt x="1350" y="321"/>
                  </a:lnTo>
                  <a:lnTo>
                    <a:pt x="1355" y="327"/>
                  </a:lnTo>
                  <a:lnTo>
                    <a:pt x="1363" y="331"/>
                  </a:lnTo>
                  <a:lnTo>
                    <a:pt x="1372" y="336"/>
                  </a:lnTo>
                  <a:lnTo>
                    <a:pt x="1383" y="340"/>
                  </a:lnTo>
                  <a:lnTo>
                    <a:pt x="1391" y="339"/>
                  </a:lnTo>
                  <a:lnTo>
                    <a:pt x="1398" y="336"/>
                  </a:lnTo>
                  <a:lnTo>
                    <a:pt x="1404" y="332"/>
                  </a:lnTo>
                  <a:lnTo>
                    <a:pt x="1409" y="327"/>
                  </a:lnTo>
                  <a:lnTo>
                    <a:pt x="1418" y="314"/>
                  </a:lnTo>
                  <a:lnTo>
                    <a:pt x="1425" y="300"/>
                  </a:lnTo>
                  <a:close/>
                  <a:moveTo>
                    <a:pt x="1742" y="295"/>
                  </a:moveTo>
                  <a:lnTo>
                    <a:pt x="1749" y="312"/>
                  </a:lnTo>
                  <a:lnTo>
                    <a:pt x="1755" y="323"/>
                  </a:lnTo>
                  <a:lnTo>
                    <a:pt x="1761" y="328"/>
                  </a:lnTo>
                  <a:lnTo>
                    <a:pt x="1767" y="332"/>
                  </a:lnTo>
                  <a:lnTo>
                    <a:pt x="1775" y="336"/>
                  </a:lnTo>
                  <a:lnTo>
                    <a:pt x="1788" y="340"/>
                  </a:lnTo>
                  <a:lnTo>
                    <a:pt x="1796" y="338"/>
                  </a:lnTo>
                  <a:lnTo>
                    <a:pt x="1805" y="335"/>
                  </a:lnTo>
                  <a:lnTo>
                    <a:pt x="1812" y="331"/>
                  </a:lnTo>
                  <a:lnTo>
                    <a:pt x="1817" y="327"/>
                  </a:lnTo>
                  <a:lnTo>
                    <a:pt x="1823" y="321"/>
                  </a:lnTo>
                  <a:lnTo>
                    <a:pt x="1826" y="317"/>
                  </a:lnTo>
                  <a:lnTo>
                    <a:pt x="1829" y="312"/>
                  </a:lnTo>
                  <a:lnTo>
                    <a:pt x="1831" y="307"/>
                  </a:lnTo>
                  <a:lnTo>
                    <a:pt x="1832" y="301"/>
                  </a:lnTo>
                  <a:lnTo>
                    <a:pt x="1832" y="295"/>
                  </a:lnTo>
                  <a:lnTo>
                    <a:pt x="1831" y="290"/>
                  </a:lnTo>
                  <a:lnTo>
                    <a:pt x="1830" y="284"/>
                  </a:lnTo>
                  <a:lnTo>
                    <a:pt x="1829" y="279"/>
                  </a:lnTo>
                  <a:lnTo>
                    <a:pt x="1826" y="275"/>
                  </a:lnTo>
                  <a:lnTo>
                    <a:pt x="1824" y="270"/>
                  </a:lnTo>
                  <a:lnTo>
                    <a:pt x="1820" y="265"/>
                  </a:lnTo>
                  <a:lnTo>
                    <a:pt x="1816" y="261"/>
                  </a:lnTo>
                  <a:lnTo>
                    <a:pt x="1812" y="258"/>
                  </a:lnTo>
                  <a:lnTo>
                    <a:pt x="1808" y="255"/>
                  </a:lnTo>
                  <a:lnTo>
                    <a:pt x="1803" y="253"/>
                  </a:lnTo>
                  <a:lnTo>
                    <a:pt x="1797" y="252"/>
                  </a:lnTo>
                  <a:lnTo>
                    <a:pt x="1792" y="251"/>
                  </a:lnTo>
                  <a:lnTo>
                    <a:pt x="1787" y="251"/>
                  </a:lnTo>
                  <a:lnTo>
                    <a:pt x="1782" y="251"/>
                  </a:lnTo>
                  <a:lnTo>
                    <a:pt x="1776" y="253"/>
                  </a:lnTo>
                  <a:lnTo>
                    <a:pt x="1771" y="255"/>
                  </a:lnTo>
                  <a:lnTo>
                    <a:pt x="1766" y="259"/>
                  </a:lnTo>
                  <a:lnTo>
                    <a:pt x="1761" y="263"/>
                  </a:lnTo>
                  <a:lnTo>
                    <a:pt x="1755" y="270"/>
                  </a:lnTo>
                  <a:lnTo>
                    <a:pt x="1750" y="277"/>
                  </a:lnTo>
                  <a:lnTo>
                    <a:pt x="1746" y="285"/>
                  </a:lnTo>
                  <a:lnTo>
                    <a:pt x="1742" y="295"/>
                  </a:lnTo>
                  <a:close/>
                  <a:moveTo>
                    <a:pt x="1638" y="111"/>
                  </a:moveTo>
                  <a:lnTo>
                    <a:pt x="1633" y="102"/>
                  </a:lnTo>
                  <a:lnTo>
                    <a:pt x="1628" y="93"/>
                  </a:lnTo>
                  <a:lnTo>
                    <a:pt x="1621" y="87"/>
                  </a:lnTo>
                  <a:lnTo>
                    <a:pt x="1615" y="80"/>
                  </a:lnTo>
                  <a:lnTo>
                    <a:pt x="1610" y="76"/>
                  </a:lnTo>
                  <a:lnTo>
                    <a:pt x="1603" y="73"/>
                  </a:lnTo>
                  <a:lnTo>
                    <a:pt x="1597" y="71"/>
                  </a:lnTo>
                  <a:lnTo>
                    <a:pt x="1591" y="70"/>
                  </a:lnTo>
                  <a:lnTo>
                    <a:pt x="1584" y="71"/>
                  </a:lnTo>
                  <a:lnTo>
                    <a:pt x="1579" y="73"/>
                  </a:lnTo>
                  <a:lnTo>
                    <a:pt x="1573" y="76"/>
                  </a:lnTo>
                  <a:lnTo>
                    <a:pt x="1566" y="80"/>
                  </a:lnTo>
                  <a:lnTo>
                    <a:pt x="1561" y="86"/>
                  </a:lnTo>
                  <a:lnTo>
                    <a:pt x="1556" y="93"/>
                  </a:lnTo>
                  <a:lnTo>
                    <a:pt x="1551" y="102"/>
                  </a:lnTo>
                  <a:lnTo>
                    <a:pt x="1545" y="111"/>
                  </a:lnTo>
                  <a:lnTo>
                    <a:pt x="1549" y="121"/>
                  </a:lnTo>
                  <a:lnTo>
                    <a:pt x="1553" y="128"/>
                  </a:lnTo>
                  <a:lnTo>
                    <a:pt x="1556" y="133"/>
                  </a:lnTo>
                  <a:lnTo>
                    <a:pt x="1559" y="138"/>
                  </a:lnTo>
                  <a:lnTo>
                    <a:pt x="1564" y="141"/>
                  </a:lnTo>
                  <a:lnTo>
                    <a:pt x="1571" y="144"/>
                  </a:lnTo>
                  <a:lnTo>
                    <a:pt x="1579" y="148"/>
                  </a:lnTo>
                  <a:lnTo>
                    <a:pt x="1592" y="152"/>
                  </a:lnTo>
                  <a:lnTo>
                    <a:pt x="1600" y="149"/>
                  </a:lnTo>
                  <a:lnTo>
                    <a:pt x="1608" y="147"/>
                  </a:lnTo>
                  <a:lnTo>
                    <a:pt x="1615" y="143"/>
                  </a:lnTo>
                  <a:lnTo>
                    <a:pt x="1620" y="140"/>
                  </a:lnTo>
                  <a:lnTo>
                    <a:pt x="1625" y="134"/>
                  </a:lnTo>
                  <a:lnTo>
                    <a:pt x="1630" y="128"/>
                  </a:lnTo>
                  <a:lnTo>
                    <a:pt x="1634" y="121"/>
                  </a:lnTo>
                  <a:lnTo>
                    <a:pt x="1638" y="111"/>
                  </a:lnTo>
                  <a:close/>
                  <a:moveTo>
                    <a:pt x="1638" y="474"/>
                  </a:moveTo>
                  <a:lnTo>
                    <a:pt x="1633" y="464"/>
                  </a:lnTo>
                  <a:lnTo>
                    <a:pt x="1628" y="456"/>
                  </a:lnTo>
                  <a:lnTo>
                    <a:pt x="1622" y="449"/>
                  </a:lnTo>
                  <a:lnTo>
                    <a:pt x="1617" y="443"/>
                  </a:lnTo>
                  <a:lnTo>
                    <a:pt x="1612" y="439"/>
                  </a:lnTo>
                  <a:lnTo>
                    <a:pt x="1605" y="436"/>
                  </a:lnTo>
                  <a:lnTo>
                    <a:pt x="1600" y="432"/>
                  </a:lnTo>
                  <a:lnTo>
                    <a:pt x="1595" y="430"/>
                  </a:lnTo>
                  <a:lnTo>
                    <a:pt x="1590" y="430"/>
                  </a:lnTo>
                  <a:lnTo>
                    <a:pt x="1584" y="430"/>
                  </a:lnTo>
                  <a:lnTo>
                    <a:pt x="1579" y="430"/>
                  </a:lnTo>
                  <a:lnTo>
                    <a:pt x="1574" y="432"/>
                  </a:lnTo>
                  <a:lnTo>
                    <a:pt x="1570" y="433"/>
                  </a:lnTo>
                  <a:lnTo>
                    <a:pt x="1565" y="437"/>
                  </a:lnTo>
                  <a:lnTo>
                    <a:pt x="1561" y="440"/>
                  </a:lnTo>
                  <a:lnTo>
                    <a:pt x="1558" y="443"/>
                  </a:lnTo>
                  <a:lnTo>
                    <a:pt x="1555" y="447"/>
                  </a:lnTo>
                  <a:lnTo>
                    <a:pt x="1552" y="451"/>
                  </a:lnTo>
                  <a:lnTo>
                    <a:pt x="1551" y="457"/>
                  </a:lnTo>
                  <a:lnTo>
                    <a:pt x="1548" y="461"/>
                  </a:lnTo>
                  <a:lnTo>
                    <a:pt x="1547" y="466"/>
                  </a:lnTo>
                  <a:lnTo>
                    <a:pt x="1547" y="471"/>
                  </a:lnTo>
                  <a:lnTo>
                    <a:pt x="1548" y="477"/>
                  </a:lnTo>
                  <a:lnTo>
                    <a:pt x="1549" y="482"/>
                  </a:lnTo>
                  <a:lnTo>
                    <a:pt x="1552" y="487"/>
                  </a:lnTo>
                  <a:lnTo>
                    <a:pt x="1555" y="493"/>
                  </a:lnTo>
                  <a:lnTo>
                    <a:pt x="1558" y="498"/>
                  </a:lnTo>
                  <a:lnTo>
                    <a:pt x="1563" y="503"/>
                  </a:lnTo>
                  <a:lnTo>
                    <a:pt x="1568" y="507"/>
                  </a:lnTo>
                  <a:lnTo>
                    <a:pt x="1575" y="512"/>
                  </a:lnTo>
                  <a:lnTo>
                    <a:pt x="1582" y="516"/>
                  </a:lnTo>
                  <a:lnTo>
                    <a:pt x="1592" y="519"/>
                  </a:lnTo>
                  <a:lnTo>
                    <a:pt x="1601" y="516"/>
                  </a:lnTo>
                  <a:lnTo>
                    <a:pt x="1610" y="513"/>
                  </a:lnTo>
                  <a:lnTo>
                    <a:pt x="1616" y="509"/>
                  </a:lnTo>
                  <a:lnTo>
                    <a:pt x="1621" y="505"/>
                  </a:lnTo>
                  <a:lnTo>
                    <a:pt x="1625" y="500"/>
                  </a:lnTo>
                  <a:lnTo>
                    <a:pt x="1630" y="493"/>
                  </a:lnTo>
                  <a:lnTo>
                    <a:pt x="1634" y="484"/>
                  </a:lnTo>
                  <a:lnTo>
                    <a:pt x="1638" y="474"/>
                  </a:lnTo>
                  <a:close/>
                  <a:moveTo>
                    <a:pt x="2360" y="1932"/>
                  </a:moveTo>
                  <a:lnTo>
                    <a:pt x="2355" y="1939"/>
                  </a:lnTo>
                  <a:lnTo>
                    <a:pt x="2349" y="1948"/>
                  </a:lnTo>
                  <a:lnTo>
                    <a:pt x="2345" y="1955"/>
                  </a:lnTo>
                  <a:lnTo>
                    <a:pt x="2341" y="1964"/>
                  </a:lnTo>
                  <a:lnTo>
                    <a:pt x="2287" y="1961"/>
                  </a:lnTo>
                  <a:lnTo>
                    <a:pt x="2282" y="1972"/>
                  </a:lnTo>
                  <a:lnTo>
                    <a:pt x="2299" y="1987"/>
                  </a:lnTo>
                  <a:lnTo>
                    <a:pt x="2321" y="1986"/>
                  </a:lnTo>
                  <a:lnTo>
                    <a:pt x="2343" y="1986"/>
                  </a:lnTo>
                  <a:lnTo>
                    <a:pt x="2365" y="1985"/>
                  </a:lnTo>
                  <a:lnTo>
                    <a:pt x="2387" y="1984"/>
                  </a:lnTo>
                  <a:lnTo>
                    <a:pt x="2365" y="1932"/>
                  </a:lnTo>
                  <a:lnTo>
                    <a:pt x="2360" y="1932"/>
                  </a:lnTo>
                  <a:close/>
                  <a:moveTo>
                    <a:pt x="2500" y="1854"/>
                  </a:moveTo>
                  <a:lnTo>
                    <a:pt x="2496" y="1859"/>
                  </a:lnTo>
                  <a:lnTo>
                    <a:pt x="2493" y="1864"/>
                  </a:lnTo>
                  <a:lnTo>
                    <a:pt x="2491" y="1871"/>
                  </a:lnTo>
                  <a:lnTo>
                    <a:pt x="2490" y="1880"/>
                  </a:lnTo>
                  <a:lnTo>
                    <a:pt x="2513" y="1880"/>
                  </a:lnTo>
                  <a:lnTo>
                    <a:pt x="2536" y="1879"/>
                  </a:lnTo>
                  <a:lnTo>
                    <a:pt x="2559" y="1879"/>
                  </a:lnTo>
                  <a:lnTo>
                    <a:pt x="2584" y="1879"/>
                  </a:lnTo>
                  <a:lnTo>
                    <a:pt x="2563" y="1872"/>
                  </a:lnTo>
                  <a:lnTo>
                    <a:pt x="2541" y="1865"/>
                  </a:lnTo>
                  <a:lnTo>
                    <a:pt x="2520" y="1859"/>
                  </a:lnTo>
                  <a:lnTo>
                    <a:pt x="2500" y="1854"/>
                  </a:lnTo>
                  <a:close/>
                  <a:moveTo>
                    <a:pt x="2443" y="1763"/>
                  </a:moveTo>
                  <a:lnTo>
                    <a:pt x="2442" y="1774"/>
                  </a:lnTo>
                  <a:lnTo>
                    <a:pt x="2442" y="1786"/>
                  </a:lnTo>
                  <a:lnTo>
                    <a:pt x="2463" y="1782"/>
                  </a:lnTo>
                  <a:lnTo>
                    <a:pt x="2479" y="1778"/>
                  </a:lnTo>
                  <a:lnTo>
                    <a:pt x="2482" y="1778"/>
                  </a:lnTo>
                  <a:lnTo>
                    <a:pt x="2485" y="1778"/>
                  </a:lnTo>
                  <a:lnTo>
                    <a:pt x="2489" y="1779"/>
                  </a:lnTo>
                  <a:lnTo>
                    <a:pt x="2493" y="1781"/>
                  </a:lnTo>
                  <a:lnTo>
                    <a:pt x="2496" y="1784"/>
                  </a:lnTo>
                  <a:lnTo>
                    <a:pt x="2499" y="1788"/>
                  </a:lnTo>
                  <a:lnTo>
                    <a:pt x="2502" y="1792"/>
                  </a:lnTo>
                  <a:lnTo>
                    <a:pt x="2507" y="1800"/>
                  </a:lnTo>
                  <a:lnTo>
                    <a:pt x="2494" y="1810"/>
                  </a:lnTo>
                  <a:lnTo>
                    <a:pt x="2482" y="1821"/>
                  </a:lnTo>
                  <a:lnTo>
                    <a:pt x="2487" y="1830"/>
                  </a:lnTo>
                  <a:lnTo>
                    <a:pt x="2492" y="1841"/>
                  </a:lnTo>
                  <a:lnTo>
                    <a:pt x="2513" y="1841"/>
                  </a:lnTo>
                  <a:lnTo>
                    <a:pt x="2533" y="1842"/>
                  </a:lnTo>
                  <a:lnTo>
                    <a:pt x="2554" y="1842"/>
                  </a:lnTo>
                  <a:lnTo>
                    <a:pt x="2575" y="1843"/>
                  </a:lnTo>
                  <a:lnTo>
                    <a:pt x="2575" y="1824"/>
                  </a:lnTo>
                  <a:lnTo>
                    <a:pt x="2555" y="1821"/>
                  </a:lnTo>
                  <a:lnTo>
                    <a:pt x="2551" y="1813"/>
                  </a:lnTo>
                  <a:lnTo>
                    <a:pt x="2549" y="1807"/>
                  </a:lnTo>
                  <a:lnTo>
                    <a:pt x="2549" y="1801"/>
                  </a:lnTo>
                  <a:lnTo>
                    <a:pt x="2549" y="1795"/>
                  </a:lnTo>
                  <a:lnTo>
                    <a:pt x="2552" y="1786"/>
                  </a:lnTo>
                  <a:lnTo>
                    <a:pt x="2556" y="1775"/>
                  </a:lnTo>
                  <a:lnTo>
                    <a:pt x="2571" y="1773"/>
                  </a:lnTo>
                  <a:lnTo>
                    <a:pt x="2587" y="1773"/>
                  </a:lnTo>
                  <a:lnTo>
                    <a:pt x="2587" y="1754"/>
                  </a:lnTo>
                  <a:lnTo>
                    <a:pt x="2563" y="1749"/>
                  </a:lnTo>
                  <a:lnTo>
                    <a:pt x="2542" y="1745"/>
                  </a:lnTo>
                  <a:lnTo>
                    <a:pt x="2527" y="1744"/>
                  </a:lnTo>
                  <a:lnTo>
                    <a:pt x="2512" y="1744"/>
                  </a:lnTo>
                  <a:lnTo>
                    <a:pt x="2497" y="1746"/>
                  </a:lnTo>
                  <a:lnTo>
                    <a:pt x="2482" y="1750"/>
                  </a:lnTo>
                  <a:lnTo>
                    <a:pt x="2465" y="1755"/>
                  </a:lnTo>
                  <a:lnTo>
                    <a:pt x="2443" y="1763"/>
                  </a:lnTo>
                  <a:close/>
                  <a:moveTo>
                    <a:pt x="2447" y="1697"/>
                  </a:moveTo>
                  <a:lnTo>
                    <a:pt x="2447" y="1722"/>
                  </a:lnTo>
                  <a:lnTo>
                    <a:pt x="2472" y="1720"/>
                  </a:lnTo>
                  <a:lnTo>
                    <a:pt x="2496" y="1720"/>
                  </a:lnTo>
                  <a:lnTo>
                    <a:pt x="2520" y="1720"/>
                  </a:lnTo>
                  <a:lnTo>
                    <a:pt x="2545" y="1719"/>
                  </a:lnTo>
                  <a:lnTo>
                    <a:pt x="2569" y="1719"/>
                  </a:lnTo>
                  <a:lnTo>
                    <a:pt x="2593" y="1719"/>
                  </a:lnTo>
                  <a:lnTo>
                    <a:pt x="2617" y="1719"/>
                  </a:lnTo>
                  <a:lnTo>
                    <a:pt x="2642" y="1719"/>
                  </a:lnTo>
                  <a:lnTo>
                    <a:pt x="2628" y="1710"/>
                  </a:lnTo>
                  <a:lnTo>
                    <a:pt x="2614" y="1703"/>
                  </a:lnTo>
                  <a:lnTo>
                    <a:pt x="2602" y="1696"/>
                  </a:lnTo>
                  <a:lnTo>
                    <a:pt x="2590" y="1691"/>
                  </a:lnTo>
                  <a:lnTo>
                    <a:pt x="2578" y="1687"/>
                  </a:lnTo>
                  <a:lnTo>
                    <a:pt x="2567" y="1685"/>
                  </a:lnTo>
                  <a:lnTo>
                    <a:pt x="2555" y="1682"/>
                  </a:lnTo>
                  <a:lnTo>
                    <a:pt x="2545" y="1682"/>
                  </a:lnTo>
                  <a:lnTo>
                    <a:pt x="2534" y="1682"/>
                  </a:lnTo>
                  <a:lnTo>
                    <a:pt x="2522" y="1683"/>
                  </a:lnTo>
                  <a:lnTo>
                    <a:pt x="2511" y="1685"/>
                  </a:lnTo>
                  <a:lnTo>
                    <a:pt x="2499" y="1687"/>
                  </a:lnTo>
                  <a:lnTo>
                    <a:pt x="2475" y="1692"/>
                  </a:lnTo>
                  <a:lnTo>
                    <a:pt x="2447" y="1697"/>
                  </a:lnTo>
                  <a:close/>
                  <a:moveTo>
                    <a:pt x="2977" y="2747"/>
                  </a:moveTo>
                  <a:lnTo>
                    <a:pt x="2971" y="2735"/>
                  </a:lnTo>
                  <a:lnTo>
                    <a:pt x="2965" y="2722"/>
                  </a:lnTo>
                  <a:lnTo>
                    <a:pt x="2952" y="2724"/>
                  </a:lnTo>
                  <a:lnTo>
                    <a:pt x="2943" y="2726"/>
                  </a:lnTo>
                  <a:lnTo>
                    <a:pt x="2936" y="2729"/>
                  </a:lnTo>
                  <a:lnTo>
                    <a:pt x="2930" y="2732"/>
                  </a:lnTo>
                  <a:lnTo>
                    <a:pt x="2926" y="2736"/>
                  </a:lnTo>
                  <a:lnTo>
                    <a:pt x="2921" y="2742"/>
                  </a:lnTo>
                  <a:lnTo>
                    <a:pt x="2917" y="2752"/>
                  </a:lnTo>
                  <a:lnTo>
                    <a:pt x="2913" y="2763"/>
                  </a:lnTo>
                  <a:lnTo>
                    <a:pt x="2919" y="2773"/>
                  </a:lnTo>
                  <a:lnTo>
                    <a:pt x="2927" y="2784"/>
                  </a:lnTo>
                  <a:lnTo>
                    <a:pt x="2932" y="2782"/>
                  </a:lnTo>
                  <a:lnTo>
                    <a:pt x="2939" y="2780"/>
                  </a:lnTo>
                  <a:lnTo>
                    <a:pt x="2947" y="2776"/>
                  </a:lnTo>
                  <a:lnTo>
                    <a:pt x="2954" y="2771"/>
                  </a:lnTo>
                  <a:lnTo>
                    <a:pt x="2960" y="2766"/>
                  </a:lnTo>
                  <a:lnTo>
                    <a:pt x="2967" y="2759"/>
                  </a:lnTo>
                  <a:lnTo>
                    <a:pt x="2973" y="2753"/>
                  </a:lnTo>
                  <a:lnTo>
                    <a:pt x="2977" y="2747"/>
                  </a:lnTo>
                  <a:close/>
                  <a:moveTo>
                    <a:pt x="2961" y="2035"/>
                  </a:moveTo>
                  <a:lnTo>
                    <a:pt x="2972" y="2035"/>
                  </a:lnTo>
                  <a:lnTo>
                    <a:pt x="2982" y="2036"/>
                  </a:lnTo>
                  <a:lnTo>
                    <a:pt x="2981" y="2028"/>
                  </a:lnTo>
                  <a:lnTo>
                    <a:pt x="2978" y="2021"/>
                  </a:lnTo>
                  <a:lnTo>
                    <a:pt x="2974" y="2012"/>
                  </a:lnTo>
                  <a:lnTo>
                    <a:pt x="2969" y="2004"/>
                  </a:lnTo>
                  <a:lnTo>
                    <a:pt x="2963" y="1996"/>
                  </a:lnTo>
                  <a:lnTo>
                    <a:pt x="2956" y="1988"/>
                  </a:lnTo>
                  <a:lnTo>
                    <a:pt x="2949" y="1980"/>
                  </a:lnTo>
                  <a:lnTo>
                    <a:pt x="2941" y="1973"/>
                  </a:lnTo>
                  <a:lnTo>
                    <a:pt x="2926" y="1959"/>
                  </a:lnTo>
                  <a:lnTo>
                    <a:pt x="2910" y="1949"/>
                  </a:lnTo>
                  <a:lnTo>
                    <a:pt x="2902" y="1944"/>
                  </a:lnTo>
                  <a:lnTo>
                    <a:pt x="2895" y="1942"/>
                  </a:lnTo>
                  <a:lnTo>
                    <a:pt x="2890" y="1940"/>
                  </a:lnTo>
                  <a:lnTo>
                    <a:pt x="2884" y="1939"/>
                  </a:lnTo>
                  <a:lnTo>
                    <a:pt x="2903" y="1961"/>
                  </a:lnTo>
                  <a:lnTo>
                    <a:pt x="2922" y="1985"/>
                  </a:lnTo>
                  <a:lnTo>
                    <a:pt x="2942" y="2009"/>
                  </a:lnTo>
                  <a:lnTo>
                    <a:pt x="2961" y="2035"/>
                  </a:lnTo>
                  <a:close/>
                  <a:moveTo>
                    <a:pt x="3351" y="1894"/>
                  </a:moveTo>
                  <a:lnTo>
                    <a:pt x="3352" y="1909"/>
                  </a:lnTo>
                  <a:lnTo>
                    <a:pt x="3351" y="1923"/>
                  </a:lnTo>
                  <a:lnTo>
                    <a:pt x="3349" y="1938"/>
                  </a:lnTo>
                  <a:lnTo>
                    <a:pt x="3345" y="1951"/>
                  </a:lnTo>
                  <a:lnTo>
                    <a:pt x="3341" y="1965"/>
                  </a:lnTo>
                  <a:lnTo>
                    <a:pt x="3337" y="1976"/>
                  </a:lnTo>
                  <a:lnTo>
                    <a:pt x="3331" y="1988"/>
                  </a:lnTo>
                  <a:lnTo>
                    <a:pt x="3323" y="1999"/>
                  </a:lnTo>
                  <a:lnTo>
                    <a:pt x="3316" y="2011"/>
                  </a:lnTo>
                  <a:lnTo>
                    <a:pt x="3308" y="2021"/>
                  </a:lnTo>
                  <a:lnTo>
                    <a:pt x="3298" y="2031"/>
                  </a:lnTo>
                  <a:lnTo>
                    <a:pt x="3289" y="2041"/>
                  </a:lnTo>
                  <a:lnTo>
                    <a:pt x="3267" y="2060"/>
                  </a:lnTo>
                  <a:lnTo>
                    <a:pt x="3245" y="2078"/>
                  </a:lnTo>
                  <a:lnTo>
                    <a:pt x="3199" y="2114"/>
                  </a:lnTo>
                  <a:lnTo>
                    <a:pt x="3152" y="2149"/>
                  </a:lnTo>
                  <a:lnTo>
                    <a:pt x="3142" y="2159"/>
                  </a:lnTo>
                  <a:lnTo>
                    <a:pt x="3131" y="2169"/>
                  </a:lnTo>
                  <a:lnTo>
                    <a:pt x="3121" y="2178"/>
                  </a:lnTo>
                  <a:lnTo>
                    <a:pt x="3111" y="2189"/>
                  </a:lnTo>
                  <a:lnTo>
                    <a:pt x="3103" y="2199"/>
                  </a:lnTo>
                  <a:lnTo>
                    <a:pt x="3094" y="2211"/>
                  </a:lnTo>
                  <a:lnTo>
                    <a:pt x="3086" y="2222"/>
                  </a:lnTo>
                  <a:lnTo>
                    <a:pt x="3080" y="2235"/>
                  </a:lnTo>
                  <a:lnTo>
                    <a:pt x="3087" y="2234"/>
                  </a:lnTo>
                  <a:lnTo>
                    <a:pt x="3096" y="2231"/>
                  </a:lnTo>
                  <a:lnTo>
                    <a:pt x="3109" y="2228"/>
                  </a:lnTo>
                  <a:lnTo>
                    <a:pt x="3123" y="2222"/>
                  </a:lnTo>
                  <a:lnTo>
                    <a:pt x="3154" y="2210"/>
                  </a:lnTo>
                  <a:lnTo>
                    <a:pt x="3189" y="2196"/>
                  </a:lnTo>
                  <a:lnTo>
                    <a:pt x="3222" y="2182"/>
                  </a:lnTo>
                  <a:lnTo>
                    <a:pt x="3251" y="2171"/>
                  </a:lnTo>
                  <a:lnTo>
                    <a:pt x="3262" y="2167"/>
                  </a:lnTo>
                  <a:lnTo>
                    <a:pt x="3272" y="2164"/>
                  </a:lnTo>
                  <a:lnTo>
                    <a:pt x="3278" y="2163"/>
                  </a:lnTo>
                  <a:lnTo>
                    <a:pt x="3282" y="2164"/>
                  </a:lnTo>
                  <a:lnTo>
                    <a:pt x="3252" y="2190"/>
                  </a:lnTo>
                  <a:lnTo>
                    <a:pt x="3219" y="2217"/>
                  </a:lnTo>
                  <a:lnTo>
                    <a:pt x="3184" y="2245"/>
                  </a:lnTo>
                  <a:lnTo>
                    <a:pt x="3149" y="2271"/>
                  </a:lnTo>
                  <a:lnTo>
                    <a:pt x="3131" y="2284"/>
                  </a:lnTo>
                  <a:lnTo>
                    <a:pt x="3113" y="2295"/>
                  </a:lnTo>
                  <a:lnTo>
                    <a:pt x="3094" y="2307"/>
                  </a:lnTo>
                  <a:lnTo>
                    <a:pt x="3076" y="2316"/>
                  </a:lnTo>
                  <a:lnTo>
                    <a:pt x="3058" y="2325"/>
                  </a:lnTo>
                  <a:lnTo>
                    <a:pt x="3039" y="2332"/>
                  </a:lnTo>
                  <a:lnTo>
                    <a:pt x="3022" y="2338"/>
                  </a:lnTo>
                  <a:lnTo>
                    <a:pt x="3003" y="2341"/>
                  </a:lnTo>
                  <a:lnTo>
                    <a:pt x="2994" y="2331"/>
                  </a:lnTo>
                  <a:lnTo>
                    <a:pt x="2985" y="2322"/>
                  </a:lnTo>
                  <a:lnTo>
                    <a:pt x="2976" y="2312"/>
                  </a:lnTo>
                  <a:lnTo>
                    <a:pt x="2967" y="2304"/>
                  </a:lnTo>
                  <a:lnTo>
                    <a:pt x="2961" y="2309"/>
                  </a:lnTo>
                  <a:lnTo>
                    <a:pt x="2955" y="2319"/>
                  </a:lnTo>
                  <a:lnTo>
                    <a:pt x="2949" y="2331"/>
                  </a:lnTo>
                  <a:lnTo>
                    <a:pt x="2942" y="2346"/>
                  </a:lnTo>
                  <a:lnTo>
                    <a:pt x="2928" y="2383"/>
                  </a:lnTo>
                  <a:lnTo>
                    <a:pt x="2914" y="2425"/>
                  </a:lnTo>
                  <a:lnTo>
                    <a:pt x="2900" y="2469"/>
                  </a:lnTo>
                  <a:lnTo>
                    <a:pt x="2890" y="2509"/>
                  </a:lnTo>
                  <a:lnTo>
                    <a:pt x="2885" y="2527"/>
                  </a:lnTo>
                  <a:lnTo>
                    <a:pt x="2882" y="2542"/>
                  </a:lnTo>
                  <a:lnTo>
                    <a:pt x="2880" y="2554"/>
                  </a:lnTo>
                  <a:lnTo>
                    <a:pt x="2879" y="2564"/>
                  </a:lnTo>
                  <a:lnTo>
                    <a:pt x="2907" y="2561"/>
                  </a:lnTo>
                  <a:lnTo>
                    <a:pt x="2913" y="2538"/>
                  </a:lnTo>
                  <a:lnTo>
                    <a:pt x="2919" y="2516"/>
                  </a:lnTo>
                  <a:lnTo>
                    <a:pt x="2926" y="2494"/>
                  </a:lnTo>
                  <a:lnTo>
                    <a:pt x="2932" y="2472"/>
                  </a:lnTo>
                  <a:lnTo>
                    <a:pt x="2938" y="2449"/>
                  </a:lnTo>
                  <a:lnTo>
                    <a:pt x="2946" y="2426"/>
                  </a:lnTo>
                  <a:lnTo>
                    <a:pt x="2952" y="2404"/>
                  </a:lnTo>
                  <a:lnTo>
                    <a:pt x="2958" y="2382"/>
                  </a:lnTo>
                  <a:lnTo>
                    <a:pt x="2974" y="2384"/>
                  </a:lnTo>
                  <a:lnTo>
                    <a:pt x="2989" y="2386"/>
                  </a:lnTo>
                  <a:lnTo>
                    <a:pt x="3005" y="2388"/>
                  </a:lnTo>
                  <a:lnTo>
                    <a:pt x="3020" y="2391"/>
                  </a:lnTo>
                  <a:lnTo>
                    <a:pt x="3024" y="2413"/>
                  </a:lnTo>
                  <a:lnTo>
                    <a:pt x="3025" y="2435"/>
                  </a:lnTo>
                  <a:lnTo>
                    <a:pt x="3026" y="2457"/>
                  </a:lnTo>
                  <a:lnTo>
                    <a:pt x="3027" y="2480"/>
                  </a:lnTo>
                  <a:lnTo>
                    <a:pt x="3026" y="2529"/>
                  </a:lnTo>
                  <a:lnTo>
                    <a:pt x="3024" y="2579"/>
                  </a:lnTo>
                  <a:lnTo>
                    <a:pt x="3020" y="2628"/>
                  </a:lnTo>
                  <a:lnTo>
                    <a:pt x="3017" y="2678"/>
                  </a:lnTo>
                  <a:lnTo>
                    <a:pt x="3013" y="2726"/>
                  </a:lnTo>
                  <a:lnTo>
                    <a:pt x="3010" y="2774"/>
                  </a:lnTo>
                  <a:lnTo>
                    <a:pt x="2990" y="2791"/>
                  </a:lnTo>
                  <a:lnTo>
                    <a:pt x="2958" y="2815"/>
                  </a:lnTo>
                  <a:lnTo>
                    <a:pt x="2942" y="2827"/>
                  </a:lnTo>
                  <a:lnTo>
                    <a:pt x="2928" y="2836"/>
                  </a:lnTo>
                  <a:lnTo>
                    <a:pt x="2921" y="2840"/>
                  </a:lnTo>
                  <a:lnTo>
                    <a:pt x="2915" y="2842"/>
                  </a:lnTo>
                  <a:lnTo>
                    <a:pt x="2911" y="2843"/>
                  </a:lnTo>
                  <a:lnTo>
                    <a:pt x="2908" y="2842"/>
                  </a:lnTo>
                  <a:lnTo>
                    <a:pt x="2895" y="2819"/>
                  </a:lnTo>
                  <a:lnTo>
                    <a:pt x="2882" y="2796"/>
                  </a:lnTo>
                  <a:lnTo>
                    <a:pt x="2870" y="2773"/>
                  </a:lnTo>
                  <a:lnTo>
                    <a:pt x="2858" y="2751"/>
                  </a:lnTo>
                  <a:lnTo>
                    <a:pt x="2885" y="2724"/>
                  </a:lnTo>
                  <a:lnTo>
                    <a:pt x="2914" y="2698"/>
                  </a:lnTo>
                  <a:lnTo>
                    <a:pt x="2941" y="2669"/>
                  </a:lnTo>
                  <a:lnTo>
                    <a:pt x="2969" y="2642"/>
                  </a:lnTo>
                  <a:lnTo>
                    <a:pt x="2963" y="2638"/>
                  </a:lnTo>
                  <a:lnTo>
                    <a:pt x="2958" y="2636"/>
                  </a:lnTo>
                  <a:lnTo>
                    <a:pt x="2952" y="2633"/>
                  </a:lnTo>
                  <a:lnTo>
                    <a:pt x="2945" y="2633"/>
                  </a:lnTo>
                  <a:lnTo>
                    <a:pt x="2937" y="2635"/>
                  </a:lnTo>
                  <a:lnTo>
                    <a:pt x="2930" y="2637"/>
                  </a:lnTo>
                  <a:lnTo>
                    <a:pt x="2921" y="2640"/>
                  </a:lnTo>
                  <a:lnTo>
                    <a:pt x="2913" y="2644"/>
                  </a:lnTo>
                  <a:lnTo>
                    <a:pt x="2894" y="2655"/>
                  </a:lnTo>
                  <a:lnTo>
                    <a:pt x="2875" y="2667"/>
                  </a:lnTo>
                  <a:lnTo>
                    <a:pt x="2855" y="2681"/>
                  </a:lnTo>
                  <a:lnTo>
                    <a:pt x="2834" y="2696"/>
                  </a:lnTo>
                  <a:lnTo>
                    <a:pt x="2813" y="2711"/>
                  </a:lnTo>
                  <a:lnTo>
                    <a:pt x="2793" y="2724"/>
                  </a:lnTo>
                  <a:lnTo>
                    <a:pt x="2772" y="2737"/>
                  </a:lnTo>
                  <a:lnTo>
                    <a:pt x="2755" y="2748"/>
                  </a:lnTo>
                  <a:lnTo>
                    <a:pt x="2746" y="2752"/>
                  </a:lnTo>
                  <a:lnTo>
                    <a:pt x="2738" y="2755"/>
                  </a:lnTo>
                  <a:lnTo>
                    <a:pt x="2729" y="2757"/>
                  </a:lnTo>
                  <a:lnTo>
                    <a:pt x="2722" y="2758"/>
                  </a:lnTo>
                  <a:lnTo>
                    <a:pt x="2716" y="2758"/>
                  </a:lnTo>
                  <a:lnTo>
                    <a:pt x="2709" y="2756"/>
                  </a:lnTo>
                  <a:lnTo>
                    <a:pt x="2704" y="2754"/>
                  </a:lnTo>
                  <a:lnTo>
                    <a:pt x="2699" y="2750"/>
                  </a:lnTo>
                  <a:lnTo>
                    <a:pt x="2724" y="2686"/>
                  </a:lnTo>
                  <a:lnTo>
                    <a:pt x="2755" y="2610"/>
                  </a:lnTo>
                  <a:lnTo>
                    <a:pt x="2787" y="2525"/>
                  </a:lnTo>
                  <a:lnTo>
                    <a:pt x="2823" y="2435"/>
                  </a:lnTo>
                  <a:lnTo>
                    <a:pt x="2841" y="2389"/>
                  </a:lnTo>
                  <a:lnTo>
                    <a:pt x="2860" y="2345"/>
                  </a:lnTo>
                  <a:lnTo>
                    <a:pt x="2879" y="2303"/>
                  </a:lnTo>
                  <a:lnTo>
                    <a:pt x="2899" y="2262"/>
                  </a:lnTo>
                  <a:lnTo>
                    <a:pt x="2918" y="2222"/>
                  </a:lnTo>
                  <a:lnTo>
                    <a:pt x="2937" y="2188"/>
                  </a:lnTo>
                  <a:lnTo>
                    <a:pt x="2956" y="2155"/>
                  </a:lnTo>
                  <a:lnTo>
                    <a:pt x="2975" y="2127"/>
                  </a:lnTo>
                  <a:lnTo>
                    <a:pt x="2972" y="2111"/>
                  </a:lnTo>
                  <a:lnTo>
                    <a:pt x="2966" y="2096"/>
                  </a:lnTo>
                  <a:lnTo>
                    <a:pt x="2958" y="2079"/>
                  </a:lnTo>
                  <a:lnTo>
                    <a:pt x="2949" y="2063"/>
                  </a:lnTo>
                  <a:lnTo>
                    <a:pt x="2929" y="2031"/>
                  </a:lnTo>
                  <a:lnTo>
                    <a:pt x="2907" y="2000"/>
                  </a:lnTo>
                  <a:lnTo>
                    <a:pt x="2897" y="1986"/>
                  </a:lnTo>
                  <a:lnTo>
                    <a:pt x="2888" y="1971"/>
                  </a:lnTo>
                  <a:lnTo>
                    <a:pt x="2879" y="1957"/>
                  </a:lnTo>
                  <a:lnTo>
                    <a:pt x="2873" y="1944"/>
                  </a:lnTo>
                  <a:lnTo>
                    <a:pt x="2867" y="1932"/>
                  </a:lnTo>
                  <a:lnTo>
                    <a:pt x="2865" y="1921"/>
                  </a:lnTo>
                  <a:lnTo>
                    <a:pt x="2865" y="1916"/>
                  </a:lnTo>
                  <a:lnTo>
                    <a:pt x="2865" y="1911"/>
                  </a:lnTo>
                  <a:lnTo>
                    <a:pt x="2866" y="1905"/>
                  </a:lnTo>
                  <a:lnTo>
                    <a:pt x="2869" y="1901"/>
                  </a:lnTo>
                  <a:lnTo>
                    <a:pt x="2885" y="1912"/>
                  </a:lnTo>
                  <a:lnTo>
                    <a:pt x="2905" y="1927"/>
                  </a:lnTo>
                  <a:lnTo>
                    <a:pt x="2929" y="1943"/>
                  </a:lnTo>
                  <a:lnTo>
                    <a:pt x="2952" y="1960"/>
                  </a:lnTo>
                  <a:lnTo>
                    <a:pt x="2975" y="1976"/>
                  </a:lnTo>
                  <a:lnTo>
                    <a:pt x="2997" y="1989"/>
                  </a:lnTo>
                  <a:lnTo>
                    <a:pt x="3009" y="1994"/>
                  </a:lnTo>
                  <a:lnTo>
                    <a:pt x="3018" y="1997"/>
                  </a:lnTo>
                  <a:lnTo>
                    <a:pt x="3028" y="1999"/>
                  </a:lnTo>
                  <a:lnTo>
                    <a:pt x="3037" y="2000"/>
                  </a:lnTo>
                  <a:lnTo>
                    <a:pt x="3045" y="1983"/>
                  </a:lnTo>
                  <a:lnTo>
                    <a:pt x="3053" y="1966"/>
                  </a:lnTo>
                  <a:lnTo>
                    <a:pt x="3062" y="1950"/>
                  </a:lnTo>
                  <a:lnTo>
                    <a:pt x="3070" y="1935"/>
                  </a:lnTo>
                  <a:lnTo>
                    <a:pt x="3080" y="1922"/>
                  </a:lnTo>
                  <a:lnTo>
                    <a:pt x="3091" y="1910"/>
                  </a:lnTo>
                  <a:lnTo>
                    <a:pt x="3098" y="1903"/>
                  </a:lnTo>
                  <a:lnTo>
                    <a:pt x="3105" y="1898"/>
                  </a:lnTo>
                  <a:lnTo>
                    <a:pt x="3112" y="1893"/>
                  </a:lnTo>
                  <a:lnTo>
                    <a:pt x="3120" y="1888"/>
                  </a:lnTo>
                  <a:lnTo>
                    <a:pt x="3132" y="1895"/>
                  </a:lnTo>
                  <a:lnTo>
                    <a:pt x="3145" y="1902"/>
                  </a:lnTo>
                  <a:lnTo>
                    <a:pt x="3150" y="1946"/>
                  </a:lnTo>
                  <a:lnTo>
                    <a:pt x="3137" y="1953"/>
                  </a:lnTo>
                  <a:lnTo>
                    <a:pt x="3125" y="1960"/>
                  </a:lnTo>
                  <a:lnTo>
                    <a:pt x="3113" y="1969"/>
                  </a:lnTo>
                  <a:lnTo>
                    <a:pt x="3103" y="1977"/>
                  </a:lnTo>
                  <a:lnTo>
                    <a:pt x="3094" y="1986"/>
                  </a:lnTo>
                  <a:lnTo>
                    <a:pt x="3086" y="1995"/>
                  </a:lnTo>
                  <a:lnTo>
                    <a:pt x="3077" y="2005"/>
                  </a:lnTo>
                  <a:lnTo>
                    <a:pt x="3071" y="2015"/>
                  </a:lnTo>
                  <a:lnTo>
                    <a:pt x="3065" y="2026"/>
                  </a:lnTo>
                  <a:lnTo>
                    <a:pt x="3060" y="2037"/>
                  </a:lnTo>
                  <a:lnTo>
                    <a:pt x="3054" y="2049"/>
                  </a:lnTo>
                  <a:lnTo>
                    <a:pt x="3049" y="2063"/>
                  </a:lnTo>
                  <a:lnTo>
                    <a:pt x="3041" y="2091"/>
                  </a:lnTo>
                  <a:lnTo>
                    <a:pt x="3032" y="2123"/>
                  </a:lnTo>
                  <a:lnTo>
                    <a:pt x="3041" y="2128"/>
                  </a:lnTo>
                  <a:lnTo>
                    <a:pt x="3049" y="2132"/>
                  </a:lnTo>
                  <a:lnTo>
                    <a:pt x="3057" y="2133"/>
                  </a:lnTo>
                  <a:lnTo>
                    <a:pt x="3066" y="2134"/>
                  </a:lnTo>
                  <a:lnTo>
                    <a:pt x="3073" y="2133"/>
                  </a:lnTo>
                  <a:lnTo>
                    <a:pt x="3082" y="2130"/>
                  </a:lnTo>
                  <a:lnTo>
                    <a:pt x="3089" y="2128"/>
                  </a:lnTo>
                  <a:lnTo>
                    <a:pt x="3096" y="2124"/>
                  </a:lnTo>
                  <a:lnTo>
                    <a:pt x="3103" y="2119"/>
                  </a:lnTo>
                  <a:lnTo>
                    <a:pt x="3110" y="2114"/>
                  </a:lnTo>
                  <a:lnTo>
                    <a:pt x="3117" y="2107"/>
                  </a:lnTo>
                  <a:lnTo>
                    <a:pt x="3123" y="2100"/>
                  </a:lnTo>
                  <a:lnTo>
                    <a:pt x="3136" y="2085"/>
                  </a:lnTo>
                  <a:lnTo>
                    <a:pt x="3147" y="2068"/>
                  </a:lnTo>
                  <a:lnTo>
                    <a:pt x="3158" y="2050"/>
                  </a:lnTo>
                  <a:lnTo>
                    <a:pt x="3167" y="2032"/>
                  </a:lnTo>
                  <a:lnTo>
                    <a:pt x="3176" y="2015"/>
                  </a:lnTo>
                  <a:lnTo>
                    <a:pt x="3183" y="2000"/>
                  </a:lnTo>
                  <a:lnTo>
                    <a:pt x="3189" y="1987"/>
                  </a:lnTo>
                  <a:lnTo>
                    <a:pt x="3195" y="1976"/>
                  </a:lnTo>
                  <a:lnTo>
                    <a:pt x="3199" y="1970"/>
                  </a:lnTo>
                  <a:lnTo>
                    <a:pt x="3202" y="1968"/>
                  </a:lnTo>
                  <a:lnTo>
                    <a:pt x="3210" y="1974"/>
                  </a:lnTo>
                  <a:lnTo>
                    <a:pt x="3217" y="1978"/>
                  </a:lnTo>
                  <a:lnTo>
                    <a:pt x="3221" y="1979"/>
                  </a:lnTo>
                  <a:lnTo>
                    <a:pt x="3226" y="1979"/>
                  </a:lnTo>
                  <a:lnTo>
                    <a:pt x="3233" y="1978"/>
                  </a:lnTo>
                  <a:lnTo>
                    <a:pt x="3241" y="1977"/>
                  </a:lnTo>
                  <a:lnTo>
                    <a:pt x="3243" y="1970"/>
                  </a:lnTo>
                  <a:lnTo>
                    <a:pt x="3243" y="1962"/>
                  </a:lnTo>
                  <a:lnTo>
                    <a:pt x="3244" y="1956"/>
                  </a:lnTo>
                  <a:lnTo>
                    <a:pt x="3243" y="1951"/>
                  </a:lnTo>
                  <a:lnTo>
                    <a:pt x="3242" y="1941"/>
                  </a:lnTo>
                  <a:lnTo>
                    <a:pt x="3240" y="1932"/>
                  </a:lnTo>
                  <a:lnTo>
                    <a:pt x="3239" y="1924"/>
                  </a:lnTo>
                  <a:lnTo>
                    <a:pt x="3240" y="1916"/>
                  </a:lnTo>
                  <a:lnTo>
                    <a:pt x="3241" y="1912"/>
                  </a:lnTo>
                  <a:lnTo>
                    <a:pt x="3244" y="1908"/>
                  </a:lnTo>
                  <a:lnTo>
                    <a:pt x="3247" y="1902"/>
                  </a:lnTo>
                  <a:lnTo>
                    <a:pt x="3252" y="1897"/>
                  </a:lnTo>
                  <a:lnTo>
                    <a:pt x="3278" y="1902"/>
                  </a:lnTo>
                  <a:lnTo>
                    <a:pt x="3278" y="1912"/>
                  </a:lnTo>
                  <a:lnTo>
                    <a:pt x="3278" y="1921"/>
                  </a:lnTo>
                  <a:lnTo>
                    <a:pt x="3278" y="1931"/>
                  </a:lnTo>
                  <a:lnTo>
                    <a:pt x="3278" y="1940"/>
                  </a:lnTo>
                  <a:lnTo>
                    <a:pt x="3295" y="1929"/>
                  </a:lnTo>
                  <a:lnTo>
                    <a:pt x="3308" y="1917"/>
                  </a:lnTo>
                  <a:lnTo>
                    <a:pt x="3314" y="1911"/>
                  </a:lnTo>
                  <a:lnTo>
                    <a:pt x="3319" y="1903"/>
                  </a:lnTo>
                  <a:lnTo>
                    <a:pt x="3324" y="1895"/>
                  </a:lnTo>
                  <a:lnTo>
                    <a:pt x="3331" y="1884"/>
                  </a:lnTo>
                  <a:lnTo>
                    <a:pt x="3340" y="1888"/>
                  </a:lnTo>
                  <a:lnTo>
                    <a:pt x="3351" y="1894"/>
                  </a:lnTo>
                  <a:close/>
                  <a:moveTo>
                    <a:pt x="3148" y="2036"/>
                  </a:moveTo>
                  <a:lnTo>
                    <a:pt x="3148" y="2014"/>
                  </a:lnTo>
                  <a:lnTo>
                    <a:pt x="3134" y="2007"/>
                  </a:lnTo>
                  <a:lnTo>
                    <a:pt x="3121" y="1999"/>
                  </a:lnTo>
                  <a:lnTo>
                    <a:pt x="3121" y="1989"/>
                  </a:lnTo>
                  <a:lnTo>
                    <a:pt x="3125" y="1988"/>
                  </a:lnTo>
                  <a:lnTo>
                    <a:pt x="3129" y="1988"/>
                  </a:lnTo>
                  <a:lnTo>
                    <a:pt x="3133" y="1989"/>
                  </a:lnTo>
                  <a:lnTo>
                    <a:pt x="3138" y="1990"/>
                  </a:lnTo>
                  <a:lnTo>
                    <a:pt x="3147" y="1994"/>
                  </a:lnTo>
                  <a:lnTo>
                    <a:pt x="3158" y="2000"/>
                  </a:lnTo>
                  <a:lnTo>
                    <a:pt x="3157" y="2012"/>
                  </a:lnTo>
                  <a:lnTo>
                    <a:pt x="3154" y="2022"/>
                  </a:lnTo>
                  <a:lnTo>
                    <a:pt x="3152" y="2030"/>
                  </a:lnTo>
                  <a:lnTo>
                    <a:pt x="3149" y="2039"/>
                  </a:lnTo>
                  <a:lnTo>
                    <a:pt x="3146" y="2045"/>
                  </a:lnTo>
                  <a:lnTo>
                    <a:pt x="3143" y="2051"/>
                  </a:lnTo>
                  <a:lnTo>
                    <a:pt x="3139" y="2056"/>
                  </a:lnTo>
                  <a:lnTo>
                    <a:pt x="3134" y="2061"/>
                  </a:lnTo>
                  <a:lnTo>
                    <a:pt x="3124" y="2069"/>
                  </a:lnTo>
                  <a:lnTo>
                    <a:pt x="3111" y="2077"/>
                  </a:lnTo>
                  <a:lnTo>
                    <a:pt x="3096" y="2083"/>
                  </a:lnTo>
                  <a:lnTo>
                    <a:pt x="3080" y="2090"/>
                  </a:lnTo>
                  <a:lnTo>
                    <a:pt x="3075" y="2087"/>
                  </a:lnTo>
                  <a:lnTo>
                    <a:pt x="3070" y="2086"/>
                  </a:lnTo>
                  <a:lnTo>
                    <a:pt x="3086" y="2050"/>
                  </a:lnTo>
                  <a:lnTo>
                    <a:pt x="3095" y="2031"/>
                  </a:lnTo>
                  <a:lnTo>
                    <a:pt x="3099" y="2027"/>
                  </a:lnTo>
                  <a:lnTo>
                    <a:pt x="3101" y="2025"/>
                  </a:lnTo>
                  <a:lnTo>
                    <a:pt x="3103" y="2026"/>
                  </a:lnTo>
                  <a:lnTo>
                    <a:pt x="3105" y="2028"/>
                  </a:lnTo>
                  <a:lnTo>
                    <a:pt x="3107" y="2031"/>
                  </a:lnTo>
                  <a:lnTo>
                    <a:pt x="3110" y="2034"/>
                  </a:lnTo>
                  <a:lnTo>
                    <a:pt x="3113" y="2037"/>
                  </a:lnTo>
                  <a:lnTo>
                    <a:pt x="3118" y="2041"/>
                  </a:lnTo>
                  <a:lnTo>
                    <a:pt x="3123" y="2043"/>
                  </a:lnTo>
                  <a:lnTo>
                    <a:pt x="3129" y="2043"/>
                  </a:lnTo>
                  <a:lnTo>
                    <a:pt x="3138" y="2041"/>
                  </a:lnTo>
                  <a:lnTo>
                    <a:pt x="3148" y="2036"/>
                  </a:lnTo>
                  <a:close/>
                  <a:moveTo>
                    <a:pt x="3052" y="1898"/>
                  </a:moveTo>
                  <a:lnTo>
                    <a:pt x="3050" y="1898"/>
                  </a:lnTo>
                  <a:lnTo>
                    <a:pt x="3048" y="1899"/>
                  </a:lnTo>
                  <a:lnTo>
                    <a:pt x="3035" y="1882"/>
                  </a:lnTo>
                  <a:lnTo>
                    <a:pt x="3026" y="1865"/>
                  </a:lnTo>
                  <a:lnTo>
                    <a:pt x="3017" y="1850"/>
                  </a:lnTo>
                  <a:lnTo>
                    <a:pt x="3011" y="1837"/>
                  </a:lnTo>
                  <a:lnTo>
                    <a:pt x="3012" y="1836"/>
                  </a:lnTo>
                  <a:lnTo>
                    <a:pt x="3013" y="1836"/>
                  </a:lnTo>
                  <a:lnTo>
                    <a:pt x="3024" y="1846"/>
                  </a:lnTo>
                  <a:lnTo>
                    <a:pt x="3038" y="1861"/>
                  </a:lnTo>
                  <a:lnTo>
                    <a:pt x="3045" y="1871"/>
                  </a:lnTo>
                  <a:lnTo>
                    <a:pt x="3050" y="1880"/>
                  </a:lnTo>
                  <a:lnTo>
                    <a:pt x="3052" y="1884"/>
                  </a:lnTo>
                  <a:lnTo>
                    <a:pt x="3053" y="1888"/>
                  </a:lnTo>
                  <a:lnTo>
                    <a:pt x="3053" y="1894"/>
                  </a:lnTo>
                  <a:lnTo>
                    <a:pt x="3052" y="1898"/>
                  </a:lnTo>
                  <a:close/>
                  <a:moveTo>
                    <a:pt x="2856" y="1718"/>
                  </a:moveTo>
                  <a:lnTo>
                    <a:pt x="2850" y="1730"/>
                  </a:lnTo>
                  <a:lnTo>
                    <a:pt x="2843" y="1746"/>
                  </a:lnTo>
                  <a:lnTo>
                    <a:pt x="2836" y="1764"/>
                  </a:lnTo>
                  <a:lnTo>
                    <a:pt x="2828" y="1785"/>
                  </a:lnTo>
                  <a:lnTo>
                    <a:pt x="2813" y="1832"/>
                  </a:lnTo>
                  <a:lnTo>
                    <a:pt x="2795" y="1883"/>
                  </a:lnTo>
                  <a:lnTo>
                    <a:pt x="2785" y="1908"/>
                  </a:lnTo>
                  <a:lnTo>
                    <a:pt x="2774" y="1931"/>
                  </a:lnTo>
                  <a:lnTo>
                    <a:pt x="2762" y="1953"/>
                  </a:lnTo>
                  <a:lnTo>
                    <a:pt x="2749" y="1972"/>
                  </a:lnTo>
                  <a:lnTo>
                    <a:pt x="2743" y="1979"/>
                  </a:lnTo>
                  <a:lnTo>
                    <a:pt x="2736" y="1988"/>
                  </a:lnTo>
                  <a:lnTo>
                    <a:pt x="2729" y="1994"/>
                  </a:lnTo>
                  <a:lnTo>
                    <a:pt x="2721" y="1999"/>
                  </a:lnTo>
                  <a:lnTo>
                    <a:pt x="2713" y="2004"/>
                  </a:lnTo>
                  <a:lnTo>
                    <a:pt x="2705" y="2007"/>
                  </a:lnTo>
                  <a:lnTo>
                    <a:pt x="2697" y="2009"/>
                  </a:lnTo>
                  <a:lnTo>
                    <a:pt x="2688" y="2010"/>
                  </a:lnTo>
                  <a:lnTo>
                    <a:pt x="2686" y="2010"/>
                  </a:lnTo>
                  <a:lnTo>
                    <a:pt x="2687" y="1915"/>
                  </a:lnTo>
                  <a:lnTo>
                    <a:pt x="2690" y="1837"/>
                  </a:lnTo>
                  <a:lnTo>
                    <a:pt x="2689" y="1803"/>
                  </a:lnTo>
                  <a:lnTo>
                    <a:pt x="2688" y="1772"/>
                  </a:lnTo>
                  <a:lnTo>
                    <a:pt x="2687" y="1757"/>
                  </a:lnTo>
                  <a:lnTo>
                    <a:pt x="2685" y="1745"/>
                  </a:lnTo>
                  <a:lnTo>
                    <a:pt x="2682" y="1732"/>
                  </a:lnTo>
                  <a:lnTo>
                    <a:pt x="2679" y="1720"/>
                  </a:lnTo>
                  <a:lnTo>
                    <a:pt x="2674" y="1709"/>
                  </a:lnTo>
                  <a:lnTo>
                    <a:pt x="2669" y="1698"/>
                  </a:lnTo>
                  <a:lnTo>
                    <a:pt x="2663" y="1689"/>
                  </a:lnTo>
                  <a:lnTo>
                    <a:pt x="2655" y="1679"/>
                  </a:lnTo>
                  <a:lnTo>
                    <a:pt x="2648" y="1671"/>
                  </a:lnTo>
                  <a:lnTo>
                    <a:pt x="2638" y="1662"/>
                  </a:lnTo>
                  <a:lnTo>
                    <a:pt x="2628" y="1655"/>
                  </a:lnTo>
                  <a:lnTo>
                    <a:pt x="2616" y="1649"/>
                  </a:lnTo>
                  <a:lnTo>
                    <a:pt x="2604" y="1642"/>
                  </a:lnTo>
                  <a:lnTo>
                    <a:pt x="2589" y="1636"/>
                  </a:lnTo>
                  <a:lnTo>
                    <a:pt x="2573" y="1631"/>
                  </a:lnTo>
                  <a:lnTo>
                    <a:pt x="2555" y="1625"/>
                  </a:lnTo>
                  <a:lnTo>
                    <a:pt x="2536" y="1620"/>
                  </a:lnTo>
                  <a:lnTo>
                    <a:pt x="2515" y="1616"/>
                  </a:lnTo>
                  <a:lnTo>
                    <a:pt x="2493" y="1613"/>
                  </a:lnTo>
                  <a:lnTo>
                    <a:pt x="2469" y="1608"/>
                  </a:lnTo>
                  <a:lnTo>
                    <a:pt x="2463" y="1600"/>
                  </a:lnTo>
                  <a:lnTo>
                    <a:pt x="2460" y="1593"/>
                  </a:lnTo>
                  <a:lnTo>
                    <a:pt x="2457" y="1586"/>
                  </a:lnTo>
                  <a:lnTo>
                    <a:pt x="2456" y="1581"/>
                  </a:lnTo>
                  <a:lnTo>
                    <a:pt x="2468" y="1575"/>
                  </a:lnTo>
                  <a:lnTo>
                    <a:pt x="2479" y="1569"/>
                  </a:lnTo>
                  <a:lnTo>
                    <a:pt x="2493" y="1564"/>
                  </a:lnTo>
                  <a:lnTo>
                    <a:pt x="2507" y="1560"/>
                  </a:lnTo>
                  <a:lnTo>
                    <a:pt x="2522" y="1557"/>
                  </a:lnTo>
                  <a:lnTo>
                    <a:pt x="2538" y="1554"/>
                  </a:lnTo>
                  <a:lnTo>
                    <a:pt x="2555" y="1550"/>
                  </a:lnTo>
                  <a:lnTo>
                    <a:pt x="2573" y="1548"/>
                  </a:lnTo>
                  <a:lnTo>
                    <a:pt x="2610" y="1545"/>
                  </a:lnTo>
                  <a:lnTo>
                    <a:pt x="2650" y="1544"/>
                  </a:lnTo>
                  <a:lnTo>
                    <a:pt x="2691" y="1545"/>
                  </a:lnTo>
                  <a:lnTo>
                    <a:pt x="2732" y="1546"/>
                  </a:lnTo>
                  <a:lnTo>
                    <a:pt x="2775" y="1550"/>
                  </a:lnTo>
                  <a:lnTo>
                    <a:pt x="2816" y="1555"/>
                  </a:lnTo>
                  <a:lnTo>
                    <a:pt x="2856" y="1560"/>
                  </a:lnTo>
                  <a:lnTo>
                    <a:pt x="2895" y="1566"/>
                  </a:lnTo>
                  <a:lnTo>
                    <a:pt x="2931" y="1573"/>
                  </a:lnTo>
                  <a:lnTo>
                    <a:pt x="2963" y="1580"/>
                  </a:lnTo>
                  <a:lnTo>
                    <a:pt x="2993" y="1587"/>
                  </a:lnTo>
                  <a:lnTo>
                    <a:pt x="3017" y="1595"/>
                  </a:lnTo>
                  <a:lnTo>
                    <a:pt x="2996" y="1610"/>
                  </a:lnTo>
                  <a:lnTo>
                    <a:pt x="2976" y="1625"/>
                  </a:lnTo>
                  <a:lnTo>
                    <a:pt x="2955" y="1640"/>
                  </a:lnTo>
                  <a:lnTo>
                    <a:pt x="2935" y="1655"/>
                  </a:lnTo>
                  <a:lnTo>
                    <a:pt x="2915" y="1671"/>
                  </a:lnTo>
                  <a:lnTo>
                    <a:pt x="2895" y="1687"/>
                  </a:lnTo>
                  <a:lnTo>
                    <a:pt x="2876" y="1703"/>
                  </a:lnTo>
                  <a:lnTo>
                    <a:pt x="2856" y="1718"/>
                  </a:lnTo>
                  <a:close/>
                  <a:moveTo>
                    <a:pt x="2458" y="1637"/>
                  </a:moveTo>
                  <a:lnTo>
                    <a:pt x="2496" y="1642"/>
                  </a:lnTo>
                  <a:lnTo>
                    <a:pt x="2529" y="1648"/>
                  </a:lnTo>
                  <a:lnTo>
                    <a:pt x="2557" y="1654"/>
                  </a:lnTo>
                  <a:lnTo>
                    <a:pt x="2581" y="1661"/>
                  </a:lnTo>
                  <a:lnTo>
                    <a:pt x="2592" y="1667"/>
                  </a:lnTo>
                  <a:lnTo>
                    <a:pt x="2603" y="1671"/>
                  </a:lnTo>
                  <a:lnTo>
                    <a:pt x="2611" y="1676"/>
                  </a:lnTo>
                  <a:lnTo>
                    <a:pt x="2619" y="1681"/>
                  </a:lnTo>
                  <a:lnTo>
                    <a:pt x="2627" y="1687"/>
                  </a:lnTo>
                  <a:lnTo>
                    <a:pt x="2633" y="1693"/>
                  </a:lnTo>
                  <a:lnTo>
                    <a:pt x="2638" y="1700"/>
                  </a:lnTo>
                  <a:lnTo>
                    <a:pt x="2644" y="1708"/>
                  </a:lnTo>
                  <a:lnTo>
                    <a:pt x="2648" y="1716"/>
                  </a:lnTo>
                  <a:lnTo>
                    <a:pt x="2652" y="1725"/>
                  </a:lnTo>
                  <a:lnTo>
                    <a:pt x="2655" y="1734"/>
                  </a:lnTo>
                  <a:lnTo>
                    <a:pt x="2657" y="1744"/>
                  </a:lnTo>
                  <a:lnTo>
                    <a:pt x="2662" y="1766"/>
                  </a:lnTo>
                  <a:lnTo>
                    <a:pt x="2664" y="1791"/>
                  </a:lnTo>
                  <a:lnTo>
                    <a:pt x="2665" y="1821"/>
                  </a:lnTo>
                  <a:lnTo>
                    <a:pt x="2665" y="1853"/>
                  </a:lnTo>
                  <a:lnTo>
                    <a:pt x="2665" y="1890"/>
                  </a:lnTo>
                  <a:lnTo>
                    <a:pt x="2663" y="1930"/>
                  </a:lnTo>
                  <a:lnTo>
                    <a:pt x="2661" y="1950"/>
                  </a:lnTo>
                  <a:lnTo>
                    <a:pt x="2656" y="1968"/>
                  </a:lnTo>
                  <a:lnTo>
                    <a:pt x="2651" y="1985"/>
                  </a:lnTo>
                  <a:lnTo>
                    <a:pt x="2645" y="2000"/>
                  </a:lnTo>
                  <a:lnTo>
                    <a:pt x="2637" y="2015"/>
                  </a:lnTo>
                  <a:lnTo>
                    <a:pt x="2629" y="2029"/>
                  </a:lnTo>
                  <a:lnTo>
                    <a:pt x="2619" y="2041"/>
                  </a:lnTo>
                  <a:lnTo>
                    <a:pt x="2610" y="2052"/>
                  </a:lnTo>
                  <a:lnTo>
                    <a:pt x="2598" y="2063"/>
                  </a:lnTo>
                  <a:lnTo>
                    <a:pt x="2587" y="2072"/>
                  </a:lnTo>
                  <a:lnTo>
                    <a:pt x="2573" y="2081"/>
                  </a:lnTo>
                  <a:lnTo>
                    <a:pt x="2559" y="2088"/>
                  </a:lnTo>
                  <a:lnTo>
                    <a:pt x="2545" y="2095"/>
                  </a:lnTo>
                  <a:lnTo>
                    <a:pt x="2530" y="2100"/>
                  </a:lnTo>
                  <a:lnTo>
                    <a:pt x="2514" y="2104"/>
                  </a:lnTo>
                  <a:lnTo>
                    <a:pt x="2497" y="2107"/>
                  </a:lnTo>
                  <a:lnTo>
                    <a:pt x="2447" y="2100"/>
                  </a:lnTo>
                  <a:lnTo>
                    <a:pt x="2447" y="2088"/>
                  </a:lnTo>
                  <a:lnTo>
                    <a:pt x="2446" y="2077"/>
                  </a:lnTo>
                  <a:lnTo>
                    <a:pt x="2446" y="2065"/>
                  </a:lnTo>
                  <a:lnTo>
                    <a:pt x="2446" y="2054"/>
                  </a:lnTo>
                  <a:lnTo>
                    <a:pt x="2456" y="2050"/>
                  </a:lnTo>
                  <a:lnTo>
                    <a:pt x="2466" y="2045"/>
                  </a:lnTo>
                  <a:lnTo>
                    <a:pt x="2476" y="2041"/>
                  </a:lnTo>
                  <a:lnTo>
                    <a:pt x="2485" y="2036"/>
                  </a:lnTo>
                  <a:lnTo>
                    <a:pt x="2485" y="2030"/>
                  </a:lnTo>
                  <a:lnTo>
                    <a:pt x="2484" y="2025"/>
                  </a:lnTo>
                  <a:lnTo>
                    <a:pt x="2482" y="2020"/>
                  </a:lnTo>
                  <a:lnTo>
                    <a:pt x="2480" y="2015"/>
                  </a:lnTo>
                  <a:lnTo>
                    <a:pt x="2475" y="2010"/>
                  </a:lnTo>
                  <a:lnTo>
                    <a:pt x="2469" y="2006"/>
                  </a:lnTo>
                  <a:lnTo>
                    <a:pt x="2462" y="2004"/>
                  </a:lnTo>
                  <a:lnTo>
                    <a:pt x="2457" y="2002"/>
                  </a:lnTo>
                  <a:lnTo>
                    <a:pt x="2455" y="2000"/>
                  </a:lnTo>
                  <a:lnTo>
                    <a:pt x="2453" y="1999"/>
                  </a:lnTo>
                  <a:lnTo>
                    <a:pt x="2452" y="1997"/>
                  </a:lnTo>
                  <a:lnTo>
                    <a:pt x="2452" y="1995"/>
                  </a:lnTo>
                  <a:lnTo>
                    <a:pt x="2458" y="1990"/>
                  </a:lnTo>
                  <a:lnTo>
                    <a:pt x="2464" y="1986"/>
                  </a:lnTo>
                  <a:lnTo>
                    <a:pt x="2472" y="1984"/>
                  </a:lnTo>
                  <a:lnTo>
                    <a:pt x="2479" y="1984"/>
                  </a:lnTo>
                  <a:lnTo>
                    <a:pt x="2492" y="1986"/>
                  </a:lnTo>
                  <a:lnTo>
                    <a:pt x="2504" y="1988"/>
                  </a:lnTo>
                  <a:lnTo>
                    <a:pt x="2510" y="1989"/>
                  </a:lnTo>
                  <a:lnTo>
                    <a:pt x="2515" y="1989"/>
                  </a:lnTo>
                  <a:lnTo>
                    <a:pt x="2519" y="1988"/>
                  </a:lnTo>
                  <a:lnTo>
                    <a:pt x="2522" y="1986"/>
                  </a:lnTo>
                  <a:lnTo>
                    <a:pt x="2525" y="1981"/>
                  </a:lnTo>
                  <a:lnTo>
                    <a:pt x="2526" y="1975"/>
                  </a:lnTo>
                  <a:lnTo>
                    <a:pt x="2526" y="1966"/>
                  </a:lnTo>
                  <a:lnTo>
                    <a:pt x="2525" y="1953"/>
                  </a:lnTo>
                  <a:lnTo>
                    <a:pt x="2445" y="1953"/>
                  </a:lnTo>
                  <a:lnTo>
                    <a:pt x="2446" y="1940"/>
                  </a:lnTo>
                  <a:lnTo>
                    <a:pt x="2450" y="1931"/>
                  </a:lnTo>
                  <a:lnTo>
                    <a:pt x="2453" y="1923"/>
                  </a:lnTo>
                  <a:lnTo>
                    <a:pt x="2456" y="1918"/>
                  </a:lnTo>
                  <a:lnTo>
                    <a:pt x="2459" y="1913"/>
                  </a:lnTo>
                  <a:lnTo>
                    <a:pt x="2462" y="1908"/>
                  </a:lnTo>
                  <a:lnTo>
                    <a:pt x="2463" y="1901"/>
                  </a:lnTo>
                  <a:lnTo>
                    <a:pt x="2462" y="1891"/>
                  </a:lnTo>
                  <a:lnTo>
                    <a:pt x="2433" y="1888"/>
                  </a:lnTo>
                  <a:lnTo>
                    <a:pt x="2403" y="1887"/>
                  </a:lnTo>
                  <a:lnTo>
                    <a:pt x="2373" y="1886"/>
                  </a:lnTo>
                  <a:lnTo>
                    <a:pt x="2343" y="1884"/>
                  </a:lnTo>
                  <a:lnTo>
                    <a:pt x="2344" y="1864"/>
                  </a:lnTo>
                  <a:lnTo>
                    <a:pt x="2346" y="1846"/>
                  </a:lnTo>
                  <a:lnTo>
                    <a:pt x="2348" y="1828"/>
                  </a:lnTo>
                  <a:lnTo>
                    <a:pt x="2353" y="1811"/>
                  </a:lnTo>
                  <a:lnTo>
                    <a:pt x="2358" y="1795"/>
                  </a:lnTo>
                  <a:lnTo>
                    <a:pt x="2364" y="1781"/>
                  </a:lnTo>
                  <a:lnTo>
                    <a:pt x="2372" y="1766"/>
                  </a:lnTo>
                  <a:lnTo>
                    <a:pt x="2379" y="1751"/>
                  </a:lnTo>
                  <a:lnTo>
                    <a:pt x="2396" y="1724"/>
                  </a:lnTo>
                  <a:lnTo>
                    <a:pt x="2416" y="1696"/>
                  </a:lnTo>
                  <a:lnTo>
                    <a:pt x="2436" y="1668"/>
                  </a:lnTo>
                  <a:lnTo>
                    <a:pt x="2458" y="1637"/>
                  </a:lnTo>
                  <a:close/>
                  <a:moveTo>
                    <a:pt x="2310" y="1899"/>
                  </a:moveTo>
                  <a:lnTo>
                    <a:pt x="2301" y="1901"/>
                  </a:lnTo>
                  <a:lnTo>
                    <a:pt x="2291" y="1904"/>
                  </a:lnTo>
                  <a:lnTo>
                    <a:pt x="2282" y="1906"/>
                  </a:lnTo>
                  <a:lnTo>
                    <a:pt x="2272" y="1909"/>
                  </a:lnTo>
                  <a:lnTo>
                    <a:pt x="2267" y="1902"/>
                  </a:lnTo>
                  <a:lnTo>
                    <a:pt x="2263" y="1897"/>
                  </a:lnTo>
                  <a:lnTo>
                    <a:pt x="2275" y="1887"/>
                  </a:lnTo>
                  <a:lnTo>
                    <a:pt x="2290" y="1879"/>
                  </a:lnTo>
                  <a:lnTo>
                    <a:pt x="2300" y="1890"/>
                  </a:lnTo>
                  <a:lnTo>
                    <a:pt x="2310" y="1899"/>
                  </a:lnTo>
                  <a:close/>
                  <a:moveTo>
                    <a:pt x="2407" y="2119"/>
                  </a:moveTo>
                  <a:lnTo>
                    <a:pt x="2400" y="2113"/>
                  </a:lnTo>
                  <a:lnTo>
                    <a:pt x="2394" y="2106"/>
                  </a:lnTo>
                  <a:lnTo>
                    <a:pt x="2395" y="2101"/>
                  </a:lnTo>
                  <a:lnTo>
                    <a:pt x="2396" y="2098"/>
                  </a:lnTo>
                  <a:lnTo>
                    <a:pt x="2398" y="2096"/>
                  </a:lnTo>
                  <a:lnTo>
                    <a:pt x="2400" y="2095"/>
                  </a:lnTo>
                  <a:lnTo>
                    <a:pt x="2405" y="2096"/>
                  </a:lnTo>
                  <a:lnTo>
                    <a:pt x="2415" y="2099"/>
                  </a:lnTo>
                  <a:lnTo>
                    <a:pt x="2416" y="2106"/>
                  </a:lnTo>
                  <a:lnTo>
                    <a:pt x="2417" y="2115"/>
                  </a:lnTo>
                  <a:lnTo>
                    <a:pt x="2412" y="2118"/>
                  </a:lnTo>
                  <a:lnTo>
                    <a:pt x="2407" y="2119"/>
                  </a:lnTo>
                  <a:close/>
                  <a:moveTo>
                    <a:pt x="2252" y="1930"/>
                  </a:moveTo>
                  <a:lnTo>
                    <a:pt x="2269" y="1929"/>
                  </a:lnTo>
                  <a:lnTo>
                    <a:pt x="2287" y="1925"/>
                  </a:lnTo>
                  <a:lnTo>
                    <a:pt x="2304" y="1922"/>
                  </a:lnTo>
                  <a:lnTo>
                    <a:pt x="2321" y="1918"/>
                  </a:lnTo>
                  <a:lnTo>
                    <a:pt x="2329" y="1917"/>
                  </a:lnTo>
                  <a:lnTo>
                    <a:pt x="2338" y="1916"/>
                  </a:lnTo>
                  <a:lnTo>
                    <a:pt x="2347" y="1916"/>
                  </a:lnTo>
                  <a:lnTo>
                    <a:pt x="2356" y="1916"/>
                  </a:lnTo>
                  <a:lnTo>
                    <a:pt x="2365" y="1917"/>
                  </a:lnTo>
                  <a:lnTo>
                    <a:pt x="2375" y="1919"/>
                  </a:lnTo>
                  <a:lnTo>
                    <a:pt x="2384" y="1922"/>
                  </a:lnTo>
                  <a:lnTo>
                    <a:pt x="2394" y="1928"/>
                  </a:lnTo>
                  <a:lnTo>
                    <a:pt x="2393" y="1936"/>
                  </a:lnTo>
                  <a:lnTo>
                    <a:pt x="2392" y="1946"/>
                  </a:lnTo>
                  <a:lnTo>
                    <a:pt x="2392" y="1955"/>
                  </a:lnTo>
                  <a:lnTo>
                    <a:pt x="2393" y="1964"/>
                  </a:lnTo>
                  <a:lnTo>
                    <a:pt x="2395" y="1983"/>
                  </a:lnTo>
                  <a:lnTo>
                    <a:pt x="2397" y="2000"/>
                  </a:lnTo>
                  <a:lnTo>
                    <a:pt x="2400" y="2020"/>
                  </a:lnTo>
                  <a:lnTo>
                    <a:pt x="2401" y="2039"/>
                  </a:lnTo>
                  <a:lnTo>
                    <a:pt x="2401" y="2049"/>
                  </a:lnTo>
                  <a:lnTo>
                    <a:pt x="2400" y="2059"/>
                  </a:lnTo>
                  <a:lnTo>
                    <a:pt x="2399" y="2069"/>
                  </a:lnTo>
                  <a:lnTo>
                    <a:pt x="2397" y="2080"/>
                  </a:lnTo>
                  <a:lnTo>
                    <a:pt x="2388" y="2079"/>
                  </a:lnTo>
                  <a:lnTo>
                    <a:pt x="2382" y="2077"/>
                  </a:lnTo>
                  <a:lnTo>
                    <a:pt x="2376" y="2073"/>
                  </a:lnTo>
                  <a:lnTo>
                    <a:pt x="2369" y="2070"/>
                  </a:lnTo>
                  <a:lnTo>
                    <a:pt x="2360" y="2063"/>
                  </a:lnTo>
                  <a:lnTo>
                    <a:pt x="2351" y="2055"/>
                  </a:lnTo>
                  <a:lnTo>
                    <a:pt x="2351" y="2049"/>
                  </a:lnTo>
                  <a:lnTo>
                    <a:pt x="2361" y="2041"/>
                  </a:lnTo>
                  <a:lnTo>
                    <a:pt x="2369" y="2036"/>
                  </a:lnTo>
                  <a:lnTo>
                    <a:pt x="2379" y="2034"/>
                  </a:lnTo>
                  <a:lnTo>
                    <a:pt x="2394" y="2032"/>
                  </a:lnTo>
                  <a:lnTo>
                    <a:pt x="2388" y="2023"/>
                  </a:lnTo>
                  <a:lnTo>
                    <a:pt x="2384" y="2012"/>
                  </a:lnTo>
                  <a:lnTo>
                    <a:pt x="2360" y="2008"/>
                  </a:lnTo>
                  <a:lnTo>
                    <a:pt x="2336" y="2006"/>
                  </a:lnTo>
                  <a:lnTo>
                    <a:pt x="2324" y="2006"/>
                  </a:lnTo>
                  <a:lnTo>
                    <a:pt x="2313" y="2007"/>
                  </a:lnTo>
                  <a:lnTo>
                    <a:pt x="2304" y="2009"/>
                  </a:lnTo>
                  <a:lnTo>
                    <a:pt x="2294" y="2013"/>
                  </a:lnTo>
                  <a:lnTo>
                    <a:pt x="2309" y="2029"/>
                  </a:lnTo>
                  <a:lnTo>
                    <a:pt x="2324" y="2049"/>
                  </a:lnTo>
                  <a:lnTo>
                    <a:pt x="2340" y="2071"/>
                  </a:lnTo>
                  <a:lnTo>
                    <a:pt x="2356" y="2096"/>
                  </a:lnTo>
                  <a:lnTo>
                    <a:pt x="2372" y="2121"/>
                  </a:lnTo>
                  <a:lnTo>
                    <a:pt x="2386" y="2146"/>
                  </a:lnTo>
                  <a:lnTo>
                    <a:pt x="2401" y="2171"/>
                  </a:lnTo>
                  <a:lnTo>
                    <a:pt x="2416" y="2193"/>
                  </a:lnTo>
                  <a:lnTo>
                    <a:pt x="2425" y="2192"/>
                  </a:lnTo>
                  <a:lnTo>
                    <a:pt x="2434" y="2192"/>
                  </a:lnTo>
                  <a:lnTo>
                    <a:pt x="2443" y="2192"/>
                  </a:lnTo>
                  <a:lnTo>
                    <a:pt x="2453" y="2192"/>
                  </a:lnTo>
                  <a:lnTo>
                    <a:pt x="2428" y="2169"/>
                  </a:lnTo>
                  <a:lnTo>
                    <a:pt x="2462" y="2132"/>
                  </a:lnTo>
                  <a:lnTo>
                    <a:pt x="2464" y="2133"/>
                  </a:lnTo>
                  <a:lnTo>
                    <a:pt x="2469" y="2135"/>
                  </a:lnTo>
                  <a:lnTo>
                    <a:pt x="2474" y="2139"/>
                  </a:lnTo>
                  <a:lnTo>
                    <a:pt x="2480" y="2145"/>
                  </a:lnTo>
                  <a:lnTo>
                    <a:pt x="2473" y="2165"/>
                  </a:lnTo>
                  <a:lnTo>
                    <a:pt x="2469" y="2181"/>
                  </a:lnTo>
                  <a:lnTo>
                    <a:pt x="2465" y="2195"/>
                  </a:lnTo>
                  <a:lnTo>
                    <a:pt x="2462" y="2208"/>
                  </a:lnTo>
                  <a:lnTo>
                    <a:pt x="2460" y="2213"/>
                  </a:lnTo>
                  <a:lnTo>
                    <a:pt x="2457" y="2218"/>
                  </a:lnTo>
                  <a:lnTo>
                    <a:pt x="2454" y="2223"/>
                  </a:lnTo>
                  <a:lnTo>
                    <a:pt x="2450" y="2229"/>
                  </a:lnTo>
                  <a:lnTo>
                    <a:pt x="2444" y="2235"/>
                  </a:lnTo>
                  <a:lnTo>
                    <a:pt x="2438" y="2240"/>
                  </a:lnTo>
                  <a:lnTo>
                    <a:pt x="2430" y="2247"/>
                  </a:lnTo>
                  <a:lnTo>
                    <a:pt x="2420" y="2254"/>
                  </a:lnTo>
                  <a:lnTo>
                    <a:pt x="2418" y="2272"/>
                  </a:lnTo>
                  <a:lnTo>
                    <a:pt x="2415" y="2303"/>
                  </a:lnTo>
                  <a:lnTo>
                    <a:pt x="2409" y="2340"/>
                  </a:lnTo>
                  <a:lnTo>
                    <a:pt x="2403" y="2378"/>
                  </a:lnTo>
                  <a:lnTo>
                    <a:pt x="2400" y="2396"/>
                  </a:lnTo>
                  <a:lnTo>
                    <a:pt x="2396" y="2413"/>
                  </a:lnTo>
                  <a:lnTo>
                    <a:pt x="2392" y="2428"/>
                  </a:lnTo>
                  <a:lnTo>
                    <a:pt x="2387" y="2441"/>
                  </a:lnTo>
                  <a:lnTo>
                    <a:pt x="2385" y="2446"/>
                  </a:lnTo>
                  <a:lnTo>
                    <a:pt x="2383" y="2451"/>
                  </a:lnTo>
                  <a:lnTo>
                    <a:pt x="2380" y="2454"/>
                  </a:lnTo>
                  <a:lnTo>
                    <a:pt x="2378" y="2456"/>
                  </a:lnTo>
                  <a:lnTo>
                    <a:pt x="2376" y="2458"/>
                  </a:lnTo>
                  <a:lnTo>
                    <a:pt x="2373" y="2458"/>
                  </a:lnTo>
                  <a:lnTo>
                    <a:pt x="2370" y="2457"/>
                  </a:lnTo>
                  <a:lnTo>
                    <a:pt x="2367" y="2455"/>
                  </a:lnTo>
                  <a:lnTo>
                    <a:pt x="2346" y="2427"/>
                  </a:lnTo>
                  <a:lnTo>
                    <a:pt x="2327" y="2400"/>
                  </a:lnTo>
                  <a:lnTo>
                    <a:pt x="2317" y="2388"/>
                  </a:lnTo>
                  <a:lnTo>
                    <a:pt x="2307" y="2377"/>
                  </a:lnTo>
                  <a:lnTo>
                    <a:pt x="2298" y="2366"/>
                  </a:lnTo>
                  <a:lnTo>
                    <a:pt x="2288" y="2359"/>
                  </a:lnTo>
                  <a:lnTo>
                    <a:pt x="2278" y="2351"/>
                  </a:lnTo>
                  <a:lnTo>
                    <a:pt x="2268" y="2347"/>
                  </a:lnTo>
                  <a:lnTo>
                    <a:pt x="2263" y="2346"/>
                  </a:lnTo>
                  <a:lnTo>
                    <a:pt x="2258" y="2346"/>
                  </a:lnTo>
                  <a:lnTo>
                    <a:pt x="2252" y="2346"/>
                  </a:lnTo>
                  <a:lnTo>
                    <a:pt x="2246" y="2347"/>
                  </a:lnTo>
                  <a:lnTo>
                    <a:pt x="2241" y="2348"/>
                  </a:lnTo>
                  <a:lnTo>
                    <a:pt x="2235" y="2350"/>
                  </a:lnTo>
                  <a:lnTo>
                    <a:pt x="2229" y="2353"/>
                  </a:lnTo>
                  <a:lnTo>
                    <a:pt x="2223" y="2358"/>
                  </a:lnTo>
                  <a:lnTo>
                    <a:pt x="2217" y="2363"/>
                  </a:lnTo>
                  <a:lnTo>
                    <a:pt x="2211" y="2368"/>
                  </a:lnTo>
                  <a:lnTo>
                    <a:pt x="2205" y="2376"/>
                  </a:lnTo>
                  <a:lnTo>
                    <a:pt x="2198" y="2383"/>
                  </a:lnTo>
                  <a:lnTo>
                    <a:pt x="2189" y="2374"/>
                  </a:lnTo>
                  <a:lnTo>
                    <a:pt x="2206" y="2360"/>
                  </a:lnTo>
                  <a:lnTo>
                    <a:pt x="2223" y="2346"/>
                  </a:lnTo>
                  <a:lnTo>
                    <a:pt x="2241" y="2333"/>
                  </a:lnTo>
                  <a:lnTo>
                    <a:pt x="2258" y="2320"/>
                  </a:lnTo>
                  <a:lnTo>
                    <a:pt x="2245" y="2309"/>
                  </a:lnTo>
                  <a:lnTo>
                    <a:pt x="2232" y="2298"/>
                  </a:lnTo>
                  <a:lnTo>
                    <a:pt x="2253" y="2283"/>
                  </a:lnTo>
                  <a:lnTo>
                    <a:pt x="2244" y="2236"/>
                  </a:lnTo>
                  <a:lnTo>
                    <a:pt x="2234" y="2193"/>
                  </a:lnTo>
                  <a:lnTo>
                    <a:pt x="2225" y="2152"/>
                  </a:lnTo>
                  <a:lnTo>
                    <a:pt x="2214" y="2111"/>
                  </a:lnTo>
                  <a:lnTo>
                    <a:pt x="2209" y="2091"/>
                  </a:lnTo>
                  <a:lnTo>
                    <a:pt x="2202" y="2072"/>
                  </a:lnTo>
                  <a:lnTo>
                    <a:pt x="2194" y="2054"/>
                  </a:lnTo>
                  <a:lnTo>
                    <a:pt x="2186" y="2035"/>
                  </a:lnTo>
                  <a:lnTo>
                    <a:pt x="2176" y="2017"/>
                  </a:lnTo>
                  <a:lnTo>
                    <a:pt x="2166" y="1999"/>
                  </a:lnTo>
                  <a:lnTo>
                    <a:pt x="2154" y="1983"/>
                  </a:lnTo>
                  <a:lnTo>
                    <a:pt x="2140" y="1965"/>
                  </a:lnTo>
                  <a:lnTo>
                    <a:pt x="2111" y="1943"/>
                  </a:lnTo>
                  <a:lnTo>
                    <a:pt x="2070" y="1913"/>
                  </a:lnTo>
                  <a:lnTo>
                    <a:pt x="2049" y="1897"/>
                  </a:lnTo>
                  <a:lnTo>
                    <a:pt x="2032" y="1883"/>
                  </a:lnTo>
                  <a:lnTo>
                    <a:pt x="2018" y="1872"/>
                  </a:lnTo>
                  <a:lnTo>
                    <a:pt x="2013" y="1864"/>
                  </a:lnTo>
                  <a:lnTo>
                    <a:pt x="2026" y="1866"/>
                  </a:lnTo>
                  <a:lnTo>
                    <a:pt x="2044" y="1872"/>
                  </a:lnTo>
                  <a:lnTo>
                    <a:pt x="2055" y="1874"/>
                  </a:lnTo>
                  <a:lnTo>
                    <a:pt x="2064" y="1877"/>
                  </a:lnTo>
                  <a:lnTo>
                    <a:pt x="2074" y="1878"/>
                  </a:lnTo>
                  <a:lnTo>
                    <a:pt x="2083" y="1879"/>
                  </a:lnTo>
                  <a:lnTo>
                    <a:pt x="2073" y="1844"/>
                  </a:lnTo>
                  <a:lnTo>
                    <a:pt x="2061" y="1809"/>
                  </a:lnTo>
                  <a:lnTo>
                    <a:pt x="2049" y="1774"/>
                  </a:lnTo>
                  <a:lnTo>
                    <a:pt x="2034" y="1741"/>
                  </a:lnTo>
                  <a:lnTo>
                    <a:pt x="2003" y="1672"/>
                  </a:lnTo>
                  <a:lnTo>
                    <a:pt x="1972" y="1605"/>
                  </a:lnTo>
                  <a:lnTo>
                    <a:pt x="1956" y="1573"/>
                  </a:lnTo>
                  <a:lnTo>
                    <a:pt x="1940" y="1539"/>
                  </a:lnTo>
                  <a:lnTo>
                    <a:pt x="1925" y="1507"/>
                  </a:lnTo>
                  <a:lnTo>
                    <a:pt x="1911" y="1474"/>
                  </a:lnTo>
                  <a:lnTo>
                    <a:pt x="1900" y="1443"/>
                  </a:lnTo>
                  <a:lnTo>
                    <a:pt x="1889" y="1411"/>
                  </a:lnTo>
                  <a:lnTo>
                    <a:pt x="1880" y="1379"/>
                  </a:lnTo>
                  <a:lnTo>
                    <a:pt x="1873" y="1349"/>
                  </a:lnTo>
                  <a:lnTo>
                    <a:pt x="1883" y="1356"/>
                  </a:lnTo>
                  <a:lnTo>
                    <a:pt x="1891" y="1364"/>
                  </a:lnTo>
                  <a:lnTo>
                    <a:pt x="1900" y="1374"/>
                  </a:lnTo>
                  <a:lnTo>
                    <a:pt x="1909" y="1384"/>
                  </a:lnTo>
                  <a:lnTo>
                    <a:pt x="1926" y="1408"/>
                  </a:lnTo>
                  <a:lnTo>
                    <a:pt x="1943" y="1433"/>
                  </a:lnTo>
                  <a:lnTo>
                    <a:pt x="1959" y="1462"/>
                  </a:lnTo>
                  <a:lnTo>
                    <a:pt x="1976" y="1491"/>
                  </a:lnTo>
                  <a:lnTo>
                    <a:pt x="1992" y="1522"/>
                  </a:lnTo>
                  <a:lnTo>
                    <a:pt x="2007" y="1552"/>
                  </a:lnTo>
                  <a:lnTo>
                    <a:pt x="2024" y="1584"/>
                  </a:lnTo>
                  <a:lnTo>
                    <a:pt x="2041" y="1615"/>
                  </a:lnTo>
                  <a:lnTo>
                    <a:pt x="2058" y="1643"/>
                  </a:lnTo>
                  <a:lnTo>
                    <a:pt x="2076" y="1672"/>
                  </a:lnTo>
                  <a:lnTo>
                    <a:pt x="2084" y="1685"/>
                  </a:lnTo>
                  <a:lnTo>
                    <a:pt x="2094" y="1697"/>
                  </a:lnTo>
                  <a:lnTo>
                    <a:pt x="2103" y="1709"/>
                  </a:lnTo>
                  <a:lnTo>
                    <a:pt x="2113" y="1720"/>
                  </a:lnTo>
                  <a:lnTo>
                    <a:pt x="2124" y="1731"/>
                  </a:lnTo>
                  <a:lnTo>
                    <a:pt x="2133" y="1739"/>
                  </a:lnTo>
                  <a:lnTo>
                    <a:pt x="2144" y="1749"/>
                  </a:lnTo>
                  <a:lnTo>
                    <a:pt x="2154" y="1756"/>
                  </a:lnTo>
                  <a:lnTo>
                    <a:pt x="2153" y="1765"/>
                  </a:lnTo>
                  <a:lnTo>
                    <a:pt x="2153" y="1775"/>
                  </a:lnTo>
                  <a:lnTo>
                    <a:pt x="2160" y="1781"/>
                  </a:lnTo>
                  <a:lnTo>
                    <a:pt x="2169" y="1787"/>
                  </a:lnTo>
                  <a:lnTo>
                    <a:pt x="2175" y="1794"/>
                  </a:lnTo>
                  <a:lnTo>
                    <a:pt x="2182" y="1803"/>
                  </a:lnTo>
                  <a:lnTo>
                    <a:pt x="2193" y="1821"/>
                  </a:lnTo>
                  <a:lnTo>
                    <a:pt x="2204" y="1841"/>
                  </a:lnTo>
                  <a:lnTo>
                    <a:pt x="2214" y="1863"/>
                  </a:lnTo>
                  <a:lnTo>
                    <a:pt x="2226" y="1885"/>
                  </a:lnTo>
                  <a:lnTo>
                    <a:pt x="2237" y="1908"/>
                  </a:lnTo>
                  <a:lnTo>
                    <a:pt x="2252" y="1930"/>
                  </a:lnTo>
                  <a:close/>
                  <a:moveTo>
                    <a:pt x="2216" y="1811"/>
                  </a:moveTo>
                  <a:lnTo>
                    <a:pt x="2212" y="1806"/>
                  </a:lnTo>
                  <a:lnTo>
                    <a:pt x="2209" y="1802"/>
                  </a:lnTo>
                  <a:lnTo>
                    <a:pt x="2218" y="1799"/>
                  </a:lnTo>
                  <a:lnTo>
                    <a:pt x="2226" y="1795"/>
                  </a:lnTo>
                  <a:lnTo>
                    <a:pt x="2233" y="1793"/>
                  </a:lnTo>
                  <a:lnTo>
                    <a:pt x="2240" y="1792"/>
                  </a:lnTo>
                  <a:lnTo>
                    <a:pt x="2247" y="1793"/>
                  </a:lnTo>
                  <a:lnTo>
                    <a:pt x="2254" y="1794"/>
                  </a:lnTo>
                  <a:lnTo>
                    <a:pt x="2265" y="1798"/>
                  </a:lnTo>
                  <a:lnTo>
                    <a:pt x="2277" y="1803"/>
                  </a:lnTo>
                  <a:lnTo>
                    <a:pt x="2273" y="1806"/>
                  </a:lnTo>
                  <a:lnTo>
                    <a:pt x="2270" y="1808"/>
                  </a:lnTo>
                  <a:lnTo>
                    <a:pt x="2267" y="1809"/>
                  </a:lnTo>
                  <a:lnTo>
                    <a:pt x="2263" y="1811"/>
                  </a:lnTo>
                  <a:lnTo>
                    <a:pt x="2255" y="1812"/>
                  </a:lnTo>
                  <a:lnTo>
                    <a:pt x="2246" y="1812"/>
                  </a:lnTo>
                  <a:lnTo>
                    <a:pt x="2230" y="1812"/>
                  </a:lnTo>
                  <a:lnTo>
                    <a:pt x="2216" y="1811"/>
                  </a:lnTo>
                  <a:close/>
                  <a:moveTo>
                    <a:pt x="2245" y="1780"/>
                  </a:moveTo>
                  <a:lnTo>
                    <a:pt x="2232" y="1778"/>
                  </a:lnTo>
                  <a:lnTo>
                    <a:pt x="2222" y="1775"/>
                  </a:lnTo>
                  <a:lnTo>
                    <a:pt x="2211" y="1772"/>
                  </a:lnTo>
                  <a:lnTo>
                    <a:pt x="2203" y="1769"/>
                  </a:lnTo>
                  <a:lnTo>
                    <a:pt x="2194" y="1766"/>
                  </a:lnTo>
                  <a:lnTo>
                    <a:pt x="2187" y="1762"/>
                  </a:lnTo>
                  <a:lnTo>
                    <a:pt x="2181" y="1757"/>
                  </a:lnTo>
                  <a:lnTo>
                    <a:pt x="2174" y="1753"/>
                  </a:lnTo>
                  <a:lnTo>
                    <a:pt x="2187" y="1750"/>
                  </a:lnTo>
                  <a:lnTo>
                    <a:pt x="2199" y="1749"/>
                  </a:lnTo>
                  <a:lnTo>
                    <a:pt x="2209" y="1748"/>
                  </a:lnTo>
                  <a:lnTo>
                    <a:pt x="2217" y="1749"/>
                  </a:lnTo>
                  <a:lnTo>
                    <a:pt x="2225" y="1751"/>
                  </a:lnTo>
                  <a:lnTo>
                    <a:pt x="2230" y="1753"/>
                  </a:lnTo>
                  <a:lnTo>
                    <a:pt x="2235" y="1756"/>
                  </a:lnTo>
                  <a:lnTo>
                    <a:pt x="2239" y="1760"/>
                  </a:lnTo>
                  <a:lnTo>
                    <a:pt x="2242" y="1763"/>
                  </a:lnTo>
                  <a:lnTo>
                    <a:pt x="2244" y="1767"/>
                  </a:lnTo>
                  <a:lnTo>
                    <a:pt x="2245" y="1770"/>
                  </a:lnTo>
                  <a:lnTo>
                    <a:pt x="2245" y="1773"/>
                  </a:lnTo>
                  <a:lnTo>
                    <a:pt x="2246" y="1778"/>
                  </a:lnTo>
                  <a:lnTo>
                    <a:pt x="2245" y="1780"/>
                  </a:lnTo>
                  <a:close/>
                  <a:moveTo>
                    <a:pt x="2209" y="1715"/>
                  </a:moveTo>
                  <a:lnTo>
                    <a:pt x="2178" y="1724"/>
                  </a:lnTo>
                  <a:lnTo>
                    <a:pt x="2162" y="1729"/>
                  </a:lnTo>
                  <a:lnTo>
                    <a:pt x="2152" y="1730"/>
                  </a:lnTo>
                  <a:lnTo>
                    <a:pt x="2145" y="1730"/>
                  </a:lnTo>
                  <a:lnTo>
                    <a:pt x="2140" y="1725"/>
                  </a:lnTo>
                  <a:lnTo>
                    <a:pt x="2135" y="1720"/>
                  </a:lnTo>
                  <a:lnTo>
                    <a:pt x="2151" y="1714"/>
                  </a:lnTo>
                  <a:lnTo>
                    <a:pt x="2169" y="1707"/>
                  </a:lnTo>
                  <a:lnTo>
                    <a:pt x="2178" y="1704"/>
                  </a:lnTo>
                  <a:lnTo>
                    <a:pt x="2188" y="1701"/>
                  </a:lnTo>
                  <a:lnTo>
                    <a:pt x="2198" y="1700"/>
                  </a:lnTo>
                  <a:lnTo>
                    <a:pt x="2208" y="1701"/>
                  </a:lnTo>
                  <a:lnTo>
                    <a:pt x="2208" y="1708"/>
                  </a:lnTo>
                  <a:lnTo>
                    <a:pt x="2209" y="1715"/>
                  </a:lnTo>
                  <a:close/>
                  <a:moveTo>
                    <a:pt x="2183" y="1685"/>
                  </a:moveTo>
                  <a:lnTo>
                    <a:pt x="2173" y="1689"/>
                  </a:lnTo>
                  <a:lnTo>
                    <a:pt x="2168" y="1691"/>
                  </a:lnTo>
                  <a:lnTo>
                    <a:pt x="2164" y="1692"/>
                  </a:lnTo>
                  <a:lnTo>
                    <a:pt x="2158" y="1692"/>
                  </a:lnTo>
                  <a:lnTo>
                    <a:pt x="2135" y="1685"/>
                  </a:lnTo>
                  <a:lnTo>
                    <a:pt x="2122" y="1680"/>
                  </a:lnTo>
                  <a:lnTo>
                    <a:pt x="2117" y="1678"/>
                  </a:lnTo>
                  <a:lnTo>
                    <a:pt x="2115" y="1675"/>
                  </a:lnTo>
                  <a:lnTo>
                    <a:pt x="2121" y="1671"/>
                  </a:lnTo>
                  <a:lnTo>
                    <a:pt x="2132" y="1667"/>
                  </a:lnTo>
                  <a:lnTo>
                    <a:pt x="2145" y="1663"/>
                  </a:lnTo>
                  <a:lnTo>
                    <a:pt x="2157" y="1661"/>
                  </a:lnTo>
                  <a:lnTo>
                    <a:pt x="2163" y="1661"/>
                  </a:lnTo>
                  <a:lnTo>
                    <a:pt x="2169" y="1662"/>
                  </a:lnTo>
                  <a:lnTo>
                    <a:pt x="2173" y="1663"/>
                  </a:lnTo>
                  <a:lnTo>
                    <a:pt x="2177" y="1666"/>
                  </a:lnTo>
                  <a:lnTo>
                    <a:pt x="2181" y="1669"/>
                  </a:lnTo>
                  <a:lnTo>
                    <a:pt x="2183" y="1673"/>
                  </a:lnTo>
                  <a:lnTo>
                    <a:pt x="2184" y="1678"/>
                  </a:lnTo>
                  <a:lnTo>
                    <a:pt x="2183" y="1685"/>
                  </a:lnTo>
                  <a:close/>
                  <a:moveTo>
                    <a:pt x="2150" y="1626"/>
                  </a:moveTo>
                  <a:lnTo>
                    <a:pt x="2149" y="1632"/>
                  </a:lnTo>
                  <a:lnTo>
                    <a:pt x="2148" y="1637"/>
                  </a:lnTo>
                  <a:lnTo>
                    <a:pt x="2146" y="1641"/>
                  </a:lnTo>
                  <a:lnTo>
                    <a:pt x="2143" y="1644"/>
                  </a:lnTo>
                  <a:lnTo>
                    <a:pt x="2139" y="1646"/>
                  </a:lnTo>
                  <a:lnTo>
                    <a:pt x="2136" y="1649"/>
                  </a:lnTo>
                  <a:lnTo>
                    <a:pt x="2133" y="1650"/>
                  </a:lnTo>
                  <a:lnTo>
                    <a:pt x="2129" y="1651"/>
                  </a:lnTo>
                  <a:lnTo>
                    <a:pt x="2122" y="1651"/>
                  </a:lnTo>
                  <a:lnTo>
                    <a:pt x="2118" y="1651"/>
                  </a:lnTo>
                  <a:lnTo>
                    <a:pt x="2117" y="1650"/>
                  </a:lnTo>
                  <a:lnTo>
                    <a:pt x="2118" y="1649"/>
                  </a:lnTo>
                  <a:lnTo>
                    <a:pt x="2121" y="1649"/>
                  </a:lnTo>
                  <a:lnTo>
                    <a:pt x="2107" y="1651"/>
                  </a:lnTo>
                  <a:lnTo>
                    <a:pt x="2092" y="1652"/>
                  </a:lnTo>
                  <a:lnTo>
                    <a:pt x="2124" y="1623"/>
                  </a:lnTo>
                  <a:lnTo>
                    <a:pt x="2136" y="1624"/>
                  </a:lnTo>
                  <a:lnTo>
                    <a:pt x="2150" y="1626"/>
                  </a:lnTo>
                  <a:close/>
                  <a:moveTo>
                    <a:pt x="2077" y="1637"/>
                  </a:moveTo>
                  <a:lnTo>
                    <a:pt x="2055" y="1614"/>
                  </a:lnTo>
                  <a:lnTo>
                    <a:pt x="2068" y="1607"/>
                  </a:lnTo>
                  <a:lnTo>
                    <a:pt x="2078" y="1602"/>
                  </a:lnTo>
                  <a:lnTo>
                    <a:pt x="2089" y="1598"/>
                  </a:lnTo>
                  <a:lnTo>
                    <a:pt x="2097" y="1596"/>
                  </a:lnTo>
                  <a:lnTo>
                    <a:pt x="2105" y="1595"/>
                  </a:lnTo>
                  <a:lnTo>
                    <a:pt x="2111" y="1596"/>
                  </a:lnTo>
                  <a:lnTo>
                    <a:pt x="2116" y="1597"/>
                  </a:lnTo>
                  <a:lnTo>
                    <a:pt x="2119" y="1599"/>
                  </a:lnTo>
                  <a:lnTo>
                    <a:pt x="2120" y="1602"/>
                  </a:lnTo>
                  <a:lnTo>
                    <a:pt x="2120" y="1605"/>
                  </a:lnTo>
                  <a:lnTo>
                    <a:pt x="2118" y="1610"/>
                  </a:lnTo>
                  <a:lnTo>
                    <a:pt x="2114" y="1615"/>
                  </a:lnTo>
                  <a:lnTo>
                    <a:pt x="2108" y="1620"/>
                  </a:lnTo>
                  <a:lnTo>
                    <a:pt x="2100" y="1625"/>
                  </a:lnTo>
                  <a:lnTo>
                    <a:pt x="2090" y="1631"/>
                  </a:lnTo>
                  <a:lnTo>
                    <a:pt x="2077" y="1637"/>
                  </a:lnTo>
                  <a:close/>
                  <a:moveTo>
                    <a:pt x="2112" y="1575"/>
                  </a:moveTo>
                  <a:lnTo>
                    <a:pt x="2102" y="1577"/>
                  </a:lnTo>
                  <a:lnTo>
                    <a:pt x="2092" y="1579"/>
                  </a:lnTo>
                  <a:lnTo>
                    <a:pt x="2082" y="1582"/>
                  </a:lnTo>
                  <a:lnTo>
                    <a:pt x="2073" y="1585"/>
                  </a:lnTo>
                  <a:lnTo>
                    <a:pt x="2062" y="1581"/>
                  </a:lnTo>
                  <a:lnTo>
                    <a:pt x="2053" y="1578"/>
                  </a:lnTo>
                  <a:lnTo>
                    <a:pt x="2043" y="1575"/>
                  </a:lnTo>
                  <a:lnTo>
                    <a:pt x="2034" y="1571"/>
                  </a:lnTo>
                  <a:lnTo>
                    <a:pt x="2039" y="1562"/>
                  </a:lnTo>
                  <a:lnTo>
                    <a:pt x="2043" y="1554"/>
                  </a:lnTo>
                  <a:lnTo>
                    <a:pt x="2054" y="1552"/>
                  </a:lnTo>
                  <a:lnTo>
                    <a:pt x="2061" y="1551"/>
                  </a:lnTo>
                  <a:lnTo>
                    <a:pt x="2069" y="1552"/>
                  </a:lnTo>
                  <a:lnTo>
                    <a:pt x="2076" y="1554"/>
                  </a:lnTo>
                  <a:lnTo>
                    <a:pt x="2082" y="1556"/>
                  </a:lnTo>
                  <a:lnTo>
                    <a:pt x="2091" y="1560"/>
                  </a:lnTo>
                  <a:lnTo>
                    <a:pt x="2100" y="1566"/>
                  </a:lnTo>
                  <a:lnTo>
                    <a:pt x="2112" y="1575"/>
                  </a:lnTo>
                  <a:close/>
                  <a:moveTo>
                    <a:pt x="2086" y="1540"/>
                  </a:moveTo>
                  <a:lnTo>
                    <a:pt x="2077" y="1540"/>
                  </a:lnTo>
                  <a:lnTo>
                    <a:pt x="2069" y="1540"/>
                  </a:lnTo>
                  <a:lnTo>
                    <a:pt x="2061" y="1539"/>
                  </a:lnTo>
                  <a:lnTo>
                    <a:pt x="2053" y="1539"/>
                  </a:lnTo>
                  <a:lnTo>
                    <a:pt x="2041" y="1530"/>
                  </a:lnTo>
                  <a:lnTo>
                    <a:pt x="2031" y="1522"/>
                  </a:lnTo>
                  <a:lnTo>
                    <a:pt x="2046" y="1510"/>
                  </a:lnTo>
                  <a:lnTo>
                    <a:pt x="2056" y="1506"/>
                  </a:lnTo>
                  <a:lnTo>
                    <a:pt x="2060" y="1507"/>
                  </a:lnTo>
                  <a:lnTo>
                    <a:pt x="2067" y="1510"/>
                  </a:lnTo>
                  <a:lnTo>
                    <a:pt x="2074" y="1515"/>
                  </a:lnTo>
                  <a:lnTo>
                    <a:pt x="2083" y="1524"/>
                  </a:lnTo>
                  <a:lnTo>
                    <a:pt x="2084" y="1532"/>
                  </a:lnTo>
                  <a:lnTo>
                    <a:pt x="2086" y="1540"/>
                  </a:lnTo>
                  <a:close/>
                  <a:moveTo>
                    <a:pt x="2045" y="1457"/>
                  </a:moveTo>
                  <a:lnTo>
                    <a:pt x="2044" y="1466"/>
                  </a:lnTo>
                  <a:lnTo>
                    <a:pt x="2041" y="1480"/>
                  </a:lnTo>
                  <a:lnTo>
                    <a:pt x="2039" y="1486"/>
                  </a:lnTo>
                  <a:lnTo>
                    <a:pt x="2036" y="1492"/>
                  </a:lnTo>
                  <a:lnTo>
                    <a:pt x="2035" y="1494"/>
                  </a:lnTo>
                  <a:lnTo>
                    <a:pt x="2034" y="1495"/>
                  </a:lnTo>
                  <a:lnTo>
                    <a:pt x="2032" y="1495"/>
                  </a:lnTo>
                  <a:lnTo>
                    <a:pt x="2031" y="1495"/>
                  </a:lnTo>
                  <a:lnTo>
                    <a:pt x="2018" y="1490"/>
                  </a:lnTo>
                  <a:lnTo>
                    <a:pt x="2007" y="1484"/>
                  </a:lnTo>
                  <a:lnTo>
                    <a:pt x="2000" y="1477"/>
                  </a:lnTo>
                  <a:lnTo>
                    <a:pt x="1994" y="1472"/>
                  </a:lnTo>
                  <a:lnTo>
                    <a:pt x="1997" y="1469"/>
                  </a:lnTo>
                  <a:lnTo>
                    <a:pt x="2001" y="1466"/>
                  </a:lnTo>
                  <a:lnTo>
                    <a:pt x="2007" y="1463"/>
                  </a:lnTo>
                  <a:lnTo>
                    <a:pt x="2015" y="1459"/>
                  </a:lnTo>
                  <a:lnTo>
                    <a:pt x="2022" y="1457"/>
                  </a:lnTo>
                  <a:lnTo>
                    <a:pt x="2031" y="1456"/>
                  </a:lnTo>
                  <a:lnTo>
                    <a:pt x="2039" y="1455"/>
                  </a:lnTo>
                  <a:lnTo>
                    <a:pt x="2045" y="1457"/>
                  </a:lnTo>
                  <a:close/>
                  <a:moveTo>
                    <a:pt x="1995" y="1446"/>
                  </a:moveTo>
                  <a:lnTo>
                    <a:pt x="1985" y="1440"/>
                  </a:lnTo>
                  <a:lnTo>
                    <a:pt x="1976" y="1435"/>
                  </a:lnTo>
                  <a:lnTo>
                    <a:pt x="1966" y="1430"/>
                  </a:lnTo>
                  <a:lnTo>
                    <a:pt x="1958" y="1425"/>
                  </a:lnTo>
                  <a:lnTo>
                    <a:pt x="1958" y="1416"/>
                  </a:lnTo>
                  <a:lnTo>
                    <a:pt x="1958" y="1409"/>
                  </a:lnTo>
                  <a:lnTo>
                    <a:pt x="1960" y="1402"/>
                  </a:lnTo>
                  <a:lnTo>
                    <a:pt x="1961" y="1397"/>
                  </a:lnTo>
                  <a:lnTo>
                    <a:pt x="1963" y="1394"/>
                  </a:lnTo>
                  <a:lnTo>
                    <a:pt x="1965" y="1391"/>
                  </a:lnTo>
                  <a:lnTo>
                    <a:pt x="1968" y="1390"/>
                  </a:lnTo>
                  <a:lnTo>
                    <a:pt x="1971" y="1389"/>
                  </a:lnTo>
                  <a:lnTo>
                    <a:pt x="1974" y="1389"/>
                  </a:lnTo>
                  <a:lnTo>
                    <a:pt x="1977" y="1390"/>
                  </a:lnTo>
                  <a:lnTo>
                    <a:pt x="1980" y="1392"/>
                  </a:lnTo>
                  <a:lnTo>
                    <a:pt x="1984" y="1394"/>
                  </a:lnTo>
                  <a:lnTo>
                    <a:pt x="1991" y="1400"/>
                  </a:lnTo>
                  <a:lnTo>
                    <a:pt x="1997" y="1408"/>
                  </a:lnTo>
                  <a:lnTo>
                    <a:pt x="2003" y="1416"/>
                  </a:lnTo>
                  <a:lnTo>
                    <a:pt x="2007" y="1425"/>
                  </a:lnTo>
                  <a:lnTo>
                    <a:pt x="2011" y="1433"/>
                  </a:lnTo>
                  <a:lnTo>
                    <a:pt x="2013" y="1440"/>
                  </a:lnTo>
                  <a:lnTo>
                    <a:pt x="2013" y="1444"/>
                  </a:lnTo>
                  <a:lnTo>
                    <a:pt x="2013" y="1446"/>
                  </a:lnTo>
                  <a:lnTo>
                    <a:pt x="2012" y="1448"/>
                  </a:lnTo>
                  <a:lnTo>
                    <a:pt x="2010" y="1449"/>
                  </a:lnTo>
                  <a:lnTo>
                    <a:pt x="2007" y="1450"/>
                  </a:lnTo>
                  <a:lnTo>
                    <a:pt x="2004" y="1449"/>
                  </a:lnTo>
                  <a:lnTo>
                    <a:pt x="2000" y="1448"/>
                  </a:lnTo>
                  <a:lnTo>
                    <a:pt x="1995" y="1446"/>
                  </a:lnTo>
                  <a:close/>
                  <a:moveTo>
                    <a:pt x="1991" y="1370"/>
                  </a:moveTo>
                  <a:lnTo>
                    <a:pt x="1983" y="1374"/>
                  </a:lnTo>
                  <a:lnTo>
                    <a:pt x="1977" y="1378"/>
                  </a:lnTo>
                  <a:lnTo>
                    <a:pt x="1965" y="1382"/>
                  </a:lnTo>
                  <a:lnTo>
                    <a:pt x="1945" y="1390"/>
                  </a:lnTo>
                  <a:lnTo>
                    <a:pt x="1933" y="1382"/>
                  </a:lnTo>
                  <a:lnTo>
                    <a:pt x="1921" y="1376"/>
                  </a:lnTo>
                  <a:lnTo>
                    <a:pt x="1935" y="1372"/>
                  </a:lnTo>
                  <a:lnTo>
                    <a:pt x="1950" y="1370"/>
                  </a:lnTo>
                  <a:lnTo>
                    <a:pt x="1968" y="1370"/>
                  </a:lnTo>
                  <a:lnTo>
                    <a:pt x="1991" y="1370"/>
                  </a:lnTo>
                  <a:close/>
                  <a:moveTo>
                    <a:pt x="1967" y="1350"/>
                  </a:moveTo>
                  <a:lnTo>
                    <a:pt x="1903" y="1350"/>
                  </a:lnTo>
                  <a:lnTo>
                    <a:pt x="1906" y="1332"/>
                  </a:lnTo>
                  <a:lnTo>
                    <a:pt x="1921" y="1331"/>
                  </a:lnTo>
                  <a:lnTo>
                    <a:pt x="1937" y="1331"/>
                  </a:lnTo>
                  <a:lnTo>
                    <a:pt x="1952" y="1329"/>
                  </a:lnTo>
                  <a:lnTo>
                    <a:pt x="1967" y="1329"/>
                  </a:lnTo>
                  <a:lnTo>
                    <a:pt x="1967" y="1350"/>
                  </a:lnTo>
                  <a:close/>
                  <a:moveTo>
                    <a:pt x="1939" y="1282"/>
                  </a:moveTo>
                  <a:lnTo>
                    <a:pt x="1938" y="1291"/>
                  </a:lnTo>
                  <a:lnTo>
                    <a:pt x="1938" y="1302"/>
                  </a:lnTo>
                  <a:lnTo>
                    <a:pt x="1923" y="1303"/>
                  </a:lnTo>
                  <a:lnTo>
                    <a:pt x="1908" y="1304"/>
                  </a:lnTo>
                  <a:lnTo>
                    <a:pt x="1895" y="1305"/>
                  </a:lnTo>
                  <a:lnTo>
                    <a:pt x="1881" y="1307"/>
                  </a:lnTo>
                  <a:lnTo>
                    <a:pt x="1873" y="1299"/>
                  </a:lnTo>
                  <a:lnTo>
                    <a:pt x="1866" y="1291"/>
                  </a:lnTo>
                  <a:lnTo>
                    <a:pt x="1873" y="1284"/>
                  </a:lnTo>
                  <a:lnTo>
                    <a:pt x="1882" y="1280"/>
                  </a:lnTo>
                  <a:lnTo>
                    <a:pt x="1889" y="1277"/>
                  </a:lnTo>
                  <a:lnTo>
                    <a:pt x="1898" y="1276"/>
                  </a:lnTo>
                  <a:lnTo>
                    <a:pt x="1907" y="1276"/>
                  </a:lnTo>
                  <a:lnTo>
                    <a:pt x="1917" y="1277"/>
                  </a:lnTo>
                  <a:lnTo>
                    <a:pt x="1927" y="1279"/>
                  </a:lnTo>
                  <a:lnTo>
                    <a:pt x="1939" y="1282"/>
                  </a:lnTo>
                  <a:close/>
                  <a:moveTo>
                    <a:pt x="1910" y="1241"/>
                  </a:moveTo>
                  <a:lnTo>
                    <a:pt x="1893" y="1247"/>
                  </a:lnTo>
                  <a:lnTo>
                    <a:pt x="1877" y="1254"/>
                  </a:lnTo>
                  <a:lnTo>
                    <a:pt x="1861" y="1261"/>
                  </a:lnTo>
                  <a:lnTo>
                    <a:pt x="1849" y="1264"/>
                  </a:lnTo>
                  <a:lnTo>
                    <a:pt x="1844" y="1252"/>
                  </a:lnTo>
                  <a:lnTo>
                    <a:pt x="1840" y="1242"/>
                  </a:lnTo>
                  <a:lnTo>
                    <a:pt x="1858" y="1235"/>
                  </a:lnTo>
                  <a:lnTo>
                    <a:pt x="1873" y="1231"/>
                  </a:lnTo>
                  <a:lnTo>
                    <a:pt x="1882" y="1231"/>
                  </a:lnTo>
                  <a:lnTo>
                    <a:pt x="1890" y="1232"/>
                  </a:lnTo>
                  <a:lnTo>
                    <a:pt x="1900" y="1235"/>
                  </a:lnTo>
                  <a:lnTo>
                    <a:pt x="1910" y="1241"/>
                  </a:lnTo>
                  <a:close/>
                  <a:moveTo>
                    <a:pt x="1886" y="1193"/>
                  </a:moveTo>
                  <a:lnTo>
                    <a:pt x="1861" y="1207"/>
                  </a:lnTo>
                  <a:lnTo>
                    <a:pt x="1847" y="1214"/>
                  </a:lnTo>
                  <a:lnTo>
                    <a:pt x="1842" y="1216"/>
                  </a:lnTo>
                  <a:lnTo>
                    <a:pt x="1839" y="1217"/>
                  </a:lnTo>
                  <a:lnTo>
                    <a:pt x="1832" y="1212"/>
                  </a:lnTo>
                  <a:lnTo>
                    <a:pt x="1828" y="1208"/>
                  </a:lnTo>
                  <a:lnTo>
                    <a:pt x="1826" y="1205"/>
                  </a:lnTo>
                  <a:lnTo>
                    <a:pt x="1825" y="1202"/>
                  </a:lnTo>
                  <a:lnTo>
                    <a:pt x="1826" y="1200"/>
                  </a:lnTo>
                  <a:lnTo>
                    <a:pt x="1827" y="1196"/>
                  </a:lnTo>
                  <a:lnTo>
                    <a:pt x="1830" y="1192"/>
                  </a:lnTo>
                  <a:lnTo>
                    <a:pt x="1833" y="1188"/>
                  </a:lnTo>
                  <a:lnTo>
                    <a:pt x="1846" y="1188"/>
                  </a:lnTo>
                  <a:lnTo>
                    <a:pt x="1860" y="1188"/>
                  </a:lnTo>
                  <a:lnTo>
                    <a:pt x="1872" y="1189"/>
                  </a:lnTo>
                  <a:lnTo>
                    <a:pt x="1885" y="1189"/>
                  </a:lnTo>
                  <a:lnTo>
                    <a:pt x="1885" y="1191"/>
                  </a:lnTo>
                  <a:lnTo>
                    <a:pt x="1886" y="1193"/>
                  </a:lnTo>
                  <a:close/>
                  <a:moveTo>
                    <a:pt x="1846" y="1150"/>
                  </a:moveTo>
                  <a:lnTo>
                    <a:pt x="1838" y="1155"/>
                  </a:lnTo>
                  <a:lnTo>
                    <a:pt x="1830" y="1160"/>
                  </a:lnTo>
                  <a:lnTo>
                    <a:pt x="1826" y="1163"/>
                  </a:lnTo>
                  <a:lnTo>
                    <a:pt x="1823" y="1165"/>
                  </a:lnTo>
                  <a:lnTo>
                    <a:pt x="1819" y="1166"/>
                  </a:lnTo>
                  <a:lnTo>
                    <a:pt x="1813" y="1166"/>
                  </a:lnTo>
                  <a:lnTo>
                    <a:pt x="1809" y="1166"/>
                  </a:lnTo>
                  <a:lnTo>
                    <a:pt x="1806" y="1164"/>
                  </a:lnTo>
                  <a:lnTo>
                    <a:pt x="1803" y="1160"/>
                  </a:lnTo>
                  <a:lnTo>
                    <a:pt x="1801" y="1157"/>
                  </a:lnTo>
                  <a:lnTo>
                    <a:pt x="1797" y="1151"/>
                  </a:lnTo>
                  <a:lnTo>
                    <a:pt x="1795" y="1147"/>
                  </a:lnTo>
                  <a:lnTo>
                    <a:pt x="1808" y="1140"/>
                  </a:lnTo>
                  <a:lnTo>
                    <a:pt x="1817" y="1135"/>
                  </a:lnTo>
                  <a:lnTo>
                    <a:pt x="1823" y="1133"/>
                  </a:lnTo>
                  <a:lnTo>
                    <a:pt x="1828" y="1133"/>
                  </a:lnTo>
                  <a:lnTo>
                    <a:pt x="1835" y="1134"/>
                  </a:lnTo>
                  <a:lnTo>
                    <a:pt x="1844" y="1135"/>
                  </a:lnTo>
                  <a:lnTo>
                    <a:pt x="1845" y="1142"/>
                  </a:lnTo>
                  <a:lnTo>
                    <a:pt x="1846" y="1150"/>
                  </a:lnTo>
                  <a:close/>
                  <a:moveTo>
                    <a:pt x="1813" y="1105"/>
                  </a:moveTo>
                  <a:lnTo>
                    <a:pt x="1806" y="1112"/>
                  </a:lnTo>
                  <a:lnTo>
                    <a:pt x="1797" y="1117"/>
                  </a:lnTo>
                  <a:lnTo>
                    <a:pt x="1793" y="1120"/>
                  </a:lnTo>
                  <a:lnTo>
                    <a:pt x="1790" y="1121"/>
                  </a:lnTo>
                  <a:lnTo>
                    <a:pt x="1786" y="1123"/>
                  </a:lnTo>
                  <a:lnTo>
                    <a:pt x="1783" y="1123"/>
                  </a:lnTo>
                  <a:lnTo>
                    <a:pt x="1771" y="1116"/>
                  </a:lnTo>
                  <a:lnTo>
                    <a:pt x="1761" y="1110"/>
                  </a:lnTo>
                  <a:lnTo>
                    <a:pt x="1767" y="1097"/>
                  </a:lnTo>
                  <a:lnTo>
                    <a:pt x="1774" y="1085"/>
                  </a:lnTo>
                  <a:lnTo>
                    <a:pt x="1782" y="1087"/>
                  </a:lnTo>
                  <a:lnTo>
                    <a:pt x="1790" y="1092"/>
                  </a:lnTo>
                  <a:lnTo>
                    <a:pt x="1801" y="1097"/>
                  </a:lnTo>
                  <a:lnTo>
                    <a:pt x="1813" y="1105"/>
                  </a:lnTo>
                  <a:close/>
                  <a:moveTo>
                    <a:pt x="1795" y="1070"/>
                  </a:moveTo>
                  <a:lnTo>
                    <a:pt x="1792" y="1077"/>
                  </a:lnTo>
                  <a:lnTo>
                    <a:pt x="1775" y="1077"/>
                  </a:lnTo>
                  <a:lnTo>
                    <a:pt x="1758" y="1077"/>
                  </a:lnTo>
                  <a:lnTo>
                    <a:pt x="1743" y="1077"/>
                  </a:lnTo>
                  <a:lnTo>
                    <a:pt x="1727" y="1078"/>
                  </a:lnTo>
                  <a:lnTo>
                    <a:pt x="1717" y="1070"/>
                  </a:lnTo>
                  <a:lnTo>
                    <a:pt x="1727" y="1064"/>
                  </a:lnTo>
                  <a:lnTo>
                    <a:pt x="1735" y="1060"/>
                  </a:lnTo>
                  <a:lnTo>
                    <a:pt x="1743" y="1058"/>
                  </a:lnTo>
                  <a:lnTo>
                    <a:pt x="1751" y="1057"/>
                  </a:lnTo>
                  <a:lnTo>
                    <a:pt x="1758" y="1058"/>
                  </a:lnTo>
                  <a:lnTo>
                    <a:pt x="1769" y="1060"/>
                  </a:lnTo>
                  <a:lnTo>
                    <a:pt x="1781" y="1063"/>
                  </a:lnTo>
                  <a:lnTo>
                    <a:pt x="1795" y="1070"/>
                  </a:lnTo>
                  <a:close/>
                  <a:moveTo>
                    <a:pt x="1764" y="1021"/>
                  </a:moveTo>
                  <a:lnTo>
                    <a:pt x="1762" y="1026"/>
                  </a:lnTo>
                  <a:lnTo>
                    <a:pt x="1762" y="1033"/>
                  </a:lnTo>
                  <a:lnTo>
                    <a:pt x="1752" y="1034"/>
                  </a:lnTo>
                  <a:lnTo>
                    <a:pt x="1743" y="1035"/>
                  </a:lnTo>
                  <a:lnTo>
                    <a:pt x="1734" y="1036"/>
                  </a:lnTo>
                  <a:lnTo>
                    <a:pt x="1726" y="1037"/>
                  </a:lnTo>
                  <a:lnTo>
                    <a:pt x="1688" y="1010"/>
                  </a:lnTo>
                  <a:lnTo>
                    <a:pt x="1689" y="1006"/>
                  </a:lnTo>
                  <a:lnTo>
                    <a:pt x="1691" y="1003"/>
                  </a:lnTo>
                  <a:lnTo>
                    <a:pt x="1694" y="1002"/>
                  </a:lnTo>
                  <a:lnTo>
                    <a:pt x="1698" y="1001"/>
                  </a:lnTo>
                  <a:lnTo>
                    <a:pt x="1710" y="1002"/>
                  </a:lnTo>
                  <a:lnTo>
                    <a:pt x="1724" y="1005"/>
                  </a:lnTo>
                  <a:lnTo>
                    <a:pt x="1749" y="1015"/>
                  </a:lnTo>
                  <a:lnTo>
                    <a:pt x="1764" y="1021"/>
                  </a:lnTo>
                  <a:close/>
                  <a:moveTo>
                    <a:pt x="1734" y="989"/>
                  </a:moveTo>
                  <a:lnTo>
                    <a:pt x="1731" y="990"/>
                  </a:lnTo>
                  <a:lnTo>
                    <a:pt x="1729" y="992"/>
                  </a:lnTo>
                  <a:lnTo>
                    <a:pt x="1717" y="988"/>
                  </a:lnTo>
                  <a:lnTo>
                    <a:pt x="1708" y="984"/>
                  </a:lnTo>
                  <a:lnTo>
                    <a:pt x="1697" y="980"/>
                  </a:lnTo>
                  <a:lnTo>
                    <a:pt x="1688" y="977"/>
                  </a:lnTo>
                  <a:lnTo>
                    <a:pt x="1691" y="970"/>
                  </a:lnTo>
                  <a:lnTo>
                    <a:pt x="1695" y="965"/>
                  </a:lnTo>
                  <a:lnTo>
                    <a:pt x="1705" y="968"/>
                  </a:lnTo>
                  <a:lnTo>
                    <a:pt x="1714" y="971"/>
                  </a:lnTo>
                  <a:lnTo>
                    <a:pt x="1724" y="975"/>
                  </a:lnTo>
                  <a:lnTo>
                    <a:pt x="1734" y="980"/>
                  </a:lnTo>
                  <a:lnTo>
                    <a:pt x="1734" y="989"/>
                  </a:lnTo>
                  <a:close/>
                  <a:moveTo>
                    <a:pt x="1705" y="959"/>
                  </a:moveTo>
                  <a:lnTo>
                    <a:pt x="1695" y="954"/>
                  </a:lnTo>
                  <a:lnTo>
                    <a:pt x="1687" y="950"/>
                  </a:lnTo>
                  <a:lnTo>
                    <a:pt x="1679" y="946"/>
                  </a:lnTo>
                  <a:lnTo>
                    <a:pt x="1673" y="941"/>
                  </a:lnTo>
                  <a:lnTo>
                    <a:pt x="1668" y="936"/>
                  </a:lnTo>
                  <a:lnTo>
                    <a:pt x="1666" y="931"/>
                  </a:lnTo>
                  <a:lnTo>
                    <a:pt x="1663" y="926"/>
                  </a:lnTo>
                  <a:lnTo>
                    <a:pt x="1664" y="919"/>
                  </a:lnTo>
                  <a:lnTo>
                    <a:pt x="1669" y="918"/>
                  </a:lnTo>
                  <a:lnTo>
                    <a:pt x="1673" y="918"/>
                  </a:lnTo>
                  <a:lnTo>
                    <a:pt x="1677" y="919"/>
                  </a:lnTo>
                  <a:lnTo>
                    <a:pt x="1681" y="921"/>
                  </a:lnTo>
                  <a:lnTo>
                    <a:pt x="1691" y="924"/>
                  </a:lnTo>
                  <a:lnTo>
                    <a:pt x="1704" y="930"/>
                  </a:lnTo>
                  <a:lnTo>
                    <a:pt x="1700" y="935"/>
                  </a:lnTo>
                  <a:lnTo>
                    <a:pt x="1699" y="941"/>
                  </a:lnTo>
                  <a:lnTo>
                    <a:pt x="1699" y="945"/>
                  </a:lnTo>
                  <a:lnTo>
                    <a:pt x="1701" y="950"/>
                  </a:lnTo>
                  <a:lnTo>
                    <a:pt x="1705" y="956"/>
                  </a:lnTo>
                  <a:lnTo>
                    <a:pt x="1705" y="959"/>
                  </a:lnTo>
                  <a:close/>
                  <a:moveTo>
                    <a:pt x="1677" y="903"/>
                  </a:moveTo>
                  <a:lnTo>
                    <a:pt x="1667" y="900"/>
                  </a:lnTo>
                  <a:lnTo>
                    <a:pt x="1657" y="898"/>
                  </a:lnTo>
                  <a:lnTo>
                    <a:pt x="1660" y="890"/>
                  </a:lnTo>
                  <a:lnTo>
                    <a:pt x="1664" y="882"/>
                  </a:lnTo>
                  <a:lnTo>
                    <a:pt x="1668" y="885"/>
                  </a:lnTo>
                  <a:lnTo>
                    <a:pt x="1671" y="888"/>
                  </a:lnTo>
                  <a:lnTo>
                    <a:pt x="1674" y="891"/>
                  </a:lnTo>
                  <a:lnTo>
                    <a:pt x="1676" y="895"/>
                  </a:lnTo>
                  <a:lnTo>
                    <a:pt x="1678" y="898"/>
                  </a:lnTo>
                  <a:lnTo>
                    <a:pt x="1679" y="902"/>
                  </a:lnTo>
                  <a:lnTo>
                    <a:pt x="1679" y="903"/>
                  </a:lnTo>
                  <a:lnTo>
                    <a:pt x="1678" y="903"/>
                  </a:lnTo>
                  <a:lnTo>
                    <a:pt x="1677" y="903"/>
                  </a:lnTo>
                  <a:close/>
                  <a:moveTo>
                    <a:pt x="1677" y="810"/>
                  </a:moveTo>
                  <a:lnTo>
                    <a:pt x="1677" y="821"/>
                  </a:lnTo>
                  <a:lnTo>
                    <a:pt x="1675" y="830"/>
                  </a:lnTo>
                  <a:lnTo>
                    <a:pt x="1671" y="839"/>
                  </a:lnTo>
                  <a:lnTo>
                    <a:pt x="1664" y="851"/>
                  </a:lnTo>
                  <a:lnTo>
                    <a:pt x="1643" y="851"/>
                  </a:lnTo>
                  <a:lnTo>
                    <a:pt x="1623" y="851"/>
                  </a:lnTo>
                  <a:lnTo>
                    <a:pt x="1603" y="851"/>
                  </a:lnTo>
                  <a:lnTo>
                    <a:pt x="1583" y="851"/>
                  </a:lnTo>
                  <a:lnTo>
                    <a:pt x="1563" y="851"/>
                  </a:lnTo>
                  <a:lnTo>
                    <a:pt x="1543" y="851"/>
                  </a:lnTo>
                  <a:lnTo>
                    <a:pt x="1523" y="852"/>
                  </a:lnTo>
                  <a:lnTo>
                    <a:pt x="1503" y="852"/>
                  </a:lnTo>
                  <a:lnTo>
                    <a:pt x="1501" y="838"/>
                  </a:lnTo>
                  <a:lnTo>
                    <a:pt x="1501" y="830"/>
                  </a:lnTo>
                  <a:lnTo>
                    <a:pt x="1503" y="822"/>
                  </a:lnTo>
                  <a:lnTo>
                    <a:pt x="1506" y="813"/>
                  </a:lnTo>
                  <a:lnTo>
                    <a:pt x="1524" y="811"/>
                  </a:lnTo>
                  <a:lnTo>
                    <a:pt x="1545" y="807"/>
                  </a:lnTo>
                  <a:lnTo>
                    <a:pt x="1568" y="805"/>
                  </a:lnTo>
                  <a:lnTo>
                    <a:pt x="1593" y="802"/>
                  </a:lnTo>
                  <a:lnTo>
                    <a:pt x="1617" y="801"/>
                  </a:lnTo>
                  <a:lnTo>
                    <a:pt x="1640" y="801"/>
                  </a:lnTo>
                  <a:lnTo>
                    <a:pt x="1651" y="802"/>
                  </a:lnTo>
                  <a:lnTo>
                    <a:pt x="1660" y="804"/>
                  </a:lnTo>
                  <a:lnTo>
                    <a:pt x="1670" y="806"/>
                  </a:lnTo>
                  <a:lnTo>
                    <a:pt x="1677" y="810"/>
                  </a:lnTo>
                  <a:close/>
                  <a:moveTo>
                    <a:pt x="1604" y="621"/>
                  </a:moveTo>
                  <a:lnTo>
                    <a:pt x="1590" y="615"/>
                  </a:lnTo>
                  <a:lnTo>
                    <a:pt x="1575" y="610"/>
                  </a:lnTo>
                  <a:lnTo>
                    <a:pt x="1574" y="600"/>
                  </a:lnTo>
                  <a:lnTo>
                    <a:pt x="1575" y="592"/>
                  </a:lnTo>
                  <a:lnTo>
                    <a:pt x="1578" y="587"/>
                  </a:lnTo>
                  <a:lnTo>
                    <a:pt x="1581" y="583"/>
                  </a:lnTo>
                  <a:lnTo>
                    <a:pt x="1586" y="581"/>
                  </a:lnTo>
                  <a:lnTo>
                    <a:pt x="1592" y="581"/>
                  </a:lnTo>
                  <a:lnTo>
                    <a:pt x="1597" y="582"/>
                  </a:lnTo>
                  <a:lnTo>
                    <a:pt x="1602" y="585"/>
                  </a:lnTo>
                  <a:lnTo>
                    <a:pt x="1608" y="588"/>
                  </a:lnTo>
                  <a:lnTo>
                    <a:pt x="1612" y="592"/>
                  </a:lnTo>
                  <a:lnTo>
                    <a:pt x="1615" y="596"/>
                  </a:lnTo>
                  <a:lnTo>
                    <a:pt x="1617" y="601"/>
                  </a:lnTo>
                  <a:lnTo>
                    <a:pt x="1617" y="607"/>
                  </a:lnTo>
                  <a:lnTo>
                    <a:pt x="1615" y="612"/>
                  </a:lnTo>
                  <a:lnTo>
                    <a:pt x="1611" y="616"/>
                  </a:lnTo>
                  <a:lnTo>
                    <a:pt x="1604" y="621"/>
                  </a:lnTo>
                  <a:close/>
                  <a:moveTo>
                    <a:pt x="1623" y="757"/>
                  </a:moveTo>
                  <a:lnTo>
                    <a:pt x="1576" y="770"/>
                  </a:lnTo>
                  <a:lnTo>
                    <a:pt x="1571" y="763"/>
                  </a:lnTo>
                  <a:lnTo>
                    <a:pt x="1567" y="756"/>
                  </a:lnTo>
                  <a:lnTo>
                    <a:pt x="1580" y="750"/>
                  </a:lnTo>
                  <a:lnTo>
                    <a:pt x="1602" y="743"/>
                  </a:lnTo>
                  <a:lnTo>
                    <a:pt x="1608" y="741"/>
                  </a:lnTo>
                  <a:lnTo>
                    <a:pt x="1612" y="741"/>
                  </a:lnTo>
                  <a:lnTo>
                    <a:pt x="1617" y="741"/>
                  </a:lnTo>
                  <a:lnTo>
                    <a:pt x="1620" y="742"/>
                  </a:lnTo>
                  <a:lnTo>
                    <a:pt x="1623" y="744"/>
                  </a:lnTo>
                  <a:lnTo>
                    <a:pt x="1624" y="747"/>
                  </a:lnTo>
                  <a:lnTo>
                    <a:pt x="1625" y="751"/>
                  </a:lnTo>
                  <a:lnTo>
                    <a:pt x="1623" y="757"/>
                  </a:lnTo>
                  <a:close/>
                  <a:moveTo>
                    <a:pt x="1618" y="660"/>
                  </a:moveTo>
                  <a:lnTo>
                    <a:pt x="1623" y="668"/>
                  </a:lnTo>
                  <a:lnTo>
                    <a:pt x="1628" y="676"/>
                  </a:lnTo>
                  <a:lnTo>
                    <a:pt x="1622" y="683"/>
                  </a:lnTo>
                  <a:lnTo>
                    <a:pt x="1617" y="688"/>
                  </a:lnTo>
                  <a:lnTo>
                    <a:pt x="1612" y="692"/>
                  </a:lnTo>
                  <a:lnTo>
                    <a:pt x="1606" y="693"/>
                  </a:lnTo>
                  <a:lnTo>
                    <a:pt x="1595" y="692"/>
                  </a:lnTo>
                  <a:lnTo>
                    <a:pt x="1585" y="690"/>
                  </a:lnTo>
                  <a:lnTo>
                    <a:pt x="1578" y="688"/>
                  </a:lnTo>
                  <a:lnTo>
                    <a:pt x="1573" y="685"/>
                  </a:lnTo>
                  <a:lnTo>
                    <a:pt x="1570" y="683"/>
                  </a:lnTo>
                  <a:lnTo>
                    <a:pt x="1567" y="680"/>
                  </a:lnTo>
                  <a:lnTo>
                    <a:pt x="1566" y="676"/>
                  </a:lnTo>
                  <a:lnTo>
                    <a:pt x="1567" y="673"/>
                  </a:lnTo>
                  <a:lnTo>
                    <a:pt x="1571" y="670"/>
                  </a:lnTo>
                  <a:lnTo>
                    <a:pt x="1574" y="667"/>
                  </a:lnTo>
                  <a:lnTo>
                    <a:pt x="1579" y="665"/>
                  </a:lnTo>
                  <a:lnTo>
                    <a:pt x="1585" y="663"/>
                  </a:lnTo>
                  <a:lnTo>
                    <a:pt x="1592" y="661"/>
                  </a:lnTo>
                  <a:lnTo>
                    <a:pt x="1600" y="660"/>
                  </a:lnTo>
                  <a:lnTo>
                    <a:pt x="1609" y="660"/>
                  </a:lnTo>
                  <a:lnTo>
                    <a:pt x="1618" y="660"/>
                  </a:lnTo>
                  <a:close/>
                  <a:moveTo>
                    <a:pt x="1640" y="539"/>
                  </a:moveTo>
                  <a:lnTo>
                    <a:pt x="1628" y="544"/>
                  </a:lnTo>
                  <a:lnTo>
                    <a:pt x="1615" y="550"/>
                  </a:lnTo>
                  <a:lnTo>
                    <a:pt x="1602" y="555"/>
                  </a:lnTo>
                  <a:lnTo>
                    <a:pt x="1590" y="560"/>
                  </a:lnTo>
                  <a:lnTo>
                    <a:pt x="1582" y="559"/>
                  </a:lnTo>
                  <a:lnTo>
                    <a:pt x="1574" y="556"/>
                  </a:lnTo>
                  <a:lnTo>
                    <a:pt x="1567" y="554"/>
                  </a:lnTo>
                  <a:lnTo>
                    <a:pt x="1560" y="551"/>
                  </a:lnTo>
                  <a:lnTo>
                    <a:pt x="1555" y="548"/>
                  </a:lnTo>
                  <a:lnTo>
                    <a:pt x="1548" y="543"/>
                  </a:lnTo>
                  <a:lnTo>
                    <a:pt x="1543" y="540"/>
                  </a:lnTo>
                  <a:lnTo>
                    <a:pt x="1539" y="536"/>
                  </a:lnTo>
                  <a:lnTo>
                    <a:pt x="1530" y="526"/>
                  </a:lnTo>
                  <a:lnTo>
                    <a:pt x="1524" y="516"/>
                  </a:lnTo>
                  <a:lnTo>
                    <a:pt x="1520" y="504"/>
                  </a:lnTo>
                  <a:lnTo>
                    <a:pt x="1517" y="494"/>
                  </a:lnTo>
                  <a:lnTo>
                    <a:pt x="1517" y="482"/>
                  </a:lnTo>
                  <a:lnTo>
                    <a:pt x="1518" y="470"/>
                  </a:lnTo>
                  <a:lnTo>
                    <a:pt x="1521" y="459"/>
                  </a:lnTo>
                  <a:lnTo>
                    <a:pt x="1526" y="448"/>
                  </a:lnTo>
                  <a:lnTo>
                    <a:pt x="1534" y="438"/>
                  </a:lnTo>
                  <a:lnTo>
                    <a:pt x="1542" y="428"/>
                  </a:lnTo>
                  <a:lnTo>
                    <a:pt x="1547" y="424"/>
                  </a:lnTo>
                  <a:lnTo>
                    <a:pt x="1554" y="421"/>
                  </a:lnTo>
                  <a:lnTo>
                    <a:pt x="1560" y="416"/>
                  </a:lnTo>
                  <a:lnTo>
                    <a:pt x="1566" y="413"/>
                  </a:lnTo>
                  <a:lnTo>
                    <a:pt x="1566" y="391"/>
                  </a:lnTo>
                  <a:lnTo>
                    <a:pt x="1566" y="369"/>
                  </a:lnTo>
                  <a:lnTo>
                    <a:pt x="1566" y="347"/>
                  </a:lnTo>
                  <a:lnTo>
                    <a:pt x="1567" y="325"/>
                  </a:lnTo>
                  <a:lnTo>
                    <a:pt x="1537" y="325"/>
                  </a:lnTo>
                  <a:lnTo>
                    <a:pt x="1506" y="325"/>
                  </a:lnTo>
                  <a:lnTo>
                    <a:pt x="1477" y="325"/>
                  </a:lnTo>
                  <a:lnTo>
                    <a:pt x="1446" y="326"/>
                  </a:lnTo>
                  <a:lnTo>
                    <a:pt x="1442" y="335"/>
                  </a:lnTo>
                  <a:lnTo>
                    <a:pt x="1435" y="344"/>
                  </a:lnTo>
                  <a:lnTo>
                    <a:pt x="1430" y="350"/>
                  </a:lnTo>
                  <a:lnTo>
                    <a:pt x="1423" y="355"/>
                  </a:lnTo>
                  <a:lnTo>
                    <a:pt x="1415" y="358"/>
                  </a:lnTo>
                  <a:lnTo>
                    <a:pt x="1408" y="360"/>
                  </a:lnTo>
                  <a:lnTo>
                    <a:pt x="1400" y="362"/>
                  </a:lnTo>
                  <a:lnTo>
                    <a:pt x="1392" y="362"/>
                  </a:lnTo>
                  <a:lnTo>
                    <a:pt x="1384" y="360"/>
                  </a:lnTo>
                  <a:lnTo>
                    <a:pt x="1375" y="358"/>
                  </a:lnTo>
                  <a:lnTo>
                    <a:pt x="1367" y="355"/>
                  </a:lnTo>
                  <a:lnTo>
                    <a:pt x="1358" y="351"/>
                  </a:lnTo>
                  <a:lnTo>
                    <a:pt x="1351" y="346"/>
                  </a:lnTo>
                  <a:lnTo>
                    <a:pt x="1344" y="340"/>
                  </a:lnTo>
                  <a:lnTo>
                    <a:pt x="1337" y="334"/>
                  </a:lnTo>
                  <a:lnTo>
                    <a:pt x="1331" y="328"/>
                  </a:lnTo>
                  <a:lnTo>
                    <a:pt x="1326" y="320"/>
                  </a:lnTo>
                  <a:lnTo>
                    <a:pt x="1320" y="313"/>
                  </a:lnTo>
                  <a:lnTo>
                    <a:pt x="1317" y="306"/>
                  </a:lnTo>
                  <a:lnTo>
                    <a:pt x="1314" y="298"/>
                  </a:lnTo>
                  <a:lnTo>
                    <a:pt x="1312" y="290"/>
                  </a:lnTo>
                  <a:lnTo>
                    <a:pt x="1312" y="281"/>
                  </a:lnTo>
                  <a:lnTo>
                    <a:pt x="1312" y="273"/>
                  </a:lnTo>
                  <a:lnTo>
                    <a:pt x="1315" y="265"/>
                  </a:lnTo>
                  <a:lnTo>
                    <a:pt x="1318" y="258"/>
                  </a:lnTo>
                  <a:lnTo>
                    <a:pt x="1324" y="250"/>
                  </a:lnTo>
                  <a:lnTo>
                    <a:pt x="1331" y="243"/>
                  </a:lnTo>
                  <a:lnTo>
                    <a:pt x="1339" y="236"/>
                  </a:lnTo>
                  <a:lnTo>
                    <a:pt x="1350" y="229"/>
                  </a:lnTo>
                  <a:lnTo>
                    <a:pt x="1363" y="224"/>
                  </a:lnTo>
                  <a:lnTo>
                    <a:pt x="1377" y="219"/>
                  </a:lnTo>
                  <a:lnTo>
                    <a:pt x="1394" y="215"/>
                  </a:lnTo>
                  <a:lnTo>
                    <a:pt x="1417" y="223"/>
                  </a:lnTo>
                  <a:lnTo>
                    <a:pt x="1429" y="231"/>
                  </a:lnTo>
                  <a:lnTo>
                    <a:pt x="1434" y="235"/>
                  </a:lnTo>
                  <a:lnTo>
                    <a:pt x="1440" y="242"/>
                  </a:lnTo>
                  <a:lnTo>
                    <a:pt x="1444" y="253"/>
                  </a:lnTo>
                  <a:lnTo>
                    <a:pt x="1450" y="267"/>
                  </a:lnTo>
                  <a:lnTo>
                    <a:pt x="1479" y="267"/>
                  </a:lnTo>
                  <a:lnTo>
                    <a:pt x="1508" y="267"/>
                  </a:lnTo>
                  <a:lnTo>
                    <a:pt x="1538" y="267"/>
                  </a:lnTo>
                  <a:lnTo>
                    <a:pt x="1567" y="267"/>
                  </a:lnTo>
                  <a:lnTo>
                    <a:pt x="1566" y="242"/>
                  </a:lnTo>
                  <a:lnTo>
                    <a:pt x="1566" y="216"/>
                  </a:lnTo>
                  <a:lnTo>
                    <a:pt x="1565" y="189"/>
                  </a:lnTo>
                  <a:lnTo>
                    <a:pt x="1565" y="164"/>
                  </a:lnTo>
                  <a:lnTo>
                    <a:pt x="1552" y="157"/>
                  </a:lnTo>
                  <a:lnTo>
                    <a:pt x="1539" y="149"/>
                  </a:lnTo>
                  <a:lnTo>
                    <a:pt x="1530" y="142"/>
                  </a:lnTo>
                  <a:lnTo>
                    <a:pt x="1523" y="133"/>
                  </a:lnTo>
                  <a:lnTo>
                    <a:pt x="1519" y="125"/>
                  </a:lnTo>
                  <a:lnTo>
                    <a:pt x="1517" y="116"/>
                  </a:lnTo>
                  <a:lnTo>
                    <a:pt x="1517" y="108"/>
                  </a:lnTo>
                  <a:lnTo>
                    <a:pt x="1519" y="99"/>
                  </a:lnTo>
                  <a:lnTo>
                    <a:pt x="1522" y="91"/>
                  </a:lnTo>
                  <a:lnTo>
                    <a:pt x="1526" y="83"/>
                  </a:lnTo>
                  <a:lnTo>
                    <a:pt x="1533" y="74"/>
                  </a:lnTo>
                  <a:lnTo>
                    <a:pt x="1539" y="67"/>
                  </a:lnTo>
                  <a:lnTo>
                    <a:pt x="1547" y="59"/>
                  </a:lnTo>
                  <a:lnTo>
                    <a:pt x="1556" y="53"/>
                  </a:lnTo>
                  <a:lnTo>
                    <a:pt x="1565" y="48"/>
                  </a:lnTo>
                  <a:lnTo>
                    <a:pt x="1575" y="42"/>
                  </a:lnTo>
                  <a:lnTo>
                    <a:pt x="1585" y="38"/>
                  </a:lnTo>
                  <a:lnTo>
                    <a:pt x="1595" y="36"/>
                  </a:lnTo>
                  <a:lnTo>
                    <a:pt x="1605" y="34"/>
                  </a:lnTo>
                  <a:lnTo>
                    <a:pt x="1615" y="33"/>
                  </a:lnTo>
                  <a:lnTo>
                    <a:pt x="1623" y="34"/>
                  </a:lnTo>
                  <a:lnTo>
                    <a:pt x="1633" y="36"/>
                  </a:lnTo>
                  <a:lnTo>
                    <a:pt x="1640" y="39"/>
                  </a:lnTo>
                  <a:lnTo>
                    <a:pt x="1648" y="45"/>
                  </a:lnTo>
                  <a:lnTo>
                    <a:pt x="1653" y="51"/>
                  </a:lnTo>
                  <a:lnTo>
                    <a:pt x="1657" y="59"/>
                  </a:lnTo>
                  <a:lnTo>
                    <a:pt x="1660" y="70"/>
                  </a:lnTo>
                  <a:lnTo>
                    <a:pt x="1661" y="83"/>
                  </a:lnTo>
                  <a:lnTo>
                    <a:pt x="1661" y="97"/>
                  </a:lnTo>
                  <a:lnTo>
                    <a:pt x="1659" y="114"/>
                  </a:lnTo>
                  <a:lnTo>
                    <a:pt x="1654" y="133"/>
                  </a:lnTo>
                  <a:lnTo>
                    <a:pt x="1648" y="154"/>
                  </a:lnTo>
                  <a:lnTo>
                    <a:pt x="1625" y="165"/>
                  </a:lnTo>
                  <a:lnTo>
                    <a:pt x="1624" y="190"/>
                  </a:lnTo>
                  <a:lnTo>
                    <a:pt x="1624" y="217"/>
                  </a:lnTo>
                  <a:lnTo>
                    <a:pt x="1624" y="242"/>
                  </a:lnTo>
                  <a:lnTo>
                    <a:pt x="1624" y="267"/>
                  </a:lnTo>
                  <a:lnTo>
                    <a:pt x="1649" y="267"/>
                  </a:lnTo>
                  <a:lnTo>
                    <a:pt x="1674" y="267"/>
                  </a:lnTo>
                  <a:lnTo>
                    <a:pt x="1698" y="267"/>
                  </a:lnTo>
                  <a:lnTo>
                    <a:pt x="1724" y="267"/>
                  </a:lnTo>
                  <a:lnTo>
                    <a:pt x="1727" y="256"/>
                  </a:lnTo>
                  <a:lnTo>
                    <a:pt x="1732" y="246"/>
                  </a:lnTo>
                  <a:lnTo>
                    <a:pt x="1737" y="239"/>
                  </a:lnTo>
                  <a:lnTo>
                    <a:pt x="1743" y="233"/>
                  </a:lnTo>
                  <a:lnTo>
                    <a:pt x="1749" y="227"/>
                  </a:lnTo>
                  <a:lnTo>
                    <a:pt x="1755" y="223"/>
                  </a:lnTo>
                  <a:lnTo>
                    <a:pt x="1763" y="221"/>
                  </a:lnTo>
                  <a:lnTo>
                    <a:pt x="1770" y="219"/>
                  </a:lnTo>
                  <a:lnTo>
                    <a:pt x="1778" y="218"/>
                  </a:lnTo>
                  <a:lnTo>
                    <a:pt x="1787" y="219"/>
                  </a:lnTo>
                  <a:lnTo>
                    <a:pt x="1795" y="220"/>
                  </a:lnTo>
                  <a:lnTo>
                    <a:pt x="1804" y="221"/>
                  </a:lnTo>
                  <a:lnTo>
                    <a:pt x="1822" y="226"/>
                  </a:lnTo>
                  <a:lnTo>
                    <a:pt x="1841" y="234"/>
                  </a:lnTo>
                  <a:lnTo>
                    <a:pt x="1844" y="245"/>
                  </a:lnTo>
                  <a:lnTo>
                    <a:pt x="1847" y="256"/>
                  </a:lnTo>
                  <a:lnTo>
                    <a:pt x="1849" y="266"/>
                  </a:lnTo>
                  <a:lnTo>
                    <a:pt x="1850" y="276"/>
                  </a:lnTo>
                  <a:lnTo>
                    <a:pt x="1850" y="285"/>
                  </a:lnTo>
                  <a:lnTo>
                    <a:pt x="1850" y="295"/>
                  </a:lnTo>
                  <a:lnTo>
                    <a:pt x="1849" y="303"/>
                  </a:lnTo>
                  <a:lnTo>
                    <a:pt x="1847" y="311"/>
                  </a:lnTo>
                  <a:lnTo>
                    <a:pt x="1845" y="318"/>
                  </a:lnTo>
                  <a:lnTo>
                    <a:pt x="1843" y="326"/>
                  </a:lnTo>
                  <a:lnTo>
                    <a:pt x="1840" y="332"/>
                  </a:lnTo>
                  <a:lnTo>
                    <a:pt x="1835" y="337"/>
                  </a:lnTo>
                  <a:lnTo>
                    <a:pt x="1831" y="343"/>
                  </a:lnTo>
                  <a:lnTo>
                    <a:pt x="1827" y="348"/>
                  </a:lnTo>
                  <a:lnTo>
                    <a:pt x="1822" y="352"/>
                  </a:lnTo>
                  <a:lnTo>
                    <a:pt x="1816" y="355"/>
                  </a:lnTo>
                  <a:lnTo>
                    <a:pt x="1811" y="358"/>
                  </a:lnTo>
                  <a:lnTo>
                    <a:pt x="1805" y="360"/>
                  </a:lnTo>
                  <a:lnTo>
                    <a:pt x="1800" y="363"/>
                  </a:lnTo>
                  <a:lnTo>
                    <a:pt x="1793" y="364"/>
                  </a:lnTo>
                  <a:lnTo>
                    <a:pt x="1787" y="364"/>
                  </a:lnTo>
                  <a:lnTo>
                    <a:pt x="1782" y="364"/>
                  </a:lnTo>
                  <a:lnTo>
                    <a:pt x="1775" y="364"/>
                  </a:lnTo>
                  <a:lnTo>
                    <a:pt x="1769" y="362"/>
                  </a:lnTo>
                  <a:lnTo>
                    <a:pt x="1763" y="359"/>
                  </a:lnTo>
                  <a:lnTo>
                    <a:pt x="1757" y="357"/>
                  </a:lnTo>
                  <a:lnTo>
                    <a:pt x="1751" y="353"/>
                  </a:lnTo>
                  <a:lnTo>
                    <a:pt x="1746" y="349"/>
                  </a:lnTo>
                  <a:lnTo>
                    <a:pt x="1740" y="345"/>
                  </a:lnTo>
                  <a:lnTo>
                    <a:pt x="1736" y="338"/>
                  </a:lnTo>
                  <a:lnTo>
                    <a:pt x="1731" y="332"/>
                  </a:lnTo>
                  <a:lnTo>
                    <a:pt x="1727" y="326"/>
                  </a:lnTo>
                  <a:lnTo>
                    <a:pt x="1701" y="325"/>
                  </a:lnTo>
                  <a:lnTo>
                    <a:pt x="1675" y="325"/>
                  </a:lnTo>
                  <a:lnTo>
                    <a:pt x="1650" y="325"/>
                  </a:lnTo>
                  <a:lnTo>
                    <a:pt x="1624" y="325"/>
                  </a:lnTo>
                  <a:lnTo>
                    <a:pt x="1624" y="348"/>
                  </a:lnTo>
                  <a:lnTo>
                    <a:pt x="1624" y="371"/>
                  </a:lnTo>
                  <a:lnTo>
                    <a:pt x="1624" y="394"/>
                  </a:lnTo>
                  <a:lnTo>
                    <a:pt x="1625" y="418"/>
                  </a:lnTo>
                  <a:lnTo>
                    <a:pt x="1634" y="422"/>
                  </a:lnTo>
                  <a:lnTo>
                    <a:pt x="1641" y="427"/>
                  </a:lnTo>
                  <a:lnTo>
                    <a:pt x="1647" y="433"/>
                  </a:lnTo>
                  <a:lnTo>
                    <a:pt x="1651" y="440"/>
                  </a:lnTo>
                  <a:lnTo>
                    <a:pt x="1654" y="447"/>
                  </a:lnTo>
                  <a:lnTo>
                    <a:pt x="1656" y="455"/>
                  </a:lnTo>
                  <a:lnTo>
                    <a:pt x="1657" y="462"/>
                  </a:lnTo>
                  <a:lnTo>
                    <a:pt x="1657" y="470"/>
                  </a:lnTo>
                  <a:lnTo>
                    <a:pt x="1655" y="488"/>
                  </a:lnTo>
                  <a:lnTo>
                    <a:pt x="1651" y="505"/>
                  </a:lnTo>
                  <a:lnTo>
                    <a:pt x="1645" y="523"/>
                  </a:lnTo>
                  <a:lnTo>
                    <a:pt x="1640" y="539"/>
                  </a:lnTo>
                  <a:close/>
                  <a:moveTo>
                    <a:pt x="1542" y="657"/>
                  </a:moveTo>
                  <a:lnTo>
                    <a:pt x="1542" y="675"/>
                  </a:lnTo>
                  <a:lnTo>
                    <a:pt x="1540" y="702"/>
                  </a:lnTo>
                  <a:lnTo>
                    <a:pt x="1538" y="713"/>
                  </a:lnTo>
                  <a:lnTo>
                    <a:pt x="1535" y="723"/>
                  </a:lnTo>
                  <a:lnTo>
                    <a:pt x="1534" y="726"/>
                  </a:lnTo>
                  <a:lnTo>
                    <a:pt x="1532" y="728"/>
                  </a:lnTo>
                  <a:lnTo>
                    <a:pt x="1529" y="728"/>
                  </a:lnTo>
                  <a:lnTo>
                    <a:pt x="1527" y="726"/>
                  </a:lnTo>
                  <a:lnTo>
                    <a:pt x="1514" y="721"/>
                  </a:lnTo>
                  <a:lnTo>
                    <a:pt x="1500" y="716"/>
                  </a:lnTo>
                  <a:lnTo>
                    <a:pt x="1486" y="710"/>
                  </a:lnTo>
                  <a:lnTo>
                    <a:pt x="1472" y="705"/>
                  </a:lnTo>
                  <a:lnTo>
                    <a:pt x="1471" y="695"/>
                  </a:lnTo>
                  <a:lnTo>
                    <a:pt x="1470" y="687"/>
                  </a:lnTo>
                  <a:lnTo>
                    <a:pt x="1485" y="676"/>
                  </a:lnTo>
                  <a:lnTo>
                    <a:pt x="1500" y="667"/>
                  </a:lnTo>
                  <a:lnTo>
                    <a:pt x="1514" y="656"/>
                  </a:lnTo>
                  <a:lnTo>
                    <a:pt x="1528" y="647"/>
                  </a:lnTo>
                  <a:lnTo>
                    <a:pt x="1535" y="652"/>
                  </a:lnTo>
                  <a:lnTo>
                    <a:pt x="1542" y="657"/>
                  </a:lnTo>
                  <a:close/>
                  <a:moveTo>
                    <a:pt x="1486" y="636"/>
                  </a:moveTo>
                  <a:lnTo>
                    <a:pt x="1467" y="649"/>
                  </a:lnTo>
                  <a:lnTo>
                    <a:pt x="1440" y="665"/>
                  </a:lnTo>
                  <a:lnTo>
                    <a:pt x="1427" y="672"/>
                  </a:lnTo>
                  <a:lnTo>
                    <a:pt x="1417" y="677"/>
                  </a:lnTo>
                  <a:lnTo>
                    <a:pt x="1408" y="681"/>
                  </a:lnTo>
                  <a:lnTo>
                    <a:pt x="1404" y="682"/>
                  </a:lnTo>
                  <a:lnTo>
                    <a:pt x="1383" y="670"/>
                  </a:lnTo>
                  <a:lnTo>
                    <a:pt x="1361" y="657"/>
                  </a:lnTo>
                  <a:lnTo>
                    <a:pt x="1339" y="646"/>
                  </a:lnTo>
                  <a:lnTo>
                    <a:pt x="1318" y="633"/>
                  </a:lnTo>
                  <a:lnTo>
                    <a:pt x="1322" y="631"/>
                  </a:lnTo>
                  <a:lnTo>
                    <a:pt x="1328" y="629"/>
                  </a:lnTo>
                  <a:lnTo>
                    <a:pt x="1336" y="627"/>
                  </a:lnTo>
                  <a:lnTo>
                    <a:pt x="1346" y="626"/>
                  </a:lnTo>
                  <a:lnTo>
                    <a:pt x="1369" y="625"/>
                  </a:lnTo>
                  <a:lnTo>
                    <a:pt x="1395" y="625"/>
                  </a:lnTo>
                  <a:lnTo>
                    <a:pt x="1423" y="626"/>
                  </a:lnTo>
                  <a:lnTo>
                    <a:pt x="1448" y="627"/>
                  </a:lnTo>
                  <a:lnTo>
                    <a:pt x="1470" y="628"/>
                  </a:lnTo>
                  <a:lnTo>
                    <a:pt x="1486" y="628"/>
                  </a:lnTo>
                  <a:lnTo>
                    <a:pt x="1486" y="636"/>
                  </a:lnTo>
                  <a:close/>
                  <a:moveTo>
                    <a:pt x="1305" y="664"/>
                  </a:moveTo>
                  <a:lnTo>
                    <a:pt x="1318" y="673"/>
                  </a:lnTo>
                  <a:lnTo>
                    <a:pt x="1332" y="682"/>
                  </a:lnTo>
                  <a:lnTo>
                    <a:pt x="1345" y="691"/>
                  </a:lnTo>
                  <a:lnTo>
                    <a:pt x="1358" y="702"/>
                  </a:lnTo>
                  <a:lnTo>
                    <a:pt x="1358" y="721"/>
                  </a:lnTo>
                  <a:lnTo>
                    <a:pt x="1345" y="731"/>
                  </a:lnTo>
                  <a:lnTo>
                    <a:pt x="1332" y="742"/>
                  </a:lnTo>
                  <a:lnTo>
                    <a:pt x="1318" y="753"/>
                  </a:lnTo>
                  <a:lnTo>
                    <a:pt x="1305" y="763"/>
                  </a:lnTo>
                  <a:lnTo>
                    <a:pt x="1293" y="756"/>
                  </a:lnTo>
                  <a:lnTo>
                    <a:pt x="1291" y="731"/>
                  </a:lnTo>
                  <a:lnTo>
                    <a:pt x="1290" y="705"/>
                  </a:lnTo>
                  <a:lnTo>
                    <a:pt x="1291" y="692"/>
                  </a:lnTo>
                  <a:lnTo>
                    <a:pt x="1294" y="681"/>
                  </a:lnTo>
                  <a:lnTo>
                    <a:pt x="1295" y="675"/>
                  </a:lnTo>
                  <a:lnTo>
                    <a:pt x="1298" y="671"/>
                  </a:lnTo>
                  <a:lnTo>
                    <a:pt x="1301" y="667"/>
                  </a:lnTo>
                  <a:lnTo>
                    <a:pt x="1305" y="664"/>
                  </a:lnTo>
                  <a:close/>
                  <a:moveTo>
                    <a:pt x="1275" y="635"/>
                  </a:moveTo>
                  <a:lnTo>
                    <a:pt x="1270" y="645"/>
                  </a:lnTo>
                  <a:lnTo>
                    <a:pt x="1266" y="654"/>
                  </a:lnTo>
                  <a:lnTo>
                    <a:pt x="1208" y="657"/>
                  </a:lnTo>
                  <a:lnTo>
                    <a:pt x="1207" y="661"/>
                  </a:lnTo>
                  <a:lnTo>
                    <a:pt x="1204" y="665"/>
                  </a:lnTo>
                  <a:lnTo>
                    <a:pt x="1198" y="663"/>
                  </a:lnTo>
                  <a:lnTo>
                    <a:pt x="1191" y="662"/>
                  </a:lnTo>
                  <a:lnTo>
                    <a:pt x="1184" y="662"/>
                  </a:lnTo>
                  <a:lnTo>
                    <a:pt x="1178" y="663"/>
                  </a:lnTo>
                  <a:lnTo>
                    <a:pt x="1165" y="665"/>
                  </a:lnTo>
                  <a:lnTo>
                    <a:pt x="1154" y="670"/>
                  </a:lnTo>
                  <a:lnTo>
                    <a:pt x="1141" y="675"/>
                  </a:lnTo>
                  <a:lnTo>
                    <a:pt x="1129" y="680"/>
                  </a:lnTo>
                  <a:lnTo>
                    <a:pt x="1123" y="682"/>
                  </a:lnTo>
                  <a:lnTo>
                    <a:pt x="1117" y="684"/>
                  </a:lnTo>
                  <a:lnTo>
                    <a:pt x="1110" y="685"/>
                  </a:lnTo>
                  <a:lnTo>
                    <a:pt x="1104" y="685"/>
                  </a:lnTo>
                  <a:lnTo>
                    <a:pt x="1074" y="683"/>
                  </a:lnTo>
                  <a:lnTo>
                    <a:pt x="1057" y="682"/>
                  </a:lnTo>
                  <a:lnTo>
                    <a:pt x="1048" y="681"/>
                  </a:lnTo>
                  <a:lnTo>
                    <a:pt x="1043" y="680"/>
                  </a:lnTo>
                  <a:lnTo>
                    <a:pt x="1045" y="675"/>
                  </a:lnTo>
                  <a:lnTo>
                    <a:pt x="1048" y="671"/>
                  </a:lnTo>
                  <a:lnTo>
                    <a:pt x="1051" y="668"/>
                  </a:lnTo>
                  <a:lnTo>
                    <a:pt x="1056" y="664"/>
                  </a:lnTo>
                  <a:lnTo>
                    <a:pt x="1067" y="656"/>
                  </a:lnTo>
                  <a:lnTo>
                    <a:pt x="1080" y="650"/>
                  </a:lnTo>
                  <a:lnTo>
                    <a:pt x="1095" y="644"/>
                  </a:lnTo>
                  <a:lnTo>
                    <a:pt x="1112" y="638"/>
                  </a:lnTo>
                  <a:lnTo>
                    <a:pt x="1129" y="633"/>
                  </a:lnTo>
                  <a:lnTo>
                    <a:pt x="1147" y="629"/>
                  </a:lnTo>
                  <a:lnTo>
                    <a:pt x="1166" y="626"/>
                  </a:lnTo>
                  <a:lnTo>
                    <a:pt x="1185" y="624"/>
                  </a:lnTo>
                  <a:lnTo>
                    <a:pt x="1203" y="623"/>
                  </a:lnTo>
                  <a:lnTo>
                    <a:pt x="1221" y="623"/>
                  </a:lnTo>
                  <a:lnTo>
                    <a:pt x="1237" y="624"/>
                  </a:lnTo>
                  <a:lnTo>
                    <a:pt x="1252" y="626"/>
                  </a:lnTo>
                  <a:lnTo>
                    <a:pt x="1258" y="628"/>
                  </a:lnTo>
                  <a:lnTo>
                    <a:pt x="1265" y="630"/>
                  </a:lnTo>
                  <a:lnTo>
                    <a:pt x="1270" y="632"/>
                  </a:lnTo>
                  <a:lnTo>
                    <a:pt x="1275" y="635"/>
                  </a:lnTo>
                  <a:close/>
                  <a:moveTo>
                    <a:pt x="1042" y="742"/>
                  </a:moveTo>
                  <a:lnTo>
                    <a:pt x="1047" y="737"/>
                  </a:lnTo>
                  <a:lnTo>
                    <a:pt x="1056" y="731"/>
                  </a:lnTo>
                  <a:lnTo>
                    <a:pt x="1065" y="727"/>
                  </a:lnTo>
                  <a:lnTo>
                    <a:pt x="1077" y="723"/>
                  </a:lnTo>
                  <a:lnTo>
                    <a:pt x="1104" y="714"/>
                  </a:lnTo>
                  <a:lnTo>
                    <a:pt x="1135" y="707"/>
                  </a:lnTo>
                  <a:lnTo>
                    <a:pt x="1167" y="702"/>
                  </a:lnTo>
                  <a:lnTo>
                    <a:pt x="1198" y="697"/>
                  </a:lnTo>
                  <a:lnTo>
                    <a:pt x="1224" y="693"/>
                  </a:lnTo>
                  <a:lnTo>
                    <a:pt x="1246" y="691"/>
                  </a:lnTo>
                  <a:lnTo>
                    <a:pt x="1269" y="717"/>
                  </a:lnTo>
                  <a:lnTo>
                    <a:pt x="1255" y="722"/>
                  </a:lnTo>
                  <a:lnTo>
                    <a:pt x="1241" y="727"/>
                  </a:lnTo>
                  <a:lnTo>
                    <a:pt x="1228" y="731"/>
                  </a:lnTo>
                  <a:lnTo>
                    <a:pt x="1214" y="736"/>
                  </a:lnTo>
                  <a:lnTo>
                    <a:pt x="1186" y="742"/>
                  </a:lnTo>
                  <a:lnTo>
                    <a:pt x="1159" y="745"/>
                  </a:lnTo>
                  <a:lnTo>
                    <a:pt x="1132" y="748"/>
                  </a:lnTo>
                  <a:lnTo>
                    <a:pt x="1104" y="749"/>
                  </a:lnTo>
                  <a:lnTo>
                    <a:pt x="1077" y="751"/>
                  </a:lnTo>
                  <a:lnTo>
                    <a:pt x="1050" y="753"/>
                  </a:lnTo>
                  <a:lnTo>
                    <a:pt x="1046" y="747"/>
                  </a:lnTo>
                  <a:lnTo>
                    <a:pt x="1042" y="742"/>
                  </a:lnTo>
                  <a:close/>
                  <a:moveTo>
                    <a:pt x="1063" y="812"/>
                  </a:moveTo>
                  <a:lnTo>
                    <a:pt x="1069" y="809"/>
                  </a:lnTo>
                  <a:lnTo>
                    <a:pt x="1078" y="805"/>
                  </a:lnTo>
                  <a:lnTo>
                    <a:pt x="1089" y="802"/>
                  </a:lnTo>
                  <a:lnTo>
                    <a:pt x="1101" y="798"/>
                  </a:lnTo>
                  <a:lnTo>
                    <a:pt x="1131" y="792"/>
                  </a:lnTo>
                  <a:lnTo>
                    <a:pt x="1162" y="786"/>
                  </a:lnTo>
                  <a:lnTo>
                    <a:pt x="1178" y="784"/>
                  </a:lnTo>
                  <a:lnTo>
                    <a:pt x="1194" y="783"/>
                  </a:lnTo>
                  <a:lnTo>
                    <a:pt x="1209" y="782"/>
                  </a:lnTo>
                  <a:lnTo>
                    <a:pt x="1222" y="783"/>
                  </a:lnTo>
                  <a:lnTo>
                    <a:pt x="1234" y="784"/>
                  </a:lnTo>
                  <a:lnTo>
                    <a:pt x="1243" y="786"/>
                  </a:lnTo>
                  <a:lnTo>
                    <a:pt x="1248" y="788"/>
                  </a:lnTo>
                  <a:lnTo>
                    <a:pt x="1252" y="791"/>
                  </a:lnTo>
                  <a:lnTo>
                    <a:pt x="1254" y="793"/>
                  </a:lnTo>
                  <a:lnTo>
                    <a:pt x="1256" y="796"/>
                  </a:lnTo>
                  <a:lnTo>
                    <a:pt x="1232" y="800"/>
                  </a:lnTo>
                  <a:lnTo>
                    <a:pt x="1209" y="805"/>
                  </a:lnTo>
                  <a:lnTo>
                    <a:pt x="1185" y="810"/>
                  </a:lnTo>
                  <a:lnTo>
                    <a:pt x="1162" y="814"/>
                  </a:lnTo>
                  <a:lnTo>
                    <a:pt x="1139" y="818"/>
                  </a:lnTo>
                  <a:lnTo>
                    <a:pt x="1117" y="821"/>
                  </a:lnTo>
                  <a:lnTo>
                    <a:pt x="1094" y="824"/>
                  </a:lnTo>
                  <a:lnTo>
                    <a:pt x="1071" y="826"/>
                  </a:lnTo>
                  <a:lnTo>
                    <a:pt x="1067" y="819"/>
                  </a:lnTo>
                  <a:lnTo>
                    <a:pt x="1063" y="812"/>
                  </a:lnTo>
                  <a:close/>
                  <a:moveTo>
                    <a:pt x="1345" y="793"/>
                  </a:moveTo>
                  <a:lnTo>
                    <a:pt x="1351" y="785"/>
                  </a:lnTo>
                  <a:lnTo>
                    <a:pt x="1358" y="778"/>
                  </a:lnTo>
                  <a:lnTo>
                    <a:pt x="1367" y="772"/>
                  </a:lnTo>
                  <a:lnTo>
                    <a:pt x="1375" y="765"/>
                  </a:lnTo>
                  <a:lnTo>
                    <a:pt x="1385" y="760"/>
                  </a:lnTo>
                  <a:lnTo>
                    <a:pt x="1394" y="756"/>
                  </a:lnTo>
                  <a:lnTo>
                    <a:pt x="1405" y="753"/>
                  </a:lnTo>
                  <a:lnTo>
                    <a:pt x="1415" y="750"/>
                  </a:lnTo>
                  <a:lnTo>
                    <a:pt x="1426" y="748"/>
                  </a:lnTo>
                  <a:lnTo>
                    <a:pt x="1437" y="749"/>
                  </a:lnTo>
                  <a:lnTo>
                    <a:pt x="1446" y="750"/>
                  </a:lnTo>
                  <a:lnTo>
                    <a:pt x="1457" y="754"/>
                  </a:lnTo>
                  <a:lnTo>
                    <a:pt x="1466" y="758"/>
                  </a:lnTo>
                  <a:lnTo>
                    <a:pt x="1475" y="764"/>
                  </a:lnTo>
                  <a:lnTo>
                    <a:pt x="1483" y="773"/>
                  </a:lnTo>
                  <a:lnTo>
                    <a:pt x="1490" y="783"/>
                  </a:lnTo>
                  <a:lnTo>
                    <a:pt x="1415" y="790"/>
                  </a:lnTo>
                  <a:lnTo>
                    <a:pt x="1375" y="792"/>
                  </a:lnTo>
                  <a:lnTo>
                    <a:pt x="1356" y="793"/>
                  </a:lnTo>
                  <a:lnTo>
                    <a:pt x="1345" y="793"/>
                  </a:lnTo>
                  <a:close/>
                  <a:moveTo>
                    <a:pt x="1457" y="896"/>
                  </a:moveTo>
                  <a:lnTo>
                    <a:pt x="1462" y="909"/>
                  </a:lnTo>
                  <a:lnTo>
                    <a:pt x="1466" y="928"/>
                  </a:lnTo>
                  <a:lnTo>
                    <a:pt x="1463" y="929"/>
                  </a:lnTo>
                  <a:lnTo>
                    <a:pt x="1461" y="931"/>
                  </a:lnTo>
                  <a:lnTo>
                    <a:pt x="1456" y="926"/>
                  </a:lnTo>
                  <a:lnTo>
                    <a:pt x="1453" y="921"/>
                  </a:lnTo>
                  <a:lnTo>
                    <a:pt x="1452" y="915"/>
                  </a:lnTo>
                  <a:lnTo>
                    <a:pt x="1451" y="911"/>
                  </a:lnTo>
                  <a:lnTo>
                    <a:pt x="1453" y="904"/>
                  </a:lnTo>
                  <a:lnTo>
                    <a:pt x="1457" y="896"/>
                  </a:lnTo>
                  <a:close/>
                  <a:moveTo>
                    <a:pt x="1462" y="1061"/>
                  </a:moveTo>
                  <a:lnTo>
                    <a:pt x="1457" y="1064"/>
                  </a:lnTo>
                  <a:lnTo>
                    <a:pt x="1454" y="1066"/>
                  </a:lnTo>
                  <a:lnTo>
                    <a:pt x="1453" y="1066"/>
                  </a:lnTo>
                  <a:lnTo>
                    <a:pt x="1452" y="1065"/>
                  </a:lnTo>
                  <a:lnTo>
                    <a:pt x="1446" y="1057"/>
                  </a:lnTo>
                  <a:lnTo>
                    <a:pt x="1442" y="1052"/>
                  </a:lnTo>
                  <a:lnTo>
                    <a:pt x="1440" y="1046"/>
                  </a:lnTo>
                  <a:lnTo>
                    <a:pt x="1439" y="1042"/>
                  </a:lnTo>
                  <a:lnTo>
                    <a:pt x="1441" y="1035"/>
                  </a:lnTo>
                  <a:lnTo>
                    <a:pt x="1446" y="1022"/>
                  </a:lnTo>
                  <a:lnTo>
                    <a:pt x="1448" y="1023"/>
                  </a:lnTo>
                  <a:lnTo>
                    <a:pt x="1451" y="1025"/>
                  </a:lnTo>
                  <a:lnTo>
                    <a:pt x="1453" y="1030"/>
                  </a:lnTo>
                  <a:lnTo>
                    <a:pt x="1457" y="1036"/>
                  </a:lnTo>
                  <a:lnTo>
                    <a:pt x="1459" y="1042"/>
                  </a:lnTo>
                  <a:lnTo>
                    <a:pt x="1461" y="1048"/>
                  </a:lnTo>
                  <a:lnTo>
                    <a:pt x="1462" y="1056"/>
                  </a:lnTo>
                  <a:lnTo>
                    <a:pt x="1462" y="1061"/>
                  </a:lnTo>
                  <a:close/>
                  <a:moveTo>
                    <a:pt x="1432" y="983"/>
                  </a:moveTo>
                  <a:lnTo>
                    <a:pt x="1427" y="974"/>
                  </a:lnTo>
                  <a:lnTo>
                    <a:pt x="1422" y="966"/>
                  </a:lnTo>
                  <a:lnTo>
                    <a:pt x="1417" y="958"/>
                  </a:lnTo>
                  <a:lnTo>
                    <a:pt x="1412" y="949"/>
                  </a:lnTo>
                  <a:lnTo>
                    <a:pt x="1415" y="941"/>
                  </a:lnTo>
                  <a:lnTo>
                    <a:pt x="1420" y="935"/>
                  </a:lnTo>
                  <a:lnTo>
                    <a:pt x="1423" y="932"/>
                  </a:lnTo>
                  <a:lnTo>
                    <a:pt x="1426" y="931"/>
                  </a:lnTo>
                  <a:lnTo>
                    <a:pt x="1429" y="931"/>
                  </a:lnTo>
                  <a:lnTo>
                    <a:pt x="1431" y="934"/>
                  </a:lnTo>
                  <a:lnTo>
                    <a:pt x="1434" y="937"/>
                  </a:lnTo>
                  <a:lnTo>
                    <a:pt x="1437" y="943"/>
                  </a:lnTo>
                  <a:lnTo>
                    <a:pt x="1438" y="948"/>
                  </a:lnTo>
                  <a:lnTo>
                    <a:pt x="1439" y="954"/>
                  </a:lnTo>
                  <a:lnTo>
                    <a:pt x="1440" y="961"/>
                  </a:lnTo>
                  <a:lnTo>
                    <a:pt x="1440" y="966"/>
                  </a:lnTo>
                  <a:lnTo>
                    <a:pt x="1439" y="972"/>
                  </a:lnTo>
                  <a:lnTo>
                    <a:pt x="1438" y="977"/>
                  </a:lnTo>
                  <a:lnTo>
                    <a:pt x="1435" y="981"/>
                  </a:lnTo>
                  <a:lnTo>
                    <a:pt x="1432" y="983"/>
                  </a:lnTo>
                  <a:close/>
                  <a:moveTo>
                    <a:pt x="1410" y="1099"/>
                  </a:moveTo>
                  <a:lnTo>
                    <a:pt x="1413" y="1091"/>
                  </a:lnTo>
                  <a:lnTo>
                    <a:pt x="1417" y="1085"/>
                  </a:lnTo>
                  <a:lnTo>
                    <a:pt x="1419" y="1084"/>
                  </a:lnTo>
                  <a:lnTo>
                    <a:pt x="1420" y="1083"/>
                  </a:lnTo>
                  <a:lnTo>
                    <a:pt x="1422" y="1082"/>
                  </a:lnTo>
                  <a:lnTo>
                    <a:pt x="1424" y="1082"/>
                  </a:lnTo>
                  <a:lnTo>
                    <a:pt x="1427" y="1084"/>
                  </a:lnTo>
                  <a:lnTo>
                    <a:pt x="1432" y="1087"/>
                  </a:lnTo>
                  <a:lnTo>
                    <a:pt x="1439" y="1093"/>
                  </a:lnTo>
                  <a:lnTo>
                    <a:pt x="1446" y="1100"/>
                  </a:lnTo>
                  <a:lnTo>
                    <a:pt x="1446" y="1103"/>
                  </a:lnTo>
                  <a:lnTo>
                    <a:pt x="1445" y="1107"/>
                  </a:lnTo>
                  <a:lnTo>
                    <a:pt x="1443" y="1110"/>
                  </a:lnTo>
                  <a:lnTo>
                    <a:pt x="1439" y="1117"/>
                  </a:lnTo>
                  <a:lnTo>
                    <a:pt x="1435" y="1117"/>
                  </a:lnTo>
                  <a:lnTo>
                    <a:pt x="1422" y="1108"/>
                  </a:lnTo>
                  <a:lnTo>
                    <a:pt x="1410" y="1099"/>
                  </a:lnTo>
                  <a:close/>
                  <a:moveTo>
                    <a:pt x="1399" y="1041"/>
                  </a:moveTo>
                  <a:lnTo>
                    <a:pt x="1386" y="1030"/>
                  </a:lnTo>
                  <a:lnTo>
                    <a:pt x="1379" y="1021"/>
                  </a:lnTo>
                  <a:lnTo>
                    <a:pt x="1374" y="1012"/>
                  </a:lnTo>
                  <a:lnTo>
                    <a:pt x="1371" y="1001"/>
                  </a:lnTo>
                  <a:lnTo>
                    <a:pt x="1374" y="997"/>
                  </a:lnTo>
                  <a:lnTo>
                    <a:pt x="1377" y="992"/>
                  </a:lnTo>
                  <a:lnTo>
                    <a:pt x="1390" y="995"/>
                  </a:lnTo>
                  <a:lnTo>
                    <a:pt x="1403" y="997"/>
                  </a:lnTo>
                  <a:lnTo>
                    <a:pt x="1403" y="1008"/>
                  </a:lnTo>
                  <a:lnTo>
                    <a:pt x="1403" y="1023"/>
                  </a:lnTo>
                  <a:lnTo>
                    <a:pt x="1402" y="1030"/>
                  </a:lnTo>
                  <a:lnTo>
                    <a:pt x="1401" y="1037"/>
                  </a:lnTo>
                  <a:lnTo>
                    <a:pt x="1400" y="1041"/>
                  </a:lnTo>
                  <a:lnTo>
                    <a:pt x="1399" y="1041"/>
                  </a:lnTo>
                  <a:close/>
                  <a:moveTo>
                    <a:pt x="1355" y="1042"/>
                  </a:moveTo>
                  <a:lnTo>
                    <a:pt x="1366" y="1055"/>
                  </a:lnTo>
                  <a:lnTo>
                    <a:pt x="1376" y="1066"/>
                  </a:lnTo>
                  <a:lnTo>
                    <a:pt x="1375" y="1075"/>
                  </a:lnTo>
                  <a:lnTo>
                    <a:pt x="1374" y="1082"/>
                  </a:lnTo>
                  <a:lnTo>
                    <a:pt x="1374" y="1091"/>
                  </a:lnTo>
                  <a:lnTo>
                    <a:pt x="1373" y="1099"/>
                  </a:lnTo>
                  <a:lnTo>
                    <a:pt x="1368" y="1099"/>
                  </a:lnTo>
                  <a:lnTo>
                    <a:pt x="1363" y="1100"/>
                  </a:lnTo>
                  <a:lnTo>
                    <a:pt x="1358" y="1099"/>
                  </a:lnTo>
                  <a:lnTo>
                    <a:pt x="1354" y="1098"/>
                  </a:lnTo>
                  <a:lnTo>
                    <a:pt x="1352" y="1096"/>
                  </a:lnTo>
                  <a:lnTo>
                    <a:pt x="1350" y="1094"/>
                  </a:lnTo>
                  <a:lnTo>
                    <a:pt x="1347" y="1087"/>
                  </a:lnTo>
                  <a:lnTo>
                    <a:pt x="1345" y="1079"/>
                  </a:lnTo>
                  <a:lnTo>
                    <a:pt x="1345" y="1063"/>
                  </a:lnTo>
                  <a:lnTo>
                    <a:pt x="1345" y="1052"/>
                  </a:lnTo>
                  <a:lnTo>
                    <a:pt x="1350" y="1046"/>
                  </a:lnTo>
                  <a:lnTo>
                    <a:pt x="1355" y="1042"/>
                  </a:lnTo>
                  <a:close/>
                  <a:moveTo>
                    <a:pt x="1356" y="1294"/>
                  </a:moveTo>
                  <a:lnTo>
                    <a:pt x="1371" y="1302"/>
                  </a:lnTo>
                  <a:lnTo>
                    <a:pt x="1387" y="1310"/>
                  </a:lnTo>
                  <a:lnTo>
                    <a:pt x="1387" y="1318"/>
                  </a:lnTo>
                  <a:lnTo>
                    <a:pt x="1388" y="1325"/>
                  </a:lnTo>
                  <a:lnTo>
                    <a:pt x="1384" y="1324"/>
                  </a:lnTo>
                  <a:lnTo>
                    <a:pt x="1381" y="1324"/>
                  </a:lnTo>
                  <a:lnTo>
                    <a:pt x="1365" y="1315"/>
                  </a:lnTo>
                  <a:lnTo>
                    <a:pt x="1356" y="1309"/>
                  </a:lnTo>
                  <a:lnTo>
                    <a:pt x="1352" y="1306"/>
                  </a:lnTo>
                  <a:lnTo>
                    <a:pt x="1349" y="1302"/>
                  </a:lnTo>
                  <a:lnTo>
                    <a:pt x="1352" y="1298"/>
                  </a:lnTo>
                  <a:lnTo>
                    <a:pt x="1356" y="1294"/>
                  </a:lnTo>
                  <a:close/>
                  <a:moveTo>
                    <a:pt x="1344" y="1338"/>
                  </a:moveTo>
                  <a:lnTo>
                    <a:pt x="1354" y="1350"/>
                  </a:lnTo>
                  <a:lnTo>
                    <a:pt x="1366" y="1364"/>
                  </a:lnTo>
                  <a:lnTo>
                    <a:pt x="1371" y="1373"/>
                  </a:lnTo>
                  <a:lnTo>
                    <a:pt x="1375" y="1382"/>
                  </a:lnTo>
                  <a:lnTo>
                    <a:pt x="1377" y="1392"/>
                  </a:lnTo>
                  <a:lnTo>
                    <a:pt x="1380" y="1402"/>
                  </a:lnTo>
                  <a:lnTo>
                    <a:pt x="1374" y="1402"/>
                  </a:lnTo>
                  <a:lnTo>
                    <a:pt x="1369" y="1405"/>
                  </a:lnTo>
                  <a:lnTo>
                    <a:pt x="1362" y="1401"/>
                  </a:lnTo>
                  <a:lnTo>
                    <a:pt x="1355" y="1398"/>
                  </a:lnTo>
                  <a:lnTo>
                    <a:pt x="1349" y="1394"/>
                  </a:lnTo>
                  <a:lnTo>
                    <a:pt x="1344" y="1390"/>
                  </a:lnTo>
                  <a:lnTo>
                    <a:pt x="1333" y="1380"/>
                  </a:lnTo>
                  <a:lnTo>
                    <a:pt x="1325" y="1372"/>
                  </a:lnTo>
                  <a:lnTo>
                    <a:pt x="1329" y="1362"/>
                  </a:lnTo>
                  <a:lnTo>
                    <a:pt x="1332" y="1354"/>
                  </a:lnTo>
                  <a:lnTo>
                    <a:pt x="1336" y="1345"/>
                  </a:lnTo>
                  <a:lnTo>
                    <a:pt x="1339" y="1338"/>
                  </a:lnTo>
                  <a:lnTo>
                    <a:pt x="1344" y="1338"/>
                  </a:lnTo>
                  <a:close/>
                  <a:moveTo>
                    <a:pt x="1324" y="1406"/>
                  </a:moveTo>
                  <a:lnTo>
                    <a:pt x="1333" y="1407"/>
                  </a:lnTo>
                  <a:lnTo>
                    <a:pt x="1344" y="1409"/>
                  </a:lnTo>
                  <a:lnTo>
                    <a:pt x="1345" y="1413"/>
                  </a:lnTo>
                  <a:lnTo>
                    <a:pt x="1345" y="1419"/>
                  </a:lnTo>
                  <a:lnTo>
                    <a:pt x="1345" y="1427"/>
                  </a:lnTo>
                  <a:lnTo>
                    <a:pt x="1344" y="1434"/>
                  </a:lnTo>
                  <a:lnTo>
                    <a:pt x="1343" y="1440"/>
                  </a:lnTo>
                  <a:lnTo>
                    <a:pt x="1341" y="1445"/>
                  </a:lnTo>
                  <a:lnTo>
                    <a:pt x="1338" y="1447"/>
                  </a:lnTo>
                  <a:lnTo>
                    <a:pt x="1337" y="1447"/>
                  </a:lnTo>
                  <a:lnTo>
                    <a:pt x="1335" y="1447"/>
                  </a:lnTo>
                  <a:lnTo>
                    <a:pt x="1334" y="1446"/>
                  </a:lnTo>
                  <a:lnTo>
                    <a:pt x="1322" y="1428"/>
                  </a:lnTo>
                  <a:lnTo>
                    <a:pt x="1315" y="1416"/>
                  </a:lnTo>
                  <a:lnTo>
                    <a:pt x="1319" y="1411"/>
                  </a:lnTo>
                  <a:lnTo>
                    <a:pt x="1324" y="1406"/>
                  </a:lnTo>
                  <a:close/>
                  <a:moveTo>
                    <a:pt x="1332" y="1524"/>
                  </a:moveTo>
                  <a:lnTo>
                    <a:pt x="1322" y="1515"/>
                  </a:lnTo>
                  <a:lnTo>
                    <a:pt x="1311" y="1507"/>
                  </a:lnTo>
                  <a:lnTo>
                    <a:pt x="1300" y="1499"/>
                  </a:lnTo>
                  <a:lnTo>
                    <a:pt x="1290" y="1490"/>
                  </a:lnTo>
                  <a:lnTo>
                    <a:pt x="1299" y="1478"/>
                  </a:lnTo>
                  <a:lnTo>
                    <a:pt x="1309" y="1470"/>
                  </a:lnTo>
                  <a:lnTo>
                    <a:pt x="1313" y="1468"/>
                  </a:lnTo>
                  <a:lnTo>
                    <a:pt x="1317" y="1466"/>
                  </a:lnTo>
                  <a:lnTo>
                    <a:pt x="1320" y="1464"/>
                  </a:lnTo>
                  <a:lnTo>
                    <a:pt x="1325" y="1464"/>
                  </a:lnTo>
                  <a:lnTo>
                    <a:pt x="1328" y="1464"/>
                  </a:lnTo>
                  <a:lnTo>
                    <a:pt x="1331" y="1464"/>
                  </a:lnTo>
                  <a:lnTo>
                    <a:pt x="1334" y="1465"/>
                  </a:lnTo>
                  <a:lnTo>
                    <a:pt x="1336" y="1466"/>
                  </a:lnTo>
                  <a:lnTo>
                    <a:pt x="1341" y="1470"/>
                  </a:lnTo>
                  <a:lnTo>
                    <a:pt x="1344" y="1475"/>
                  </a:lnTo>
                  <a:lnTo>
                    <a:pt x="1347" y="1483"/>
                  </a:lnTo>
                  <a:lnTo>
                    <a:pt x="1348" y="1489"/>
                  </a:lnTo>
                  <a:lnTo>
                    <a:pt x="1348" y="1496"/>
                  </a:lnTo>
                  <a:lnTo>
                    <a:pt x="1347" y="1504"/>
                  </a:lnTo>
                  <a:lnTo>
                    <a:pt x="1346" y="1510"/>
                  </a:lnTo>
                  <a:lnTo>
                    <a:pt x="1343" y="1517"/>
                  </a:lnTo>
                  <a:lnTo>
                    <a:pt x="1338" y="1521"/>
                  </a:lnTo>
                  <a:lnTo>
                    <a:pt x="1332" y="1524"/>
                  </a:lnTo>
                  <a:close/>
                  <a:moveTo>
                    <a:pt x="1284" y="1541"/>
                  </a:moveTo>
                  <a:lnTo>
                    <a:pt x="1289" y="1528"/>
                  </a:lnTo>
                  <a:lnTo>
                    <a:pt x="1294" y="1518"/>
                  </a:lnTo>
                  <a:lnTo>
                    <a:pt x="1299" y="1519"/>
                  </a:lnTo>
                  <a:lnTo>
                    <a:pt x="1306" y="1522"/>
                  </a:lnTo>
                  <a:lnTo>
                    <a:pt x="1312" y="1527"/>
                  </a:lnTo>
                  <a:lnTo>
                    <a:pt x="1318" y="1534"/>
                  </a:lnTo>
                  <a:lnTo>
                    <a:pt x="1322" y="1538"/>
                  </a:lnTo>
                  <a:lnTo>
                    <a:pt x="1324" y="1542"/>
                  </a:lnTo>
                  <a:lnTo>
                    <a:pt x="1326" y="1546"/>
                  </a:lnTo>
                  <a:lnTo>
                    <a:pt x="1327" y="1550"/>
                  </a:lnTo>
                  <a:lnTo>
                    <a:pt x="1327" y="1555"/>
                  </a:lnTo>
                  <a:lnTo>
                    <a:pt x="1326" y="1559"/>
                  </a:lnTo>
                  <a:lnTo>
                    <a:pt x="1324" y="1563"/>
                  </a:lnTo>
                  <a:lnTo>
                    <a:pt x="1320" y="1567"/>
                  </a:lnTo>
                  <a:lnTo>
                    <a:pt x="1311" y="1560"/>
                  </a:lnTo>
                  <a:lnTo>
                    <a:pt x="1301" y="1554"/>
                  </a:lnTo>
                  <a:lnTo>
                    <a:pt x="1292" y="1547"/>
                  </a:lnTo>
                  <a:lnTo>
                    <a:pt x="1284" y="1541"/>
                  </a:lnTo>
                  <a:close/>
                  <a:moveTo>
                    <a:pt x="1261" y="1573"/>
                  </a:moveTo>
                  <a:lnTo>
                    <a:pt x="1275" y="1570"/>
                  </a:lnTo>
                  <a:lnTo>
                    <a:pt x="1290" y="1569"/>
                  </a:lnTo>
                  <a:lnTo>
                    <a:pt x="1298" y="1579"/>
                  </a:lnTo>
                  <a:lnTo>
                    <a:pt x="1311" y="1595"/>
                  </a:lnTo>
                  <a:lnTo>
                    <a:pt x="1314" y="1600"/>
                  </a:lnTo>
                  <a:lnTo>
                    <a:pt x="1315" y="1604"/>
                  </a:lnTo>
                  <a:lnTo>
                    <a:pt x="1316" y="1610"/>
                  </a:lnTo>
                  <a:lnTo>
                    <a:pt x="1316" y="1614"/>
                  </a:lnTo>
                  <a:lnTo>
                    <a:pt x="1315" y="1618"/>
                  </a:lnTo>
                  <a:lnTo>
                    <a:pt x="1313" y="1622"/>
                  </a:lnTo>
                  <a:lnTo>
                    <a:pt x="1310" y="1626"/>
                  </a:lnTo>
                  <a:lnTo>
                    <a:pt x="1304" y="1631"/>
                  </a:lnTo>
                  <a:lnTo>
                    <a:pt x="1292" y="1622"/>
                  </a:lnTo>
                  <a:lnTo>
                    <a:pt x="1284" y="1615"/>
                  </a:lnTo>
                  <a:lnTo>
                    <a:pt x="1277" y="1608"/>
                  </a:lnTo>
                  <a:lnTo>
                    <a:pt x="1273" y="1602"/>
                  </a:lnTo>
                  <a:lnTo>
                    <a:pt x="1268" y="1588"/>
                  </a:lnTo>
                  <a:lnTo>
                    <a:pt x="1261" y="1573"/>
                  </a:lnTo>
                  <a:close/>
                  <a:moveTo>
                    <a:pt x="1280" y="1685"/>
                  </a:moveTo>
                  <a:lnTo>
                    <a:pt x="1244" y="1639"/>
                  </a:lnTo>
                  <a:lnTo>
                    <a:pt x="1250" y="1630"/>
                  </a:lnTo>
                  <a:lnTo>
                    <a:pt x="1255" y="1624"/>
                  </a:lnTo>
                  <a:lnTo>
                    <a:pt x="1258" y="1623"/>
                  </a:lnTo>
                  <a:lnTo>
                    <a:pt x="1260" y="1622"/>
                  </a:lnTo>
                  <a:lnTo>
                    <a:pt x="1262" y="1622"/>
                  </a:lnTo>
                  <a:lnTo>
                    <a:pt x="1265" y="1622"/>
                  </a:lnTo>
                  <a:lnTo>
                    <a:pt x="1269" y="1625"/>
                  </a:lnTo>
                  <a:lnTo>
                    <a:pt x="1272" y="1630"/>
                  </a:lnTo>
                  <a:lnTo>
                    <a:pt x="1275" y="1636"/>
                  </a:lnTo>
                  <a:lnTo>
                    <a:pt x="1277" y="1643"/>
                  </a:lnTo>
                  <a:lnTo>
                    <a:pt x="1281" y="1658"/>
                  </a:lnTo>
                  <a:lnTo>
                    <a:pt x="1284" y="1673"/>
                  </a:lnTo>
                  <a:lnTo>
                    <a:pt x="1284" y="1678"/>
                  </a:lnTo>
                  <a:lnTo>
                    <a:pt x="1282" y="1682"/>
                  </a:lnTo>
                  <a:lnTo>
                    <a:pt x="1282" y="1685"/>
                  </a:lnTo>
                  <a:lnTo>
                    <a:pt x="1281" y="1686"/>
                  </a:lnTo>
                  <a:lnTo>
                    <a:pt x="1280" y="1685"/>
                  </a:lnTo>
                  <a:close/>
                  <a:moveTo>
                    <a:pt x="1243" y="1690"/>
                  </a:moveTo>
                  <a:lnTo>
                    <a:pt x="1287" y="1720"/>
                  </a:lnTo>
                  <a:lnTo>
                    <a:pt x="1286" y="1724"/>
                  </a:lnTo>
                  <a:lnTo>
                    <a:pt x="1286" y="1729"/>
                  </a:lnTo>
                  <a:lnTo>
                    <a:pt x="1285" y="1731"/>
                  </a:lnTo>
                  <a:lnTo>
                    <a:pt x="1285" y="1733"/>
                  </a:lnTo>
                  <a:lnTo>
                    <a:pt x="1284" y="1734"/>
                  </a:lnTo>
                  <a:lnTo>
                    <a:pt x="1282" y="1734"/>
                  </a:lnTo>
                  <a:lnTo>
                    <a:pt x="1270" y="1729"/>
                  </a:lnTo>
                  <a:lnTo>
                    <a:pt x="1257" y="1724"/>
                  </a:lnTo>
                  <a:lnTo>
                    <a:pt x="1246" y="1717"/>
                  </a:lnTo>
                  <a:lnTo>
                    <a:pt x="1233" y="1712"/>
                  </a:lnTo>
                  <a:lnTo>
                    <a:pt x="1232" y="1707"/>
                  </a:lnTo>
                  <a:lnTo>
                    <a:pt x="1232" y="1700"/>
                  </a:lnTo>
                  <a:lnTo>
                    <a:pt x="1238" y="1695"/>
                  </a:lnTo>
                  <a:lnTo>
                    <a:pt x="1243" y="1690"/>
                  </a:lnTo>
                  <a:close/>
                  <a:moveTo>
                    <a:pt x="1237" y="1741"/>
                  </a:moveTo>
                  <a:lnTo>
                    <a:pt x="1246" y="1744"/>
                  </a:lnTo>
                  <a:lnTo>
                    <a:pt x="1252" y="1749"/>
                  </a:lnTo>
                  <a:lnTo>
                    <a:pt x="1255" y="1752"/>
                  </a:lnTo>
                  <a:lnTo>
                    <a:pt x="1257" y="1757"/>
                  </a:lnTo>
                  <a:lnTo>
                    <a:pt x="1260" y="1765"/>
                  </a:lnTo>
                  <a:lnTo>
                    <a:pt x="1262" y="1774"/>
                  </a:lnTo>
                  <a:lnTo>
                    <a:pt x="1256" y="1784"/>
                  </a:lnTo>
                  <a:lnTo>
                    <a:pt x="1253" y="1788"/>
                  </a:lnTo>
                  <a:lnTo>
                    <a:pt x="1252" y="1790"/>
                  </a:lnTo>
                  <a:lnTo>
                    <a:pt x="1250" y="1789"/>
                  </a:lnTo>
                  <a:lnTo>
                    <a:pt x="1237" y="1780"/>
                  </a:lnTo>
                  <a:lnTo>
                    <a:pt x="1224" y="1769"/>
                  </a:lnTo>
                  <a:lnTo>
                    <a:pt x="1224" y="1756"/>
                  </a:lnTo>
                  <a:lnTo>
                    <a:pt x="1227" y="1751"/>
                  </a:lnTo>
                  <a:lnTo>
                    <a:pt x="1230" y="1747"/>
                  </a:lnTo>
                  <a:lnTo>
                    <a:pt x="1237" y="1741"/>
                  </a:lnTo>
                  <a:close/>
                  <a:moveTo>
                    <a:pt x="1209" y="1806"/>
                  </a:moveTo>
                  <a:lnTo>
                    <a:pt x="1215" y="1809"/>
                  </a:lnTo>
                  <a:lnTo>
                    <a:pt x="1220" y="1811"/>
                  </a:lnTo>
                  <a:lnTo>
                    <a:pt x="1225" y="1815"/>
                  </a:lnTo>
                  <a:lnTo>
                    <a:pt x="1230" y="1819"/>
                  </a:lnTo>
                  <a:lnTo>
                    <a:pt x="1235" y="1823"/>
                  </a:lnTo>
                  <a:lnTo>
                    <a:pt x="1240" y="1829"/>
                  </a:lnTo>
                  <a:lnTo>
                    <a:pt x="1246" y="1836"/>
                  </a:lnTo>
                  <a:lnTo>
                    <a:pt x="1251" y="1845"/>
                  </a:lnTo>
                  <a:lnTo>
                    <a:pt x="1249" y="1847"/>
                  </a:lnTo>
                  <a:lnTo>
                    <a:pt x="1247" y="1849"/>
                  </a:lnTo>
                  <a:lnTo>
                    <a:pt x="1243" y="1851"/>
                  </a:lnTo>
                  <a:lnTo>
                    <a:pt x="1241" y="1853"/>
                  </a:lnTo>
                  <a:lnTo>
                    <a:pt x="1229" y="1841"/>
                  </a:lnTo>
                  <a:lnTo>
                    <a:pt x="1217" y="1829"/>
                  </a:lnTo>
                  <a:lnTo>
                    <a:pt x="1212" y="1823"/>
                  </a:lnTo>
                  <a:lnTo>
                    <a:pt x="1209" y="1818"/>
                  </a:lnTo>
                  <a:lnTo>
                    <a:pt x="1209" y="1815"/>
                  </a:lnTo>
                  <a:lnTo>
                    <a:pt x="1208" y="1812"/>
                  </a:lnTo>
                  <a:lnTo>
                    <a:pt x="1208" y="1809"/>
                  </a:lnTo>
                  <a:lnTo>
                    <a:pt x="1209" y="1806"/>
                  </a:lnTo>
                  <a:close/>
                  <a:moveTo>
                    <a:pt x="1203" y="1860"/>
                  </a:moveTo>
                  <a:lnTo>
                    <a:pt x="1212" y="1866"/>
                  </a:lnTo>
                  <a:lnTo>
                    <a:pt x="1225" y="1877"/>
                  </a:lnTo>
                  <a:lnTo>
                    <a:pt x="1231" y="1884"/>
                  </a:lnTo>
                  <a:lnTo>
                    <a:pt x="1234" y="1892"/>
                  </a:lnTo>
                  <a:lnTo>
                    <a:pt x="1234" y="1896"/>
                  </a:lnTo>
                  <a:lnTo>
                    <a:pt x="1234" y="1900"/>
                  </a:lnTo>
                  <a:lnTo>
                    <a:pt x="1233" y="1904"/>
                  </a:lnTo>
                  <a:lnTo>
                    <a:pt x="1231" y="1909"/>
                  </a:lnTo>
                  <a:lnTo>
                    <a:pt x="1215" y="1897"/>
                  </a:lnTo>
                  <a:lnTo>
                    <a:pt x="1204" y="1887"/>
                  </a:lnTo>
                  <a:lnTo>
                    <a:pt x="1201" y="1881"/>
                  </a:lnTo>
                  <a:lnTo>
                    <a:pt x="1200" y="1876"/>
                  </a:lnTo>
                  <a:lnTo>
                    <a:pt x="1200" y="1868"/>
                  </a:lnTo>
                  <a:lnTo>
                    <a:pt x="1203" y="1860"/>
                  </a:lnTo>
                  <a:close/>
                  <a:moveTo>
                    <a:pt x="1186" y="1921"/>
                  </a:moveTo>
                  <a:lnTo>
                    <a:pt x="1194" y="1923"/>
                  </a:lnTo>
                  <a:lnTo>
                    <a:pt x="1201" y="1927"/>
                  </a:lnTo>
                  <a:lnTo>
                    <a:pt x="1204" y="1929"/>
                  </a:lnTo>
                  <a:lnTo>
                    <a:pt x="1209" y="1933"/>
                  </a:lnTo>
                  <a:lnTo>
                    <a:pt x="1212" y="1938"/>
                  </a:lnTo>
                  <a:lnTo>
                    <a:pt x="1216" y="1944"/>
                  </a:lnTo>
                  <a:lnTo>
                    <a:pt x="1211" y="1952"/>
                  </a:lnTo>
                  <a:lnTo>
                    <a:pt x="1207" y="1959"/>
                  </a:lnTo>
                  <a:lnTo>
                    <a:pt x="1196" y="1959"/>
                  </a:lnTo>
                  <a:lnTo>
                    <a:pt x="1188" y="1951"/>
                  </a:lnTo>
                  <a:lnTo>
                    <a:pt x="1180" y="1943"/>
                  </a:lnTo>
                  <a:lnTo>
                    <a:pt x="1182" y="1932"/>
                  </a:lnTo>
                  <a:lnTo>
                    <a:pt x="1186" y="1921"/>
                  </a:lnTo>
                  <a:close/>
                  <a:moveTo>
                    <a:pt x="1177" y="2028"/>
                  </a:moveTo>
                  <a:lnTo>
                    <a:pt x="1171" y="2020"/>
                  </a:lnTo>
                  <a:lnTo>
                    <a:pt x="1164" y="2011"/>
                  </a:lnTo>
                  <a:lnTo>
                    <a:pt x="1158" y="2004"/>
                  </a:lnTo>
                  <a:lnTo>
                    <a:pt x="1152" y="1995"/>
                  </a:lnTo>
                  <a:lnTo>
                    <a:pt x="1156" y="1987"/>
                  </a:lnTo>
                  <a:lnTo>
                    <a:pt x="1160" y="1980"/>
                  </a:lnTo>
                  <a:lnTo>
                    <a:pt x="1162" y="1979"/>
                  </a:lnTo>
                  <a:lnTo>
                    <a:pt x="1164" y="1978"/>
                  </a:lnTo>
                  <a:lnTo>
                    <a:pt x="1166" y="1977"/>
                  </a:lnTo>
                  <a:lnTo>
                    <a:pt x="1169" y="1978"/>
                  </a:lnTo>
                  <a:lnTo>
                    <a:pt x="1172" y="1979"/>
                  </a:lnTo>
                  <a:lnTo>
                    <a:pt x="1175" y="1983"/>
                  </a:lnTo>
                  <a:lnTo>
                    <a:pt x="1178" y="1988"/>
                  </a:lnTo>
                  <a:lnTo>
                    <a:pt x="1180" y="1993"/>
                  </a:lnTo>
                  <a:lnTo>
                    <a:pt x="1182" y="1999"/>
                  </a:lnTo>
                  <a:lnTo>
                    <a:pt x="1184" y="2006"/>
                  </a:lnTo>
                  <a:lnTo>
                    <a:pt x="1184" y="2012"/>
                  </a:lnTo>
                  <a:lnTo>
                    <a:pt x="1184" y="2018"/>
                  </a:lnTo>
                  <a:lnTo>
                    <a:pt x="1184" y="2023"/>
                  </a:lnTo>
                  <a:lnTo>
                    <a:pt x="1182" y="2027"/>
                  </a:lnTo>
                  <a:lnTo>
                    <a:pt x="1181" y="2028"/>
                  </a:lnTo>
                  <a:lnTo>
                    <a:pt x="1180" y="2028"/>
                  </a:lnTo>
                  <a:lnTo>
                    <a:pt x="1178" y="2029"/>
                  </a:lnTo>
                  <a:lnTo>
                    <a:pt x="1177" y="2028"/>
                  </a:lnTo>
                  <a:close/>
                  <a:moveTo>
                    <a:pt x="1153" y="1901"/>
                  </a:moveTo>
                  <a:lnTo>
                    <a:pt x="1142" y="1912"/>
                  </a:lnTo>
                  <a:lnTo>
                    <a:pt x="1129" y="1923"/>
                  </a:lnTo>
                  <a:lnTo>
                    <a:pt x="1117" y="1934"/>
                  </a:lnTo>
                  <a:lnTo>
                    <a:pt x="1102" y="1943"/>
                  </a:lnTo>
                  <a:lnTo>
                    <a:pt x="1095" y="1948"/>
                  </a:lnTo>
                  <a:lnTo>
                    <a:pt x="1087" y="1952"/>
                  </a:lnTo>
                  <a:lnTo>
                    <a:pt x="1080" y="1955"/>
                  </a:lnTo>
                  <a:lnTo>
                    <a:pt x="1072" y="1957"/>
                  </a:lnTo>
                  <a:lnTo>
                    <a:pt x="1064" y="1958"/>
                  </a:lnTo>
                  <a:lnTo>
                    <a:pt x="1057" y="1959"/>
                  </a:lnTo>
                  <a:lnTo>
                    <a:pt x="1048" y="1958"/>
                  </a:lnTo>
                  <a:lnTo>
                    <a:pt x="1041" y="1957"/>
                  </a:lnTo>
                  <a:lnTo>
                    <a:pt x="1021" y="1943"/>
                  </a:lnTo>
                  <a:lnTo>
                    <a:pt x="1010" y="1936"/>
                  </a:lnTo>
                  <a:lnTo>
                    <a:pt x="1006" y="1934"/>
                  </a:lnTo>
                  <a:lnTo>
                    <a:pt x="1004" y="1933"/>
                  </a:lnTo>
                  <a:lnTo>
                    <a:pt x="1013" y="1950"/>
                  </a:lnTo>
                  <a:lnTo>
                    <a:pt x="1024" y="1968"/>
                  </a:lnTo>
                  <a:lnTo>
                    <a:pt x="1028" y="1977"/>
                  </a:lnTo>
                  <a:lnTo>
                    <a:pt x="1032" y="1987"/>
                  </a:lnTo>
                  <a:lnTo>
                    <a:pt x="1036" y="1995"/>
                  </a:lnTo>
                  <a:lnTo>
                    <a:pt x="1038" y="2004"/>
                  </a:lnTo>
                  <a:lnTo>
                    <a:pt x="1038" y="2012"/>
                  </a:lnTo>
                  <a:lnTo>
                    <a:pt x="1038" y="2021"/>
                  </a:lnTo>
                  <a:lnTo>
                    <a:pt x="1036" y="2028"/>
                  </a:lnTo>
                  <a:lnTo>
                    <a:pt x="1031" y="2034"/>
                  </a:lnTo>
                  <a:lnTo>
                    <a:pt x="1024" y="2041"/>
                  </a:lnTo>
                  <a:lnTo>
                    <a:pt x="1016" y="2046"/>
                  </a:lnTo>
                  <a:lnTo>
                    <a:pt x="1004" y="2050"/>
                  </a:lnTo>
                  <a:lnTo>
                    <a:pt x="990" y="2053"/>
                  </a:lnTo>
                  <a:lnTo>
                    <a:pt x="984" y="2051"/>
                  </a:lnTo>
                  <a:lnTo>
                    <a:pt x="979" y="2049"/>
                  </a:lnTo>
                  <a:lnTo>
                    <a:pt x="973" y="2046"/>
                  </a:lnTo>
                  <a:lnTo>
                    <a:pt x="969" y="2043"/>
                  </a:lnTo>
                  <a:lnTo>
                    <a:pt x="962" y="2035"/>
                  </a:lnTo>
                  <a:lnTo>
                    <a:pt x="955" y="2027"/>
                  </a:lnTo>
                  <a:lnTo>
                    <a:pt x="951" y="2017"/>
                  </a:lnTo>
                  <a:lnTo>
                    <a:pt x="947" y="2007"/>
                  </a:lnTo>
                  <a:lnTo>
                    <a:pt x="945" y="1996"/>
                  </a:lnTo>
                  <a:lnTo>
                    <a:pt x="943" y="1985"/>
                  </a:lnTo>
                  <a:lnTo>
                    <a:pt x="940" y="1960"/>
                  </a:lnTo>
                  <a:lnTo>
                    <a:pt x="937" y="1937"/>
                  </a:lnTo>
                  <a:lnTo>
                    <a:pt x="935" y="1927"/>
                  </a:lnTo>
                  <a:lnTo>
                    <a:pt x="933" y="1916"/>
                  </a:lnTo>
                  <a:lnTo>
                    <a:pt x="931" y="1906"/>
                  </a:lnTo>
                  <a:lnTo>
                    <a:pt x="927" y="1898"/>
                  </a:lnTo>
                  <a:lnTo>
                    <a:pt x="908" y="1867"/>
                  </a:lnTo>
                  <a:lnTo>
                    <a:pt x="891" y="1839"/>
                  </a:lnTo>
                  <a:lnTo>
                    <a:pt x="877" y="1811"/>
                  </a:lnTo>
                  <a:lnTo>
                    <a:pt x="866" y="1784"/>
                  </a:lnTo>
                  <a:lnTo>
                    <a:pt x="856" y="1759"/>
                  </a:lnTo>
                  <a:lnTo>
                    <a:pt x="850" y="1734"/>
                  </a:lnTo>
                  <a:lnTo>
                    <a:pt x="845" y="1712"/>
                  </a:lnTo>
                  <a:lnTo>
                    <a:pt x="841" y="1690"/>
                  </a:lnTo>
                  <a:lnTo>
                    <a:pt x="841" y="1670"/>
                  </a:lnTo>
                  <a:lnTo>
                    <a:pt x="841" y="1651"/>
                  </a:lnTo>
                  <a:lnTo>
                    <a:pt x="845" y="1633"/>
                  </a:lnTo>
                  <a:lnTo>
                    <a:pt x="849" y="1617"/>
                  </a:lnTo>
                  <a:lnTo>
                    <a:pt x="855" y="1602"/>
                  </a:lnTo>
                  <a:lnTo>
                    <a:pt x="864" y="1589"/>
                  </a:lnTo>
                  <a:lnTo>
                    <a:pt x="872" y="1578"/>
                  </a:lnTo>
                  <a:lnTo>
                    <a:pt x="883" y="1568"/>
                  </a:lnTo>
                  <a:lnTo>
                    <a:pt x="894" y="1560"/>
                  </a:lnTo>
                  <a:lnTo>
                    <a:pt x="908" y="1554"/>
                  </a:lnTo>
                  <a:lnTo>
                    <a:pt x="922" y="1549"/>
                  </a:lnTo>
                  <a:lnTo>
                    <a:pt x="936" y="1546"/>
                  </a:lnTo>
                  <a:lnTo>
                    <a:pt x="952" y="1545"/>
                  </a:lnTo>
                  <a:lnTo>
                    <a:pt x="969" y="1546"/>
                  </a:lnTo>
                  <a:lnTo>
                    <a:pt x="987" y="1549"/>
                  </a:lnTo>
                  <a:lnTo>
                    <a:pt x="1005" y="1554"/>
                  </a:lnTo>
                  <a:lnTo>
                    <a:pt x="1024" y="1561"/>
                  </a:lnTo>
                  <a:lnTo>
                    <a:pt x="1043" y="1569"/>
                  </a:lnTo>
                  <a:lnTo>
                    <a:pt x="1063" y="1581"/>
                  </a:lnTo>
                  <a:lnTo>
                    <a:pt x="1083" y="1594"/>
                  </a:lnTo>
                  <a:lnTo>
                    <a:pt x="1103" y="1610"/>
                  </a:lnTo>
                  <a:lnTo>
                    <a:pt x="1123" y="1626"/>
                  </a:lnTo>
                  <a:lnTo>
                    <a:pt x="1144" y="1646"/>
                  </a:lnTo>
                  <a:lnTo>
                    <a:pt x="1164" y="1669"/>
                  </a:lnTo>
                  <a:lnTo>
                    <a:pt x="1160" y="1676"/>
                  </a:lnTo>
                  <a:lnTo>
                    <a:pt x="1155" y="1681"/>
                  </a:lnTo>
                  <a:lnTo>
                    <a:pt x="1150" y="1688"/>
                  </a:lnTo>
                  <a:lnTo>
                    <a:pt x="1142" y="1693"/>
                  </a:lnTo>
                  <a:lnTo>
                    <a:pt x="1126" y="1701"/>
                  </a:lnTo>
                  <a:lnTo>
                    <a:pt x="1109" y="1710"/>
                  </a:lnTo>
                  <a:lnTo>
                    <a:pt x="1093" y="1716"/>
                  </a:lnTo>
                  <a:lnTo>
                    <a:pt x="1078" y="1723"/>
                  </a:lnTo>
                  <a:lnTo>
                    <a:pt x="1071" y="1726"/>
                  </a:lnTo>
                  <a:lnTo>
                    <a:pt x="1066" y="1728"/>
                  </a:lnTo>
                  <a:lnTo>
                    <a:pt x="1062" y="1731"/>
                  </a:lnTo>
                  <a:lnTo>
                    <a:pt x="1060" y="1734"/>
                  </a:lnTo>
                  <a:lnTo>
                    <a:pt x="1074" y="1744"/>
                  </a:lnTo>
                  <a:lnTo>
                    <a:pt x="1087" y="1753"/>
                  </a:lnTo>
                  <a:lnTo>
                    <a:pt x="1101" y="1763"/>
                  </a:lnTo>
                  <a:lnTo>
                    <a:pt x="1115" y="1772"/>
                  </a:lnTo>
                  <a:lnTo>
                    <a:pt x="1113" y="1778"/>
                  </a:lnTo>
                  <a:lnTo>
                    <a:pt x="1107" y="1787"/>
                  </a:lnTo>
                  <a:lnTo>
                    <a:pt x="1099" y="1799"/>
                  </a:lnTo>
                  <a:lnTo>
                    <a:pt x="1090" y="1811"/>
                  </a:lnTo>
                  <a:lnTo>
                    <a:pt x="1071" y="1837"/>
                  </a:lnTo>
                  <a:lnTo>
                    <a:pt x="1060" y="1851"/>
                  </a:lnTo>
                  <a:lnTo>
                    <a:pt x="1067" y="1855"/>
                  </a:lnTo>
                  <a:lnTo>
                    <a:pt x="1075" y="1857"/>
                  </a:lnTo>
                  <a:lnTo>
                    <a:pt x="1080" y="1857"/>
                  </a:lnTo>
                  <a:lnTo>
                    <a:pt x="1084" y="1855"/>
                  </a:lnTo>
                  <a:lnTo>
                    <a:pt x="1087" y="1853"/>
                  </a:lnTo>
                  <a:lnTo>
                    <a:pt x="1090" y="1849"/>
                  </a:lnTo>
                  <a:lnTo>
                    <a:pt x="1093" y="1846"/>
                  </a:lnTo>
                  <a:lnTo>
                    <a:pt x="1095" y="1842"/>
                  </a:lnTo>
                  <a:lnTo>
                    <a:pt x="1098" y="1838"/>
                  </a:lnTo>
                  <a:lnTo>
                    <a:pt x="1100" y="1834"/>
                  </a:lnTo>
                  <a:lnTo>
                    <a:pt x="1103" y="1830"/>
                  </a:lnTo>
                  <a:lnTo>
                    <a:pt x="1107" y="1827"/>
                  </a:lnTo>
                  <a:lnTo>
                    <a:pt x="1113" y="1826"/>
                  </a:lnTo>
                  <a:lnTo>
                    <a:pt x="1119" y="1825"/>
                  </a:lnTo>
                  <a:lnTo>
                    <a:pt x="1126" y="1826"/>
                  </a:lnTo>
                  <a:lnTo>
                    <a:pt x="1136" y="1828"/>
                  </a:lnTo>
                  <a:lnTo>
                    <a:pt x="1131" y="1839"/>
                  </a:lnTo>
                  <a:lnTo>
                    <a:pt x="1127" y="1848"/>
                  </a:lnTo>
                  <a:lnTo>
                    <a:pt x="1125" y="1855"/>
                  </a:lnTo>
                  <a:lnTo>
                    <a:pt x="1125" y="1861"/>
                  </a:lnTo>
                  <a:lnTo>
                    <a:pt x="1125" y="1865"/>
                  </a:lnTo>
                  <a:lnTo>
                    <a:pt x="1127" y="1869"/>
                  </a:lnTo>
                  <a:lnTo>
                    <a:pt x="1129" y="1873"/>
                  </a:lnTo>
                  <a:lnTo>
                    <a:pt x="1133" y="1875"/>
                  </a:lnTo>
                  <a:lnTo>
                    <a:pt x="1139" y="1879"/>
                  </a:lnTo>
                  <a:lnTo>
                    <a:pt x="1145" y="1883"/>
                  </a:lnTo>
                  <a:lnTo>
                    <a:pt x="1148" y="1886"/>
                  </a:lnTo>
                  <a:lnTo>
                    <a:pt x="1151" y="1891"/>
                  </a:lnTo>
                  <a:lnTo>
                    <a:pt x="1153" y="1895"/>
                  </a:lnTo>
                  <a:lnTo>
                    <a:pt x="1153" y="1901"/>
                  </a:lnTo>
                  <a:close/>
                  <a:moveTo>
                    <a:pt x="961" y="1484"/>
                  </a:moveTo>
                  <a:lnTo>
                    <a:pt x="929" y="1506"/>
                  </a:lnTo>
                  <a:lnTo>
                    <a:pt x="900" y="1527"/>
                  </a:lnTo>
                  <a:lnTo>
                    <a:pt x="876" y="1545"/>
                  </a:lnTo>
                  <a:lnTo>
                    <a:pt x="855" y="1562"/>
                  </a:lnTo>
                  <a:lnTo>
                    <a:pt x="838" y="1577"/>
                  </a:lnTo>
                  <a:lnTo>
                    <a:pt x="825" y="1592"/>
                  </a:lnTo>
                  <a:lnTo>
                    <a:pt x="819" y="1599"/>
                  </a:lnTo>
                  <a:lnTo>
                    <a:pt x="814" y="1606"/>
                  </a:lnTo>
                  <a:lnTo>
                    <a:pt x="811" y="1615"/>
                  </a:lnTo>
                  <a:lnTo>
                    <a:pt x="807" y="1622"/>
                  </a:lnTo>
                  <a:lnTo>
                    <a:pt x="804" y="1631"/>
                  </a:lnTo>
                  <a:lnTo>
                    <a:pt x="802" y="1638"/>
                  </a:lnTo>
                  <a:lnTo>
                    <a:pt x="800" y="1648"/>
                  </a:lnTo>
                  <a:lnTo>
                    <a:pt x="800" y="1656"/>
                  </a:lnTo>
                  <a:lnTo>
                    <a:pt x="800" y="1676"/>
                  </a:lnTo>
                  <a:lnTo>
                    <a:pt x="802" y="1699"/>
                  </a:lnTo>
                  <a:lnTo>
                    <a:pt x="807" y="1725"/>
                  </a:lnTo>
                  <a:lnTo>
                    <a:pt x="813" y="1754"/>
                  </a:lnTo>
                  <a:lnTo>
                    <a:pt x="820" y="1787"/>
                  </a:lnTo>
                  <a:lnTo>
                    <a:pt x="829" y="1825"/>
                  </a:lnTo>
                  <a:lnTo>
                    <a:pt x="851" y="1849"/>
                  </a:lnTo>
                  <a:lnTo>
                    <a:pt x="869" y="1869"/>
                  </a:lnTo>
                  <a:lnTo>
                    <a:pt x="875" y="1878"/>
                  </a:lnTo>
                  <a:lnTo>
                    <a:pt x="881" y="1885"/>
                  </a:lnTo>
                  <a:lnTo>
                    <a:pt x="886" y="1894"/>
                  </a:lnTo>
                  <a:lnTo>
                    <a:pt x="890" y="1902"/>
                  </a:lnTo>
                  <a:lnTo>
                    <a:pt x="893" y="1911"/>
                  </a:lnTo>
                  <a:lnTo>
                    <a:pt x="894" y="1920"/>
                  </a:lnTo>
                  <a:lnTo>
                    <a:pt x="895" y="1930"/>
                  </a:lnTo>
                  <a:lnTo>
                    <a:pt x="895" y="1941"/>
                  </a:lnTo>
                  <a:lnTo>
                    <a:pt x="894" y="1954"/>
                  </a:lnTo>
                  <a:lnTo>
                    <a:pt x="892" y="1970"/>
                  </a:lnTo>
                  <a:lnTo>
                    <a:pt x="889" y="1987"/>
                  </a:lnTo>
                  <a:lnTo>
                    <a:pt x="885" y="2006"/>
                  </a:lnTo>
                  <a:lnTo>
                    <a:pt x="867" y="2012"/>
                  </a:lnTo>
                  <a:lnTo>
                    <a:pt x="849" y="2018"/>
                  </a:lnTo>
                  <a:lnTo>
                    <a:pt x="833" y="2025"/>
                  </a:lnTo>
                  <a:lnTo>
                    <a:pt x="817" y="2029"/>
                  </a:lnTo>
                  <a:lnTo>
                    <a:pt x="807" y="2022"/>
                  </a:lnTo>
                  <a:lnTo>
                    <a:pt x="797" y="2013"/>
                  </a:lnTo>
                  <a:lnTo>
                    <a:pt x="788" y="2006"/>
                  </a:lnTo>
                  <a:lnTo>
                    <a:pt x="777" y="1997"/>
                  </a:lnTo>
                  <a:lnTo>
                    <a:pt x="774" y="1973"/>
                  </a:lnTo>
                  <a:lnTo>
                    <a:pt x="769" y="1951"/>
                  </a:lnTo>
                  <a:lnTo>
                    <a:pt x="762" y="1930"/>
                  </a:lnTo>
                  <a:lnTo>
                    <a:pt x="755" y="1909"/>
                  </a:lnTo>
                  <a:lnTo>
                    <a:pt x="746" y="1888"/>
                  </a:lnTo>
                  <a:lnTo>
                    <a:pt x="738" y="1869"/>
                  </a:lnTo>
                  <a:lnTo>
                    <a:pt x="728" y="1849"/>
                  </a:lnTo>
                  <a:lnTo>
                    <a:pt x="719" y="1829"/>
                  </a:lnTo>
                  <a:lnTo>
                    <a:pt x="715" y="1828"/>
                  </a:lnTo>
                  <a:lnTo>
                    <a:pt x="712" y="1828"/>
                  </a:lnTo>
                  <a:lnTo>
                    <a:pt x="709" y="1805"/>
                  </a:lnTo>
                  <a:lnTo>
                    <a:pt x="708" y="1783"/>
                  </a:lnTo>
                  <a:lnTo>
                    <a:pt x="707" y="1761"/>
                  </a:lnTo>
                  <a:lnTo>
                    <a:pt x="705" y="1739"/>
                  </a:lnTo>
                  <a:lnTo>
                    <a:pt x="703" y="1719"/>
                  </a:lnTo>
                  <a:lnTo>
                    <a:pt x="701" y="1698"/>
                  </a:lnTo>
                  <a:lnTo>
                    <a:pt x="698" y="1678"/>
                  </a:lnTo>
                  <a:lnTo>
                    <a:pt x="695" y="1658"/>
                  </a:lnTo>
                  <a:lnTo>
                    <a:pt x="722" y="1635"/>
                  </a:lnTo>
                  <a:lnTo>
                    <a:pt x="755" y="1608"/>
                  </a:lnTo>
                  <a:lnTo>
                    <a:pt x="792" y="1579"/>
                  </a:lnTo>
                  <a:lnTo>
                    <a:pt x="828" y="1547"/>
                  </a:lnTo>
                  <a:lnTo>
                    <a:pt x="845" y="1531"/>
                  </a:lnTo>
                  <a:lnTo>
                    <a:pt x="860" y="1514"/>
                  </a:lnTo>
                  <a:lnTo>
                    <a:pt x="874" y="1498"/>
                  </a:lnTo>
                  <a:lnTo>
                    <a:pt x="886" y="1482"/>
                  </a:lnTo>
                  <a:lnTo>
                    <a:pt x="891" y="1473"/>
                  </a:lnTo>
                  <a:lnTo>
                    <a:pt x="895" y="1465"/>
                  </a:lnTo>
                  <a:lnTo>
                    <a:pt x="899" y="1456"/>
                  </a:lnTo>
                  <a:lnTo>
                    <a:pt x="902" y="1448"/>
                  </a:lnTo>
                  <a:lnTo>
                    <a:pt x="904" y="1439"/>
                  </a:lnTo>
                  <a:lnTo>
                    <a:pt x="905" y="1431"/>
                  </a:lnTo>
                  <a:lnTo>
                    <a:pt x="905" y="1422"/>
                  </a:lnTo>
                  <a:lnTo>
                    <a:pt x="905" y="1415"/>
                  </a:lnTo>
                  <a:lnTo>
                    <a:pt x="909" y="1411"/>
                  </a:lnTo>
                  <a:lnTo>
                    <a:pt x="914" y="1409"/>
                  </a:lnTo>
                  <a:lnTo>
                    <a:pt x="919" y="1408"/>
                  </a:lnTo>
                  <a:lnTo>
                    <a:pt x="925" y="1409"/>
                  </a:lnTo>
                  <a:lnTo>
                    <a:pt x="931" y="1411"/>
                  </a:lnTo>
                  <a:lnTo>
                    <a:pt x="936" y="1414"/>
                  </a:lnTo>
                  <a:lnTo>
                    <a:pt x="942" y="1418"/>
                  </a:lnTo>
                  <a:lnTo>
                    <a:pt x="947" y="1424"/>
                  </a:lnTo>
                  <a:lnTo>
                    <a:pt x="951" y="1430"/>
                  </a:lnTo>
                  <a:lnTo>
                    <a:pt x="955" y="1436"/>
                  </a:lnTo>
                  <a:lnTo>
                    <a:pt x="959" y="1444"/>
                  </a:lnTo>
                  <a:lnTo>
                    <a:pt x="961" y="1451"/>
                  </a:lnTo>
                  <a:lnTo>
                    <a:pt x="963" y="1459"/>
                  </a:lnTo>
                  <a:lnTo>
                    <a:pt x="963" y="1467"/>
                  </a:lnTo>
                  <a:lnTo>
                    <a:pt x="963" y="1475"/>
                  </a:lnTo>
                  <a:lnTo>
                    <a:pt x="961" y="1484"/>
                  </a:lnTo>
                  <a:close/>
                  <a:moveTo>
                    <a:pt x="897" y="2125"/>
                  </a:moveTo>
                  <a:lnTo>
                    <a:pt x="887" y="2191"/>
                  </a:lnTo>
                  <a:lnTo>
                    <a:pt x="860" y="2177"/>
                  </a:lnTo>
                  <a:lnTo>
                    <a:pt x="835" y="2163"/>
                  </a:lnTo>
                  <a:lnTo>
                    <a:pt x="809" y="2151"/>
                  </a:lnTo>
                  <a:lnTo>
                    <a:pt x="782" y="2137"/>
                  </a:lnTo>
                  <a:lnTo>
                    <a:pt x="784" y="2143"/>
                  </a:lnTo>
                  <a:lnTo>
                    <a:pt x="789" y="2155"/>
                  </a:lnTo>
                  <a:lnTo>
                    <a:pt x="794" y="2169"/>
                  </a:lnTo>
                  <a:lnTo>
                    <a:pt x="796" y="2176"/>
                  </a:lnTo>
                  <a:lnTo>
                    <a:pt x="803" y="2186"/>
                  </a:lnTo>
                  <a:lnTo>
                    <a:pt x="814" y="2197"/>
                  </a:lnTo>
                  <a:lnTo>
                    <a:pt x="826" y="2208"/>
                  </a:lnTo>
                  <a:lnTo>
                    <a:pt x="839" y="2218"/>
                  </a:lnTo>
                  <a:lnTo>
                    <a:pt x="855" y="2229"/>
                  </a:lnTo>
                  <a:lnTo>
                    <a:pt x="872" y="2237"/>
                  </a:lnTo>
                  <a:lnTo>
                    <a:pt x="890" y="2247"/>
                  </a:lnTo>
                  <a:lnTo>
                    <a:pt x="908" y="2254"/>
                  </a:lnTo>
                  <a:lnTo>
                    <a:pt x="927" y="2260"/>
                  </a:lnTo>
                  <a:lnTo>
                    <a:pt x="946" y="2267"/>
                  </a:lnTo>
                  <a:lnTo>
                    <a:pt x="965" y="2271"/>
                  </a:lnTo>
                  <a:lnTo>
                    <a:pt x="984" y="2274"/>
                  </a:lnTo>
                  <a:lnTo>
                    <a:pt x="1001" y="2275"/>
                  </a:lnTo>
                  <a:lnTo>
                    <a:pt x="1018" y="2275"/>
                  </a:lnTo>
                  <a:lnTo>
                    <a:pt x="1026" y="2274"/>
                  </a:lnTo>
                  <a:lnTo>
                    <a:pt x="1033" y="2273"/>
                  </a:lnTo>
                  <a:lnTo>
                    <a:pt x="1041" y="2271"/>
                  </a:lnTo>
                  <a:lnTo>
                    <a:pt x="1047" y="2269"/>
                  </a:lnTo>
                  <a:lnTo>
                    <a:pt x="1053" y="2274"/>
                  </a:lnTo>
                  <a:lnTo>
                    <a:pt x="1060" y="2281"/>
                  </a:lnTo>
                  <a:lnTo>
                    <a:pt x="1065" y="2287"/>
                  </a:lnTo>
                  <a:lnTo>
                    <a:pt x="1071" y="2295"/>
                  </a:lnTo>
                  <a:lnTo>
                    <a:pt x="1083" y="2312"/>
                  </a:lnTo>
                  <a:lnTo>
                    <a:pt x="1096" y="2330"/>
                  </a:lnTo>
                  <a:lnTo>
                    <a:pt x="1103" y="2324"/>
                  </a:lnTo>
                  <a:lnTo>
                    <a:pt x="1112" y="2319"/>
                  </a:lnTo>
                  <a:lnTo>
                    <a:pt x="1115" y="2324"/>
                  </a:lnTo>
                  <a:lnTo>
                    <a:pt x="1117" y="2330"/>
                  </a:lnTo>
                  <a:lnTo>
                    <a:pt x="1120" y="2338"/>
                  </a:lnTo>
                  <a:lnTo>
                    <a:pt x="1121" y="2347"/>
                  </a:lnTo>
                  <a:lnTo>
                    <a:pt x="1125" y="2369"/>
                  </a:lnTo>
                  <a:lnTo>
                    <a:pt x="1127" y="2395"/>
                  </a:lnTo>
                  <a:lnTo>
                    <a:pt x="1131" y="2456"/>
                  </a:lnTo>
                  <a:lnTo>
                    <a:pt x="1134" y="2528"/>
                  </a:lnTo>
                  <a:lnTo>
                    <a:pt x="1136" y="2565"/>
                  </a:lnTo>
                  <a:lnTo>
                    <a:pt x="1138" y="2602"/>
                  </a:lnTo>
                  <a:lnTo>
                    <a:pt x="1141" y="2640"/>
                  </a:lnTo>
                  <a:lnTo>
                    <a:pt x="1145" y="2676"/>
                  </a:lnTo>
                  <a:lnTo>
                    <a:pt x="1151" y="2712"/>
                  </a:lnTo>
                  <a:lnTo>
                    <a:pt x="1157" y="2744"/>
                  </a:lnTo>
                  <a:lnTo>
                    <a:pt x="1161" y="2759"/>
                  </a:lnTo>
                  <a:lnTo>
                    <a:pt x="1166" y="2774"/>
                  </a:lnTo>
                  <a:lnTo>
                    <a:pt x="1171" y="2788"/>
                  </a:lnTo>
                  <a:lnTo>
                    <a:pt x="1177" y="2800"/>
                  </a:lnTo>
                  <a:lnTo>
                    <a:pt x="1188" y="2799"/>
                  </a:lnTo>
                  <a:lnTo>
                    <a:pt x="1199" y="2796"/>
                  </a:lnTo>
                  <a:lnTo>
                    <a:pt x="1212" y="2792"/>
                  </a:lnTo>
                  <a:lnTo>
                    <a:pt x="1224" y="2788"/>
                  </a:lnTo>
                  <a:lnTo>
                    <a:pt x="1212" y="2735"/>
                  </a:lnTo>
                  <a:lnTo>
                    <a:pt x="1202" y="2696"/>
                  </a:lnTo>
                  <a:lnTo>
                    <a:pt x="1199" y="2680"/>
                  </a:lnTo>
                  <a:lnTo>
                    <a:pt x="1198" y="2666"/>
                  </a:lnTo>
                  <a:lnTo>
                    <a:pt x="1197" y="2655"/>
                  </a:lnTo>
                  <a:lnTo>
                    <a:pt x="1198" y="2644"/>
                  </a:lnTo>
                  <a:lnTo>
                    <a:pt x="1201" y="2635"/>
                  </a:lnTo>
                  <a:lnTo>
                    <a:pt x="1205" y="2626"/>
                  </a:lnTo>
                  <a:lnTo>
                    <a:pt x="1213" y="2618"/>
                  </a:lnTo>
                  <a:lnTo>
                    <a:pt x="1222" y="2609"/>
                  </a:lnTo>
                  <a:lnTo>
                    <a:pt x="1234" y="2601"/>
                  </a:lnTo>
                  <a:lnTo>
                    <a:pt x="1248" y="2591"/>
                  </a:lnTo>
                  <a:lnTo>
                    <a:pt x="1265" y="2581"/>
                  </a:lnTo>
                  <a:lnTo>
                    <a:pt x="1285" y="2568"/>
                  </a:lnTo>
                  <a:lnTo>
                    <a:pt x="1288" y="2571"/>
                  </a:lnTo>
                  <a:lnTo>
                    <a:pt x="1290" y="2574"/>
                  </a:lnTo>
                  <a:lnTo>
                    <a:pt x="1292" y="2579"/>
                  </a:lnTo>
                  <a:lnTo>
                    <a:pt x="1294" y="2584"/>
                  </a:lnTo>
                  <a:lnTo>
                    <a:pt x="1296" y="2594"/>
                  </a:lnTo>
                  <a:lnTo>
                    <a:pt x="1297" y="2607"/>
                  </a:lnTo>
                  <a:lnTo>
                    <a:pt x="1297" y="2621"/>
                  </a:lnTo>
                  <a:lnTo>
                    <a:pt x="1296" y="2637"/>
                  </a:lnTo>
                  <a:lnTo>
                    <a:pt x="1294" y="2652"/>
                  </a:lnTo>
                  <a:lnTo>
                    <a:pt x="1292" y="2668"/>
                  </a:lnTo>
                  <a:lnTo>
                    <a:pt x="1285" y="2702"/>
                  </a:lnTo>
                  <a:lnTo>
                    <a:pt x="1277" y="2735"/>
                  </a:lnTo>
                  <a:lnTo>
                    <a:pt x="1271" y="2763"/>
                  </a:lnTo>
                  <a:lnTo>
                    <a:pt x="1266" y="2788"/>
                  </a:lnTo>
                  <a:lnTo>
                    <a:pt x="1269" y="2789"/>
                  </a:lnTo>
                  <a:lnTo>
                    <a:pt x="1271" y="2791"/>
                  </a:lnTo>
                  <a:lnTo>
                    <a:pt x="1273" y="2794"/>
                  </a:lnTo>
                  <a:lnTo>
                    <a:pt x="1275" y="2800"/>
                  </a:lnTo>
                  <a:lnTo>
                    <a:pt x="1281" y="2800"/>
                  </a:lnTo>
                  <a:lnTo>
                    <a:pt x="1289" y="2800"/>
                  </a:lnTo>
                  <a:lnTo>
                    <a:pt x="1297" y="2786"/>
                  </a:lnTo>
                  <a:lnTo>
                    <a:pt x="1307" y="2771"/>
                  </a:lnTo>
                  <a:lnTo>
                    <a:pt x="1311" y="2771"/>
                  </a:lnTo>
                  <a:lnTo>
                    <a:pt x="1316" y="2774"/>
                  </a:lnTo>
                  <a:lnTo>
                    <a:pt x="1326" y="2778"/>
                  </a:lnTo>
                  <a:lnTo>
                    <a:pt x="1344" y="2789"/>
                  </a:lnTo>
                  <a:lnTo>
                    <a:pt x="1346" y="2831"/>
                  </a:lnTo>
                  <a:lnTo>
                    <a:pt x="1349" y="2828"/>
                  </a:lnTo>
                  <a:lnTo>
                    <a:pt x="1352" y="2824"/>
                  </a:lnTo>
                  <a:lnTo>
                    <a:pt x="1355" y="2818"/>
                  </a:lnTo>
                  <a:lnTo>
                    <a:pt x="1358" y="2812"/>
                  </a:lnTo>
                  <a:lnTo>
                    <a:pt x="1364" y="2796"/>
                  </a:lnTo>
                  <a:lnTo>
                    <a:pt x="1369" y="2777"/>
                  </a:lnTo>
                  <a:lnTo>
                    <a:pt x="1373" y="2755"/>
                  </a:lnTo>
                  <a:lnTo>
                    <a:pt x="1377" y="2732"/>
                  </a:lnTo>
                  <a:lnTo>
                    <a:pt x="1381" y="2706"/>
                  </a:lnTo>
                  <a:lnTo>
                    <a:pt x="1383" y="2680"/>
                  </a:lnTo>
                  <a:lnTo>
                    <a:pt x="1387" y="2628"/>
                  </a:lnTo>
                  <a:lnTo>
                    <a:pt x="1389" y="2582"/>
                  </a:lnTo>
                  <a:lnTo>
                    <a:pt x="1390" y="2544"/>
                  </a:lnTo>
                  <a:lnTo>
                    <a:pt x="1389" y="2521"/>
                  </a:lnTo>
                  <a:lnTo>
                    <a:pt x="1377" y="2516"/>
                  </a:lnTo>
                  <a:lnTo>
                    <a:pt x="1366" y="2511"/>
                  </a:lnTo>
                  <a:lnTo>
                    <a:pt x="1354" y="2507"/>
                  </a:lnTo>
                  <a:lnTo>
                    <a:pt x="1344" y="2501"/>
                  </a:lnTo>
                  <a:lnTo>
                    <a:pt x="1346" y="2487"/>
                  </a:lnTo>
                  <a:lnTo>
                    <a:pt x="1348" y="2472"/>
                  </a:lnTo>
                  <a:lnTo>
                    <a:pt x="1353" y="2473"/>
                  </a:lnTo>
                  <a:lnTo>
                    <a:pt x="1358" y="2475"/>
                  </a:lnTo>
                  <a:lnTo>
                    <a:pt x="1363" y="2478"/>
                  </a:lnTo>
                  <a:lnTo>
                    <a:pt x="1368" y="2482"/>
                  </a:lnTo>
                  <a:lnTo>
                    <a:pt x="1376" y="2495"/>
                  </a:lnTo>
                  <a:lnTo>
                    <a:pt x="1386" y="2510"/>
                  </a:lnTo>
                  <a:lnTo>
                    <a:pt x="1394" y="2507"/>
                  </a:lnTo>
                  <a:lnTo>
                    <a:pt x="1403" y="2505"/>
                  </a:lnTo>
                  <a:lnTo>
                    <a:pt x="1408" y="2487"/>
                  </a:lnTo>
                  <a:lnTo>
                    <a:pt x="1412" y="2468"/>
                  </a:lnTo>
                  <a:lnTo>
                    <a:pt x="1417" y="2449"/>
                  </a:lnTo>
                  <a:lnTo>
                    <a:pt x="1420" y="2427"/>
                  </a:lnTo>
                  <a:lnTo>
                    <a:pt x="1423" y="2386"/>
                  </a:lnTo>
                  <a:lnTo>
                    <a:pt x="1425" y="2344"/>
                  </a:lnTo>
                  <a:lnTo>
                    <a:pt x="1426" y="2302"/>
                  </a:lnTo>
                  <a:lnTo>
                    <a:pt x="1427" y="2260"/>
                  </a:lnTo>
                  <a:lnTo>
                    <a:pt x="1428" y="2240"/>
                  </a:lnTo>
                  <a:lnTo>
                    <a:pt x="1429" y="2221"/>
                  </a:lnTo>
                  <a:lnTo>
                    <a:pt x="1431" y="2202"/>
                  </a:lnTo>
                  <a:lnTo>
                    <a:pt x="1434" y="2184"/>
                  </a:lnTo>
                  <a:lnTo>
                    <a:pt x="1444" y="2173"/>
                  </a:lnTo>
                  <a:lnTo>
                    <a:pt x="1453" y="2161"/>
                  </a:lnTo>
                  <a:lnTo>
                    <a:pt x="1461" y="2151"/>
                  </a:lnTo>
                  <a:lnTo>
                    <a:pt x="1468" y="2141"/>
                  </a:lnTo>
                  <a:lnTo>
                    <a:pt x="1481" y="2119"/>
                  </a:lnTo>
                  <a:lnTo>
                    <a:pt x="1492" y="2093"/>
                  </a:lnTo>
                  <a:lnTo>
                    <a:pt x="1494" y="2095"/>
                  </a:lnTo>
                  <a:lnTo>
                    <a:pt x="1496" y="2096"/>
                  </a:lnTo>
                  <a:lnTo>
                    <a:pt x="1491" y="2142"/>
                  </a:lnTo>
                  <a:lnTo>
                    <a:pt x="1488" y="2189"/>
                  </a:lnTo>
                  <a:lnTo>
                    <a:pt x="1484" y="2235"/>
                  </a:lnTo>
                  <a:lnTo>
                    <a:pt x="1482" y="2282"/>
                  </a:lnTo>
                  <a:lnTo>
                    <a:pt x="1479" y="2329"/>
                  </a:lnTo>
                  <a:lnTo>
                    <a:pt x="1476" y="2377"/>
                  </a:lnTo>
                  <a:lnTo>
                    <a:pt x="1473" y="2423"/>
                  </a:lnTo>
                  <a:lnTo>
                    <a:pt x="1471" y="2471"/>
                  </a:lnTo>
                  <a:lnTo>
                    <a:pt x="1469" y="2518"/>
                  </a:lnTo>
                  <a:lnTo>
                    <a:pt x="1467" y="2566"/>
                  </a:lnTo>
                  <a:lnTo>
                    <a:pt x="1465" y="2613"/>
                  </a:lnTo>
                  <a:lnTo>
                    <a:pt x="1463" y="2661"/>
                  </a:lnTo>
                  <a:lnTo>
                    <a:pt x="1461" y="2708"/>
                  </a:lnTo>
                  <a:lnTo>
                    <a:pt x="1459" y="2756"/>
                  </a:lnTo>
                  <a:lnTo>
                    <a:pt x="1457" y="2804"/>
                  </a:lnTo>
                  <a:lnTo>
                    <a:pt x="1454" y="2850"/>
                  </a:lnTo>
                  <a:lnTo>
                    <a:pt x="1495" y="2850"/>
                  </a:lnTo>
                  <a:lnTo>
                    <a:pt x="1506" y="2770"/>
                  </a:lnTo>
                  <a:lnTo>
                    <a:pt x="1527" y="2770"/>
                  </a:lnTo>
                  <a:lnTo>
                    <a:pt x="1548" y="2770"/>
                  </a:lnTo>
                  <a:lnTo>
                    <a:pt x="1570" y="2771"/>
                  </a:lnTo>
                  <a:lnTo>
                    <a:pt x="1591" y="2771"/>
                  </a:lnTo>
                  <a:lnTo>
                    <a:pt x="1612" y="2773"/>
                  </a:lnTo>
                  <a:lnTo>
                    <a:pt x="1634" y="2774"/>
                  </a:lnTo>
                  <a:lnTo>
                    <a:pt x="1656" y="2777"/>
                  </a:lnTo>
                  <a:lnTo>
                    <a:pt x="1678" y="2780"/>
                  </a:lnTo>
                  <a:lnTo>
                    <a:pt x="1681" y="2879"/>
                  </a:lnTo>
                  <a:lnTo>
                    <a:pt x="1675" y="2878"/>
                  </a:lnTo>
                  <a:lnTo>
                    <a:pt x="1669" y="2878"/>
                  </a:lnTo>
                  <a:lnTo>
                    <a:pt x="1619" y="2875"/>
                  </a:lnTo>
                  <a:lnTo>
                    <a:pt x="1567" y="2872"/>
                  </a:lnTo>
                  <a:lnTo>
                    <a:pt x="1516" y="2869"/>
                  </a:lnTo>
                  <a:lnTo>
                    <a:pt x="1463" y="2865"/>
                  </a:lnTo>
                  <a:lnTo>
                    <a:pt x="1409" y="2860"/>
                  </a:lnTo>
                  <a:lnTo>
                    <a:pt x="1356" y="2854"/>
                  </a:lnTo>
                  <a:lnTo>
                    <a:pt x="1304" y="2847"/>
                  </a:lnTo>
                  <a:lnTo>
                    <a:pt x="1251" y="2838"/>
                  </a:lnTo>
                  <a:lnTo>
                    <a:pt x="1198" y="2828"/>
                  </a:lnTo>
                  <a:lnTo>
                    <a:pt x="1146" y="2816"/>
                  </a:lnTo>
                  <a:lnTo>
                    <a:pt x="1121" y="2809"/>
                  </a:lnTo>
                  <a:lnTo>
                    <a:pt x="1096" y="2801"/>
                  </a:lnTo>
                  <a:lnTo>
                    <a:pt x="1071" y="2794"/>
                  </a:lnTo>
                  <a:lnTo>
                    <a:pt x="1047" y="2786"/>
                  </a:lnTo>
                  <a:lnTo>
                    <a:pt x="1023" y="2776"/>
                  </a:lnTo>
                  <a:lnTo>
                    <a:pt x="999" y="2767"/>
                  </a:lnTo>
                  <a:lnTo>
                    <a:pt x="975" y="2756"/>
                  </a:lnTo>
                  <a:lnTo>
                    <a:pt x="952" y="2744"/>
                  </a:lnTo>
                  <a:lnTo>
                    <a:pt x="929" y="2733"/>
                  </a:lnTo>
                  <a:lnTo>
                    <a:pt x="907" y="2720"/>
                  </a:lnTo>
                  <a:lnTo>
                    <a:pt x="885" y="2707"/>
                  </a:lnTo>
                  <a:lnTo>
                    <a:pt x="864" y="2693"/>
                  </a:lnTo>
                  <a:lnTo>
                    <a:pt x="865" y="2667"/>
                  </a:lnTo>
                  <a:lnTo>
                    <a:pt x="868" y="2643"/>
                  </a:lnTo>
                  <a:lnTo>
                    <a:pt x="872" y="2619"/>
                  </a:lnTo>
                  <a:lnTo>
                    <a:pt x="877" y="2593"/>
                  </a:lnTo>
                  <a:lnTo>
                    <a:pt x="890" y="2545"/>
                  </a:lnTo>
                  <a:lnTo>
                    <a:pt x="904" y="2495"/>
                  </a:lnTo>
                  <a:lnTo>
                    <a:pt x="910" y="2470"/>
                  </a:lnTo>
                  <a:lnTo>
                    <a:pt x="916" y="2444"/>
                  </a:lnTo>
                  <a:lnTo>
                    <a:pt x="922" y="2419"/>
                  </a:lnTo>
                  <a:lnTo>
                    <a:pt x="925" y="2394"/>
                  </a:lnTo>
                  <a:lnTo>
                    <a:pt x="928" y="2367"/>
                  </a:lnTo>
                  <a:lnTo>
                    <a:pt x="928" y="2341"/>
                  </a:lnTo>
                  <a:lnTo>
                    <a:pt x="928" y="2327"/>
                  </a:lnTo>
                  <a:lnTo>
                    <a:pt x="927" y="2313"/>
                  </a:lnTo>
                  <a:lnTo>
                    <a:pt x="925" y="2300"/>
                  </a:lnTo>
                  <a:lnTo>
                    <a:pt x="923" y="2285"/>
                  </a:lnTo>
                  <a:lnTo>
                    <a:pt x="910" y="2285"/>
                  </a:lnTo>
                  <a:lnTo>
                    <a:pt x="897" y="2285"/>
                  </a:lnTo>
                  <a:lnTo>
                    <a:pt x="891" y="2321"/>
                  </a:lnTo>
                  <a:lnTo>
                    <a:pt x="885" y="2369"/>
                  </a:lnTo>
                  <a:lnTo>
                    <a:pt x="877" y="2425"/>
                  </a:lnTo>
                  <a:lnTo>
                    <a:pt x="869" y="2487"/>
                  </a:lnTo>
                  <a:lnTo>
                    <a:pt x="860" y="2546"/>
                  </a:lnTo>
                  <a:lnTo>
                    <a:pt x="850" y="2600"/>
                  </a:lnTo>
                  <a:lnTo>
                    <a:pt x="846" y="2623"/>
                  </a:lnTo>
                  <a:lnTo>
                    <a:pt x="840" y="2643"/>
                  </a:lnTo>
                  <a:lnTo>
                    <a:pt x="835" y="2660"/>
                  </a:lnTo>
                  <a:lnTo>
                    <a:pt x="829" y="2673"/>
                  </a:lnTo>
                  <a:lnTo>
                    <a:pt x="821" y="2670"/>
                  </a:lnTo>
                  <a:lnTo>
                    <a:pt x="813" y="2668"/>
                  </a:lnTo>
                  <a:lnTo>
                    <a:pt x="804" y="2666"/>
                  </a:lnTo>
                  <a:lnTo>
                    <a:pt x="797" y="2664"/>
                  </a:lnTo>
                  <a:lnTo>
                    <a:pt x="794" y="2622"/>
                  </a:lnTo>
                  <a:lnTo>
                    <a:pt x="794" y="2580"/>
                  </a:lnTo>
                  <a:lnTo>
                    <a:pt x="794" y="2538"/>
                  </a:lnTo>
                  <a:lnTo>
                    <a:pt x="794" y="2496"/>
                  </a:lnTo>
                  <a:lnTo>
                    <a:pt x="794" y="2455"/>
                  </a:lnTo>
                  <a:lnTo>
                    <a:pt x="793" y="2415"/>
                  </a:lnTo>
                  <a:lnTo>
                    <a:pt x="791" y="2395"/>
                  </a:lnTo>
                  <a:lnTo>
                    <a:pt x="790" y="2376"/>
                  </a:lnTo>
                  <a:lnTo>
                    <a:pt x="787" y="2357"/>
                  </a:lnTo>
                  <a:lnTo>
                    <a:pt x="783" y="2338"/>
                  </a:lnTo>
                  <a:lnTo>
                    <a:pt x="757" y="2282"/>
                  </a:lnTo>
                  <a:lnTo>
                    <a:pt x="731" y="2226"/>
                  </a:lnTo>
                  <a:lnTo>
                    <a:pt x="704" y="2170"/>
                  </a:lnTo>
                  <a:lnTo>
                    <a:pt x="678" y="2115"/>
                  </a:lnTo>
                  <a:lnTo>
                    <a:pt x="652" y="2059"/>
                  </a:lnTo>
                  <a:lnTo>
                    <a:pt x="627" y="2004"/>
                  </a:lnTo>
                  <a:lnTo>
                    <a:pt x="603" y="1949"/>
                  </a:lnTo>
                  <a:lnTo>
                    <a:pt x="580" y="1895"/>
                  </a:lnTo>
                  <a:lnTo>
                    <a:pt x="575" y="1860"/>
                  </a:lnTo>
                  <a:lnTo>
                    <a:pt x="573" y="1826"/>
                  </a:lnTo>
                  <a:lnTo>
                    <a:pt x="571" y="1792"/>
                  </a:lnTo>
                  <a:lnTo>
                    <a:pt x="570" y="1757"/>
                  </a:lnTo>
                  <a:lnTo>
                    <a:pt x="569" y="1725"/>
                  </a:lnTo>
                  <a:lnTo>
                    <a:pt x="569" y="1691"/>
                  </a:lnTo>
                  <a:lnTo>
                    <a:pt x="570" y="1658"/>
                  </a:lnTo>
                  <a:lnTo>
                    <a:pt x="571" y="1625"/>
                  </a:lnTo>
                  <a:lnTo>
                    <a:pt x="585" y="1617"/>
                  </a:lnTo>
                  <a:lnTo>
                    <a:pt x="597" y="1611"/>
                  </a:lnTo>
                  <a:lnTo>
                    <a:pt x="602" y="1608"/>
                  </a:lnTo>
                  <a:lnTo>
                    <a:pt x="608" y="1608"/>
                  </a:lnTo>
                  <a:lnTo>
                    <a:pt x="617" y="1608"/>
                  </a:lnTo>
                  <a:lnTo>
                    <a:pt x="627" y="1611"/>
                  </a:lnTo>
                  <a:lnTo>
                    <a:pt x="635" y="1625"/>
                  </a:lnTo>
                  <a:lnTo>
                    <a:pt x="643" y="1640"/>
                  </a:lnTo>
                  <a:lnTo>
                    <a:pt x="650" y="1657"/>
                  </a:lnTo>
                  <a:lnTo>
                    <a:pt x="659" y="1677"/>
                  </a:lnTo>
                  <a:lnTo>
                    <a:pt x="665" y="1720"/>
                  </a:lnTo>
                  <a:lnTo>
                    <a:pt x="670" y="1759"/>
                  </a:lnTo>
                  <a:lnTo>
                    <a:pt x="677" y="1794"/>
                  </a:lnTo>
                  <a:lnTo>
                    <a:pt x="683" y="1826"/>
                  </a:lnTo>
                  <a:lnTo>
                    <a:pt x="690" y="1856"/>
                  </a:lnTo>
                  <a:lnTo>
                    <a:pt x="699" y="1882"/>
                  </a:lnTo>
                  <a:lnTo>
                    <a:pt x="707" y="1908"/>
                  </a:lnTo>
                  <a:lnTo>
                    <a:pt x="719" y="1932"/>
                  </a:lnTo>
                  <a:lnTo>
                    <a:pt x="732" y="1955"/>
                  </a:lnTo>
                  <a:lnTo>
                    <a:pt x="746" y="1977"/>
                  </a:lnTo>
                  <a:lnTo>
                    <a:pt x="763" y="1999"/>
                  </a:lnTo>
                  <a:lnTo>
                    <a:pt x="783" y="2023"/>
                  </a:lnTo>
                  <a:lnTo>
                    <a:pt x="807" y="2046"/>
                  </a:lnTo>
                  <a:lnTo>
                    <a:pt x="833" y="2070"/>
                  </a:lnTo>
                  <a:lnTo>
                    <a:pt x="862" y="2097"/>
                  </a:lnTo>
                  <a:lnTo>
                    <a:pt x="897" y="2125"/>
                  </a:lnTo>
                  <a:close/>
                  <a:moveTo>
                    <a:pt x="643" y="1487"/>
                  </a:moveTo>
                  <a:lnTo>
                    <a:pt x="629" y="1484"/>
                  </a:lnTo>
                  <a:lnTo>
                    <a:pt x="616" y="1481"/>
                  </a:lnTo>
                  <a:lnTo>
                    <a:pt x="602" y="1477"/>
                  </a:lnTo>
                  <a:lnTo>
                    <a:pt x="588" y="1474"/>
                  </a:lnTo>
                  <a:lnTo>
                    <a:pt x="573" y="1443"/>
                  </a:lnTo>
                  <a:lnTo>
                    <a:pt x="560" y="1409"/>
                  </a:lnTo>
                  <a:lnTo>
                    <a:pt x="554" y="1392"/>
                  </a:lnTo>
                  <a:lnTo>
                    <a:pt x="550" y="1375"/>
                  </a:lnTo>
                  <a:lnTo>
                    <a:pt x="547" y="1359"/>
                  </a:lnTo>
                  <a:lnTo>
                    <a:pt x="546" y="1345"/>
                  </a:lnTo>
                  <a:lnTo>
                    <a:pt x="560" y="1333"/>
                  </a:lnTo>
                  <a:lnTo>
                    <a:pt x="589" y="1309"/>
                  </a:lnTo>
                  <a:lnTo>
                    <a:pt x="597" y="1304"/>
                  </a:lnTo>
                  <a:lnTo>
                    <a:pt x="604" y="1299"/>
                  </a:lnTo>
                  <a:lnTo>
                    <a:pt x="611" y="1295"/>
                  </a:lnTo>
                  <a:lnTo>
                    <a:pt x="618" y="1293"/>
                  </a:lnTo>
                  <a:lnTo>
                    <a:pt x="623" y="1291"/>
                  </a:lnTo>
                  <a:lnTo>
                    <a:pt x="627" y="1293"/>
                  </a:lnTo>
                  <a:lnTo>
                    <a:pt x="628" y="1294"/>
                  </a:lnTo>
                  <a:lnTo>
                    <a:pt x="629" y="1295"/>
                  </a:lnTo>
                  <a:lnTo>
                    <a:pt x="630" y="1297"/>
                  </a:lnTo>
                  <a:lnTo>
                    <a:pt x="630" y="1300"/>
                  </a:lnTo>
                  <a:lnTo>
                    <a:pt x="624" y="1306"/>
                  </a:lnTo>
                  <a:lnTo>
                    <a:pt x="619" y="1314"/>
                  </a:lnTo>
                  <a:lnTo>
                    <a:pt x="612" y="1321"/>
                  </a:lnTo>
                  <a:lnTo>
                    <a:pt x="608" y="1329"/>
                  </a:lnTo>
                  <a:lnTo>
                    <a:pt x="604" y="1338"/>
                  </a:lnTo>
                  <a:lnTo>
                    <a:pt x="601" y="1346"/>
                  </a:lnTo>
                  <a:lnTo>
                    <a:pt x="598" y="1356"/>
                  </a:lnTo>
                  <a:lnTo>
                    <a:pt x="596" y="1365"/>
                  </a:lnTo>
                  <a:lnTo>
                    <a:pt x="594" y="1375"/>
                  </a:lnTo>
                  <a:lnTo>
                    <a:pt x="594" y="1384"/>
                  </a:lnTo>
                  <a:lnTo>
                    <a:pt x="596" y="1394"/>
                  </a:lnTo>
                  <a:lnTo>
                    <a:pt x="598" y="1403"/>
                  </a:lnTo>
                  <a:lnTo>
                    <a:pt x="601" y="1414"/>
                  </a:lnTo>
                  <a:lnTo>
                    <a:pt x="604" y="1425"/>
                  </a:lnTo>
                  <a:lnTo>
                    <a:pt x="609" y="1434"/>
                  </a:lnTo>
                  <a:lnTo>
                    <a:pt x="616" y="1445"/>
                  </a:lnTo>
                  <a:lnTo>
                    <a:pt x="627" y="1436"/>
                  </a:lnTo>
                  <a:lnTo>
                    <a:pt x="639" y="1430"/>
                  </a:lnTo>
                  <a:lnTo>
                    <a:pt x="639" y="1410"/>
                  </a:lnTo>
                  <a:lnTo>
                    <a:pt x="639" y="1392"/>
                  </a:lnTo>
                  <a:lnTo>
                    <a:pt x="641" y="1375"/>
                  </a:lnTo>
                  <a:lnTo>
                    <a:pt x="643" y="1359"/>
                  </a:lnTo>
                  <a:lnTo>
                    <a:pt x="649" y="1327"/>
                  </a:lnTo>
                  <a:lnTo>
                    <a:pt x="658" y="1295"/>
                  </a:lnTo>
                  <a:lnTo>
                    <a:pt x="658" y="1283"/>
                  </a:lnTo>
                  <a:lnTo>
                    <a:pt x="656" y="1272"/>
                  </a:lnTo>
                  <a:lnTo>
                    <a:pt x="652" y="1262"/>
                  </a:lnTo>
                  <a:lnTo>
                    <a:pt x="649" y="1251"/>
                  </a:lnTo>
                  <a:lnTo>
                    <a:pt x="645" y="1242"/>
                  </a:lnTo>
                  <a:lnTo>
                    <a:pt x="640" y="1232"/>
                  </a:lnTo>
                  <a:lnTo>
                    <a:pt x="635" y="1223"/>
                  </a:lnTo>
                  <a:lnTo>
                    <a:pt x="628" y="1213"/>
                  </a:lnTo>
                  <a:lnTo>
                    <a:pt x="616" y="1195"/>
                  </a:lnTo>
                  <a:lnTo>
                    <a:pt x="604" y="1178"/>
                  </a:lnTo>
                  <a:lnTo>
                    <a:pt x="598" y="1169"/>
                  </a:lnTo>
                  <a:lnTo>
                    <a:pt x="592" y="1160"/>
                  </a:lnTo>
                  <a:lnTo>
                    <a:pt x="588" y="1152"/>
                  </a:lnTo>
                  <a:lnTo>
                    <a:pt x="584" y="1142"/>
                  </a:lnTo>
                  <a:lnTo>
                    <a:pt x="590" y="1138"/>
                  </a:lnTo>
                  <a:lnTo>
                    <a:pt x="596" y="1134"/>
                  </a:lnTo>
                  <a:lnTo>
                    <a:pt x="603" y="1137"/>
                  </a:lnTo>
                  <a:lnTo>
                    <a:pt x="610" y="1141"/>
                  </a:lnTo>
                  <a:lnTo>
                    <a:pt x="618" y="1148"/>
                  </a:lnTo>
                  <a:lnTo>
                    <a:pt x="626" y="1156"/>
                  </a:lnTo>
                  <a:lnTo>
                    <a:pt x="643" y="1173"/>
                  </a:lnTo>
                  <a:lnTo>
                    <a:pt x="660" y="1192"/>
                  </a:lnTo>
                  <a:lnTo>
                    <a:pt x="675" y="1211"/>
                  </a:lnTo>
                  <a:lnTo>
                    <a:pt x="688" y="1227"/>
                  </a:lnTo>
                  <a:lnTo>
                    <a:pt x="698" y="1238"/>
                  </a:lnTo>
                  <a:lnTo>
                    <a:pt x="703" y="1242"/>
                  </a:lnTo>
                  <a:lnTo>
                    <a:pt x="708" y="1235"/>
                  </a:lnTo>
                  <a:lnTo>
                    <a:pt x="714" y="1229"/>
                  </a:lnTo>
                  <a:lnTo>
                    <a:pt x="704" y="1194"/>
                  </a:lnTo>
                  <a:lnTo>
                    <a:pt x="696" y="1160"/>
                  </a:lnTo>
                  <a:lnTo>
                    <a:pt x="688" y="1128"/>
                  </a:lnTo>
                  <a:lnTo>
                    <a:pt x="681" y="1095"/>
                  </a:lnTo>
                  <a:lnTo>
                    <a:pt x="675" y="1063"/>
                  </a:lnTo>
                  <a:lnTo>
                    <a:pt x="669" y="1031"/>
                  </a:lnTo>
                  <a:lnTo>
                    <a:pt x="664" y="999"/>
                  </a:lnTo>
                  <a:lnTo>
                    <a:pt x="660" y="967"/>
                  </a:lnTo>
                  <a:lnTo>
                    <a:pt x="670" y="953"/>
                  </a:lnTo>
                  <a:lnTo>
                    <a:pt x="674" y="953"/>
                  </a:lnTo>
                  <a:lnTo>
                    <a:pt x="681" y="967"/>
                  </a:lnTo>
                  <a:lnTo>
                    <a:pt x="687" y="982"/>
                  </a:lnTo>
                  <a:lnTo>
                    <a:pt x="693" y="997"/>
                  </a:lnTo>
                  <a:lnTo>
                    <a:pt x="698" y="1011"/>
                  </a:lnTo>
                  <a:lnTo>
                    <a:pt x="703" y="1027"/>
                  </a:lnTo>
                  <a:lnTo>
                    <a:pt x="707" y="1043"/>
                  </a:lnTo>
                  <a:lnTo>
                    <a:pt x="711" y="1060"/>
                  </a:lnTo>
                  <a:lnTo>
                    <a:pt x="715" y="1077"/>
                  </a:lnTo>
                  <a:lnTo>
                    <a:pt x="720" y="1113"/>
                  </a:lnTo>
                  <a:lnTo>
                    <a:pt x="723" y="1149"/>
                  </a:lnTo>
                  <a:lnTo>
                    <a:pt x="725" y="1186"/>
                  </a:lnTo>
                  <a:lnTo>
                    <a:pt x="724" y="1223"/>
                  </a:lnTo>
                  <a:lnTo>
                    <a:pt x="723" y="1241"/>
                  </a:lnTo>
                  <a:lnTo>
                    <a:pt x="722" y="1260"/>
                  </a:lnTo>
                  <a:lnTo>
                    <a:pt x="720" y="1278"/>
                  </a:lnTo>
                  <a:lnTo>
                    <a:pt x="717" y="1296"/>
                  </a:lnTo>
                  <a:lnTo>
                    <a:pt x="714" y="1314"/>
                  </a:lnTo>
                  <a:lnTo>
                    <a:pt x="711" y="1332"/>
                  </a:lnTo>
                  <a:lnTo>
                    <a:pt x="706" y="1350"/>
                  </a:lnTo>
                  <a:lnTo>
                    <a:pt x="701" y="1366"/>
                  </a:lnTo>
                  <a:lnTo>
                    <a:pt x="696" y="1383"/>
                  </a:lnTo>
                  <a:lnTo>
                    <a:pt x="690" y="1400"/>
                  </a:lnTo>
                  <a:lnTo>
                    <a:pt x="684" y="1416"/>
                  </a:lnTo>
                  <a:lnTo>
                    <a:pt x="677" y="1431"/>
                  </a:lnTo>
                  <a:lnTo>
                    <a:pt x="669" y="1446"/>
                  </a:lnTo>
                  <a:lnTo>
                    <a:pt x="661" y="1461"/>
                  </a:lnTo>
                  <a:lnTo>
                    <a:pt x="652" y="1474"/>
                  </a:lnTo>
                  <a:lnTo>
                    <a:pt x="643" y="1487"/>
                  </a:lnTo>
                  <a:close/>
                  <a:moveTo>
                    <a:pt x="665" y="1124"/>
                  </a:moveTo>
                  <a:lnTo>
                    <a:pt x="661" y="1122"/>
                  </a:lnTo>
                  <a:lnTo>
                    <a:pt x="658" y="1120"/>
                  </a:lnTo>
                  <a:lnTo>
                    <a:pt x="654" y="1118"/>
                  </a:lnTo>
                  <a:lnTo>
                    <a:pt x="650" y="1114"/>
                  </a:lnTo>
                  <a:lnTo>
                    <a:pt x="644" y="1104"/>
                  </a:lnTo>
                  <a:lnTo>
                    <a:pt x="638" y="1094"/>
                  </a:lnTo>
                  <a:lnTo>
                    <a:pt x="631" y="1080"/>
                  </a:lnTo>
                  <a:lnTo>
                    <a:pt x="626" y="1065"/>
                  </a:lnTo>
                  <a:lnTo>
                    <a:pt x="621" y="1051"/>
                  </a:lnTo>
                  <a:lnTo>
                    <a:pt x="617" y="1034"/>
                  </a:lnTo>
                  <a:lnTo>
                    <a:pt x="608" y="1001"/>
                  </a:lnTo>
                  <a:lnTo>
                    <a:pt x="602" y="970"/>
                  </a:lnTo>
                  <a:lnTo>
                    <a:pt x="597" y="944"/>
                  </a:lnTo>
                  <a:lnTo>
                    <a:pt x="593" y="927"/>
                  </a:lnTo>
                  <a:lnTo>
                    <a:pt x="599" y="921"/>
                  </a:lnTo>
                  <a:lnTo>
                    <a:pt x="603" y="914"/>
                  </a:lnTo>
                  <a:lnTo>
                    <a:pt x="610" y="922"/>
                  </a:lnTo>
                  <a:lnTo>
                    <a:pt x="618" y="930"/>
                  </a:lnTo>
                  <a:lnTo>
                    <a:pt x="624" y="942"/>
                  </a:lnTo>
                  <a:lnTo>
                    <a:pt x="630" y="953"/>
                  </a:lnTo>
                  <a:lnTo>
                    <a:pt x="637" y="967"/>
                  </a:lnTo>
                  <a:lnTo>
                    <a:pt x="643" y="982"/>
                  </a:lnTo>
                  <a:lnTo>
                    <a:pt x="648" y="998"/>
                  </a:lnTo>
                  <a:lnTo>
                    <a:pt x="652" y="1014"/>
                  </a:lnTo>
                  <a:lnTo>
                    <a:pt x="657" y="1029"/>
                  </a:lnTo>
                  <a:lnTo>
                    <a:pt x="660" y="1045"/>
                  </a:lnTo>
                  <a:lnTo>
                    <a:pt x="663" y="1061"/>
                  </a:lnTo>
                  <a:lnTo>
                    <a:pt x="665" y="1076"/>
                  </a:lnTo>
                  <a:lnTo>
                    <a:pt x="666" y="1090"/>
                  </a:lnTo>
                  <a:lnTo>
                    <a:pt x="667" y="1102"/>
                  </a:lnTo>
                  <a:lnTo>
                    <a:pt x="666" y="1114"/>
                  </a:lnTo>
                  <a:lnTo>
                    <a:pt x="665" y="1124"/>
                  </a:lnTo>
                  <a:close/>
                  <a:moveTo>
                    <a:pt x="571" y="1191"/>
                  </a:moveTo>
                  <a:lnTo>
                    <a:pt x="563" y="1207"/>
                  </a:lnTo>
                  <a:lnTo>
                    <a:pt x="555" y="1222"/>
                  </a:lnTo>
                  <a:lnTo>
                    <a:pt x="547" y="1234"/>
                  </a:lnTo>
                  <a:lnTo>
                    <a:pt x="537" y="1247"/>
                  </a:lnTo>
                  <a:lnTo>
                    <a:pt x="528" y="1259"/>
                  </a:lnTo>
                  <a:lnTo>
                    <a:pt x="516" y="1268"/>
                  </a:lnTo>
                  <a:lnTo>
                    <a:pt x="503" y="1278"/>
                  </a:lnTo>
                  <a:lnTo>
                    <a:pt x="488" y="1286"/>
                  </a:lnTo>
                  <a:lnTo>
                    <a:pt x="488" y="1279"/>
                  </a:lnTo>
                  <a:lnTo>
                    <a:pt x="489" y="1270"/>
                  </a:lnTo>
                  <a:lnTo>
                    <a:pt x="491" y="1262"/>
                  </a:lnTo>
                  <a:lnTo>
                    <a:pt x="494" y="1253"/>
                  </a:lnTo>
                  <a:lnTo>
                    <a:pt x="498" y="1245"/>
                  </a:lnTo>
                  <a:lnTo>
                    <a:pt x="503" y="1236"/>
                  </a:lnTo>
                  <a:lnTo>
                    <a:pt x="507" y="1228"/>
                  </a:lnTo>
                  <a:lnTo>
                    <a:pt x="513" y="1221"/>
                  </a:lnTo>
                  <a:lnTo>
                    <a:pt x="518" y="1213"/>
                  </a:lnTo>
                  <a:lnTo>
                    <a:pt x="525" y="1207"/>
                  </a:lnTo>
                  <a:lnTo>
                    <a:pt x="532" y="1201"/>
                  </a:lnTo>
                  <a:lnTo>
                    <a:pt x="540" y="1196"/>
                  </a:lnTo>
                  <a:lnTo>
                    <a:pt x="547" y="1193"/>
                  </a:lnTo>
                  <a:lnTo>
                    <a:pt x="554" y="1191"/>
                  </a:lnTo>
                  <a:lnTo>
                    <a:pt x="563" y="1190"/>
                  </a:lnTo>
                  <a:lnTo>
                    <a:pt x="571" y="1191"/>
                  </a:lnTo>
                  <a:close/>
                  <a:moveTo>
                    <a:pt x="527" y="1307"/>
                  </a:moveTo>
                  <a:lnTo>
                    <a:pt x="544" y="1286"/>
                  </a:lnTo>
                  <a:lnTo>
                    <a:pt x="566" y="1260"/>
                  </a:lnTo>
                  <a:lnTo>
                    <a:pt x="579" y="1247"/>
                  </a:lnTo>
                  <a:lnTo>
                    <a:pt x="589" y="1235"/>
                  </a:lnTo>
                  <a:lnTo>
                    <a:pt x="594" y="1231"/>
                  </a:lnTo>
                  <a:lnTo>
                    <a:pt x="600" y="1227"/>
                  </a:lnTo>
                  <a:lnTo>
                    <a:pt x="605" y="1224"/>
                  </a:lnTo>
                  <a:lnTo>
                    <a:pt x="609" y="1223"/>
                  </a:lnTo>
                  <a:lnTo>
                    <a:pt x="615" y="1228"/>
                  </a:lnTo>
                  <a:lnTo>
                    <a:pt x="621" y="1233"/>
                  </a:lnTo>
                  <a:lnTo>
                    <a:pt x="605" y="1250"/>
                  </a:lnTo>
                  <a:lnTo>
                    <a:pt x="578" y="1279"/>
                  </a:lnTo>
                  <a:lnTo>
                    <a:pt x="564" y="1293"/>
                  </a:lnTo>
                  <a:lnTo>
                    <a:pt x="551" y="1304"/>
                  </a:lnTo>
                  <a:lnTo>
                    <a:pt x="542" y="1313"/>
                  </a:lnTo>
                  <a:lnTo>
                    <a:pt x="536" y="1316"/>
                  </a:lnTo>
                  <a:lnTo>
                    <a:pt x="531" y="1310"/>
                  </a:lnTo>
                  <a:lnTo>
                    <a:pt x="527" y="1307"/>
                  </a:lnTo>
                  <a:close/>
                  <a:moveTo>
                    <a:pt x="570" y="2089"/>
                  </a:moveTo>
                  <a:lnTo>
                    <a:pt x="569" y="2097"/>
                  </a:lnTo>
                  <a:lnTo>
                    <a:pt x="565" y="2107"/>
                  </a:lnTo>
                  <a:lnTo>
                    <a:pt x="561" y="2121"/>
                  </a:lnTo>
                  <a:lnTo>
                    <a:pt x="554" y="2135"/>
                  </a:lnTo>
                  <a:lnTo>
                    <a:pt x="547" y="2146"/>
                  </a:lnTo>
                  <a:lnTo>
                    <a:pt x="540" y="2156"/>
                  </a:lnTo>
                  <a:lnTo>
                    <a:pt x="536" y="2159"/>
                  </a:lnTo>
                  <a:lnTo>
                    <a:pt x="532" y="2160"/>
                  </a:lnTo>
                  <a:lnTo>
                    <a:pt x="529" y="2160"/>
                  </a:lnTo>
                  <a:lnTo>
                    <a:pt x="527" y="2158"/>
                  </a:lnTo>
                  <a:lnTo>
                    <a:pt x="520" y="2149"/>
                  </a:lnTo>
                  <a:lnTo>
                    <a:pt x="514" y="2139"/>
                  </a:lnTo>
                  <a:lnTo>
                    <a:pt x="510" y="2127"/>
                  </a:lnTo>
                  <a:lnTo>
                    <a:pt x="507" y="2115"/>
                  </a:lnTo>
                  <a:lnTo>
                    <a:pt x="505" y="2101"/>
                  </a:lnTo>
                  <a:lnTo>
                    <a:pt x="504" y="2087"/>
                  </a:lnTo>
                  <a:lnTo>
                    <a:pt x="504" y="2072"/>
                  </a:lnTo>
                  <a:lnTo>
                    <a:pt x="504" y="2059"/>
                  </a:lnTo>
                  <a:lnTo>
                    <a:pt x="506" y="2044"/>
                  </a:lnTo>
                  <a:lnTo>
                    <a:pt x="508" y="2029"/>
                  </a:lnTo>
                  <a:lnTo>
                    <a:pt x="512" y="2015"/>
                  </a:lnTo>
                  <a:lnTo>
                    <a:pt x="516" y="2003"/>
                  </a:lnTo>
                  <a:lnTo>
                    <a:pt x="521" y="1990"/>
                  </a:lnTo>
                  <a:lnTo>
                    <a:pt x="527" y="1978"/>
                  </a:lnTo>
                  <a:lnTo>
                    <a:pt x="532" y="1969"/>
                  </a:lnTo>
                  <a:lnTo>
                    <a:pt x="540" y="1960"/>
                  </a:lnTo>
                  <a:lnTo>
                    <a:pt x="549" y="1972"/>
                  </a:lnTo>
                  <a:lnTo>
                    <a:pt x="561" y="1988"/>
                  </a:lnTo>
                  <a:lnTo>
                    <a:pt x="573" y="2005"/>
                  </a:lnTo>
                  <a:lnTo>
                    <a:pt x="584" y="2024"/>
                  </a:lnTo>
                  <a:lnTo>
                    <a:pt x="588" y="2033"/>
                  </a:lnTo>
                  <a:lnTo>
                    <a:pt x="591" y="2043"/>
                  </a:lnTo>
                  <a:lnTo>
                    <a:pt x="593" y="2052"/>
                  </a:lnTo>
                  <a:lnTo>
                    <a:pt x="592" y="2061"/>
                  </a:lnTo>
                  <a:lnTo>
                    <a:pt x="592" y="2065"/>
                  </a:lnTo>
                  <a:lnTo>
                    <a:pt x="590" y="2069"/>
                  </a:lnTo>
                  <a:lnTo>
                    <a:pt x="589" y="2073"/>
                  </a:lnTo>
                  <a:lnTo>
                    <a:pt x="586" y="2077"/>
                  </a:lnTo>
                  <a:lnTo>
                    <a:pt x="583" y="2080"/>
                  </a:lnTo>
                  <a:lnTo>
                    <a:pt x="580" y="2083"/>
                  </a:lnTo>
                  <a:lnTo>
                    <a:pt x="575" y="2086"/>
                  </a:lnTo>
                  <a:lnTo>
                    <a:pt x="570" y="2089"/>
                  </a:lnTo>
                  <a:close/>
                  <a:moveTo>
                    <a:pt x="541" y="2251"/>
                  </a:moveTo>
                  <a:lnTo>
                    <a:pt x="534" y="2251"/>
                  </a:lnTo>
                  <a:lnTo>
                    <a:pt x="527" y="2247"/>
                  </a:lnTo>
                  <a:lnTo>
                    <a:pt x="521" y="2244"/>
                  </a:lnTo>
                  <a:lnTo>
                    <a:pt x="522" y="2235"/>
                  </a:lnTo>
                  <a:lnTo>
                    <a:pt x="523" y="2229"/>
                  </a:lnTo>
                  <a:lnTo>
                    <a:pt x="525" y="2222"/>
                  </a:lnTo>
                  <a:lnTo>
                    <a:pt x="527" y="2216"/>
                  </a:lnTo>
                  <a:lnTo>
                    <a:pt x="533" y="2204"/>
                  </a:lnTo>
                  <a:lnTo>
                    <a:pt x="541" y="2194"/>
                  </a:lnTo>
                  <a:lnTo>
                    <a:pt x="554" y="2194"/>
                  </a:lnTo>
                  <a:lnTo>
                    <a:pt x="553" y="2208"/>
                  </a:lnTo>
                  <a:lnTo>
                    <a:pt x="552" y="2221"/>
                  </a:lnTo>
                  <a:lnTo>
                    <a:pt x="551" y="2229"/>
                  </a:lnTo>
                  <a:lnTo>
                    <a:pt x="548" y="2235"/>
                  </a:lnTo>
                  <a:lnTo>
                    <a:pt x="545" y="2242"/>
                  </a:lnTo>
                  <a:lnTo>
                    <a:pt x="541" y="2251"/>
                  </a:lnTo>
                  <a:close/>
                  <a:moveTo>
                    <a:pt x="532" y="1843"/>
                  </a:moveTo>
                  <a:lnTo>
                    <a:pt x="530" y="1860"/>
                  </a:lnTo>
                  <a:lnTo>
                    <a:pt x="527" y="1876"/>
                  </a:lnTo>
                  <a:lnTo>
                    <a:pt x="524" y="1891"/>
                  </a:lnTo>
                  <a:lnTo>
                    <a:pt x="520" y="1906"/>
                  </a:lnTo>
                  <a:lnTo>
                    <a:pt x="510" y="1936"/>
                  </a:lnTo>
                  <a:lnTo>
                    <a:pt x="498" y="1965"/>
                  </a:lnTo>
                  <a:lnTo>
                    <a:pt x="486" y="1993"/>
                  </a:lnTo>
                  <a:lnTo>
                    <a:pt x="471" y="2022"/>
                  </a:lnTo>
                  <a:lnTo>
                    <a:pt x="456" y="2051"/>
                  </a:lnTo>
                  <a:lnTo>
                    <a:pt x="440" y="2082"/>
                  </a:lnTo>
                  <a:lnTo>
                    <a:pt x="459" y="2085"/>
                  </a:lnTo>
                  <a:lnTo>
                    <a:pt x="466" y="2109"/>
                  </a:lnTo>
                  <a:lnTo>
                    <a:pt x="477" y="2155"/>
                  </a:lnTo>
                  <a:lnTo>
                    <a:pt x="492" y="2214"/>
                  </a:lnTo>
                  <a:lnTo>
                    <a:pt x="507" y="2282"/>
                  </a:lnTo>
                  <a:lnTo>
                    <a:pt x="514" y="2315"/>
                  </a:lnTo>
                  <a:lnTo>
                    <a:pt x="522" y="2349"/>
                  </a:lnTo>
                  <a:lnTo>
                    <a:pt x="528" y="2381"/>
                  </a:lnTo>
                  <a:lnTo>
                    <a:pt x="532" y="2410"/>
                  </a:lnTo>
                  <a:lnTo>
                    <a:pt x="535" y="2437"/>
                  </a:lnTo>
                  <a:lnTo>
                    <a:pt x="537" y="2460"/>
                  </a:lnTo>
                  <a:lnTo>
                    <a:pt x="537" y="2470"/>
                  </a:lnTo>
                  <a:lnTo>
                    <a:pt x="536" y="2477"/>
                  </a:lnTo>
                  <a:lnTo>
                    <a:pt x="535" y="2484"/>
                  </a:lnTo>
                  <a:lnTo>
                    <a:pt x="533" y="2490"/>
                  </a:lnTo>
                  <a:lnTo>
                    <a:pt x="516" y="2481"/>
                  </a:lnTo>
                  <a:lnTo>
                    <a:pt x="501" y="2473"/>
                  </a:lnTo>
                  <a:lnTo>
                    <a:pt x="487" y="2464"/>
                  </a:lnTo>
                  <a:lnTo>
                    <a:pt x="473" y="2456"/>
                  </a:lnTo>
                  <a:lnTo>
                    <a:pt x="459" y="2450"/>
                  </a:lnTo>
                  <a:lnTo>
                    <a:pt x="446" y="2443"/>
                  </a:lnTo>
                  <a:lnTo>
                    <a:pt x="439" y="2441"/>
                  </a:lnTo>
                  <a:lnTo>
                    <a:pt x="432" y="2439"/>
                  </a:lnTo>
                  <a:lnTo>
                    <a:pt x="425" y="2437"/>
                  </a:lnTo>
                  <a:lnTo>
                    <a:pt x="417" y="2436"/>
                  </a:lnTo>
                  <a:lnTo>
                    <a:pt x="417" y="2446"/>
                  </a:lnTo>
                  <a:lnTo>
                    <a:pt x="418" y="2456"/>
                  </a:lnTo>
                  <a:lnTo>
                    <a:pt x="421" y="2464"/>
                  </a:lnTo>
                  <a:lnTo>
                    <a:pt x="425" y="2473"/>
                  </a:lnTo>
                  <a:lnTo>
                    <a:pt x="429" y="2481"/>
                  </a:lnTo>
                  <a:lnTo>
                    <a:pt x="433" y="2489"/>
                  </a:lnTo>
                  <a:lnTo>
                    <a:pt x="438" y="2496"/>
                  </a:lnTo>
                  <a:lnTo>
                    <a:pt x="445" y="2502"/>
                  </a:lnTo>
                  <a:lnTo>
                    <a:pt x="459" y="2516"/>
                  </a:lnTo>
                  <a:lnTo>
                    <a:pt x="475" y="2528"/>
                  </a:lnTo>
                  <a:lnTo>
                    <a:pt x="492" y="2538"/>
                  </a:lnTo>
                  <a:lnTo>
                    <a:pt x="510" y="2549"/>
                  </a:lnTo>
                  <a:lnTo>
                    <a:pt x="547" y="2569"/>
                  </a:lnTo>
                  <a:lnTo>
                    <a:pt x="582" y="2590"/>
                  </a:lnTo>
                  <a:lnTo>
                    <a:pt x="598" y="2601"/>
                  </a:lnTo>
                  <a:lnTo>
                    <a:pt x="611" y="2612"/>
                  </a:lnTo>
                  <a:lnTo>
                    <a:pt x="617" y="2619"/>
                  </a:lnTo>
                  <a:lnTo>
                    <a:pt x="622" y="2625"/>
                  </a:lnTo>
                  <a:lnTo>
                    <a:pt x="627" y="2632"/>
                  </a:lnTo>
                  <a:lnTo>
                    <a:pt x="630" y="2639"/>
                  </a:lnTo>
                  <a:lnTo>
                    <a:pt x="610" y="2668"/>
                  </a:lnTo>
                  <a:lnTo>
                    <a:pt x="587" y="2702"/>
                  </a:lnTo>
                  <a:lnTo>
                    <a:pt x="575" y="2717"/>
                  </a:lnTo>
                  <a:lnTo>
                    <a:pt x="562" y="2731"/>
                  </a:lnTo>
                  <a:lnTo>
                    <a:pt x="555" y="2737"/>
                  </a:lnTo>
                  <a:lnTo>
                    <a:pt x="548" y="2741"/>
                  </a:lnTo>
                  <a:lnTo>
                    <a:pt x="542" y="2745"/>
                  </a:lnTo>
                  <a:lnTo>
                    <a:pt x="534" y="2749"/>
                  </a:lnTo>
                  <a:lnTo>
                    <a:pt x="487" y="2723"/>
                  </a:lnTo>
                  <a:lnTo>
                    <a:pt x="447" y="2699"/>
                  </a:lnTo>
                  <a:lnTo>
                    <a:pt x="429" y="2688"/>
                  </a:lnTo>
                  <a:lnTo>
                    <a:pt x="412" y="2678"/>
                  </a:lnTo>
                  <a:lnTo>
                    <a:pt x="397" y="2667"/>
                  </a:lnTo>
                  <a:lnTo>
                    <a:pt x="383" y="2657"/>
                  </a:lnTo>
                  <a:lnTo>
                    <a:pt x="371" y="2647"/>
                  </a:lnTo>
                  <a:lnTo>
                    <a:pt x="360" y="2637"/>
                  </a:lnTo>
                  <a:lnTo>
                    <a:pt x="351" y="2627"/>
                  </a:lnTo>
                  <a:lnTo>
                    <a:pt x="341" y="2617"/>
                  </a:lnTo>
                  <a:lnTo>
                    <a:pt x="334" y="2606"/>
                  </a:lnTo>
                  <a:lnTo>
                    <a:pt x="327" y="2596"/>
                  </a:lnTo>
                  <a:lnTo>
                    <a:pt x="322" y="2585"/>
                  </a:lnTo>
                  <a:lnTo>
                    <a:pt x="317" y="2574"/>
                  </a:lnTo>
                  <a:lnTo>
                    <a:pt x="314" y="2563"/>
                  </a:lnTo>
                  <a:lnTo>
                    <a:pt x="311" y="2551"/>
                  </a:lnTo>
                  <a:lnTo>
                    <a:pt x="308" y="2538"/>
                  </a:lnTo>
                  <a:lnTo>
                    <a:pt x="307" y="2526"/>
                  </a:lnTo>
                  <a:lnTo>
                    <a:pt x="306" y="2512"/>
                  </a:lnTo>
                  <a:lnTo>
                    <a:pt x="306" y="2498"/>
                  </a:lnTo>
                  <a:lnTo>
                    <a:pt x="307" y="2482"/>
                  </a:lnTo>
                  <a:lnTo>
                    <a:pt x="308" y="2467"/>
                  </a:lnTo>
                  <a:lnTo>
                    <a:pt x="318" y="2391"/>
                  </a:lnTo>
                  <a:lnTo>
                    <a:pt x="332" y="2298"/>
                  </a:lnTo>
                  <a:lnTo>
                    <a:pt x="341" y="2291"/>
                  </a:lnTo>
                  <a:lnTo>
                    <a:pt x="350" y="2286"/>
                  </a:lnTo>
                  <a:lnTo>
                    <a:pt x="358" y="2282"/>
                  </a:lnTo>
                  <a:lnTo>
                    <a:pt x="367" y="2278"/>
                  </a:lnTo>
                  <a:lnTo>
                    <a:pt x="384" y="2275"/>
                  </a:lnTo>
                  <a:lnTo>
                    <a:pt x="410" y="2271"/>
                  </a:lnTo>
                  <a:lnTo>
                    <a:pt x="417" y="2287"/>
                  </a:lnTo>
                  <a:lnTo>
                    <a:pt x="426" y="2303"/>
                  </a:lnTo>
                  <a:lnTo>
                    <a:pt x="433" y="2319"/>
                  </a:lnTo>
                  <a:lnTo>
                    <a:pt x="441" y="2334"/>
                  </a:lnTo>
                  <a:lnTo>
                    <a:pt x="443" y="2334"/>
                  </a:lnTo>
                  <a:lnTo>
                    <a:pt x="445" y="2335"/>
                  </a:lnTo>
                  <a:lnTo>
                    <a:pt x="449" y="2330"/>
                  </a:lnTo>
                  <a:lnTo>
                    <a:pt x="451" y="2325"/>
                  </a:lnTo>
                  <a:lnTo>
                    <a:pt x="452" y="2319"/>
                  </a:lnTo>
                  <a:lnTo>
                    <a:pt x="453" y="2312"/>
                  </a:lnTo>
                  <a:lnTo>
                    <a:pt x="452" y="2306"/>
                  </a:lnTo>
                  <a:lnTo>
                    <a:pt x="450" y="2298"/>
                  </a:lnTo>
                  <a:lnTo>
                    <a:pt x="448" y="2292"/>
                  </a:lnTo>
                  <a:lnTo>
                    <a:pt x="446" y="2286"/>
                  </a:lnTo>
                  <a:lnTo>
                    <a:pt x="432" y="2259"/>
                  </a:lnTo>
                  <a:lnTo>
                    <a:pt x="421" y="2239"/>
                  </a:lnTo>
                  <a:lnTo>
                    <a:pt x="399" y="2237"/>
                  </a:lnTo>
                  <a:lnTo>
                    <a:pt x="379" y="2233"/>
                  </a:lnTo>
                  <a:lnTo>
                    <a:pt x="360" y="2228"/>
                  </a:lnTo>
                  <a:lnTo>
                    <a:pt x="342" y="2221"/>
                  </a:lnTo>
                  <a:lnTo>
                    <a:pt x="324" y="2215"/>
                  </a:lnTo>
                  <a:lnTo>
                    <a:pt x="307" y="2207"/>
                  </a:lnTo>
                  <a:lnTo>
                    <a:pt x="292" y="2198"/>
                  </a:lnTo>
                  <a:lnTo>
                    <a:pt x="276" y="2190"/>
                  </a:lnTo>
                  <a:lnTo>
                    <a:pt x="245" y="2170"/>
                  </a:lnTo>
                  <a:lnTo>
                    <a:pt x="216" y="2146"/>
                  </a:lnTo>
                  <a:lnTo>
                    <a:pt x="185" y="2123"/>
                  </a:lnTo>
                  <a:lnTo>
                    <a:pt x="152" y="2098"/>
                  </a:lnTo>
                  <a:lnTo>
                    <a:pt x="151" y="2090"/>
                  </a:lnTo>
                  <a:lnTo>
                    <a:pt x="151" y="2084"/>
                  </a:lnTo>
                  <a:lnTo>
                    <a:pt x="78" y="2071"/>
                  </a:lnTo>
                  <a:lnTo>
                    <a:pt x="78" y="2061"/>
                  </a:lnTo>
                  <a:lnTo>
                    <a:pt x="79" y="2052"/>
                  </a:lnTo>
                  <a:lnTo>
                    <a:pt x="112" y="2061"/>
                  </a:lnTo>
                  <a:lnTo>
                    <a:pt x="145" y="2070"/>
                  </a:lnTo>
                  <a:lnTo>
                    <a:pt x="178" y="2079"/>
                  </a:lnTo>
                  <a:lnTo>
                    <a:pt x="211" y="2088"/>
                  </a:lnTo>
                  <a:lnTo>
                    <a:pt x="212" y="2095"/>
                  </a:lnTo>
                  <a:lnTo>
                    <a:pt x="214" y="2102"/>
                  </a:lnTo>
                  <a:lnTo>
                    <a:pt x="233" y="2108"/>
                  </a:lnTo>
                  <a:lnTo>
                    <a:pt x="261" y="2118"/>
                  </a:lnTo>
                  <a:lnTo>
                    <a:pt x="277" y="2122"/>
                  </a:lnTo>
                  <a:lnTo>
                    <a:pt x="292" y="2125"/>
                  </a:lnTo>
                  <a:lnTo>
                    <a:pt x="298" y="2126"/>
                  </a:lnTo>
                  <a:lnTo>
                    <a:pt x="304" y="2127"/>
                  </a:lnTo>
                  <a:lnTo>
                    <a:pt x="310" y="2127"/>
                  </a:lnTo>
                  <a:lnTo>
                    <a:pt x="314" y="2126"/>
                  </a:lnTo>
                  <a:lnTo>
                    <a:pt x="304" y="2116"/>
                  </a:lnTo>
                  <a:lnTo>
                    <a:pt x="295" y="2104"/>
                  </a:lnTo>
                  <a:lnTo>
                    <a:pt x="284" y="2095"/>
                  </a:lnTo>
                  <a:lnTo>
                    <a:pt x="273" y="2084"/>
                  </a:lnTo>
                  <a:lnTo>
                    <a:pt x="248" y="2066"/>
                  </a:lnTo>
                  <a:lnTo>
                    <a:pt x="223" y="2049"/>
                  </a:lnTo>
                  <a:lnTo>
                    <a:pt x="171" y="2016"/>
                  </a:lnTo>
                  <a:lnTo>
                    <a:pt x="123" y="1985"/>
                  </a:lnTo>
                  <a:lnTo>
                    <a:pt x="111" y="1976"/>
                  </a:lnTo>
                  <a:lnTo>
                    <a:pt x="101" y="1968"/>
                  </a:lnTo>
                  <a:lnTo>
                    <a:pt x="91" y="1959"/>
                  </a:lnTo>
                  <a:lnTo>
                    <a:pt x="82" y="1950"/>
                  </a:lnTo>
                  <a:lnTo>
                    <a:pt x="74" y="1940"/>
                  </a:lnTo>
                  <a:lnTo>
                    <a:pt x="67" y="1931"/>
                  </a:lnTo>
                  <a:lnTo>
                    <a:pt x="61" y="1920"/>
                  </a:lnTo>
                  <a:lnTo>
                    <a:pt x="55" y="1910"/>
                  </a:lnTo>
                  <a:lnTo>
                    <a:pt x="51" y="1899"/>
                  </a:lnTo>
                  <a:lnTo>
                    <a:pt x="49" y="1886"/>
                  </a:lnTo>
                  <a:lnTo>
                    <a:pt x="48" y="1875"/>
                  </a:lnTo>
                  <a:lnTo>
                    <a:pt x="48" y="1861"/>
                  </a:lnTo>
                  <a:lnTo>
                    <a:pt x="49" y="1847"/>
                  </a:lnTo>
                  <a:lnTo>
                    <a:pt x="53" y="1832"/>
                  </a:lnTo>
                  <a:lnTo>
                    <a:pt x="57" y="1818"/>
                  </a:lnTo>
                  <a:lnTo>
                    <a:pt x="65" y="1801"/>
                  </a:lnTo>
                  <a:lnTo>
                    <a:pt x="70" y="1799"/>
                  </a:lnTo>
                  <a:lnTo>
                    <a:pt x="74" y="1799"/>
                  </a:lnTo>
                  <a:lnTo>
                    <a:pt x="78" y="1800"/>
                  </a:lnTo>
                  <a:lnTo>
                    <a:pt x="82" y="1802"/>
                  </a:lnTo>
                  <a:lnTo>
                    <a:pt x="85" y="1804"/>
                  </a:lnTo>
                  <a:lnTo>
                    <a:pt x="87" y="1808"/>
                  </a:lnTo>
                  <a:lnTo>
                    <a:pt x="89" y="1812"/>
                  </a:lnTo>
                  <a:lnTo>
                    <a:pt x="91" y="1818"/>
                  </a:lnTo>
                  <a:lnTo>
                    <a:pt x="94" y="1828"/>
                  </a:lnTo>
                  <a:lnTo>
                    <a:pt x="97" y="1841"/>
                  </a:lnTo>
                  <a:lnTo>
                    <a:pt x="102" y="1853"/>
                  </a:lnTo>
                  <a:lnTo>
                    <a:pt x="107" y="1863"/>
                  </a:lnTo>
                  <a:lnTo>
                    <a:pt x="116" y="1851"/>
                  </a:lnTo>
                  <a:lnTo>
                    <a:pt x="127" y="1841"/>
                  </a:lnTo>
                  <a:lnTo>
                    <a:pt x="139" y="1830"/>
                  </a:lnTo>
                  <a:lnTo>
                    <a:pt x="149" y="1820"/>
                  </a:lnTo>
                  <a:lnTo>
                    <a:pt x="162" y="1826"/>
                  </a:lnTo>
                  <a:lnTo>
                    <a:pt x="173" y="1835"/>
                  </a:lnTo>
                  <a:lnTo>
                    <a:pt x="174" y="1844"/>
                  </a:lnTo>
                  <a:lnTo>
                    <a:pt x="174" y="1854"/>
                  </a:lnTo>
                  <a:lnTo>
                    <a:pt x="176" y="1863"/>
                  </a:lnTo>
                  <a:lnTo>
                    <a:pt x="177" y="1874"/>
                  </a:lnTo>
                  <a:lnTo>
                    <a:pt x="169" y="1878"/>
                  </a:lnTo>
                  <a:lnTo>
                    <a:pt x="162" y="1882"/>
                  </a:lnTo>
                  <a:lnTo>
                    <a:pt x="162" y="1899"/>
                  </a:lnTo>
                  <a:lnTo>
                    <a:pt x="172" y="1899"/>
                  </a:lnTo>
                  <a:lnTo>
                    <a:pt x="182" y="1897"/>
                  </a:lnTo>
                  <a:lnTo>
                    <a:pt x="189" y="1895"/>
                  </a:lnTo>
                  <a:lnTo>
                    <a:pt x="196" y="1893"/>
                  </a:lnTo>
                  <a:lnTo>
                    <a:pt x="207" y="1887"/>
                  </a:lnTo>
                  <a:lnTo>
                    <a:pt x="216" y="1885"/>
                  </a:lnTo>
                  <a:lnTo>
                    <a:pt x="219" y="1885"/>
                  </a:lnTo>
                  <a:lnTo>
                    <a:pt x="222" y="1886"/>
                  </a:lnTo>
                  <a:lnTo>
                    <a:pt x="225" y="1890"/>
                  </a:lnTo>
                  <a:lnTo>
                    <a:pt x="228" y="1894"/>
                  </a:lnTo>
                  <a:lnTo>
                    <a:pt x="231" y="1901"/>
                  </a:lnTo>
                  <a:lnTo>
                    <a:pt x="236" y="1911"/>
                  </a:lnTo>
                  <a:lnTo>
                    <a:pt x="239" y="1923"/>
                  </a:lnTo>
                  <a:lnTo>
                    <a:pt x="243" y="1939"/>
                  </a:lnTo>
                  <a:lnTo>
                    <a:pt x="247" y="1947"/>
                  </a:lnTo>
                  <a:lnTo>
                    <a:pt x="253" y="1955"/>
                  </a:lnTo>
                  <a:lnTo>
                    <a:pt x="259" y="1962"/>
                  </a:lnTo>
                  <a:lnTo>
                    <a:pt x="265" y="1970"/>
                  </a:lnTo>
                  <a:lnTo>
                    <a:pt x="278" y="1983"/>
                  </a:lnTo>
                  <a:lnTo>
                    <a:pt x="294" y="1995"/>
                  </a:lnTo>
                  <a:lnTo>
                    <a:pt x="326" y="2018"/>
                  </a:lnTo>
                  <a:lnTo>
                    <a:pt x="361" y="2042"/>
                  </a:lnTo>
                  <a:lnTo>
                    <a:pt x="363" y="2041"/>
                  </a:lnTo>
                  <a:lnTo>
                    <a:pt x="365" y="2039"/>
                  </a:lnTo>
                  <a:lnTo>
                    <a:pt x="367" y="2035"/>
                  </a:lnTo>
                  <a:lnTo>
                    <a:pt x="368" y="2032"/>
                  </a:lnTo>
                  <a:lnTo>
                    <a:pt x="369" y="2025"/>
                  </a:lnTo>
                  <a:lnTo>
                    <a:pt x="369" y="2014"/>
                  </a:lnTo>
                  <a:lnTo>
                    <a:pt x="368" y="1990"/>
                  </a:lnTo>
                  <a:lnTo>
                    <a:pt x="363" y="1961"/>
                  </a:lnTo>
                  <a:lnTo>
                    <a:pt x="359" y="1933"/>
                  </a:lnTo>
                  <a:lnTo>
                    <a:pt x="354" y="1906"/>
                  </a:lnTo>
                  <a:lnTo>
                    <a:pt x="349" y="1887"/>
                  </a:lnTo>
                  <a:lnTo>
                    <a:pt x="346" y="1876"/>
                  </a:lnTo>
                  <a:lnTo>
                    <a:pt x="329" y="1867"/>
                  </a:lnTo>
                  <a:lnTo>
                    <a:pt x="310" y="1858"/>
                  </a:lnTo>
                  <a:lnTo>
                    <a:pt x="292" y="1849"/>
                  </a:lnTo>
                  <a:lnTo>
                    <a:pt x="275" y="1841"/>
                  </a:lnTo>
                  <a:lnTo>
                    <a:pt x="275" y="1837"/>
                  </a:lnTo>
                  <a:lnTo>
                    <a:pt x="277" y="1832"/>
                  </a:lnTo>
                  <a:lnTo>
                    <a:pt x="280" y="1829"/>
                  </a:lnTo>
                  <a:lnTo>
                    <a:pt x="283" y="1825"/>
                  </a:lnTo>
                  <a:lnTo>
                    <a:pt x="291" y="1818"/>
                  </a:lnTo>
                  <a:lnTo>
                    <a:pt x="296" y="1811"/>
                  </a:lnTo>
                  <a:lnTo>
                    <a:pt x="305" y="1815"/>
                  </a:lnTo>
                  <a:lnTo>
                    <a:pt x="315" y="1820"/>
                  </a:lnTo>
                  <a:lnTo>
                    <a:pt x="323" y="1825"/>
                  </a:lnTo>
                  <a:lnTo>
                    <a:pt x="332" y="1830"/>
                  </a:lnTo>
                  <a:lnTo>
                    <a:pt x="348" y="1844"/>
                  </a:lnTo>
                  <a:lnTo>
                    <a:pt x="362" y="1861"/>
                  </a:lnTo>
                  <a:lnTo>
                    <a:pt x="393" y="1897"/>
                  </a:lnTo>
                  <a:lnTo>
                    <a:pt x="426" y="1933"/>
                  </a:lnTo>
                  <a:lnTo>
                    <a:pt x="434" y="1931"/>
                  </a:lnTo>
                  <a:lnTo>
                    <a:pt x="441" y="1928"/>
                  </a:lnTo>
                  <a:lnTo>
                    <a:pt x="449" y="1923"/>
                  </a:lnTo>
                  <a:lnTo>
                    <a:pt x="455" y="1919"/>
                  </a:lnTo>
                  <a:lnTo>
                    <a:pt x="468" y="1909"/>
                  </a:lnTo>
                  <a:lnTo>
                    <a:pt x="479" y="1896"/>
                  </a:lnTo>
                  <a:lnTo>
                    <a:pt x="501" y="1868"/>
                  </a:lnTo>
                  <a:lnTo>
                    <a:pt x="522" y="1839"/>
                  </a:lnTo>
                  <a:lnTo>
                    <a:pt x="527" y="1841"/>
                  </a:lnTo>
                  <a:lnTo>
                    <a:pt x="532" y="1843"/>
                  </a:lnTo>
                  <a:close/>
                  <a:moveTo>
                    <a:pt x="409" y="1854"/>
                  </a:moveTo>
                  <a:lnTo>
                    <a:pt x="403" y="1850"/>
                  </a:lnTo>
                  <a:lnTo>
                    <a:pt x="399" y="1848"/>
                  </a:lnTo>
                  <a:lnTo>
                    <a:pt x="395" y="1845"/>
                  </a:lnTo>
                  <a:lnTo>
                    <a:pt x="393" y="1842"/>
                  </a:lnTo>
                  <a:lnTo>
                    <a:pt x="391" y="1839"/>
                  </a:lnTo>
                  <a:lnTo>
                    <a:pt x="389" y="1836"/>
                  </a:lnTo>
                  <a:lnTo>
                    <a:pt x="388" y="1832"/>
                  </a:lnTo>
                  <a:lnTo>
                    <a:pt x="388" y="1829"/>
                  </a:lnTo>
                  <a:lnTo>
                    <a:pt x="388" y="1822"/>
                  </a:lnTo>
                  <a:lnTo>
                    <a:pt x="390" y="1816"/>
                  </a:lnTo>
                  <a:lnTo>
                    <a:pt x="394" y="1809"/>
                  </a:lnTo>
                  <a:lnTo>
                    <a:pt x="399" y="1803"/>
                  </a:lnTo>
                  <a:lnTo>
                    <a:pt x="406" y="1797"/>
                  </a:lnTo>
                  <a:lnTo>
                    <a:pt x="412" y="1791"/>
                  </a:lnTo>
                  <a:lnTo>
                    <a:pt x="418" y="1787"/>
                  </a:lnTo>
                  <a:lnTo>
                    <a:pt x="426" y="1783"/>
                  </a:lnTo>
                  <a:lnTo>
                    <a:pt x="432" y="1781"/>
                  </a:lnTo>
                  <a:lnTo>
                    <a:pt x="438" y="1779"/>
                  </a:lnTo>
                  <a:lnTo>
                    <a:pt x="444" y="1779"/>
                  </a:lnTo>
                  <a:lnTo>
                    <a:pt x="447" y="1780"/>
                  </a:lnTo>
                  <a:lnTo>
                    <a:pt x="440" y="1798"/>
                  </a:lnTo>
                  <a:lnTo>
                    <a:pt x="432" y="1818"/>
                  </a:lnTo>
                  <a:lnTo>
                    <a:pt x="428" y="1827"/>
                  </a:lnTo>
                  <a:lnTo>
                    <a:pt x="421" y="1837"/>
                  </a:lnTo>
                  <a:lnTo>
                    <a:pt x="415" y="1845"/>
                  </a:lnTo>
                  <a:lnTo>
                    <a:pt x="409" y="1854"/>
                  </a:lnTo>
                  <a:close/>
                  <a:moveTo>
                    <a:pt x="310" y="1902"/>
                  </a:moveTo>
                  <a:lnTo>
                    <a:pt x="310" y="1944"/>
                  </a:lnTo>
                  <a:lnTo>
                    <a:pt x="308" y="1966"/>
                  </a:lnTo>
                  <a:lnTo>
                    <a:pt x="308" y="1974"/>
                  </a:lnTo>
                  <a:lnTo>
                    <a:pt x="307" y="1974"/>
                  </a:lnTo>
                  <a:lnTo>
                    <a:pt x="296" y="1967"/>
                  </a:lnTo>
                  <a:lnTo>
                    <a:pt x="284" y="1958"/>
                  </a:lnTo>
                  <a:lnTo>
                    <a:pt x="273" y="1950"/>
                  </a:lnTo>
                  <a:lnTo>
                    <a:pt x="263" y="1939"/>
                  </a:lnTo>
                  <a:lnTo>
                    <a:pt x="255" y="1929"/>
                  </a:lnTo>
                  <a:lnTo>
                    <a:pt x="248" y="1918"/>
                  </a:lnTo>
                  <a:lnTo>
                    <a:pt x="245" y="1912"/>
                  </a:lnTo>
                  <a:lnTo>
                    <a:pt x="244" y="1905"/>
                  </a:lnTo>
                  <a:lnTo>
                    <a:pt x="243" y="1899"/>
                  </a:lnTo>
                  <a:lnTo>
                    <a:pt x="242" y="1893"/>
                  </a:lnTo>
                  <a:lnTo>
                    <a:pt x="253" y="1887"/>
                  </a:lnTo>
                  <a:lnTo>
                    <a:pt x="260" y="1883"/>
                  </a:lnTo>
                  <a:lnTo>
                    <a:pt x="266" y="1881"/>
                  </a:lnTo>
                  <a:lnTo>
                    <a:pt x="270" y="1881"/>
                  </a:lnTo>
                  <a:lnTo>
                    <a:pt x="284" y="1887"/>
                  </a:lnTo>
                  <a:lnTo>
                    <a:pt x="310" y="1902"/>
                  </a:lnTo>
                  <a:close/>
                  <a:moveTo>
                    <a:pt x="296" y="2867"/>
                  </a:moveTo>
                  <a:lnTo>
                    <a:pt x="310" y="2878"/>
                  </a:lnTo>
                  <a:lnTo>
                    <a:pt x="325" y="2889"/>
                  </a:lnTo>
                  <a:lnTo>
                    <a:pt x="343" y="2902"/>
                  </a:lnTo>
                  <a:lnTo>
                    <a:pt x="362" y="2915"/>
                  </a:lnTo>
                  <a:lnTo>
                    <a:pt x="406" y="2942"/>
                  </a:lnTo>
                  <a:lnTo>
                    <a:pt x="451" y="2969"/>
                  </a:lnTo>
                  <a:lnTo>
                    <a:pt x="473" y="2984"/>
                  </a:lnTo>
                  <a:lnTo>
                    <a:pt x="494" y="2998"/>
                  </a:lnTo>
                  <a:lnTo>
                    <a:pt x="514" y="3013"/>
                  </a:lnTo>
                  <a:lnTo>
                    <a:pt x="533" y="3027"/>
                  </a:lnTo>
                  <a:lnTo>
                    <a:pt x="550" y="3040"/>
                  </a:lnTo>
                  <a:lnTo>
                    <a:pt x="564" y="3054"/>
                  </a:lnTo>
                  <a:lnTo>
                    <a:pt x="569" y="3061"/>
                  </a:lnTo>
                  <a:lnTo>
                    <a:pt x="574" y="3068"/>
                  </a:lnTo>
                  <a:lnTo>
                    <a:pt x="579" y="3074"/>
                  </a:lnTo>
                  <a:lnTo>
                    <a:pt x="582" y="3080"/>
                  </a:lnTo>
                  <a:lnTo>
                    <a:pt x="567" y="3098"/>
                  </a:lnTo>
                  <a:lnTo>
                    <a:pt x="556" y="3110"/>
                  </a:lnTo>
                  <a:lnTo>
                    <a:pt x="550" y="3113"/>
                  </a:lnTo>
                  <a:lnTo>
                    <a:pt x="544" y="3115"/>
                  </a:lnTo>
                  <a:lnTo>
                    <a:pt x="536" y="3117"/>
                  </a:lnTo>
                  <a:lnTo>
                    <a:pt x="526" y="3120"/>
                  </a:lnTo>
                  <a:lnTo>
                    <a:pt x="493" y="3103"/>
                  </a:lnTo>
                  <a:lnTo>
                    <a:pt x="451" y="3078"/>
                  </a:lnTo>
                  <a:lnTo>
                    <a:pt x="429" y="3064"/>
                  </a:lnTo>
                  <a:lnTo>
                    <a:pt x="405" y="3048"/>
                  </a:lnTo>
                  <a:lnTo>
                    <a:pt x="381" y="3031"/>
                  </a:lnTo>
                  <a:lnTo>
                    <a:pt x="359" y="3014"/>
                  </a:lnTo>
                  <a:lnTo>
                    <a:pt x="339" y="2995"/>
                  </a:lnTo>
                  <a:lnTo>
                    <a:pt x="320" y="2976"/>
                  </a:lnTo>
                  <a:lnTo>
                    <a:pt x="313" y="2966"/>
                  </a:lnTo>
                  <a:lnTo>
                    <a:pt x="305" y="2957"/>
                  </a:lnTo>
                  <a:lnTo>
                    <a:pt x="299" y="2947"/>
                  </a:lnTo>
                  <a:lnTo>
                    <a:pt x="294" y="2938"/>
                  </a:lnTo>
                  <a:lnTo>
                    <a:pt x="289" y="2929"/>
                  </a:lnTo>
                  <a:lnTo>
                    <a:pt x="286" y="2920"/>
                  </a:lnTo>
                  <a:lnTo>
                    <a:pt x="284" y="2910"/>
                  </a:lnTo>
                  <a:lnTo>
                    <a:pt x="283" y="2901"/>
                  </a:lnTo>
                  <a:lnTo>
                    <a:pt x="284" y="2892"/>
                  </a:lnTo>
                  <a:lnTo>
                    <a:pt x="286" y="2884"/>
                  </a:lnTo>
                  <a:lnTo>
                    <a:pt x="291" y="2875"/>
                  </a:lnTo>
                  <a:lnTo>
                    <a:pt x="296" y="2867"/>
                  </a:lnTo>
                  <a:close/>
                  <a:moveTo>
                    <a:pt x="323" y="3058"/>
                  </a:moveTo>
                  <a:lnTo>
                    <a:pt x="329" y="3054"/>
                  </a:lnTo>
                  <a:lnTo>
                    <a:pt x="333" y="3050"/>
                  </a:lnTo>
                  <a:lnTo>
                    <a:pt x="353" y="3068"/>
                  </a:lnTo>
                  <a:lnTo>
                    <a:pt x="373" y="3085"/>
                  </a:lnTo>
                  <a:lnTo>
                    <a:pt x="392" y="3099"/>
                  </a:lnTo>
                  <a:lnTo>
                    <a:pt x="411" y="3114"/>
                  </a:lnTo>
                  <a:lnTo>
                    <a:pt x="431" y="3127"/>
                  </a:lnTo>
                  <a:lnTo>
                    <a:pt x="452" y="3141"/>
                  </a:lnTo>
                  <a:lnTo>
                    <a:pt x="475" y="3153"/>
                  </a:lnTo>
                  <a:lnTo>
                    <a:pt x="501" y="3167"/>
                  </a:lnTo>
                  <a:lnTo>
                    <a:pt x="494" y="3189"/>
                  </a:lnTo>
                  <a:lnTo>
                    <a:pt x="488" y="3211"/>
                  </a:lnTo>
                  <a:lnTo>
                    <a:pt x="483" y="3235"/>
                  </a:lnTo>
                  <a:lnTo>
                    <a:pt x="476" y="3257"/>
                  </a:lnTo>
                  <a:lnTo>
                    <a:pt x="474" y="3257"/>
                  </a:lnTo>
                  <a:lnTo>
                    <a:pt x="473" y="3258"/>
                  </a:lnTo>
                  <a:lnTo>
                    <a:pt x="435" y="3238"/>
                  </a:lnTo>
                  <a:lnTo>
                    <a:pt x="405" y="3219"/>
                  </a:lnTo>
                  <a:lnTo>
                    <a:pt x="391" y="3210"/>
                  </a:lnTo>
                  <a:lnTo>
                    <a:pt x="379" y="3201"/>
                  </a:lnTo>
                  <a:lnTo>
                    <a:pt x="369" y="3191"/>
                  </a:lnTo>
                  <a:lnTo>
                    <a:pt x="359" y="3182"/>
                  </a:lnTo>
                  <a:lnTo>
                    <a:pt x="351" y="3171"/>
                  </a:lnTo>
                  <a:lnTo>
                    <a:pt x="344" y="3160"/>
                  </a:lnTo>
                  <a:lnTo>
                    <a:pt x="338" y="3147"/>
                  </a:lnTo>
                  <a:lnTo>
                    <a:pt x="334" y="3133"/>
                  </a:lnTo>
                  <a:lnTo>
                    <a:pt x="330" y="3117"/>
                  </a:lnTo>
                  <a:lnTo>
                    <a:pt x="326" y="3099"/>
                  </a:lnTo>
                  <a:lnTo>
                    <a:pt x="324" y="3080"/>
                  </a:lnTo>
                  <a:lnTo>
                    <a:pt x="323" y="3058"/>
                  </a:lnTo>
                  <a:close/>
                  <a:moveTo>
                    <a:pt x="364" y="3242"/>
                  </a:moveTo>
                  <a:lnTo>
                    <a:pt x="370" y="3243"/>
                  </a:lnTo>
                  <a:lnTo>
                    <a:pt x="378" y="3246"/>
                  </a:lnTo>
                  <a:lnTo>
                    <a:pt x="390" y="3252"/>
                  </a:lnTo>
                  <a:lnTo>
                    <a:pt x="403" y="3258"/>
                  </a:lnTo>
                  <a:lnTo>
                    <a:pt x="436" y="3275"/>
                  </a:lnTo>
                  <a:lnTo>
                    <a:pt x="474" y="3296"/>
                  </a:lnTo>
                  <a:lnTo>
                    <a:pt x="511" y="3318"/>
                  </a:lnTo>
                  <a:lnTo>
                    <a:pt x="545" y="3339"/>
                  </a:lnTo>
                  <a:lnTo>
                    <a:pt x="560" y="3349"/>
                  </a:lnTo>
                  <a:lnTo>
                    <a:pt x="572" y="3357"/>
                  </a:lnTo>
                  <a:lnTo>
                    <a:pt x="583" y="3366"/>
                  </a:lnTo>
                  <a:lnTo>
                    <a:pt x="589" y="3372"/>
                  </a:lnTo>
                  <a:lnTo>
                    <a:pt x="579" y="3395"/>
                  </a:lnTo>
                  <a:lnTo>
                    <a:pt x="562" y="3428"/>
                  </a:lnTo>
                  <a:lnTo>
                    <a:pt x="546" y="3457"/>
                  </a:lnTo>
                  <a:lnTo>
                    <a:pt x="539" y="3469"/>
                  </a:lnTo>
                  <a:lnTo>
                    <a:pt x="508" y="3447"/>
                  </a:lnTo>
                  <a:lnTo>
                    <a:pt x="472" y="3425"/>
                  </a:lnTo>
                  <a:lnTo>
                    <a:pt x="454" y="3412"/>
                  </a:lnTo>
                  <a:lnTo>
                    <a:pt x="436" y="3401"/>
                  </a:lnTo>
                  <a:lnTo>
                    <a:pt x="419" y="3388"/>
                  </a:lnTo>
                  <a:lnTo>
                    <a:pt x="403" y="3374"/>
                  </a:lnTo>
                  <a:lnTo>
                    <a:pt x="389" y="3360"/>
                  </a:lnTo>
                  <a:lnTo>
                    <a:pt x="376" y="3346"/>
                  </a:lnTo>
                  <a:lnTo>
                    <a:pt x="371" y="3338"/>
                  </a:lnTo>
                  <a:lnTo>
                    <a:pt x="365" y="3331"/>
                  </a:lnTo>
                  <a:lnTo>
                    <a:pt x="361" y="3322"/>
                  </a:lnTo>
                  <a:lnTo>
                    <a:pt x="358" y="3315"/>
                  </a:lnTo>
                  <a:lnTo>
                    <a:pt x="356" y="3307"/>
                  </a:lnTo>
                  <a:lnTo>
                    <a:pt x="354" y="3298"/>
                  </a:lnTo>
                  <a:lnTo>
                    <a:pt x="353" y="3290"/>
                  </a:lnTo>
                  <a:lnTo>
                    <a:pt x="353" y="3280"/>
                  </a:lnTo>
                  <a:lnTo>
                    <a:pt x="354" y="3271"/>
                  </a:lnTo>
                  <a:lnTo>
                    <a:pt x="356" y="3261"/>
                  </a:lnTo>
                  <a:lnTo>
                    <a:pt x="359" y="3252"/>
                  </a:lnTo>
                  <a:lnTo>
                    <a:pt x="364" y="3242"/>
                  </a:lnTo>
                  <a:close/>
                  <a:moveTo>
                    <a:pt x="400" y="3436"/>
                  </a:moveTo>
                  <a:lnTo>
                    <a:pt x="409" y="3436"/>
                  </a:lnTo>
                  <a:lnTo>
                    <a:pt x="417" y="3438"/>
                  </a:lnTo>
                  <a:lnTo>
                    <a:pt x="427" y="3441"/>
                  </a:lnTo>
                  <a:lnTo>
                    <a:pt x="436" y="3445"/>
                  </a:lnTo>
                  <a:lnTo>
                    <a:pt x="455" y="3456"/>
                  </a:lnTo>
                  <a:lnTo>
                    <a:pt x="475" y="3468"/>
                  </a:lnTo>
                  <a:lnTo>
                    <a:pt x="515" y="3497"/>
                  </a:lnTo>
                  <a:lnTo>
                    <a:pt x="550" y="3522"/>
                  </a:lnTo>
                  <a:lnTo>
                    <a:pt x="542" y="3531"/>
                  </a:lnTo>
                  <a:lnTo>
                    <a:pt x="531" y="3540"/>
                  </a:lnTo>
                  <a:lnTo>
                    <a:pt x="518" y="3549"/>
                  </a:lnTo>
                  <a:lnTo>
                    <a:pt x="505" y="3557"/>
                  </a:lnTo>
                  <a:lnTo>
                    <a:pt x="491" y="3564"/>
                  </a:lnTo>
                  <a:lnTo>
                    <a:pt x="477" y="3572"/>
                  </a:lnTo>
                  <a:lnTo>
                    <a:pt x="465" y="3577"/>
                  </a:lnTo>
                  <a:lnTo>
                    <a:pt x="455" y="3580"/>
                  </a:lnTo>
                  <a:lnTo>
                    <a:pt x="446" y="3573"/>
                  </a:lnTo>
                  <a:lnTo>
                    <a:pt x="436" y="3565"/>
                  </a:lnTo>
                  <a:lnTo>
                    <a:pt x="429" y="3558"/>
                  </a:lnTo>
                  <a:lnTo>
                    <a:pt x="424" y="3551"/>
                  </a:lnTo>
                  <a:lnTo>
                    <a:pt x="418" y="3542"/>
                  </a:lnTo>
                  <a:lnTo>
                    <a:pt x="414" y="3535"/>
                  </a:lnTo>
                  <a:lnTo>
                    <a:pt x="411" y="3526"/>
                  </a:lnTo>
                  <a:lnTo>
                    <a:pt x="408" y="3518"/>
                  </a:lnTo>
                  <a:lnTo>
                    <a:pt x="405" y="3499"/>
                  </a:lnTo>
                  <a:lnTo>
                    <a:pt x="402" y="3480"/>
                  </a:lnTo>
                  <a:lnTo>
                    <a:pt x="401" y="3458"/>
                  </a:lnTo>
                  <a:lnTo>
                    <a:pt x="400" y="3436"/>
                  </a:lnTo>
                  <a:close/>
                  <a:moveTo>
                    <a:pt x="590" y="3511"/>
                  </a:moveTo>
                  <a:lnTo>
                    <a:pt x="599" y="3479"/>
                  </a:lnTo>
                  <a:lnTo>
                    <a:pt x="607" y="3450"/>
                  </a:lnTo>
                  <a:lnTo>
                    <a:pt x="618" y="3423"/>
                  </a:lnTo>
                  <a:lnTo>
                    <a:pt x="630" y="3396"/>
                  </a:lnTo>
                  <a:lnTo>
                    <a:pt x="668" y="3409"/>
                  </a:lnTo>
                  <a:lnTo>
                    <a:pt x="708" y="3423"/>
                  </a:lnTo>
                  <a:lnTo>
                    <a:pt x="750" y="3437"/>
                  </a:lnTo>
                  <a:lnTo>
                    <a:pt x="790" y="3452"/>
                  </a:lnTo>
                  <a:lnTo>
                    <a:pt x="830" y="3468"/>
                  </a:lnTo>
                  <a:lnTo>
                    <a:pt x="870" y="3487"/>
                  </a:lnTo>
                  <a:lnTo>
                    <a:pt x="890" y="3497"/>
                  </a:lnTo>
                  <a:lnTo>
                    <a:pt x="910" y="3507"/>
                  </a:lnTo>
                  <a:lnTo>
                    <a:pt x="929" y="3519"/>
                  </a:lnTo>
                  <a:lnTo>
                    <a:pt x="948" y="3531"/>
                  </a:lnTo>
                  <a:lnTo>
                    <a:pt x="949" y="3556"/>
                  </a:lnTo>
                  <a:lnTo>
                    <a:pt x="948" y="3586"/>
                  </a:lnTo>
                  <a:lnTo>
                    <a:pt x="946" y="3600"/>
                  </a:lnTo>
                  <a:lnTo>
                    <a:pt x="943" y="3614"/>
                  </a:lnTo>
                  <a:lnTo>
                    <a:pt x="941" y="3620"/>
                  </a:lnTo>
                  <a:lnTo>
                    <a:pt x="938" y="3627"/>
                  </a:lnTo>
                  <a:lnTo>
                    <a:pt x="935" y="3632"/>
                  </a:lnTo>
                  <a:lnTo>
                    <a:pt x="932" y="3636"/>
                  </a:lnTo>
                  <a:lnTo>
                    <a:pt x="893" y="3619"/>
                  </a:lnTo>
                  <a:lnTo>
                    <a:pt x="850" y="3600"/>
                  </a:lnTo>
                  <a:lnTo>
                    <a:pt x="803" y="3579"/>
                  </a:lnTo>
                  <a:lnTo>
                    <a:pt x="757" y="3559"/>
                  </a:lnTo>
                  <a:lnTo>
                    <a:pt x="733" y="3550"/>
                  </a:lnTo>
                  <a:lnTo>
                    <a:pt x="711" y="3540"/>
                  </a:lnTo>
                  <a:lnTo>
                    <a:pt x="687" y="3532"/>
                  </a:lnTo>
                  <a:lnTo>
                    <a:pt x="666" y="3525"/>
                  </a:lnTo>
                  <a:lnTo>
                    <a:pt x="645" y="3519"/>
                  </a:lnTo>
                  <a:lnTo>
                    <a:pt x="625" y="3515"/>
                  </a:lnTo>
                  <a:lnTo>
                    <a:pt x="607" y="3512"/>
                  </a:lnTo>
                  <a:lnTo>
                    <a:pt x="590" y="3511"/>
                  </a:lnTo>
                  <a:close/>
                  <a:moveTo>
                    <a:pt x="964" y="3615"/>
                  </a:moveTo>
                  <a:lnTo>
                    <a:pt x="971" y="3596"/>
                  </a:lnTo>
                  <a:lnTo>
                    <a:pt x="978" y="3577"/>
                  </a:lnTo>
                  <a:lnTo>
                    <a:pt x="985" y="3558"/>
                  </a:lnTo>
                  <a:lnTo>
                    <a:pt x="992" y="3540"/>
                  </a:lnTo>
                  <a:lnTo>
                    <a:pt x="1024" y="3543"/>
                  </a:lnTo>
                  <a:lnTo>
                    <a:pt x="1056" y="3548"/>
                  </a:lnTo>
                  <a:lnTo>
                    <a:pt x="1087" y="3552"/>
                  </a:lnTo>
                  <a:lnTo>
                    <a:pt x="1119" y="3558"/>
                  </a:lnTo>
                  <a:lnTo>
                    <a:pt x="1182" y="3571"/>
                  </a:lnTo>
                  <a:lnTo>
                    <a:pt x="1244" y="3584"/>
                  </a:lnTo>
                  <a:lnTo>
                    <a:pt x="1308" y="3599"/>
                  </a:lnTo>
                  <a:lnTo>
                    <a:pt x="1371" y="3612"/>
                  </a:lnTo>
                  <a:lnTo>
                    <a:pt x="1403" y="3618"/>
                  </a:lnTo>
                  <a:lnTo>
                    <a:pt x="1435" y="3624"/>
                  </a:lnTo>
                  <a:lnTo>
                    <a:pt x="1468" y="3629"/>
                  </a:lnTo>
                  <a:lnTo>
                    <a:pt x="1501" y="3633"/>
                  </a:lnTo>
                  <a:lnTo>
                    <a:pt x="1502" y="3612"/>
                  </a:lnTo>
                  <a:lnTo>
                    <a:pt x="1502" y="3591"/>
                  </a:lnTo>
                  <a:lnTo>
                    <a:pt x="1504" y="3570"/>
                  </a:lnTo>
                  <a:lnTo>
                    <a:pt x="1505" y="3549"/>
                  </a:lnTo>
                  <a:lnTo>
                    <a:pt x="1507" y="3527"/>
                  </a:lnTo>
                  <a:lnTo>
                    <a:pt x="1509" y="3507"/>
                  </a:lnTo>
                  <a:lnTo>
                    <a:pt x="1511" y="3487"/>
                  </a:lnTo>
                  <a:lnTo>
                    <a:pt x="1515" y="3467"/>
                  </a:lnTo>
                  <a:lnTo>
                    <a:pt x="1571" y="3467"/>
                  </a:lnTo>
                  <a:lnTo>
                    <a:pt x="1648" y="3464"/>
                  </a:lnTo>
                  <a:lnTo>
                    <a:pt x="1737" y="3461"/>
                  </a:lnTo>
                  <a:lnTo>
                    <a:pt x="1831" y="3459"/>
                  </a:lnTo>
                  <a:lnTo>
                    <a:pt x="1878" y="3460"/>
                  </a:lnTo>
                  <a:lnTo>
                    <a:pt x="1922" y="3461"/>
                  </a:lnTo>
                  <a:lnTo>
                    <a:pt x="1963" y="3463"/>
                  </a:lnTo>
                  <a:lnTo>
                    <a:pt x="2000" y="3467"/>
                  </a:lnTo>
                  <a:lnTo>
                    <a:pt x="2017" y="3470"/>
                  </a:lnTo>
                  <a:lnTo>
                    <a:pt x="2033" y="3474"/>
                  </a:lnTo>
                  <a:lnTo>
                    <a:pt x="2046" y="3477"/>
                  </a:lnTo>
                  <a:lnTo>
                    <a:pt x="2058" y="3481"/>
                  </a:lnTo>
                  <a:lnTo>
                    <a:pt x="2069" y="3485"/>
                  </a:lnTo>
                  <a:lnTo>
                    <a:pt x="2077" y="3490"/>
                  </a:lnTo>
                  <a:lnTo>
                    <a:pt x="2083" y="3497"/>
                  </a:lnTo>
                  <a:lnTo>
                    <a:pt x="2088" y="3503"/>
                  </a:lnTo>
                  <a:lnTo>
                    <a:pt x="2094" y="3527"/>
                  </a:lnTo>
                  <a:lnTo>
                    <a:pt x="2098" y="3553"/>
                  </a:lnTo>
                  <a:lnTo>
                    <a:pt x="2102" y="3579"/>
                  </a:lnTo>
                  <a:lnTo>
                    <a:pt x="2105" y="3608"/>
                  </a:lnTo>
                  <a:lnTo>
                    <a:pt x="2079" y="3634"/>
                  </a:lnTo>
                  <a:lnTo>
                    <a:pt x="2055" y="3660"/>
                  </a:lnTo>
                  <a:lnTo>
                    <a:pt x="2032" y="3685"/>
                  </a:lnTo>
                  <a:lnTo>
                    <a:pt x="2008" y="3708"/>
                  </a:lnTo>
                  <a:lnTo>
                    <a:pt x="1996" y="3719"/>
                  </a:lnTo>
                  <a:lnTo>
                    <a:pt x="1984" y="3728"/>
                  </a:lnTo>
                  <a:lnTo>
                    <a:pt x="1971" y="3738"/>
                  </a:lnTo>
                  <a:lnTo>
                    <a:pt x="1957" y="3745"/>
                  </a:lnTo>
                  <a:lnTo>
                    <a:pt x="1943" y="3753"/>
                  </a:lnTo>
                  <a:lnTo>
                    <a:pt x="1928" y="3759"/>
                  </a:lnTo>
                  <a:lnTo>
                    <a:pt x="1911" y="3764"/>
                  </a:lnTo>
                  <a:lnTo>
                    <a:pt x="1895" y="3767"/>
                  </a:lnTo>
                  <a:lnTo>
                    <a:pt x="1883" y="3759"/>
                  </a:lnTo>
                  <a:lnTo>
                    <a:pt x="1864" y="3745"/>
                  </a:lnTo>
                  <a:lnTo>
                    <a:pt x="1844" y="3729"/>
                  </a:lnTo>
                  <a:lnTo>
                    <a:pt x="1823" y="3710"/>
                  </a:lnTo>
                  <a:lnTo>
                    <a:pt x="1813" y="3700"/>
                  </a:lnTo>
                  <a:lnTo>
                    <a:pt x="1804" y="3690"/>
                  </a:lnTo>
                  <a:lnTo>
                    <a:pt x="1797" y="3681"/>
                  </a:lnTo>
                  <a:lnTo>
                    <a:pt x="1791" y="3671"/>
                  </a:lnTo>
                  <a:lnTo>
                    <a:pt x="1789" y="3667"/>
                  </a:lnTo>
                  <a:lnTo>
                    <a:pt x="1788" y="3663"/>
                  </a:lnTo>
                  <a:lnTo>
                    <a:pt x="1787" y="3658"/>
                  </a:lnTo>
                  <a:lnTo>
                    <a:pt x="1787" y="3655"/>
                  </a:lnTo>
                  <a:lnTo>
                    <a:pt x="1787" y="3651"/>
                  </a:lnTo>
                  <a:lnTo>
                    <a:pt x="1789" y="3648"/>
                  </a:lnTo>
                  <a:lnTo>
                    <a:pt x="1790" y="3645"/>
                  </a:lnTo>
                  <a:lnTo>
                    <a:pt x="1793" y="3642"/>
                  </a:lnTo>
                  <a:lnTo>
                    <a:pt x="1895" y="3654"/>
                  </a:lnTo>
                  <a:lnTo>
                    <a:pt x="1898" y="3668"/>
                  </a:lnTo>
                  <a:lnTo>
                    <a:pt x="1900" y="3682"/>
                  </a:lnTo>
                  <a:lnTo>
                    <a:pt x="1900" y="3694"/>
                  </a:lnTo>
                  <a:lnTo>
                    <a:pt x="1900" y="3708"/>
                  </a:lnTo>
                  <a:lnTo>
                    <a:pt x="1900" y="3721"/>
                  </a:lnTo>
                  <a:lnTo>
                    <a:pt x="1902" y="3733"/>
                  </a:lnTo>
                  <a:lnTo>
                    <a:pt x="1903" y="3740"/>
                  </a:lnTo>
                  <a:lnTo>
                    <a:pt x="1904" y="3746"/>
                  </a:lnTo>
                  <a:lnTo>
                    <a:pt x="1907" y="3753"/>
                  </a:lnTo>
                  <a:lnTo>
                    <a:pt x="1909" y="3759"/>
                  </a:lnTo>
                  <a:lnTo>
                    <a:pt x="1914" y="3755"/>
                  </a:lnTo>
                  <a:lnTo>
                    <a:pt x="1918" y="3749"/>
                  </a:lnTo>
                  <a:lnTo>
                    <a:pt x="1921" y="3744"/>
                  </a:lnTo>
                  <a:lnTo>
                    <a:pt x="1924" y="3739"/>
                  </a:lnTo>
                  <a:lnTo>
                    <a:pt x="1928" y="3726"/>
                  </a:lnTo>
                  <a:lnTo>
                    <a:pt x="1931" y="3712"/>
                  </a:lnTo>
                  <a:lnTo>
                    <a:pt x="1937" y="3684"/>
                  </a:lnTo>
                  <a:lnTo>
                    <a:pt x="1940" y="3658"/>
                  </a:lnTo>
                  <a:lnTo>
                    <a:pt x="1964" y="3655"/>
                  </a:lnTo>
                  <a:lnTo>
                    <a:pt x="1988" y="3653"/>
                  </a:lnTo>
                  <a:lnTo>
                    <a:pt x="2015" y="3653"/>
                  </a:lnTo>
                  <a:lnTo>
                    <a:pt x="2044" y="3654"/>
                  </a:lnTo>
                  <a:lnTo>
                    <a:pt x="2043" y="3646"/>
                  </a:lnTo>
                  <a:lnTo>
                    <a:pt x="2042" y="3636"/>
                  </a:lnTo>
                  <a:lnTo>
                    <a:pt x="2041" y="3627"/>
                  </a:lnTo>
                  <a:lnTo>
                    <a:pt x="2040" y="3618"/>
                  </a:lnTo>
                  <a:lnTo>
                    <a:pt x="1973" y="3609"/>
                  </a:lnTo>
                  <a:lnTo>
                    <a:pt x="1904" y="3598"/>
                  </a:lnTo>
                  <a:lnTo>
                    <a:pt x="1870" y="3593"/>
                  </a:lnTo>
                  <a:lnTo>
                    <a:pt x="1836" y="3589"/>
                  </a:lnTo>
                  <a:lnTo>
                    <a:pt x="1803" y="3586"/>
                  </a:lnTo>
                  <a:lnTo>
                    <a:pt x="1769" y="3583"/>
                  </a:lnTo>
                  <a:lnTo>
                    <a:pt x="1735" y="3581"/>
                  </a:lnTo>
                  <a:lnTo>
                    <a:pt x="1702" y="3582"/>
                  </a:lnTo>
                  <a:lnTo>
                    <a:pt x="1686" y="3583"/>
                  </a:lnTo>
                  <a:lnTo>
                    <a:pt x="1670" y="3584"/>
                  </a:lnTo>
                  <a:lnTo>
                    <a:pt x="1653" y="3587"/>
                  </a:lnTo>
                  <a:lnTo>
                    <a:pt x="1637" y="3589"/>
                  </a:lnTo>
                  <a:lnTo>
                    <a:pt x="1621" y="3592"/>
                  </a:lnTo>
                  <a:lnTo>
                    <a:pt x="1605" y="3596"/>
                  </a:lnTo>
                  <a:lnTo>
                    <a:pt x="1590" y="3600"/>
                  </a:lnTo>
                  <a:lnTo>
                    <a:pt x="1574" y="3605"/>
                  </a:lnTo>
                  <a:lnTo>
                    <a:pt x="1558" y="3611"/>
                  </a:lnTo>
                  <a:lnTo>
                    <a:pt x="1543" y="3617"/>
                  </a:lnTo>
                  <a:lnTo>
                    <a:pt x="1528" y="3625"/>
                  </a:lnTo>
                  <a:lnTo>
                    <a:pt x="1514" y="3633"/>
                  </a:lnTo>
                  <a:lnTo>
                    <a:pt x="1489" y="3652"/>
                  </a:lnTo>
                  <a:lnTo>
                    <a:pt x="1468" y="3670"/>
                  </a:lnTo>
                  <a:lnTo>
                    <a:pt x="1448" y="3684"/>
                  </a:lnTo>
                  <a:lnTo>
                    <a:pt x="1430" y="3697"/>
                  </a:lnTo>
                  <a:lnTo>
                    <a:pt x="1413" y="3706"/>
                  </a:lnTo>
                  <a:lnTo>
                    <a:pt x="1398" y="3713"/>
                  </a:lnTo>
                  <a:lnTo>
                    <a:pt x="1384" y="3720"/>
                  </a:lnTo>
                  <a:lnTo>
                    <a:pt x="1371" y="3723"/>
                  </a:lnTo>
                  <a:lnTo>
                    <a:pt x="1358" y="3725"/>
                  </a:lnTo>
                  <a:lnTo>
                    <a:pt x="1348" y="3726"/>
                  </a:lnTo>
                  <a:lnTo>
                    <a:pt x="1337" y="3725"/>
                  </a:lnTo>
                  <a:lnTo>
                    <a:pt x="1328" y="3722"/>
                  </a:lnTo>
                  <a:lnTo>
                    <a:pt x="1318" y="3719"/>
                  </a:lnTo>
                  <a:lnTo>
                    <a:pt x="1310" y="3713"/>
                  </a:lnTo>
                  <a:lnTo>
                    <a:pt x="1301" y="3707"/>
                  </a:lnTo>
                  <a:lnTo>
                    <a:pt x="1293" y="3701"/>
                  </a:lnTo>
                  <a:lnTo>
                    <a:pt x="1259" y="3668"/>
                  </a:lnTo>
                  <a:lnTo>
                    <a:pt x="1220" y="3630"/>
                  </a:lnTo>
                  <a:lnTo>
                    <a:pt x="1209" y="3621"/>
                  </a:lnTo>
                  <a:lnTo>
                    <a:pt x="1196" y="3613"/>
                  </a:lnTo>
                  <a:lnTo>
                    <a:pt x="1183" y="3605"/>
                  </a:lnTo>
                  <a:lnTo>
                    <a:pt x="1169" y="3597"/>
                  </a:lnTo>
                  <a:lnTo>
                    <a:pt x="1152" y="3591"/>
                  </a:lnTo>
                  <a:lnTo>
                    <a:pt x="1135" y="3584"/>
                  </a:lnTo>
                  <a:lnTo>
                    <a:pt x="1116" y="3580"/>
                  </a:lnTo>
                  <a:lnTo>
                    <a:pt x="1095" y="3576"/>
                  </a:lnTo>
                  <a:lnTo>
                    <a:pt x="1062" y="3589"/>
                  </a:lnTo>
                  <a:lnTo>
                    <a:pt x="1028" y="3601"/>
                  </a:lnTo>
                  <a:lnTo>
                    <a:pt x="1011" y="3607"/>
                  </a:lnTo>
                  <a:lnTo>
                    <a:pt x="995" y="3611"/>
                  </a:lnTo>
                  <a:lnTo>
                    <a:pt x="980" y="3614"/>
                  </a:lnTo>
                  <a:lnTo>
                    <a:pt x="964" y="3615"/>
                  </a:lnTo>
                  <a:close/>
                  <a:moveTo>
                    <a:pt x="2136" y="3586"/>
                  </a:moveTo>
                  <a:lnTo>
                    <a:pt x="2136" y="3560"/>
                  </a:lnTo>
                  <a:lnTo>
                    <a:pt x="2137" y="3534"/>
                  </a:lnTo>
                  <a:lnTo>
                    <a:pt x="2138" y="3507"/>
                  </a:lnTo>
                  <a:lnTo>
                    <a:pt x="2139" y="3481"/>
                  </a:lnTo>
                  <a:lnTo>
                    <a:pt x="2154" y="3474"/>
                  </a:lnTo>
                  <a:lnTo>
                    <a:pt x="2168" y="3466"/>
                  </a:lnTo>
                  <a:lnTo>
                    <a:pt x="2183" y="3461"/>
                  </a:lnTo>
                  <a:lnTo>
                    <a:pt x="2197" y="3456"/>
                  </a:lnTo>
                  <a:lnTo>
                    <a:pt x="2212" y="3452"/>
                  </a:lnTo>
                  <a:lnTo>
                    <a:pt x="2228" y="3449"/>
                  </a:lnTo>
                  <a:lnTo>
                    <a:pt x="2243" y="3447"/>
                  </a:lnTo>
                  <a:lnTo>
                    <a:pt x="2259" y="3445"/>
                  </a:lnTo>
                  <a:lnTo>
                    <a:pt x="2290" y="3443"/>
                  </a:lnTo>
                  <a:lnTo>
                    <a:pt x="2323" y="3442"/>
                  </a:lnTo>
                  <a:lnTo>
                    <a:pt x="2356" y="3441"/>
                  </a:lnTo>
                  <a:lnTo>
                    <a:pt x="2389" y="3440"/>
                  </a:lnTo>
                  <a:lnTo>
                    <a:pt x="2394" y="3431"/>
                  </a:lnTo>
                  <a:lnTo>
                    <a:pt x="2398" y="3423"/>
                  </a:lnTo>
                  <a:lnTo>
                    <a:pt x="2403" y="3414"/>
                  </a:lnTo>
                  <a:lnTo>
                    <a:pt x="2407" y="3407"/>
                  </a:lnTo>
                  <a:lnTo>
                    <a:pt x="2415" y="3411"/>
                  </a:lnTo>
                  <a:lnTo>
                    <a:pt x="2427" y="3423"/>
                  </a:lnTo>
                  <a:lnTo>
                    <a:pt x="2446" y="3441"/>
                  </a:lnTo>
                  <a:lnTo>
                    <a:pt x="2468" y="3461"/>
                  </a:lnTo>
                  <a:lnTo>
                    <a:pt x="2509" y="3503"/>
                  </a:lnTo>
                  <a:lnTo>
                    <a:pt x="2536" y="3530"/>
                  </a:lnTo>
                  <a:lnTo>
                    <a:pt x="2488" y="3546"/>
                  </a:lnTo>
                  <a:lnTo>
                    <a:pt x="2442" y="3562"/>
                  </a:lnTo>
                  <a:lnTo>
                    <a:pt x="2399" y="3575"/>
                  </a:lnTo>
                  <a:lnTo>
                    <a:pt x="2358" y="3587"/>
                  </a:lnTo>
                  <a:lnTo>
                    <a:pt x="2337" y="3591"/>
                  </a:lnTo>
                  <a:lnTo>
                    <a:pt x="2317" y="3595"/>
                  </a:lnTo>
                  <a:lnTo>
                    <a:pt x="2296" y="3599"/>
                  </a:lnTo>
                  <a:lnTo>
                    <a:pt x="2274" y="3602"/>
                  </a:lnTo>
                  <a:lnTo>
                    <a:pt x="2252" y="3606"/>
                  </a:lnTo>
                  <a:lnTo>
                    <a:pt x="2230" y="3608"/>
                  </a:lnTo>
                  <a:lnTo>
                    <a:pt x="2206" y="3610"/>
                  </a:lnTo>
                  <a:lnTo>
                    <a:pt x="2182" y="3611"/>
                  </a:lnTo>
                  <a:lnTo>
                    <a:pt x="2170" y="3605"/>
                  </a:lnTo>
                  <a:lnTo>
                    <a:pt x="2158" y="3598"/>
                  </a:lnTo>
                  <a:lnTo>
                    <a:pt x="2147" y="3592"/>
                  </a:lnTo>
                  <a:lnTo>
                    <a:pt x="2136" y="3586"/>
                  </a:lnTo>
                  <a:close/>
                  <a:moveTo>
                    <a:pt x="2279" y="3649"/>
                  </a:moveTo>
                  <a:lnTo>
                    <a:pt x="2288" y="3644"/>
                  </a:lnTo>
                  <a:lnTo>
                    <a:pt x="2298" y="3638"/>
                  </a:lnTo>
                  <a:lnTo>
                    <a:pt x="2307" y="3634"/>
                  </a:lnTo>
                  <a:lnTo>
                    <a:pt x="2318" y="3631"/>
                  </a:lnTo>
                  <a:lnTo>
                    <a:pt x="2338" y="3627"/>
                  </a:lnTo>
                  <a:lnTo>
                    <a:pt x="2358" y="3625"/>
                  </a:lnTo>
                  <a:lnTo>
                    <a:pt x="2379" y="3623"/>
                  </a:lnTo>
                  <a:lnTo>
                    <a:pt x="2401" y="3621"/>
                  </a:lnTo>
                  <a:lnTo>
                    <a:pt x="2423" y="3618"/>
                  </a:lnTo>
                  <a:lnTo>
                    <a:pt x="2447" y="3615"/>
                  </a:lnTo>
                  <a:lnTo>
                    <a:pt x="2470" y="3606"/>
                  </a:lnTo>
                  <a:lnTo>
                    <a:pt x="2491" y="3595"/>
                  </a:lnTo>
                  <a:lnTo>
                    <a:pt x="2512" y="3586"/>
                  </a:lnTo>
                  <a:lnTo>
                    <a:pt x="2533" y="3578"/>
                  </a:lnTo>
                  <a:lnTo>
                    <a:pt x="2545" y="3575"/>
                  </a:lnTo>
                  <a:lnTo>
                    <a:pt x="2555" y="3573"/>
                  </a:lnTo>
                  <a:lnTo>
                    <a:pt x="2566" y="3572"/>
                  </a:lnTo>
                  <a:lnTo>
                    <a:pt x="2576" y="3572"/>
                  </a:lnTo>
                  <a:lnTo>
                    <a:pt x="2588" y="3574"/>
                  </a:lnTo>
                  <a:lnTo>
                    <a:pt x="2598" y="3577"/>
                  </a:lnTo>
                  <a:lnTo>
                    <a:pt x="2610" y="3581"/>
                  </a:lnTo>
                  <a:lnTo>
                    <a:pt x="2621" y="3588"/>
                  </a:lnTo>
                  <a:lnTo>
                    <a:pt x="2588" y="3614"/>
                  </a:lnTo>
                  <a:lnTo>
                    <a:pt x="2556" y="3639"/>
                  </a:lnTo>
                  <a:lnTo>
                    <a:pt x="2526" y="3664"/>
                  </a:lnTo>
                  <a:lnTo>
                    <a:pt x="2495" y="3686"/>
                  </a:lnTo>
                  <a:lnTo>
                    <a:pt x="2479" y="3695"/>
                  </a:lnTo>
                  <a:lnTo>
                    <a:pt x="2463" y="3705"/>
                  </a:lnTo>
                  <a:lnTo>
                    <a:pt x="2447" y="3713"/>
                  </a:lnTo>
                  <a:lnTo>
                    <a:pt x="2431" y="3720"/>
                  </a:lnTo>
                  <a:lnTo>
                    <a:pt x="2413" y="3725"/>
                  </a:lnTo>
                  <a:lnTo>
                    <a:pt x="2394" y="3729"/>
                  </a:lnTo>
                  <a:lnTo>
                    <a:pt x="2374" y="3731"/>
                  </a:lnTo>
                  <a:lnTo>
                    <a:pt x="2353" y="3732"/>
                  </a:lnTo>
                  <a:lnTo>
                    <a:pt x="2344" y="3729"/>
                  </a:lnTo>
                  <a:lnTo>
                    <a:pt x="2337" y="3725"/>
                  </a:lnTo>
                  <a:lnTo>
                    <a:pt x="2330" y="3722"/>
                  </a:lnTo>
                  <a:lnTo>
                    <a:pt x="2324" y="3718"/>
                  </a:lnTo>
                  <a:lnTo>
                    <a:pt x="2313" y="3708"/>
                  </a:lnTo>
                  <a:lnTo>
                    <a:pt x="2305" y="3699"/>
                  </a:lnTo>
                  <a:lnTo>
                    <a:pt x="2298" y="3688"/>
                  </a:lnTo>
                  <a:lnTo>
                    <a:pt x="2291" y="3676"/>
                  </a:lnTo>
                  <a:lnTo>
                    <a:pt x="2285" y="3663"/>
                  </a:lnTo>
                  <a:lnTo>
                    <a:pt x="2279" y="3649"/>
                  </a:lnTo>
                  <a:close/>
                  <a:moveTo>
                    <a:pt x="3015" y="3210"/>
                  </a:moveTo>
                  <a:lnTo>
                    <a:pt x="3013" y="3300"/>
                  </a:lnTo>
                  <a:lnTo>
                    <a:pt x="3008" y="3299"/>
                  </a:lnTo>
                  <a:lnTo>
                    <a:pt x="3005" y="3299"/>
                  </a:lnTo>
                  <a:lnTo>
                    <a:pt x="2988" y="3298"/>
                  </a:lnTo>
                  <a:lnTo>
                    <a:pt x="2972" y="3297"/>
                  </a:lnTo>
                  <a:lnTo>
                    <a:pt x="2957" y="3294"/>
                  </a:lnTo>
                  <a:lnTo>
                    <a:pt x="2943" y="3292"/>
                  </a:lnTo>
                  <a:lnTo>
                    <a:pt x="2917" y="3284"/>
                  </a:lnTo>
                  <a:lnTo>
                    <a:pt x="2890" y="3276"/>
                  </a:lnTo>
                  <a:lnTo>
                    <a:pt x="2889" y="3274"/>
                  </a:lnTo>
                  <a:lnTo>
                    <a:pt x="2890" y="3272"/>
                  </a:lnTo>
                  <a:lnTo>
                    <a:pt x="2891" y="3270"/>
                  </a:lnTo>
                  <a:lnTo>
                    <a:pt x="2892" y="3267"/>
                  </a:lnTo>
                  <a:lnTo>
                    <a:pt x="2897" y="3262"/>
                  </a:lnTo>
                  <a:lnTo>
                    <a:pt x="2903" y="3257"/>
                  </a:lnTo>
                  <a:lnTo>
                    <a:pt x="2921" y="3245"/>
                  </a:lnTo>
                  <a:lnTo>
                    <a:pt x="2942" y="3234"/>
                  </a:lnTo>
                  <a:lnTo>
                    <a:pt x="2966" y="3223"/>
                  </a:lnTo>
                  <a:lnTo>
                    <a:pt x="2987" y="3216"/>
                  </a:lnTo>
                  <a:lnTo>
                    <a:pt x="2996" y="3213"/>
                  </a:lnTo>
                  <a:lnTo>
                    <a:pt x="3004" y="3210"/>
                  </a:lnTo>
                  <a:lnTo>
                    <a:pt x="3010" y="3209"/>
                  </a:lnTo>
                  <a:lnTo>
                    <a:pt x="3015" y="3210"/>
                  </a:lnTo>
                  <a:close/>
                  <a:moveTo>
                    <a:pt x="2899" y="3215"/>
                  </a:moveTo>
                  <a:lnTo>
                    <a:pt x="2892" y="3204"/>
                  </a:lnTo>
                  <a:lnTo>
                    <a:pt x="2884" y="3195"/>
                  </a:lnTo>
                  <a:lnTo>
                    <a:pt x="2879" y="3185"/>
                  </a:lnTo>
                  <a:lnTo>
                    <a:pt x="2874" y="3177"/>
                  </a:lnTo>
                  <a:lnTo>
                    <a:pt x="2871" y="3168"/>
                  </a:lnTo>
                  <a:lnTo>
                    <a:pt x="2867" y="3160"/>
                  </a:lnTo>
                  <a:lnTo>
                    <a:pt x="2865" y="3152"/>
                  </a:lnTo>
                  <a:lnTo>
                    <a:pt x="2863" y="3145"/>
                  </a:lnTo>
                  <a:lnTo>
                    <a:pt x="2863" y="3139"/>
                  </a:lnTo>
                  <a:lnTo>
                    <a:pt x="2863" y="3131"/>
                  </a:lnTo>
                  <a:lnTo>
                    <a:pt x="2864" y="3126"/>
                  </a:lnTo>
                  <a:lnTo>
                    <a:pt x="2866" y="3120"/>
                  </a:lnTo>
                  <a:lnTo>
                    <a:pt x="2869" y="3114"/>
                  </a:lnTo>
                  <a:lnTo>
                    <a:pt x="2872" y="3108"/>
                  </a:lnTo>
                  <a:lnTo>
                    <a:pt x="2876" y="3103"/>
                  </a:lnTo>
                  <a:lnTo>
                    <a:pt x="2880" y="3098"/>
                  </a:lnTo>
                  <a:lnTo>
                    <a:pt x="2891" y="3088"/>
                  </a:lnTo>
                  <a:lnTo>
                    <a:pt x="2902" y="3079"/>
                  </a:lnTo>
                  <a:lnTo>
                    <a:pt x="2917" y="3070"/>
                  </a:lnTo>
                  <a:lnTo>
                    <a:pt x="2932" y="3060"/>
                  </a:lnTo>
                  <a:lnTo>
                    <a:pt x="2966" y="3041"/>
                  </a:lnTo>
                  <a:lnTo>
                    <a:pt x="3001" y="3019"/>
                  </a:lnTo>
                  <a:lnTo>
                    <a:pt x="3005" y="3020"/>
                  </a:lnTo>
                  <a:lnTo>
                    <a:pt x="3007" y="3022"/>
                  </a:lnTo>
                  <a:lnTo>
                    <a:pt x="3010" y="3024"/>
                  </a:lnTo>
                  <a:lnTo>
                    <a:pt x="3012" y="3029"/>
                  </a:lnTo>
                  <a:lnTo>
                    <a:pt x="3017" y="3038"/>
                  </a:lnTo>
                  <a:lnTo>
                    <a:pt x="3024" y="3048"/>
                  </a:lnTo>
                  <a:lnTo>
                    <a:pt x="3025" y="3070"/>
                  </a:lnTo>
                  <a:lnTo>
                    <a:pt x="3026" y="3088"/>
                  </a:lnTo>
                  <a:lnTo>
                    <a:pt x="3025" y="3105"/>
                  </a:lnTo>
                  <a:lnTo>
                    <a:pt x="3023" y="3120"/>
                  </a:lnTo>
                  <a:lnTo>
                    <a:pt x="3019" y="3131"/>
                  </a:lnTo>
                  <a:lnTo>
                    <a:pt x="3014" y="3142"/>
                  </a:lnTo>
                  <a:lnTo>
                    <a:pt x="3008" y="3151"/>
                  </a:lnTo>
                  <a:lnTo>
                    <a:pt x="3000" y="3160"/>
                  </a:lnTo>
                  <a:lnTo>
                    <a:pt x="2992" y="3167"/>
                  </a:lnTo>
                  <a:lnTo>
                    <a:pt x="2982" y="3174"/>
                  </a:lnTo>
                  <a:lnTo>
                    <a:pt x="2971" y="3181"/>
                  </a:lnTo>
                  <a:lnTo>
                    <a:pt x="2959" y="3186"/>
                  </a:lnTo>
                  <a:lnTo>
                    <a:pt x="2932" y="3200"/>
                  </a:lnTo>
                  <a:lnTo>
                    <a:pt x="2899" y="3215"/>
                  </a:lnTo>
                  <a:close/>
                  <a:moveTo>
                    <a:pt x="3008" y="2836"/>
                  </a:moveTo>
                  <a:lnTo>
                    <a:pt x="3014" y="2863"/>
                  </a:lnTo>
                  <a:lnTo>
                    <a:pt x="3020" y="2890"/>
                  </a:lnTo>
                  <a:lnTo>
                    <a:pt x="3023" y="2905"/>
                  </a:lnTo>
                  <a:lnTo>
                    <a:pt x="3025" y="2920"/>
                  </a:lnTo>
                  <a:lnTo>
                    <a:pt x="3024" y="2936"/>
                  </a:lnTo>
                  <a:lnTo>
                    <a:pt x="3023" y="2953"/>
                  </a:lnTo>
                  <a:lnTo>
                    <a:pt x="3000" y="2968"/>
                  </a:lnTo>
                  <a:lnTo>
                    <a:pt x="2972" y="2991"/>
                  </a:lnTo>
                  <a:lnTo>
                    <a:pt x="2939" y="3018"/>
                  </a:lnTo>
                  <a:lnTo>
                    <a:pt x="2903" y="3046"/>
                  </a:lnTo>
                  <a:lnTo>
                    <a:pt x="2869" y="3073"/>
                  </a:lnTo>
                  <a:lnTo>
                    <a:pt x="2837" y="3096"/>
                  </a:lnTo>
                  <a:lnTo>
                    <a:pt x="2823" y="3106"/>
                  </a:lnTo>
                  <a:lnTo>
                    <a:pt x="2810" y="3113"/>
                  </a:lnTo>
                  <a:lnTo>
                    <a:pt x="2801" y="3118"/>
                  </a:lnTo>
                  <a:lnTo>
                    <a:pt x="2793" y="3121"/>
                  </a:lnTo>
                  <a:lnTo>
                    <a:pt x="2778" y="3091"/>
                  </a:lnTo>
                  <a:lnTo>
                    <a:pt x="2764" y="3061"/>
                  </a:lnTo>
                  <a:lnTo>
                    <a:pt x="2751" y="3034"/>
                  </a:lnTo>
                  <a:lnTo>
                    <a:pt x="2739" y="3006"/>
                  </a:lnTo>
                  <a:lnTo>
                    <a:pt x="2761" y="2992"/>
                  </a:lnTo>
                  <a:lnTo>
                    <a:pt x="2795" y="2968"/>
                  </a:lnTo>
                  <a:lnTo>
                    <a:pt x="2836" y="2939"/>
                  </a:lnTo>
                  <a:lnTo>
                    <a:pt x="2881" y="2908"/>
                  </a:lnTo>
                  <a:lnTo>
                    <a:pt x="2924" y="2879"/>
                  </a:lnTo>
                  <a:lnTo>
                    <a:pt x="2963" y="2854"/>
                  </a:lnTo>
                  <a:lnTo>
                    <a:pt x="2979" y="2846"/>
                  </a:lnTo>
                  <a:lnTo>
                    <a:pt x="2993" y="2840"/>
                  </a:lnTo>
                  <a:lnTo>
                    <a:pt x="2998" y="2837"/>
                  </a:lnTo>
                  <a:lnTo>
                    <a:pt x="3003" y="2836"/>
                  </a:lnTo>
                  <a:lnTo>
                    <a:pt x="3006" y="2836"/>
                  </a:lnTo>
                  <a:lnTo>
                    <a:pt x="3008" y="2836"/>
                  </a:lnTo>
                  <a:close/>
                  <a:moveTo>
                    <a:pt x="2879" y="2868"/>
                  </a:moveTo>
                  <a:lnTo>
                    <a:pt x="2853" y="2888"/>
                  </a:lnTo>
                  <a:lnTo>
                    <a:pt x="2824" y="2909"/>
                  </a:lnTo>
                  <a:lnTo>
                    <a:pt x="2796" y="2931"/>
                  </a:lnTo>
                  <a:lnTo>
                    <a:pt x="2766" y="2952"/>
                  </a:lnTo>
                  <a:lnTo>
                    <a:pt x="2750" y="2961"/>
                  </a:lnTo>
                  <a:lnTo>
                    <a:pt x="2736" y="2971"/>
                  </a:lnTo>
                  <a:lnTo>
                    <a:pt x="2720" y="2979"/>
                  </a:lnTo>
                  <a:lnTo>
                    <a:pt x="2705" y="2986"/>
                  </a:lnTo>
                  <a:lnTo>
                    <a:pt x="2689" y="2993"/>
                  </a:lnTo>
                  <a:lnTo>
                    <a:pt x="2673" y="2998"/>
                  </a:lnTo>
                  <a:lnTo>
                    <a:pt x="2657" y="3003"/>
                  </a:lnTo>
                  <a:lnTo>
                    <a:pt x="2642" y="3006"/>
                  </a:lnTo>
                  <a:lnTo>
                    <a:pt x="2631" y="2975"/>
                  </a:lnTo>
                  <a:lnTo>
                    <a:pt x="2619" y="2942"/>
                  </a:lnTo>
                  <a:lnTo>
                    <a:pt x="2609" y="2910"/>
                  </a:lnTo>
                  <a:lnTo>
                    <a:pt x="2600" y="2883"/>
                  </a:lnTo>
                  <a:lnTo>
                    <a:pt x="2632" y="2861"/>
                  </a:lnTo>
                  <a:lnTo>
                    <a:pt x="2672" y="2831"/>
                  </a:lnTo>
                  <a:lnTo>
                    <a:pt x="2695" y="2815"/>
                  </a:lnTo>
                  <a:lnTo>
                    <a:pt x="2719" y="2800"/>
                  </a:lnTo>
                  <a:lnTo>
                    <a:pt x="2742" y="2788"/>
                  </a:lnTo>
                  <a:lnTo>
                    <a:pt x="2765" y="2776"/>
                  </a:lnTo>
                  <a:lnTo>
                    <a:pt x="2777" y="2772"/>
                  </a:lnTo>
                  <a:lnTo>
                    <a:pt x="2788" y="2768"/>
                  </a:lnTo>
                  <a:lnTo>
                    <a:pt x="2799" y="2766"/>
                  </a:lnTo>
                  <a:lnTo>
                    <a:pt x="2809" y="2764"/>
                  </a:lnTo>
                  <a:lnTo>
                    <a:pt x="2819" y="2763"/>
                  </a:lnTo>
                  <a:lnTo>
                    <a:pt x="2828" y="2764"/>
                  </a:lnTo>
                  <a:lnTo>
                    <a:pt x="2837" y="2767"/>
                  </a:lnTo>
                  <a:lnTo>
                    <a:pt x="2845" y="2771"/>
                  </a:lnTo>
                  <a:lnTo>
                    <a:pt x="2853" y="2776"/>
                  </a:lnTo>
                  <a:lnTo>
                    <a:pt x="2860" y="2784"/>
                  </a:lnTo>
                  <a:lnTo>
                    <a:pt x="2865" y="2793"/>
                  </a:lnTo>
                  <a:lnTo>
                    <a:pt x="2871" y="2804"/>
                  </a:lnTo>
                  <a:lnTo>
                    <a:pt x="2874" y="2816"/>
                  </a:lnTo>
                  <a:lnTo>
                    <a:pt x="2877" y="2831"/>
                  </a:lnTo>
                  <a:lnTo>
                    <a:pt x="2879" y="2849"/>
                  </a:lnTo>
                  <a:lnTo>
                    <a:pt x="2879" y="2868"/>
                  </a:lnTo>
                  <a:close/>
                  <a:moveTo>
                    <a:pt x="2808" y="2367"/>
                  </a:moveTo>
                  <a:lnTo>
                    <a:pt x="2804" y="2396"/>
                  </a:lnTo>
                  <a:lnTo>
                    <a:pt x="2798" y="2426"/>
                  </a:lnTo>
                  <a:lnTo>
                    <a:pt x="2789" y="2459"/>
                  </a:lnTo>
                  <a:lnTo>
                    <a:pt x="2779" y="2494"/>
                  </a:lnTo>
                  <a:lnTo>
                    <a:pt x="2766" y="2529"/>
                  </a:lnTo>
                  <a:lnTo>
                    <a:pt x="2751" y="2565"/>
                  </a:lnTo>
                  <a:lnTo>
                    <a:pt x="2735" y="2600"/>
                  </a:lnTo>
                  <a:lnTo>
                    <a:pt x="2717" y="2635"/>
                  </a:lnTo>
                  <a:lnTo>
                    <a:pt x="2706" y="2651"/>
                  </a:lnTo>
                  <a:lnTo>
                    <a:pt x="2697" y="2668"/>
                  </a:lnTo>
                  <a:lnTo>
                    <a:pt x="2686" y="2684"/>
                  </a:lnTo>
                  <a:lnTo>
                    <a:pt x="2674" y="2700"/>
                  </a:lnTo>
                  <a:lnTo>
                    <a:pt x="2663" y="2715"/>
                  </a:lnTo>
                  <a:lnTo>
                    <a:pt x="2651" y="2729"/>
                  </a:lnTo>
                  <a:lnTo>
                    <a:pt x="2640" y="2741"/>
                  </a:lnTo>
                  <a:lnTo>
                    <a:pt x="2627" y="2754"/>
                  </a:lnTo>
                  <a:lnTo>
                    <a:pt x="2614" y="2766"/>
                  </a:lnTo>
                  <a:lnTo>
                    <a:pt x="2600" y="2776"/>
                  </a:lnTo>
                  <a:lnTo>
                    <a:pt x="2588" y="2786"/>
                  </a:lnTo>
                  <a:lnTo>
                    <a:pt x="2574" y="2794"/>
                  </a:lnTo>
                  <a:lnTo>
                    <a:pt x="2560" y="2800"/>
                  </a:lnTo>
                  <a:lnTo>
                    <a:pt x="2546" y="2807"/>
                  </a:lnTo>
                  <a:lnTo>
                    <a:pt x="2532" y="2811"/>
                  </a:lnTo>
                  <a:lnTo>
                    <a:pt x="2517" y="2814"/>
                  </a:lnTo>
                  <a:lnTo>
                    <a:pt x="2493" y="2811"/>
                  </a:lnTo>
                  <a:lnTo>
                    <a:pt x="2469" y="2808"/>
                  </a:lnTo>
                  <a:lnTo>
                    <a:pt x="2445" y="2805"/>
                  </a:lnTo>
                  <a:lnTo>
                    <a:pt x="2421" y="2801"/>
                  </a:lnTo>
                  <a:lnTo>
                    <a:pt x="2422" y="2789"/>
                  </a:lnTo>
                  <a:lnTo>
                    <a:pt x="2423" y="2777"/>
                  </a:lnTo>
                  <a:lnTo>
                    <a:pt x="2425" y="2767"/>
                  </a:lnTo>
                  <a:lnTo>
                    <a:pt x="2428" y="2756"/>
                  </a:lnTo>
                  <a:lnTo>
                    <a:pt x="2432" y="2748"/>
                  </a:lnTo>
                  <a:lnTo>
                    <a:pt x="2436" y="2739"/>
                  </a:lnTo>
                  <a:lnTo>
                    <a:pt x="2440" y="2731"/>
                  </a:lnTo>
                  <a:lnTo>
                    <a:pt x="2445" y="2723"/>
                  </a:lnTo>
                  <a:lnTo>
                    <a:pt x="2452" y="2717"/>
                  </a:lnTo>
                  <a:lnTo>
                    <a:pt x="2458" y="2711"/>
                  </a:lnTo>
                  <a:lnTo>
                    <a:pt x="2464" y="2704"/>
                  </a:lnTo>
                  <a:lnTo>
                    <a:pt x="2472" y="2699"/>
                  </a:lnTo>
                  <a:lnTo>
                    <a:pt x="2488" y="2688"/>
                  </a:lnTo>
                  <a:lnTo>
                    <a:pt x="2504" y="2679"/>
                  </a:lnTo>
                  <a:lnTo>
                    <a:pt x="2540" y="2660"/>
                  </a:lnTo>
                  <a:lnTo>
                    <a:pt x="2577" y="2639"/>
                  </a:lnTo>
                  <a:lnTo>
                    <a:pt x="2595" y="2626"/>
                  </a:lnTo>
                  <a:lnTo>
                    <a:pt x="2613" y="2611"/>
                  </a:lnTo>
                  <a:lnTo>
                    <a:pt x="2622" y="2603"/>
                  </a:lnTo>
                  <a:lnTo>
                    <a:pt x="2630" y="2594"/>
                  </a:lnTo>
                  <a:lnTo>
                    <a:pt x="2637" y="2585"/>
                  </a:lnTo>
                  <a:lnTo>
                    <a:pt x="2646" y="2574"/>
                  </a:lnTo>
                  <a:lnTo>
                    <a:pt x="2656" y="2540"/>
                  </a:lnTo>
                  <a:lnTo>
                    <a:pt x="2667" y="2508"/>
                  </a:lnTo>
                  <a:lnTo>
                    <a:pt x="2678" y="2475"/>
                  </a:lnTo>
                  <a:lnTo>
                    <a:pt x="2687" y="2442"/>
                  </a:lnTo>
                  <a:lnTo>
                    <a:pt x="2699" y="2410"/>
                  </a:lnTo>
                  <a:lnTo>
                    <a:pt x="2710" y="2379"/>
                  </a:lnTo>
                  <a:lnTo>
                    <a:pt x="2723" y="2348"/>
                  </a:lnTo>
                  <a:lnTo>
                    <a:pt x="2737" y="2318"/>
                  </a:lnTo>
                  <a:lnTo>
                    <a:pt x="2748" y="2319"/>
                  </a:lnTo>
                  <a:lnTo>
                    <a:pt x="2758" y="2322"/>
                  </a:lnTo>
                  <a:lnTo>
                    <a:pt x="2766" y="2326"/>
                  </a:lnTo>
                  <a:lnTo>
                    <a:pt x="2775" y="2331"/>
                  </a:lnTo>
                  <a:lnTo>
                    <a:pt x="2789" y="2347"/>
                  </a:lnTo>
                  <a:lnTo>
                    <a:pt x="2808" y="2367"/>
                  </a:lnTo>
                  <a:close/>
                  <a:moveTo>
                    <a:pt x="2666" y="2254"/>
                  </a:moveTo>
                  <a:lnTo>
                    <a:pt x="2671" y="2255"/>
                  </a:lnTo>
                  <a:lnTo>
                    <a:pt x="2675" y="2255"/>
                  </a:lnTo>
                  <a:lnTo>
                    <a:pt x="2680" y="2257"/>
                  </a:lnTo>
                  <a:lnTo>
                    <a:pt x="2684" y="2258"/>
                  </a:lnTo>
                  <a:lnTo>
                    <a:pt x="2687" y="2260"/>
                  </a:lnTo>
                  <a:lnTo>
                    <a:pt x="2689" y="2264"/>
                  </a:lnTo>
                  <a:lnTo>
                    <a:pt x="2691" y="2266"/>
                  </a:lnTo>
                  <a:lnTo>
                    <a:pt x="2693" y="2269"/>
                  </a:lnTo>
                  <a:lnTo>
                    <a:pt x="2695" y="2276"/>
                  </a:lnTo>
                  <a:lnTo>
                    <a:pt x="2695" y="2285"/>
                  </a:lnTo>
                  <a:lnTo>
                    <a:pt x="2694" y="2294"/>
                  </a:lnTo>
                  <a:lnTo>
                    <a:pt x="2692" y="2304"/>
                  </a:lnTo>
                  <a:lnTo>
                    <a:pt x="2686" y="2324"/>
                  </a:lnTo>
                  <a:lnTo>
                    <a:pt x="2679" y="2344"/>
                  </a:lnTo>
                  <a:lnTo>
                    <a:pt x="2670" y="2362"/>
                  </a:lnTo>
                  <a:lnTo>
                    <a:pt x="2664" y="2376"/>
                  </a:lnTo>
                  <a:lnTo>
                    <a:pt x="2654" y="2376"/>
                  </a:lnTo>
                  <a:lnTo>
                    <a:pt x="2649" y="2375"/>
                  </a:lnTo>
                  <a:lnTo>
                    <a:pt x="2645" y="2374"/>
                  </a:lnTo>
                  <a:lnTo>
                    <a:pt x="2643" y="2352"/>
                  </a:lnTo>
                  <a:lnTo>
                    <a:pt x="2642" y="2335"/>
                  </a:lnTo>
                  <a:lnTo>
                    <a:pt x="2643" y="2322"/>
                  </a:lnTo>
                  <a:lnTo>
                    <a:pt x="2644" y="2309"/>
                  </a:lnTo>
                  <a:lnTo>
                    <a:pt x="2647" y="2297"/>
                  </a:lnTo>
                  <a:lnTo>
                    <a:pt x="2651" y="2285"/>
                  </a:lnTo>
                  <a:lnTo>
                    <a:pt x="2657" y="2271"/>
                  </a:lnTo>
                  <a:lnTo>
                    <a:pt x="2666" y="2254"/>
                  </a:lnTo>
                  <a:close/>
                  <a:moveTo>
                    <a:pt x="2593" y="2322"/>
                  </a:moveTo>
                  <a:lnTo>
                    <a:pt x="2599" y="2325"/>
                  </a:lnTo>
                  <a:lnTo>
                    <a:pt x="2604" y="2329"/>
                  </a:lnTo>
                  <a:lnTo>
                    <a:pt x="2609" y="2333"/>
                  </a:lnTo>
                  <a:lnTo>
                    <a:pt x="2613" y="2338"/>
                  </a:lnTo>
                  <a:lnTo>
                    <a:pt x="2621" y="2349"/>
                  </a:lnTo>
                  <a:lnTo>
                    <a:pt x="2626" y="2361"/>
                  </a:lnTo>
                  <a:lnTo>
                    <a:pt x="2630" y="2376"/>
                  </a:lnTo>
                  <a:lnTo>
                    <a:pt x="2633" y="2390"/>
                  </a:lnTo>
                  <a:lnTo>
                    <a:pt x="2635" y="2406"/>
                  </a:lnTo>
                  <a:lnTo>
                    <a:pt x="2636" y="2422"/>
                  </a:lnTo>
                  <a:lnTo>
                    <a:pt x="2635" y="2439"/>
                  </a:lnTo>
                  <a:lnTo>
                    <a:pt x="2634" y="2456"/>
                  </a:lnTo>
                  <a:lnTo>
                    <a:pt x="2631" y="2472"/>
                  </a:lnTo>
                  <a:lnTo>
                    <a:pt x="2628" y="2489"/>
                  </a:lnTo>
                  <a:lnTo>
                    <a:pt x="2624" y="2505"/>
                  </a:lnTo>
                  <a:lnTo>
                    <a:pt x="2618" y="2519"/>
                  </a:lnTo>
                  <a:lnTo>
                    <a:pt x="2613" y="2533"/>
                  </a:lnTo>
                  <a:lnTo>
                    <a:pt x="2607" y="2545"/>
                  </a:lnTo>
                  <a:lnTo>
                    <a:pt x="2604" y="2545"/>
                  </a:lnTo>
                  <a:lnTo>
                    <a:pt x="2599" y="2534"/>
                  </a:lnTo>
                  <a:lnTo>
                    <a:pt x="2597" y="2523"/>
                  </a:lnTo>
                  <a:lnTo>
                    <a:pt x="2594" y="2510"/>
                  </a:lnTo>
                  <a:lnTo>
                    <a:pt x="2592" y="2496"/>
                  </a:lnTo>
                  <a:lnTo>
                    <a:pt x="2589" y="2468"/>
                  </a:lnTo>
                  <a:lnTo>
                    <a:pt x="2587" y="2438"/>
                  </a:lnTo>
                  <a:lnTo>
                    <a:pt x="2586" y="2408"/>
                  </a:lnTo>
                  <a:lnTo>
                    <a:pt x="2586" y="2381"/>
                  </a:lnTo>
                  <a:lnTo>
                    <a:pt x="2585" y="2354"/>
                  </a:lnTo>
                  <a:lnTo>
                    <a:pt x="2584" y="2332"/>
                  </a:lnTo>
                  <a:lnTo>
                    <a:pt x="2593" y="2322"/>
                  </a:lnTo>
                  <a:close/>
                  <a:moveTo>
                    <a:pt x="2493" y="2250"/>
                  </a:moveTo>
                  <a:lnTo>
                    <a:pt x="2494" y="2237"/>
                  </a:lnTo>
                  <a:lnTo>
                    <a:pt x="2495" y="2226"/>
                  </a:lnTo>
                  <a:lnTo>
                    <a:pt x="2497" y="2214"/>
                  </a:lnTo>
                  <a:lnTo>
                    <a:pt x="2499" y="2203"/>
                  </a:lnTo>
                  <a:lnTo>
                    <a:pt x="2503" y="2194"/>
                  </a:lnTo>
                  <a:lnTo>
                    <a:pt x="2508" y="2185"/>
                  </a:lnTo>
                  <a:lnTo>
                    <a:pt x="2513" y="2177"/>
                  </a:lnTo>
                  <a:lnTo>
                    <a:pt x="2518" y="2170"/>
                  </a:lnTo>
                  <a:lnTo>
                    <a:pt x="2525" y="2163"/>
                  </a:lnTo>
                  <a:lnTo>
                    <a:pt x="2532" y="2158"/>
                  </a:lnTo>
                  <a:lnTo>
                    <a:pt x="2540" y="2154"/>
                  </a:lnTo>
                  <a:lnTo>
                    <a:pt x="2550" y="2149"/>
                  </a:lnTo>
                  <a:lnTo>
                    <a:pt x="2559" y="2147"/>
                  </a:lnTo>
                  <a:lnTo>
                    <a:pt x="2570" y="2145"/>
                  </a:lnTo>
                  <a:lnTo>
                    <a:pt x="2581" y="2144"/>
                  </a:lnTo>
                  <a:lnTo>
                    <a:pt x="2593" y="2145"/>
                  </a:lnTo>
                  <a:lnTo>
                    <a:pt x="2604" y="2159"/>
                  </a:lnTo>
                  <a:lnTo>
                    <a:pt x="2611" y="2172"/>
                  </a:lnTo>
                  <a:lnTo>
                    <a:pt x="2617" y="2185"/>
                  </a:lnTo>
                  <a:lnTo>
                    <a:pt x="2623" y="2200"/>
                  </a:lnTo>
                  <a:lnTo>
                    <a:pt x="2626" y="2215"/>
                  </a:lnTo>
                  <a:lnTo>
                    <a:pt x="2629" y="2232"/>
                  </a:lnTo>
                  <a:lnTo>
                    <a:pt x="2632" y="2251"/>
                  </a:lnTo>
                  <a:lnTo>
                    <a:pt x="2634" y="2272"/>
                  </a:lnTo>
                  <a:lnTo>
                    <a:pt x="2618" y="2279"/>
                  </a:lnTo>
                  <a:lnTo>
                    <a:pt x="2604" y="2288"/>
                  </a:lnTo>
                  <a:lnTo>
                    <a:pt x="2584" y="2286"/>
                  </a:lnTo>
                  <a:lnTo>
                    <a:pt x="2567" y="2284"/>
                  </a:lnTo>
                  <a:lnTo>
                    <a:pt x="2553" y="2281"/>
                  </a:lnTo>
                  <a:lnTo>
                    <a:pt x="2540" y="2277"/>
                  </a:lnTo>
                  <a:lnTo>
                    <a:pt x="2529" y="2273"/>
                  </a:lnTo>
                  <a:lnTo>
                    <a:pt x="2518" y="2268"/>
                  </a:lnTo>
                  <a:lnTo>
                    <a:pt x="2507" y="2260"/>
                  </a:lnTo>
                  <a:lnTo>
                    <a:pt x="2493" y="2250"/>
                  </a:lnTo>
                  <a:close/>
                  <a:moveTo>
                    <a:pt x="2547" y="2332"/>
                  </a:moveTo>
                  <a:lnTo>
                    <a:pt x="2550" y="2349"/>
                  </a:lnTo>
                  <a:lnTo>
                    <a:pt x="2553" y="2366"/>
                  </a:lnTo>
                  <a:lnTo>
                    <a:pt x="2555" y="2384"/>
                  </a:lnTo>
                  <a:lnTo>
                    <a:pt x="2557" y="2401"/>
                  </a:lnTo>
                  <a:lnTo>
                    <a:pt x="2560" y="2438"/>
                  </a:lnTo>
                  <a:lnTo>
                    <a:pt x="2561" y="2475"/>
                  </a:lnTo>
                  <a:lnTo>
                    <a:pt x="2561" y="2513"/>
                  </a:lnTo>
                  <a:lnTo>
                    <a:pt x="2563" y="2550"/>
                  </a:lnTo>
                  <a:lnTo>
                    <a:pt x="2563" y="2586"/>
                  </a:lnTo>
                  <a:lnTo>
                    <a:pt x="2564" y="2620"/>
                  </a:lnTo>
                  <a:lnTo>
                    <a:pt x="2548" y="2626"/>
                  </a:lnTo>
                  <a:lnTo>
                    <a:pt x="2533" y="2633"/>
                  </a:lnTo>
                  <a:lnTo>
                    <a:pt x="2517" y="2640"/>
                  </a:lnTo>
                  <a:lnTo>
                    <a:pt x="2502" y="2647"/>
                  </a:lnTo>
                  <a:lnTo>
                    <a:pt x="2492" y="2638"/>
                  </a:lnTo>
                  <a:lnTo>
                    <a:pt x="2494" y="2604"/>
                  </a:lnTo>
                  <a:lnTo>
                    <a:pt x="2496" y="2565"/>
                  </a:lnTo>
                  <a:lnTo>
                    <a:pt x="2499" y="2521"/>
                  </a:lnTo>
                  <a:lnTo>
                    <a:pt x="2502" y="2478"/>
                  </a:lnTo>
                  <a:lnTo>
                    <a:pt x="2506" y="2457"/>
                  </a:lnTo>
                  <a:lnTo>
                    <a:pt x="2509" y="2436"/>
                  </a:lnTo>
                  <a:lnTo>
                    <a:pt x="2513" y="2416"/>
                  </a:lnTo>
                  <a:lnTo>
                    <a:pt x="2517" y="2396"/>
                  </a:lnTo>
                  <a:lnTo>
                    <a:pt x="2523" y="2378"/>
                  </a:lnTo>
                  <a:lnTo>
                    <a:pt x="2530" y="2361"/>
                  </a:lnTo>
                  <a:lnTo>
                    <a:pt x="2537" y="2346"/>
                  </a:lnTo>
                  <a:lnTo>
                    <a:pt x="2547" y="2332"/>
                  </a:lnTo>
                  <a:close/>
                  <a:moveTo>
                    <a:pt x="2474" y="2291"/>
                  </a:moveTo>
                  <a:lnTo>
                    <a:pt x="2487" y="2300"/>
                  </a:lnTo>
                  <a:lnTo>
                    <a:pt x="2499" y="2308"/>
                  </a:lnTo>
                  <a:lnTo>
                    <a:pt x="2513" y="2316"/>
                  </a:lnTo>
                  <a:lnTo>
                    <a:pt x="2526" y="2326"/>
                  </a:lnTo>
                  <a:lnTo>
                    <a:pt x="2523" y="2342"/>
                  </a:lnTo>
                  <a:lnTo>
                    <a:pt x="2516" y="2383"/>
                  </a:lnTo>
                  <a:lnTo>
                    <a:pt x="2507" y="2440"/>
                  </a:lnTo>
                  <a:lnTo>
                    <a:pt x="2493" y="2506"/>
                  </a:lnTo>
                  <a:lnTo>
                    <a:pt x="2484" y="2538"/>
                  </a:lnTo>
                  <a:lnTo>
                    <a:pt x="2476" y="2569"/>
                  </a:lnTo>
                  <a:lnTo>
                    <a:pt x="2468" y="2598"/>
                  </a:lnTo>
                  <a:lnTo>
                    <a:pt x="2458" y="2623"/>
                  </a:lnTo>
                  <a:lnTo>
                    <a:pt x="2454" y="2633"/>
                  </a:lnTo>
                  <a:lnTo>
                    <a:pt x="2449" y="2643"/>
                  </a:lnTo>
                  <a:lnTo>
                    <a:pt x="2444" y="2650"/>
                  </a:lnTo>
                  <a:lnTo>
                    <a:pt x="2439" y="2657"/>
                  </a:lnTo>
                  <a:lnTo>
                    <a:pt x="2434" y="2662"/>
                  </a:lnTo>
                  <a:lnTo>
                    <a:pt x="2430" y="2664"/>
                  </a:lnTo>
                  <a:lnTo>
                    <a:pt x="2424" y="2665"/>
                  </a:lnTo>
                  <a:lnTo>
                    <a:pt x="2419" y="2663"/>
                  </a:lnTo>
                  <a:lnTo>
                    <a:pt x="2417" y="2659"/>
                  </a:lnTo>
                  <a:lnTo>
                    <a:pt x="2415" y="2654"/>
                  </a:lnTo>
                  <a:lnTo>
                    <a:pt x="2415" y="2647"/>
                  </a:lnTo>
                  <a:lnTo>
                    <a:pt x="2415" y="2639"/>
                  </a:lnTo>
                  <a:lnTo>
                    <a:pt x="2418" y="2621"/>
                  </a:lnTo>
                  <a:lnTo>
                    <a:pt x="2424" y="2599"/>
                  </a:lnTo>
                  <a:lnTo>
                    <a:pt x="2443" y="2546"/>
                  </a:lnTo>
                  <a:lnTo>
                    <a:pt x="2465" y="2489"/>
                  </a:lnTo>
                  <a:lnTo>
                    <a:pt x="2477" y="2459"/>
                  </a:lnTo>
                  <a:lnTo>
                    <a:pt x="2487" y="2431"/>
                  </a:lnTo>
                  <a:lnTo>
                    <a:pt x="2495" y="2403"/>
                  </a:lnTo>
                  <a:lnTo>
                    <a:pt x="2501" y="2378"/>
                  </a:lnTo>
                  <a:lnTo>
                    <a:pt x="2503" y="2366"/>
                  </a:lnTo>
                  <a:lnTo>
                    <a:pt x="2504" y="2356"/>
                  </a:lnTo>
                  <a:lnTo>
                    <a:pt x="2504" y="2345"/>
                  </a:lnTo>
                  <a:lnTo>
                    <a:pt x="2503" y="2335"/>
                  </a:lnTo>
                  <a:lnTo>
                    <a:pt x="2502" y="2328"/>
                  </a:lnTo>
                  <a:lnTo>
                    <a:pt x="2499" y="2321"/>
                  </a:lnTo>
                  <a:lnTo>
                    <a:pt x="2495" y="2314"/>
                  </a:lnTo>
                  <a:lnTo>
                    <a:pt x="2490" y="2310"/>
                  </a:lnTo>
                  <a:lnTo>
                    <a:pt x="2484" y="2314"/>
                  </a:lnTo>
                  <a:lnTo>
                    <a:pt x="2480" y="2321"/>
                  </a:lnTo>
                  <a:lnTo>
                    <a:pt x="2476" y="2327"/>
                  </a:lnTo>
                  <a:lnTo>
                    <a:pt x="2472" y="2334"/>
                  </a:lnTo>
                  <a:lnTo>
                    <a:pt x="2463" y="2351"/>
                  </a:lnTo>
                  <a:lnTo>
                    <a:pt x="2456" y="2371"/>
                  </a:lnTo>
                  <a:lnTo>
                    <a:pt x="2447" y="2393"/>
                  </a:lnTo>
                  <a:lnTo>
                    <a:pt x="2440" y="2417"/>
                  </a:lnTo>
                  <a:lnTo>
                    <a:pt x="2433" y="2442"/>
                  </a:lnTo>
                  <a:lnTo>
                    <a:pt x="2425" y="2469"/>
                  </a:lnTo>
                  <a:lnTo>
                    <a:pt x="2411" y="2523"/>
                  </a:lnTo>
                  <a:lnTo>
                    <a:pt x="2397" y="2574"/>
                  </a:lnTo>
                  <a:lnTo>
                    <a:pt x="2389" y="2599"/>
                  </a:lnTo>
                  <a:lnTo>
                    <a:pt x="2382" y="2621"/>
                  </a:lnTo>
                  <a:lnTo>
                    <a:pt x="2375" y="2641"/>
                  </a:lnTo>
                  <a:lnTo>
                    <a:pt x="2366" y="2659"/>
                  </a:lnTo>
                  <a:lnTo>
                    <a:pt x="2360" y="2658"/>
                  </a:lnTo>
                  <a:lnTo>
                    <a:pt x="2357" y="2657"/>
                  </a:lnTo>
                  <a:lnTo>
                    <a:pt x="2356" y="2655"/>
                  </a:lnTo>
                  <a:lnTo>
                    <a:pt x="2355" y="2652"/>
                  </a:lnTo>
                  <a:lnTo>
                    <a:pt x="2362" y="2612"/>
                  </a:lnTo>
                  <a:lnTo>
                    <a:pt x="2370" y="2565"/>
                  </a:lnTo>
                  <a:lnTo>
                    <a:pt x="2381" y="2511"/>
                  </a:lnTo>
                  <a:lnTo>
                    <a:pt x="2394" y="2457"/>
                  </a:lnTo>
                  <a:lnTo>
                    <a:pt x="2400" y="2431"/>
                  </a:lnTo>
                  <a:lnTo>
                    <a:pt x="2408" y="2404"/>
                  </a:lnTo>
                  <a:lnTo>
                    <a:pt x="2417" y="2380"/>
                  </a:lnTo>
                  <a:lnTo>
                    <a:pt x="2426" y="2357"/>
                  </a:lnTo>
                  <a:lnTo>
                    <a:pt x="2437" y="2337"/>
                  </a:lnTo>
                  <a:lnTo>
                    <a:pt x="2447" y="2318"/>
                  </a:lnTo>
                  <a:lnTo>
                    <a:pt x="2454" y="2310"/>
                  </a:lnTo>
                  <a:lnTo>
                    <a:pt x="2460" y="2303"/>
                  </a:lnTo>
                  <a:lnTo>
                    <a:pt x="2466" y="2296"/>
                  </a:lnTo>
                  <a:lnTo>
                    <a:pt x="2474" y="2291"/>
                  </a:lnTo>
                  <a:close/>
                  <a:moveTo>
                    <a:pt x="2208" y="2401"/>
                  </a:moveTo>
                  <a:lnTo>
                    <a:pt x="2224" y="2395"/>
                  </a:lnTo>
                  <a:lnTo>
                    <a:pt x="2237" y="2390"/>
                  </a:lnTo>
                  <a:lnTo>
                    <a:pt x="2249" y="2388"/>
                  </a:lnTo>
                  <a:lnTo>
                    <a:pt x="2261" y="2388"/>
                  </a:lnTo>
                  <a:lnTo>
                    <a:pt x="2270" y="2390"/>
                  </a:lnTo>
                  <a:lnTo>
                    <a:pt x="2280" y="2394"/>
                  </a:lnTo>
                  <a:lnTo>
                    <a:pt x="2288" y="2399"/>
                  </a:lnTo>
                  <a:lnTo>
                    <a:pt x="2296" y="2406"/>
                  </a:lnTo>
                  <a:lnTo>
                    <a:pt x="2304" y="2415"/>
                  </a:lnTo>
                  <a:lnTo>
                    <a:pt x="2311" y="2425"/>
                  </a:lnTo>
                  <a:lnTo>
                    <a:pt x="2320" y="2437"/>
                  </a:lnTo>
                  <a:lnTo>
                    <a:pt x="2328" y="2449"/>
                  </a:lnTo>
                  <a:lnTo>
                    <a:pt x="2347" y="2476"/>
                  </a:lnTo>
                  <a:lnTo>
                    <a:pt x="2370" y="2507"/>
                  </a:lnTo>
                  <a:lnTo>
                    <a:pt x="2370" y="2513"/>
                  </a:lnTo>
                  <a:lnTo>
                    <a:pt x="2368" y="2523"/>
                  </a:lnTo>
                  <a:lnTo>
                    <a:pt x="2365" y="2533"/>
                  </a:lnTo>
                  <a:lnTo>
                    <a:pt x="2362" y="2546"/>
                  </a:lnTo>
                  <a:lnTo>
                    <a:pt x="2353" y="2573"/>
                  </a:lnTo>
                  <a:lnTo>
                    <a:pt x="2341" y="2603"/>
                  </a:lnTo>
                  <a:lnTo>
                    <a:pt x="2330" y="2630"/>
                  </a:lnTo>
                  <a:lnTo>
                    <a:pt x="2320" y="2654"/>
                  </a:lnTo>
                  <a:lnTo>
                    <a:pt x="2316" y="2663"/>
                  </a:lnTo>
                  <a:lnTo>
                    <a:pt x="2311" y="2669"/>
                  </a:lnTo>
                  <a:lnTo>
                    <a:pt x="2309" y="2674"/>
                  </a:lnTo>
                  <a:lnTo>
                    <a:pt x="2307" y="2675"/>
                  </a:lnTo>
                  <a:lnTo>
                    <a:pt x="2302" y="2670"/>
                  </a:lnTo>
                  <a:lnTo>
                    <a:pt x="2298" y="2667"/>
                  </a:lnTo>
                  <a:lnTo>
                    <a:pt x="2294" y="2663"/>
                  </a:lnTo>
                  <a:lnTo>
                    <a:pt x="2292" y="2660"/>
                  </a:lnTo>
                  <a:lnTo>
                    <a:pt x="2290" y="2656"/>
                  </a:lnTo>
                  <a:lnTo>
                    <a:pt x="2289" y="2652"/>
                  </a:lnTo>
                  <a:lnTo>
                    <a:pt x="2289" y="2649"/>
                  </a:lnTo>
                  <a:lnTo>
                    <a:pt x="2289" y="2646"/>
                  </a:lnTo>
                  <a:lnTo>
                    <a:pt x="2293" y="2632"/>
                  </a:lnTo>
                  <a:lnTo>
                    <a:pt x="2300" y="2618"/>
                  </a:lnTo>
                  <a:lnTo>
                    <a:pt x="2287" y="2593"/>
                  </a:lnTo>
                  <a:lnTo>
                    <a:pt x="2272" y="2567"/>
                  </a:lnTo>
                  <a:lnTo>
                    <a:pt x="2256" y="2539"/>
                  </a:lnTo>
                  <a:lnTo>
                    <a:pt x="2242" y="2511"/>
                  </a:lnTo>
                  <a:lnTo>
                    <a:pt x="2235" y="2496"/>
                  </a:lnTo>
                  <a:lnTo>
                    <a:pt x="2229" y="2482"/>
                  </a:lnTo>
                  <a:lnTo>
                    <a:pt x="2223" y="2468"/>
                  </a:lnTo>
                  <a:lnTo>
                    <a:pt x="2218" y="2454"/>
                  </a:lnTo>
                  <a:lnTo>
                    <a:pt x="2214" y="2440"/>
                  </a:lnTo>
                  <a:lnTo>
                    <a:pt x="2211" y="2426"/>
                  </a:lnTo>
                  <a:lnTo>
                    <a:pt x="2209" y="2414"/>
                  </a:lnTo>
                  <a:lnTo>
                    <a:pt x="2208" y="2401"/>
                  </a:lnTo>
                  <a:close/>
                  <a:moveTo>
                    <a:pt x="2291" y="2793"/>
                  </a:moveTo>
                  <a:lnTo>
                    <a:pt x="2287" y="2793"/>
                  </a:lnTo>
                  <a:lnTo>
                    <a:pt x="2282" y="2790"/>
                  </a:lnTo>
                  <a:lnTo>
                    <a:pt x="2277" y="2787"/>
                  </a:lnTo>
                  <a:lnTo>
                    <a:pt x="2278" y="2776"/>
                  </a:lnTo>
                  <a:lnTo>
                    <a:pt x="2280" y="2764"/>
                  </a:lnTo>
                  <a:lnTo>
                    <a:pt x="2283" y="2754"/>
                  </a:lnTo>
                  <a:lnTo>
                    <a:pt x="2287" y="2743"/>
                  </a:lnTo>
                  <a:lnTo>
                    <a:pt x="2296" y="2722"/>
                  </a:lnTo>
                  <a:lnTo>
                    <a:pt x="2303" y="2702"/>
                  </a:lnTo>
                  <a:lnTo>
                    <a:pt x="2308" y="2706"/>
                  </a:lnTo>
                  <a:lnTo>
                    <a:pt x="2313" y="2711"/>
                  </a:lnTo>
                  <a:lnTo>
                    <a:pt x="2312" y="2721"/>
                  </a:lnTo>
                  <a:lnTo>
                    <a:pt x="2311" y="2733"/>
                  </a:lnTo>
                  <a:lnTo>
                    <a:pt x="2309" y="2742"/>
                  </a:lnTo>
                  <a:lnTo>
                    <a:pt x="2307" y="2753"/>
                  </a:lnTo>
                  <a:lnTo>
                    <a:pt x="2304" y="2762"/>
                  </a:lnTo>
                  <a:lnTo>
                    <a:pt x="2301" y="2773"/>
                  </a:lnTo>
                  <a:lnTo>
                    <a:pt x="2297" y="2782"/>
                  </a:lnTo>
                  <a:lnTo>
                    <a:pt x="2291" y="2793"/>
                  </a:lnTo>
                  <a:close/>
                  <a:moveTo>
                    <a:pt x="2336" y="2772"/>
                  </a:moveTo>
                  <a:lnTo>
                    <a:pt x="2334" y="2772"/>
                  </a:lnTo>
                  <a:lnTo>
                    <a:pt x="2332" y="2773"/>
                  </a:lnTo>
                  <a:lnTo>
                    <a:pt x="2329" y="2767"/>
                  </a:lnTo>
                  <a:lnTo>
                    <a:pt x="2327" y="2761"/>
                  </a:lnTo>
                  <a:lnTo>
                    <a:pt x="2325" y="2756"/>
                  </a:lnTo>
                  <a:lnTo>
                    <a:pt x="2325" y="2751"/>
                  </a:lnTo>
                  <a:lnTo>
                    <a:pt x="2325" y="2745"/>
                  </a:lnTo>
                  <a:lnTo>
                    <a:pt x="2326" y="2740"/>
                  </a:lnTo>
                  <a:lnTo>
                    <a:pt x="2327" y="2735"/>
                  </a:lnTo>
                  <a:lnTo>
                    <a:pt x="2329" y="2731"/>
                  </a:lnTo>
                  <a:lnTo>
                    <a:pt x="2341" y="2713"/>
                  </a:lnTo>
                  <a:lnTo>
                    <a:pt x="2354" y="2696"/>
                  </a:lnTo>
                  <a:lnTo>
                    <a:pt x="2362" y="2700"/>
                  </a:lnTo>
                  <a:lnTo>
                    <a:pt x="2370" y="2704"/>
                  </a:lnTo>
                  <a:lnTo>
                    <a:pt x="2365" y="2715"/>
                  </a:lnTo>
                  <a:lnTo>
                    <a:pt x="2355" y="2735"/>
                  </a:lnTo>
                  <a:lnTo>
                    <a:pt x="2344" y="2757"/>
                  </a:lnTo>
                  <a:lnTo>
                    <a:pt x="2336" y="2772"/>
                  </a:lnTo>
                  <a:close/>
                  <a:moveTo>
                    <a:pt x="2395" y="2710"/>
                  </a:moveTo>
                  <a:lnTo>
                    <a:pt x="2397" y="2710"/>
                  </a:lnTo>
                  <a:lnTo>
                    <a:pt x="2398" y="2717"/>
                  </a:lnTo>
                  <a:lnTo>
                    <a:pt x="2398" y="2724"/>
                  </a:lnTo>
                  <a:lnTo>
                    <a:pt x="2397" y="2731"/>
                  </a:lnTo>
                  <a:lnTo>
                    <a:pt x="2394" y="2737"/>
                  </a:lnTo>
                  <a:lnTo>
                    <a:pt x="2385" y="2750"/>
                  </a:lnTo>
                  <a:lnTo>
                    <a:pt x="2375" y="2764"/>
                  </a:lnTo>
                  <a:lnTo>
                    <a:pt x="2367" y="2752"/>
                  </a:lnTo>
                  <a:lnTo>
                    <a:pt x="2374" y="2741"/>
                  </a:lnTo>
                  <a:lnTo>
                    <a:pt x="2381" y="2731"/>
                  </a:lnTo>
                  <a:lnTo>
                    <a:pt x="2387" y="2720"/>
                  </a:lnTo>
                  <a:lnTo>
                    <a:pt x="2395" y="2710"/>
                  </a:lnTo>
                  <a:close/>
                  <a:moveTo>
                    <a:pt x="2273" y="2875"/>
                  </a:moveTo>
                  <a:lnTo>
                    <a:pt x="2265" y="2870"/>
                  </a:lnTo>
                  <a:lnTo>
                    <a:pt x="2256" y="2864"/>
                  </a:lnTo>
                  <a:lnTo>
                    <a:pt x="2252" y="2861"/>
                  </a:lnTo>
                  <a:lnTo>
                    <a:pt x="2249" y="2857"/>
                  </a:lnTo>
                  <a:lnTo>
                    <a:pt x="2247" y="2854"/>
                  </a:lnTo>
                  <a:lnTo>
                    <a:pt x="2246" y="2850"/>
                  </a:lnTo>
                  <a:lnTo>
                    <a:pt x="2247" y="2845"/>
                  </a:lnTo>
                  <a:lnTo>
                    <a:pt x="2248" y="2841"/>
                  </a:lnTo>
                  <a:lnTo>
                    <a:pt x="2250" y="2836"/>
                  </a:lnTo>
                  <a:lnTo>
                    <a:pt x="2253" y="2833"/>
                  </a:lnTo>
                  <a:lnTo>
                    <a:pt x="2256" y="2830"/>
                  </a:lnTo>
                  <a:lnTo>
                    <a:pt x="2260" y="2828"/>
                  </a:lnTo>
                  <a:lnTo>
                    <a:pt x="2264" y="2826"/>
                  </a:lnTo>
                  <a:lnTo>
                    <a:pt x="2269" y="2825"/>
                  </a:lnTo>
                  <a:lnTo>
                    <a:pt x="2280" y="2823"/>
                  </a:lnTo>
                  <a:lnTo>
                    <a:pt x="2291" y="2822"/>
                  </a:lnTo>
                  <a:lnTo>
                    <a:pt x="2305" y="2822"/>
                  </a:lnTo>
                  <a:lnTo>
                    <a:pt x="2320" y="2824"/>
                  </a:lnTo>
                  <a:lnTo>
                    <a:pt x="2350" y="2828"/>
                  </a:lnTo>
                  <a:lnTo>
                    <a:pt x="2382" y="2834"/>
                  </a:lnTo>
                  <a:lnTo>
                    <a:pt x="2412" y="2841"/>
                  </a:lnTo>
                  <a:lnTo>
                    <a:pt x="2438" y="2845"/>
                  </a:lnTo>
                  <a:lnTo>
                    <a:pt x="2412" y="2849"/>
                  </a:lnTo>
                  <a:lnTo>
                    <a:pt x="2385" y="2854"/>
                  </a:lnTo>
                  <a:lnTo>
                    <a:pt x="2359" y="2860"/>
                  </a:lnTo>
                  <a:lnTo>
                    <a:pt x="2334" y="2865"/>
                  </a:lnTo>
                  <a:lnTo>
                    <a:pt x="2311" y="2869"/>
                  </a:lnTo>
                  <a:lnTo>
                    <a:pt x="2293" y="2872"/>
                  </a:lnTo>
                  <a:lnTo>
                    <a:pt x="2280" y="2874"/>
                  </a:lnTo>
                  <a:lnTo>
                    <a:pt x="2273" y="2875"/>
                  </a:lnTo>
                  <a:close/>
                  <a:moveTo>
                    <a:pt x="2513" y="3071"/>
                  </a:moveTo>
                  <a:lnTo>
                    <a:pt x="2484" y="3054"/>
                  </a:lnTo>
                  <a:lnTo>
                    <a:pt x="2459" y="3037"/>
                  </a:lnTo>
                  <a:lnTo>
                    <a:pt x="2436" y="3020"/>
                  </a:lnTo>
                  <a:lnTo>
                    <a:pt x="2415" y="3004"/>
                  </a:lnTo>
                  <a:lnTo>
                    <a:pt x="2395" y="2986"/>
                  </a:lnTo>
                  <a:lnTo>
                    <a:pt x="2375" y="2968"/>
                  </a:lnTo>
                  <a:lnTo>
                    <a:pt x="2355" y="2948"/>
                  </a:lnTo>
                  <a:lnTo>
                    <a:pt x="2332" y="2926"/>
                  </a:lnTo>
                  <a:lnTo>
                    <a:pt x="2346" y="2921"/>
                  </a:lnTo>
                  <a:lnTo>
                    <a:pt x="2359" y="2917"/>
                  </a:lnTo>
                  <a:lnTo>
                    <a:pt x="2372" y="2912"/>
                  </a:lnTo>
                  <a:lnTo>
                    <a:pt x="2384" y="2909"/>
                  </a:lnTo>
                  <a:lnTo>
                    <a:pt x="2397" y="2907"/>
                  </a:lnTo>
                  <a:lnTo>
                    <a:pt x="2409" y="2905"/>
                  </a:lnTo>
                  <a:lnTo>
                    <a:pt x="2422" y="2904"/>
                  </a:lnTo>
                  <a:lnTo>
                    <a:pt x="2435" y="2904"/>
                  </a:lnTo>
                  <a:lnTo>
                    <a:pt x="2461" y="2903"/>
                  </a:lnTo>
                  <a:lnTo>
                    <a:pt x="2488" y="2904"/>
                  </a:lnTo>
                  <a:lnTo>
                    <a:pt x="2515" y="2905"/>
                  </a:lnTo>
                  <a:lnTo>
                    <a:pt x="2542" y="2906"/>
                  </a:lnTo>
                  <a:lnTo>
                    <a:pt x="2557" y="2930"/>
                  </a:lnTo>
                  <a:lnTo>
                    <a:pt x="2578" y="2968"/>
                  </a:lnTo>
                  <a:lnTo>
                    <a:pt x="2588" y="2990"/>
                  </a:lnTo>
                  <a:lnTo>
                    <a:pt x="2595" y="3009"/>
                  </a:lnTo>
                  <a:lnTo>
                    <a:pt x="2597" y="3018"/>
                  </a:lnTo>
                  <a:lnTo>
                    <a:pt x="2599" y="3027"/>
                  </a:lnTo>
                  <a:lnTo>
                    <a:pt x="2599" y="3033"/>
                  </a:lnTo>
                  <a:lnTo>
                    <a:pt x="2598" y="3039"/>
                  </a:lnTo>
                  <a:lnTo>
                    <a:pt x="2577" y="3048"/>
                  </a:lnTo>
                  <a:lnTo>
                    <a:pt x="2553" y="3057"/>
                  </a:lnTo>
                  <a:lnTo>
                    <a:pt x="2540" y="3062"/>
                  </a:lnTo>
                  <a:lnTo>
                    <a:pt x="2530" y="3067"/>
                  </a:lnTo>
                  <a:lnTo>
                    <a:pt x="2520" y="3070"/>
                  </a:lnTo>
                  <a:lnTo>
                    <a:pt x="2513" y="3071"/>
                  </a:lnTo>
                  <a:close/>
                  <a:moveTo>
                    <a:pt x="2846" y="3245"/>
                  </a:moveTo>
                  <a:lnTo>
                    <a:pt x="2840" y="3245"/>
                  </a:lnTo>
                  <a:lnTo>
                    <a:pt x="2824" y="3240"/>
                  </a:lnTo>
                  <a:lnTo>
                    <a:pt x="2810" y="3234"/>
                  </a:lnTo>
                  <a:lnTo>
                    <a:pt x="2797" y="3228"/>
                  </a:lnTo>
                  <a:lnTo>
                    <a:pt x="2785" y="3221"/>
                  </a:lnTo>
                  <a:lnTo>
                    <a:pt x="2774" y="3215"/>
                  </a:lnTo>
                  <a:lnTo>
                    <a:pt x="2763" y="3207"/>
                  </a:lnTo>
                  <a:lnTo>
                    <a:pt x="2752" y="3200"/>
                  </a:lnTo>
                  <a:lnTo>
                    <a:pt x="2742" y="3191"/>
                  </a:lnTo>
                  <a:lnTo>
                    <a:pt x="2743" y="3186"/>
                  </a:lnTo>
                  <a:lnTo>
                    <a:pt x="2744" y="3182"/>
                  </a:lnTo>
                  <a:lnTo>
                    <a:pt x="2746" y="3177"/>
                  </a:lnTo>
                  <a:lnTo>
                    <a:pt x="2750" y="3172"/>
                  </a:lnTo>
                  <a:lnTo>
                    <a:pt x="2754" y="3169"/>
                  </a:lnTo>
                  <a:lnTo>
                    <a:pt x="2759" y="3166"/>
                  </a:lnTo>
                  <a:lnTo>
                    <a:pt x="2764" y="3163"/>
                  </a:lnTo>
                  <a:lnTo>
                    <a:pt x="2769" y="3160"/>
                  </a:lnTo>
                  <a:lnTo>
                    <a:pt x="2782" y="3157"/>
                  </a:lnTo>
                  <a:lnTo>
                    <a:pt x="2796" y="3154"/>
                  </a:lnTo>
                  <a:lnTo>
                    <a:pt x="2810" y="3154"/>
                  </a:lnTo>
                  <a:lnTo>
                    <a:pt x="2824" y="3155"/>
                  </a:lnTo>
                  <a:lnTo>
                    <a:pt x="2831" y="3158"/>
                  </a:lnTo>
                  <a:lnTo>
                    <a:pt x="2837" y="3160"/>
                  </a:lnTo>
                  <a:lnTo>
                    <a:pt x="2843" y="3162"/>
                  </a:lnTo>
                  <a:lnTo>
                    <a:pt x="2848" y="3165"/>
                  </a:lnTo>
                  <a:lnTo>
                    <a:pt x="2853" y="3168"/>
                  </a:lnTo>
                  <a:lnTo>
                    <a:pt x="2857" y="3172"/>
                  </a:lnTo>
                  <a:lnTo>
                    <a:pt x="2861" y="3178"/>
                  </a:lnTo>
                  <a:lnTo>
                    <a:pt x="2863" y="3183"/>
                  </a:lnTo>
                  <a:lnTo>
                    <a:pt x="2865" y="3188"/>
                  </a:lnTo>
                  <a:lnTo>
                    <a:pt x="2866" y="3195"/>
                  </a:lnTo>
                  <a:lnTo>
                    <a:pt x="2866" y="3202"/>
                  </a:lnTo>
                  <a:lnTo>
                    <a:pt x="2864" y="3209"/>
                  </a:lnTo>
                  <a:lnTo>
                    <a:pt x="2862" y="3218"/>
                  </a:lnTo>
                  <a:lnTo>
                    <a:pt x="2858" y="3226"/>
                  </a:lnTo>
                  <a:lnTo>
                    <a:pt x="2853" y="3236"/>
                  </a:lnTo>
                  <a:lnTo>
                    <a:pt x="2846" y="3245"/>
                  </a:lnTo>
                  <a:close/>
                  <a:moveTo>
                    <a:pt x="2724" y="3185"/>
                  </a:moveTo>
                  <a:lnTo>
                    <a:pt x="2721" y="3185"/>
                  </a:lnTo>
                  <a:lnTo>
                    <a:pt x="2719" y="3185"/>
                  </a:lnTo>
                  <a:lnTo>
                    <a:pt x="2694" y="3176"/>
                  </a:lnTo>
                  <a:lnTo>
                    <a:pt x="2673" y="3167"/>
                  </a:lnTo>
                  <a:lnTo>
                    <a:pt x="2654" y="3157"/>
                  </a:lnTo>
                  <a:lnTo>
                    <a:pt x="2636" y="3147"/>
                  </a:lnTo>
                  <a:lnTo>
                    <a:pt x="2618" y="3135"/>
                  </a:lnTo>
                  <a:lnTo>
                    <a:pt x="2603" y="3124"/>
                  </a:lnTo>
                  <a:lnTo>
                    <a:pt x="2585" y="3110"/>
                  </a:lnTo>
                  <a:lnTo>
                    <a:pt x="2567" y="3096"/>
                  </a:lnTo>
                  <a:lnTo>
                    <a:pt x="2618" y="3064"/>
                  </a:lnTo>
                  <a:lnTo>
                    <a:pt x="2656" y="3038"/>
                  </a:lnTo>
                  <a:lnTo>
                    <a:pt x="2670" y="3029"/>
                  </a:lnTo>
                  <a:lnTo>
                    <a:pt x="2683" y="3022"/>
                  </a:lnTo>
                  <a:lnTo>
                    <a:pt x="2688" y="3020"/>
                  </a:lnTo>
                  <a:lnTo>
                    <a:pt x="2693" y="3018"/>
                  </a:lnTo>
                  <a:lnTo>
                    <a:pt x="2698" y="3017"/>
                  </a:lnTo>
                  <a:lnTo>
                    <a:pt x="2702" y="3017"/>
                  </a:lnTo>
                  <a:lnTo>
                    <a:pt x="2705" y="3018"/>
                  </a:lnTo>
                  <a:lnTo>
                    <a:pt x="2708" y="3019"/>
                  </a:lnTo>
                  <a:lnTo>
                    <a:pt x="2711" y="3021"/>
                  </a:lnTo>
                  <a:lnTo>
                    <a:pt x="2714" y="3024"/>
                  </a:lnTo>
                  <a:lnTo>
                    <a:pt x="2720" y="3033"/>
                  </a:lnTo>
                  <a:lnTo>
                    <a:pt x="2724" y="3046"/>
                  </a:lnTo>
                  <a:lnTo>
                    <a:pt x="2735" y="3082"/>
                  </a:lnTo>
                  <a:lnTo>
                    <a:pt x="2746" y="3135"/>
                  </a:lnTo>
                  <a:lnTo>
                    <a:pt x="2739" y="3141"/>
                  </a:lnTo>
                  <a:lnTo>
                    <a:pt x="2733" y="3146"/>
                  </a:lnTo>
                  <a:lnTo>
                    <a:pt x="2729" y="3150"/>
                  </a:lnTo>
                  <a:lnTo>
                    <a:pt x="2726" y="3155"/>
                  </a:lnTo>
                  <a:lnTo>
                    <a:pt x="2725" y="3161"/>
                  </a:lnTo>
                  <a:lnTo>
                    <a:pt x="2725" y="3167"/>
                  </a:lnTo>
                  <a:lnTo>
                    <a:pt x="2724" y="3176"/>
                  </a:lnTo>
                  <a:lnTo>
                    <a:pt x="2724" y="3185"/>
                  </a:lnTo>
                  <a:close/>
                  <a:moveTo>
                    <a:pt x="2258" y="2775"/>
                  </a:moveTo>
                  <a:lnTo>
                    <a:pt x="2250" y="2775"/>
                  </a:lnTo>
                  <a:lnTo>
                    <a:pt x="2232" y="2771"/>
                  </a:lnTo>
                  <a:lnTo>
                    <a:pt x="2217" y="2767"/>
                  </a:lnTo>
                  <a:lnTo>
                    <a:pt x="2203" y="2761"/>
                  </a:lnTo>
                  <a:lnTo>
                    <a:pt x="2190" y="2755"/>
                  </a:lnTo>
                  <a:lnTo>
                    <a:pt x="2178" y="2749"/>
                  </a:lnTo>
                  <a:lnTo>
                    <a:pt x="2169" y="2741"/>
                  </a:lnTo>
                  <a:lnTo>
                    <a:pt x="2159" y="2734"/>
                  </a:lnTo>
                  <a:lnTo>
                    <a:pt x="2151" y="2725"/>
                  </a:lnTo>
                  <a:lnTo>
                    <a:pt x="2143" y="2717"/>
                  </a:lnTo>
                  <a:lnTo>
                    <a:pt x="2135" y="2706"/>
                  </a:lnTo>
                  <a:lnTo>
                    <a:pt x="2127" y="2696"/>
                  </a:lnTo>
                  <a:lnTo>
                    <a:pt x="2119" y="2685"/>
                  </a:lnTo>
                  <a:lnTo>
                    <a:pt x="2102" y="2660"/>
                  </a:lnTo>
                  <a:lnTo>
                    <a:pt x="2084" y="2632"/>
                  </a:lnTo>
                  <a:lnTo>
                    <a:pt x="1998" y="2629"/>
                  </a:lnTo>
                  <a:lnTo>
                    <a:pt x="1997" y="2627"/>
                  </a:lnTo>
                  <a:lnTo>
                    <a:pt x="1995" y="2626"/>
                  </a:lnTo>
                  <a:lnTo>
                    <a:pt x="2018" y="2617"/>
                  </a:lnTo>
                  <a:lnTo>
                    <a:pt x="2036" y="2609"/>
                  </a:lnTo>
                  <a:lnTo>
                    <a:pt x="2051" y="2605"/>
                  </a:lnTo>
                  <a:lnTo>
                    <a:pt x="2061" y="2603"/>
                  </a:lnTo>
                  <a:lnTo>
                    <a:pt x="2070" y="2602"/>
                  </a:lnTo>
                  <a:lnTo>
                    <a:pt x="2076" y="2604"/>
                  </a:lnTo>
                  <a:lnTo>
                    <a:pt x="2081" y="2606"/>
                  </a:lnTo>
                  <a:lnTo>
                    <a:pt x="2084" y="2610"/>
                  </a:lnTo>
                  <a:lnTo>
                    <a:pt x="2089" y="2614"/>
                  </a:lnTo>
                  <a:lnTo>
                    <a:pt x="2092" y="2619"/>
                  </a:lnTo>
                  <a:lnTo>
                    <a:pt x="2096" y="2624"/>
                  </a:lnTo>
                  <a:lnTo>
                    <a:pt x="2102" y="2628"/>
                  </a:lnTo>
                  <a:lnTo>
                    <a:pt x="2111" y="2631"/>
                  </a:lnTo>
                  <a:lnTo>
                    <a:pt x="2121" y="2633"/>
                  </a:lnTo>
                  <a:lnTo>
                    <a:pt x="2135" y="2636"/>
                  </a:lnTo>
                  <a:lnTo>
                    <a:pt x="2153" y="2635"/>
                  </a:lnTo>
                  <a:lnTo>
                    <a:pt x="2143" y="2621"/>
                  </a:lnTo>
                  <a:lnTo>
                    <a:pt x="2132" y="2607"/>
                  </a:lnTo>
                  <a:lnTo>
                    <a:pt x="2121" y="2592"/>
                  </a:lnTo>
                  <a:lnTo>
                    <a:pt x="2111" y="2579"/>
                  </a:lnTo>
                  <a:lnTo>
                    <a:pt x="2079" y="2582"/>
                  </a:lnTo>
                  <a:lnTo>
                    <a:pt x="2048" y="2585"/>
                  </a:lnTo>
                  <a:lnTo>
                    <a:pt x="2017" y="2587"/>
                  </a:lnTo>
                  <a:lnTo>
                    <a:pt x="1985" y="2590"/>
                  </a:lnTo>
                  <a:lnTo>
                    <a:pt x="1980" y="2585"/>
                  </a:lnTo>
                  <a:lnTo>
                    <a:pt x="1974" y="2579"/>
                  </a:lnTo>
                  <a:lnTo>
                    <a:pt x="1995" y="2572"/>
                  </a:lnTo>
                  <a:lnTo>
                    <a:pt x="2014" y="2567"/>
                  </a:lnTo>
                  <a:lnTo>
                    <a:pt x="2031" y="2562"/>
                  </a:lnTo>
                  <a:lnTo>
                    <a:pt x="2048" y="2557"/>
                  </a:lnTo>
                  <a:lnTo>
                    <a:pt x="2065" y="2554"/>
                  </a:lnTo>
                  <a:lnTo>
                    <a:pt x="2084" y="2551"/>
                  </a:lnTo>
                  <a:lnTo>
                    <a:pt x="2107" y="2550"/>
                  </a:lnTo>
                  <a:lnTo>
                    <a:pt x="2132" y="2549"/>
                  </a:lnTo>
                  <a:lnTo>
                    <a:pt x="2159" y="2584"/>
                  </a:lnTo>
                  <a:lnTo>
                    <a:pt x="2173" y="2583"/>
                  </a:lnTo>
                  <a:lnTo>
                    <a:pt x="2187" y="2583"/>
                  </a:lnTo>
                  <a:lnTo>
                    <a:pt x="2166" y="2563"/>
                  </a:lnTo>
                  <a:lnTo>
                    <a:pt x="2149" y="2547"/>
                  </a:lnTo>
                  <a:lnTo>
                    <a:pt x="2141" y="2542"/>
                  </a:lnTo>
                  <a:lnTo>
                    <a:pt x="2134" y="2536"/>
                  </a:lnTo>
                  <a:lnTo>
                    <a:pt x="2127" y="2532"/>
                  </a:lnTo>
                  <a:lnTo>
                    <a:pt x="2120" y="2529"/>
                  </a:lnTo>
                  <a:lnTo>
                    <a:pt x="2107" y="2524"/>
                  </a:lnTo>
                  <a:lnTo>
                    <a:pt x="2090" y="2519"/>
                  </a:lnTo>
                  <a:lnTo>
                    <a:pt x="2071" y="2516"/>
                  </a:lnTo>
                  <a:lnTo>
                    <a:pt x="2046" y="2513"/>
                  </a:lnTo>
                  <a:lnTo>
                    <a:pt x="2046" y="2505"/>
                  </a:lnTo>
                  <a:lnTo>
                    <a:pt x="2051" y="2501"/>
                  </a:lnTo>
                  <a:lnTo>
                    <a:pt x="2056" y="2498"/>
                  </a:lnTo>
                  <a:lnTo>
                    <a:pt x="2063" y="2496"/>
                  </a:lnTo>
                  <a:lnTo>
                    <a:pt x="2071" y="2495"/>
                  </a:lnTo>
                  <a:lnTo>
                    <a:pt x="2087" y="2493"/>
                  </a:lnTo>
                  <a:lnTo>
                    <a:pt x="2105" y="2493"/>
                  </a:lnTo>
                  <a:lnTo>
                    <a:pt x="2140" y="2494"/>
                  </a:lnTo>
                  <a:lnTo>
                    <a:pt x="2173" y="2495"/>
                  </a:lnTo>
                  <a:lnTo>
                    <a:pt x="2192" y="2532"/>
                  </a:lnTo>
                  <a:lnTo>
                    <a:pt x="2211" y="2565"/>
                  </a:lnTo>
                  <a:lnTo>
                    <a:pt x="2227" y="2595"/>
                  </a:lnTo>
                  <a:lnTo>
                    <a:pt x="2242" y="2625"/>
                  </a:lnTo>
                  <a:lnTo>
                    <a:pt x="2247" y="2640"/>
                  </a:lnTo>
                  <a:lnTo>
                    <a:pt x="2252" y="2656"/>
                  </a:lnTo>
                  <a:lnTo>
                    <a:pt x="2256" y="2673"/>
                  </a:lnTo>
                  <a:lnTo>
                    <a:pt x="2259" y="2691"/>
                  </a:lnTo>
                  <a:lnTo>
                    <a:pt x="2261" y="2708"/>
                  </a:lnTo>
                  <a:lnTo>
                    <a:pt x="2261" y="2730"/>
                  </a:lnTo>
                  <a:lnTo>
                    <a:pt x="2260" y="2751"/>
                  </a:lnTo>
                  <a:lnTo>
                    <a:pt x="2258" y="2775"/>
                  </a:lnTo>
                  <a:close/>
                  <a:moveTo>
                    <a:pt x="2220" y="2308"/>
                  </a:moveTo>
                  <a:lnTo>
                    <a:pt x="2208" y="2318"/>
                  </a:lnTo>
                  <a:lnTo>
                    <a:pt x="2196" y="2326"/>
                  </a:lnTo>
                  <a:lnTo>
                    <a:pt x="2185" y="2332"/>
                  </a:lnTo>
                  <a:lnTo>
                    <a:pt x="2174" y="2339"/>
                  </a:lnTo>
                  <a:lnTo>
                    <a:pt x="2154" y="2350"/>
                  </a:lnTo>
                  <a:lnTo>
                    <a:pt x="2133" y="2361"/>
                  </a:lnTo>
                  <a:lnTo>
                    <a:pt x="2147" y="2384"/>
                  </a:lnTo>
                  <a:lnTo>
                    <a:pt x="2162" y="2408"/>
                  </a:lnTo>
                  <a:lnTo>
                    <a:pt x="2175" y="2433"/>
                  </a:lnTo>
                  <a:lnTo>
                    <a:pt x="2190" y="2456"/>
                  </a:lnTo>
                  <a:lnTo>
                    <a:pt x="2185" y="2463"/>
                  </a:lnTo>
                  <a:lnTo>
                    <a:pt x="2181" y="2471"/>
                  </a:lnTo>
                  <a:lnTo>
                    <a:pt x="2158" y="2471"/>
                  </a:lnTo>
                  <a:lnTo>
                    <a:pt x="2138" y="2472"/>
                  </a:lnTo>
                  <a:lnTo>
                    <a:pt x="2120" y="2474"/>
                  </a:lnTo>
                  <a:lnTo>
                    <a:pt x="2105" y="2476"/>
                  </a:lnTo>
                  <a:lnTo>
                    <a:pt x="2073" y="2482"/>
                  </a:lnTo>
                  <a:lnTo>
                    <a:pt x="2040" y="2489"/>
                  </a:lnTo>
                  <a:lnTo>
                    <a:pt x="2039" y="2493"/>
                  </a:lnTo>
                  <a:lnTo>
                    <a:pt x="2038" y="2497"/>
                  </a:lnTo>
                  <a:lnTo>
                    <a:pt x="2035" y="2502"/>
                  </a:lnTo>
                  <a:lnTo>
                    <a:pt x="2032" y="2507"/>
                  </a:lnTo>
                  <a:lnTo>
                    <a:pt x="2024" y="2516"/>
                  </a:lnTo>
                  <a:lnTo>
                    <a:pt x="2014" y="2525"/>
                  </a:lnTo>
                  <a:lnTo>
                    <a:pt x="2003" y="2532"/>
                  </a:lnTo>
                  <a:lnTo>
                    <a:pt x="1993" y="2539"/>
                  </a:lnTo>
                  <a:lnTo>
                    <a:pt x="1982" y="2545"/>
                  </a:lnTo>
                  <a:lnTo>
                    <a:pt x="1974" y="2548"/>
                  </a:lnTo>
                  <a:lnTo>
                    <a:pt x="1973" y="2526"/>
                  </a:lnTo>
                  <a:lnTo>
                    <a:pt x="1972" y="2505"/>
                  </a:lnTo>
                  <a:lnTo>
                    <a:pt x="1971" y="2483"/>
                  </a:lnTo>
                  <a:lnTo>
                    <a:pt x="1968" y="2462"/>
                  </a:lnTo>
                  <a:lnTo>
                    <a:pt x="1962" y="2421"/>
                  </a:lnTo>
                  <a:lnTo>
                    <a:pt x="1955" y="2381"/>
                  </a:lnTo>
                  <a:lnTo>
                    <a:pt x="1947" y="2342"/>
                  </a:lnTo>
                  <a:lnTo>
                    <a:pt x="1939" y="2302"/>
                  </a:lnTo>
                  <a:lnTo>
                    <a:pt x="1931" y="2263"/>
                  </a:lnTo>
                  <a:lnTo>
                    <a:pt x="1924" y="2223"/>
                  </a:lnTo>
                  <a:lnTo>
                    <a:pt x="1930" y="2217"/>
                  </a:lnTo>
                  <a:lnTo>
                    <a:pt x="1937" y="2213"/>
                  </a:lnTo>
                  <a:lnTo>
                    <a:pt x="1943" y="2210"/>
                  </a:lnTo>
                  <a:lnTo>
                    <a:pt x="1949" y="2207"/>
                  </a:lnTo>
                  <a:lnTo>
                    <a:pt x="1956" y="2205"/>
                  </a:lnTo>
                  <a:lnTo>
                    <a:pt x="1962" y="2204"/>
                  </a:lnTo>
                  <a:lnTo>
                    <a:pt x="1969" y="2204"/>
                  </a:lnTo>
                  <a:lnTo>
                    <a:pt x="1977" y="2205"/>
                  </a:lnTo>
                  <a:lnTo>
                    <a:pt x="1984" y="2207"/>
                  </a:lnTo>
                  <a:lnTo>
                    <a:pt x="1991" y="2210"/>
                  </a:lnTo>
                  <a:lnTo>
                    <a:pt x="1998" y="2212"/>
                  </a:lnTo>
                  <a:lnTo>
                    <a:pt x="2005" y="2216"/>
                  </a:lnTo>
                  <a:lnTo>
                    <a:pt x="2020" y="2225"/>
                  </a:lnTo>
                  <a:lnTo>
                    <a:pt x="2035" y="2235"/>
                  </a:lnTo>
                  <a:lnTo>
                    <a:pt x="2050" y="2247"/>
                  </a:lnTo>
                  <a:lnTo>
                    <a:pt x="2063" y="2259"/>
                  </a:lnTo>
                  <a:lnTo>
                    <a:pt x="2077" y="2273"/>
                  </a:lnTo>
                  <a:lnTo>
                    <a:pt x="2091" y="2287"/>
                  </a:lnTo>
                  <a:lnTo>
                    <a:pt x="2115" y="2312"/>
                  </a:lnTo>
                  <a:lnTo>
                    <a:pt x="2135" y="2333"/>
                  </a:lnTo>
                  <a:lnTo>
                    <a:pt x="2156" y="2325"/>
                  </a:lnTo>
                  <a:lnTo>
                    <a:pt x="2175" y="2319"/>
                  </a:lnTo>
                  <a:lnTo>
                    <a:pt x="2195" y="2313"/>
                  </a:lnTo>
                  <a:lnTo>
                    <a:pt x="2220" y="2308"/>
                  </a:lnTo>
                  <a:close/>
                  <a:moveTo>
                    <a:pt x="2040" y="2105"/>
                  </a:moveTo>
                  <a:lnTo>
                    <a:pt x="2041" y="2105"/>
                  </a:lnTo>
                  <a:lnTo>
                    <a:pt x="2043" y="2106"/>
                  </a:lnTo>
                  <a:lnTo>
                    <a:pt x="2043" y="2117"/>
                  </a:lnTo>
                  <a:lnTo>
                    <a:pt x="2041" y="2129"/>
                  </a:lnTo>
                  <a:lnTo>
                    <a:pt x="2038" y="2142"/>
                  </a:lnTo>
                  <a:lnTo>
                    <a:pt x="2033" y="2155"/>
                  </a:lnTo>
                  <a:lnTo>
                    <a:pt x="2027" y="2167"/>
                  </a:lnTo>
                  <a:lnTo>
                    <a:pt x="2020" y="2179"/>
                  </a:lnTo>
                  <a:lnTo>
                    <a:pt x="2017" y="2183"/>
                  </a:lnTo>
                  <a:lnTo>
                    <a:pt x="2013" y="2189"/>
                  </a:lnTo>
                  <a:lnTo>
                    <a:pt x="2008" y="2193"/>
                  </a:lnTo>
                  <a:lnTo>
                    <a:pt x="2003" y="2196"/>
                  </a:lnTo>
                  <a:lnTo>
                    <a:pt x="1997" y="2191"/>
                  </a:lnTo>
                  <a:lnTo>
                    <a:pt x="1992" y="2185"/>
                  </a:lnTo>
                  <a:lnTo>
                    <a:pt x="2040" y="2105"/>
                  </a:lnTo>
                  <a:close/>
                  <a:moveTo>
                    <a:pt x="1972" y="2120"/>
                  </a:moveTo>
                  <a:lnTo>
                    <a:pt x="1975" y="2120"/>
                  </a:lnTo>
                  <a:lnTo>
                    <a:pt x="1979" y="2122"/>
                  </a:lnTo>
                  <a:lnTo>
                    <a:pt x="1984" y="2124"/>
                  </a:lnTo>
                  <a:lnTo>
                    <a:pt x="1992" y="2128"/>
                  </a:lnTo>
                  <a:lnTo>
                    <a:pt x="1979" y="2143"/>
                  </a:lnTo>
                  <a:lnTo>
                    <a:pt x="1969" y="2158"/>
                  </a:lnTo>
                  <a:lnTo>
                    <a:pt x="1960" y="2175"/>
                  </a:lnTo>
                  <a:lnTo>
                    <a:pt x="1950" y="2192"/>
                  </a:lnTo>
                  <a:lnTo>
                    <a:pt x="1947" y="2192"/>
                  </a:lnTo>
                  <a:lnTo>
                    <a:pt x="1943" y="2193"/>
                  </a:lnTo>
                  <a:lnTo>
                    <a:pt x="1939" y="2193"/>
                  </a:lnTo>
                  <a:lnTo>
                    <a:pt x="1945" y="2173"/>
                  </a:lnTo>
                  <a:lnTo>
                    <a:pt x="1953" y="2154"/>
                  </a:lnTo>
                  <a:lnTo>
                    <a:pt x="1961" y="2136"/>
                  </a:lnTo>
                  <a:lnTo>
                    <a:pt x="1972" y="2120"/>
                  </a:lnTo>
                  <a:close/>
                  <a:moveTo>
                    <a:pt x="2207" y="2268"/>
                  </a:moveTo>
                  <a:lnTo>
                    <a:pt x="2197" y="2272"/>
                  </a:lnTo>
                  <a:lnTo>
                    <a:pt x="2189" y="2275"/>
                  </a:lnTo>
                  <a:lnTo>
                    <a:pt x="2179" y="2279"/>
                  </a:lnTo>
                  <a:lnTo>
                    <a:pt x="2171" y="2285"/>
                  </a:lnTo>
                  <a:lnTo>
                    <a:pt x="2146" y="2277"/>
                  </a:lnTo>
                  <a:lnTo>
                    <a:pt x="2125" y="2272"/>
                  </a:lnTo>
                  <a:lnTo>
                    <a:pt x="2116" y="2268"/>
                  </a:lnTo>
                  <a:lnTo>
                    <a:pt x="2108" y="2265"/>
                  </a:lnTo>
                  <a:lnTo>
                    <a:pt x="2100" y="2260"/>
                  </a:lnTo>
                  <a:lnTo>
                    <a:pt x="2093" y="2256"/>
                  </a:lnTo>
                  <a:lnTo>
                    <a:pt x="2087" y="2252"/>
                  </a:lnTo>
                  <a:lnTo>
                    <a:pt x="2080" y="2246"/>
                  </a:lnTo>
                  <a:lnTo>
                    <a:pt x="2074" y="2239"/>
                  </a:lnTo>
                  <a:lnTo>
                    <a:pt x="2069" y="2232"/>
                  </a:lnTo>
                  <a:lnTo>
                    <a:pt x="2056" y="2214"/>
                  </a:lnTo>
                  <a:lnTo>
                    <a:pt x="2042" y="2191"/>
                  </a:lnTo>
                  <a:lnTo>
                    <a:pt x="2050" y="2174"/>
                  </a:lnTo>
                  <a:lnTo>
                    <a:pt x="2057" y="2157"/>
                  </a:lnTo>
                  <a:lnTo>
                    <a:pt x="2064" y="2140"/>
                  </a:lnTo>
                  <a:lnTo>
                    <a:pt x="2072" y="2124"/>
                  </a:lnTo>
                  <a:lnTo>
                    <a:pt x="2079" y="2123"/>
                  </a:lnTo>
                  <a:lnTo>
                    <a:pt x="2088" y="2123"/>
                  </a:lnTo>
                  <a:lnTo>
                    <a:pt x="2087" y="2145"/>
                  </a:lnTo>
                  <a:lnTo>
                    <a:pt x="2086" y="2164"/>
                  </a:lnTo>
                  <a:lnTo>
                    <a:pt x="2084" y="2179"/>
                  </a:lnTo>
                  <a:lnTo>
                    <a:pt x="2084" y="2192"/>
                  </a:lnTo>
                  <a:lnTo>
                    <a:pt x="2087" y="2197"/>
                  </a:lnTo>
                  <a:lnTo>
                    <a:pt x="2089" y="2202"/>
                  </a:lnTo>
                  <a:lnTo>
                    <a:pt x="2093" y="2208"/>
                  </a:lnTo>
                  <a:lnTo>
                    <a:pt x="2098" y="2212"/>
                  </a:lnTo>
                  <a:lnTo>
                    <a:pt x="2105" y="2217"/>
                  </a:lnTo>
                  <a:lnTo>
                    <a:pt x="2112" y="2221"/>
                  </a:lnTo>
                  <a:lnTo>
                    <a:pt x="2121" y="2227"/>
                  </a:lnTo>
                  <a:lnTo>
                    <a:pt x="2133" y="2232"/>
                  </a:lnTo>
                  <a:lnTo>
                    <a:pt x="2133" y="2225"/>
                  </a:lnTo>
                  <a:lnTo>
                    <a:pt x="2132" y="2218"/>
                  </a:lnTo>
                  <a:lnTo>
                    <a:pt x="2130" y="2213"/>
                  </a:lnTo>
                  <a:lnTo>
                    <a:pt x="2128" y="2208"/>
                  </a:lnTo>
                  <a:lnTo>
                    <a:pt x="2121" y="2200"/>
                  </a:lnTo>
                  <a:lnTo>
                    <a:pt x="2116" y="2195"/>
                  </a:lnTo>
                  <a:lnTo>
                    <a:pt x="2118" y="2185"/>
                  </a:lnTo>
                  <a:lnTo>
                    <a:pt x="2121" y="2176"/>
                  </a:lnTo>
                  <a:lnTo>
                    <a:pt x="2126" y="2167"/>
                  </a:lnTo>
                  <a:lnTo>
                    <a:pt x="2131" y="2159"/>
                  </a:lnTo>
                  <a:lnTo>
                    <a:pt x="2141" y="2143"/>
                  </a:lnTo>
                  <a:lnTo>
                    <a:pt x="2152" y="2127"/>
                  </a:lnTo>
                  <a:lnTo>
                    <a:pt x="2131" y="2109"/>
                  </a:lnTo>
                  <a:lnTo>
                    <a:pt x="2114" y="2093"/>
                  </a:lnTo>
                  <a:lnTo>
                    <a:pt x="2106" y="2086"/>
                  </a:lnTo>
                  <a:lnTo>
                    <a:pt x="2097" y="2080"/>
                  </a:lnTo>
                  <a:lnTo>
                    <a:pt x="2088" y="2072"/>
                  </a:lnTo>
                  <a:lnTo>
                    <a:pt x="2077" y="2066"/>
                  </a:lnTo>
                  <a:lnTo>
                    <a:pt x="2062" y="2067"/>
                  </a:lnTo>
                  <a:lnTo>
                    <a:pt x="2045" y="2071"/>
                  </a:lnTo>
                  <a:lnTo>
                    <a:pt x="2027" y="2076"/>
                  </a:lnTo>
                  <a:lnTo>
                    <a:pt x="2010" y="2080"/>
                  </a:lnTo>
                  <a:lnTo>
                    <a:pt x="1992" y="2084"/>
                  </a:lnTo>
                  <a:lnTo>
                    <a:pt x="1976" y="2086"/>
                  </a:lnTo>
                  <a:lnTo>
                    <a:pt x="1968" y="2086"/>
                  </a:lnTo>
                  <a:lnTo>
                    <a:pt x="1962" y="2086"/>
                  </a:lnTo>
                  <a:lnTo>
                    <a:pt x="1956" y="2086"/>
                  </a:lnTo>
                  <a:lnTo>
                    <a:pt x="1952" y="2084"/>
                  </a:lnTo>
                  <a:lnTo>
                    <a:pt x="1950" y="2077"/>
                  </a:lnTo>
                  <a:lnTo>
                    <a:pt x="1950" y="2069"/>
                  </a:lnTo>
                  <a:lnTo>
                    <a:pt x="1960" y="2062"/>
                  </a:lnTo>
                  <a:lnTo>
                    <a:pt x="1969" y="2055"/>
                  </a:lnTo>
                  <a:lnTo>
                    <a:pt x="1979" y="2050"/>
                  </a:lnTo>
                  <a:lnTo>
                    <a:pt x="1987" y="2046"/>
                  </a:lnTo>
                  <a:lnTo>
                    <a:pt x="1997" y="2042"/>
                  </a:lnTo>
                  <a:lnTo>
                    <a:pt x="2005" y="2039"/>
                  </a:lnTo>
                  <a:lnTo>
                    <a:pt x="2014" y="2036"/>
                  </a:lnTo>
                  <a:lnTo>
                    <a:pt x="2023" y="2034"/>
                  </a:lnTo>
                  <a:lnTo>
                    <a:pt x="2042" y="2032"/>
                  </a:lnTo>
                  <a:lnTo>
                    <a:pt x="2061" y="2031"/>
                  </a:lnTo>
                  <a:lnTo>
                    <a:pt x="2083" y="2030"/>
                  </a:lnTo>
                  <a:lnTo>
                    <a:pt x="2107" y="2028"/>
                  </a:lnTo>
                  <a:lnTo>
                    <a:pt x="2100" y="2014"/>
                  </a:lnTo>
                  <a:lnTo>
                    <a:pt x="2093" y="2000"/>
                  </a:lnTo>
                  <a:lnTo>
                    <a:pt x="2084" y="1989"/>
                  </a:lnTo>
                  <a:lnTo>
                    <a:pt x="2075" y="1978"/>
                  </a:lnTo>
                  <a:lnTo>
                    <a:pt x="2065" y="1969"/>
                  </a:lnTo>
                  <a:lnTo>
                    <a:pt x="2055" y="1960"/>
                  </a:lnTo>
                  <a:lnTo>
                    <a:pt x="2044" y="1953"/>
                  </a:lnTo>
                  <a:lnTo>
                    <a:pt x="2033" y="1946"/>
                  </a:lnTo>
                  <a:lnTo>
                    <a:pt x="2010" y="1933"/>
                  </a:lnTo>
                  <a:lnTo>
                    <a:pt x="1985" y="1921"/>
                  </a:lnTo>
                  <a:lnTo>
                    <a:pt x="1960" y="1910"/>
                  </a:lnTo>
                  <a:lnTo>
                    <a:pt x="1936" y="1898"/>
                  </a:lnTo>
                  <a:lnTo>
                    <a:pt x="1935" y="1895"/>
                  </a:lnTo>
                  <a:lnTo>
                    <a:pt x="1936" y="1893"/>
                  </a:lnTo>
                  <a:lnTo>
                    <a:pt x="1937" y="1890"/>
                  </a:lnTo>
                  <a:lnTo>
                    <a:pt x="1939" y="1884"/>
                  </a:lnTo>
                  <a:lnTo>
                    <a:pt x="1957" y="1888"/>
                  </a:lnTo>
                  <a:lnTo>
                    <a:pt x="1974" y="1895"/>
                  </a:lnTo>
                  <a:lnTo>
                    <a:pt x="1991" y="1900"/>
                  </a:lnTo>
                  <a:lnTo>
                    <a:pt x="2006" y="1906"/>
                  </a:lnTo>
                  <a:lnTo>
                    <a:pt x="2021" y="1913"/>
                  </a:lnTo>
                  <a:lnTo>
                    <a:pt x="2035" y="1920"/>
                  </a:lnTo>
                  <a:lnTo>
                    <a:pt x="2049" y="1928"/>
                  </a:lnTo>
                  <a:lnTo>
                    <a:pt x="2061" y="1935"/>
                  </a:lnTo>
                  <a:lnTo>
                    <a:pt x="2073" y="1943"/>
                  </a:lnTo>
                  <a:lnTo>
                    <a:pt x="2084" y="1952"/>
                  </a:lnTo>
                  <a:lnTo>
                    <a:pt x="2095" y="1961"/>
                  </a:lnTo>
                  <a:lnTo>
                    <a:pt x="2105" y="1971"/>
                  </a:lnTo>
                  <a:lnTo>
                    <a:pt x="2114" y="1980"/>
                  </a:lnTo>
                  <a:lnTo>
                    <a:pt x="2124" y="1991"/>
                  </a:lnTo>
                  <a:lnTo>
                    <a:pt x="2132" y="2002"/>
                  </a:lnTo>
                  <a:lnTo>
                    <a:pt x="2139" y="2013"/>
                  </a:lnTo>
                  <a:lnTo>
                    <a:pt x="2147" y="2025"/>
                  </a:lnTo>
                  <a:lnTo>
                    <a:pt x="2153" y="2037"/>
                  </a:lnTo>
                  <a:lnTo>
                    <a:pt x="2159" y="2050"/>
                  </a:lnTo>
                  <a:lnTo>
                    <a:pt x="2166" y="2064"/>
                  </a:lnTo>
                  <a:lnTo>
                    <a:pt x="2171" y="2078"/>
                  </a:lnTo>
                  <a:lnTo>
                    <a:pt x="2175" y="2092"/>
                  </a:lnTo>
                  <a:lnTo>
                    <a:pt x="2181" y="2107"/>
                  </a:lnTo>
                  <a:lnTo>
                    <a:pt x="2185" y="2122"/>
                  </a:lnTo>
                  <a:lnTo>
                    <a:pt x="2192" y="2155"/>
                  </a:lnTo>
                  <a:lnTo>
                    <a:pt x="2197" y="2191"/>
                  </a:lnTo>
                  <a:lnTo>
                    <a:pt x="2203" y="2228"/>
                  </a:lnTo>
                  <a:lnTo>
                    <a:pt x="2207" y="2268"/>
                  </a:lnTo>
                  <a:close/>
                  <a:moveTo>
                    <a:pt x="2063" y="1838"/>
                  </a:moveTo>
                  <a:lnTo>
                    <a:pt x="2062" y="1842"/>
                  </a:lnTo>
                  <a:lnTo>
                    <a:pt x="2059" y="1844"/>
                  </a:lnTo>
                  <a:lnTo>
                    <a:pt x="2053" y="1847"/>
                  </a:lnTo>
                  <a:lnTo>
                    <a:pt x="2041" y="1853"/>
                  </a:lnTo>
                  <a:lnTo>
                    <a:pt x="2032" y="1847"/>
                  </a:lnTo>
                  <a:lnTo>
                    <a:pt x="2023" y="1842"/>
                  </a:lnTo>
                  <a:lnTo>
                    <a:pt x="2015" y="1837"/>
                  </a:lnTo>
                  <a:lnTo>
                    <a:pt x="2006" y="1832"/>
                  </a:lnTo>
                  <a:lnTo>
                    <a:pt x="2017" y="1825"/>
                  </a:lnTo>
                  <a:lnTo>
                    <a:pt x="2027" y="1818"/>
                  </a:lnTo>
                  <a:lnTo>
                    <a:pt x="2036" y="1823"/>
                  </a:lnTo>
                  <a:lnTo>
                    <a:pt x="2045" y="1827"/>
                  </a:lnTo>
                  <a:lnTo>
                    <a:pt x="2054" y="1832"/>
                  </a:lnTo>
                  <a:lnTo>
                    <a:pt x="2063" y="1838"/>
                  </a:lnTo>
                  <a:close/>
                  <a:moveTo>
                    <a:pt x="2035" y="1785"/>
                  </a:moveTo>
                  <a:lnTo>
                    <a:pt x="2039" y="1797"/>
                  </a:lnTo>
                  <a:lnTo>
                    <a:pt x="1973" y="1797"/>
                  </a:lnTo>
                  <a:lnTo>
                    <a:pt x="1974" y="1791"/>
                  </a:lnTo>
                  <a:lnTo>
                    <a:pt x="1975" y="1787"/>
                  </a:lnTo>
                  <a:lnTo>
                    <a:pt x="1991" y="1786"/>
                  </a:lnTo>
                  <a:lnTo>
                    <a:pt x="2005" y="1786"/>
                  </a:lnTo>
                  <a:lnTo>
                    <a:pt x="2020" y="1785"/>
                  </a:lnTo>
                  <a:lnTo>
                    <a:pt x="2035" y="1785"/>
                  </a:lnTo>
                  <a:close/>
                  <a:moveTo>
                    <a:pt x="2014" y="1753"/>
                  </a:moveTo>
                  <a:lnTo>
                    <a:pt x="1999" y="1757"/>
                  </a:lnTo>
                  <a:lnTo>
                    <a:pt x="1984" y="1762"/>
                  </a:lnTo>
                  <a:lnTo>
                    <a:pt x="1973" y="1754"/>
                  </a:lnTo>
                  <a:lnTo>
                    <a:pt x="1961" y="1747"/>
                  </a:lnTo>
                  <a:lnTo>
                    <a:pt x="1957" y="1743"/>
                  </a:lnTo>
                  <a:lnTo>
                    <a:pt x="1954" y="1739"/>
                  </a:lnTo>
                  <a:lnTo>
                    <a:pt x="1953" y="1735"/>
                  </a:lnTo>
                  <a:lnTo>
                    <a:pt x="1953" y="1731"/>
                  </a:lnTo>
                  <a:lnTo>
                    <a:pt x="1974" y="1730"/>
                  </a:lnTo>
                  <a:lnTo>
                    <a:pt x="1988" y="1731"/>
                  </a:lnTo>
                  <a:lnTo>
                    <a:pt x="1994" y="1733"/>
                  </a:lnTo>
                  <a:lnTo>
                    <a:pt x="2000" y="1737"/>
                  </a:lnTo>
                  <a:lnTo>
                    <a:pt x="2006" y="1744"/>
                  </a:lnTo>
                  <a:lnTo>
                    <a:pt x="2014" y="1753"/>
                  </a:lnTo>
                  <a:close/>
                  <a:moveTo>
                    <a:pt x="2005" y="1697"/>
                  </a:moveTo>
                  <a:lnTo>
                    <a:pt x="2005" y="1701"/>
                  </a:lnTo>
                  <a:lnTo>
                    <a:pt x="2006" y="1707"/>
                  </a:lnTo>
                  <a:lnTo>
                    <a:pt x="2002" y="1711"/>
                  </a:lnTo>
                  <a:lnTo>
                    <a:pt x="1998" y="1716"/>
                  </a:lnTo>
                  <a:lnTo>
                    <a:pt x="1995" y="1718"/>
                  </a:lnTo>
                  <a:lnTo>
                    <a:pt x="1993" y="1720"/>
                  </a:lnTo>
                  <a:lnTo>
                    <a:pt x="1990" y="1722"/>
                  </a:lnTo>
                  <a:lnTo>
                    <a:pt x="1986" y="1722"/>
                  </a:lnTo>
                  <a:lnTo>
                    <a:pt x="1971" y="1719"/>
                  </a:lnTo>
                  <a:lnTo>
                    <a:pt x="1959" y="1716"/>
                  </a:lnTo>
                  <a:lnTo>
                    <a:pt x="1954" y="1714"/>
                  </a:lnTo>
                  <a:lnTo>
                    <a:pt x="1950" y="1712"/>
                  </a:lnTo>
                  <a:lnTo>
                    <a:pt x="1947" y="1708"/>
                  </a:lnTo>
                  <a:lnTo>
                    <a:pt x="1945" y="1704"/>
                  </a:lnTo>
                  <a:lnTo>
                    <a:pt x="1959" y="1697"/>
                  </a:lnTo>
                  <a:lnTo>
                    <a:pt x="1972" y="1693"/>
                  </a:lnTo>
                  <a:lnTo>
                    <a:pt x="1979" y="1691"/>
                  </a:lnTo>
                  <a:lnTo>
                    <a:pt x="1987" y="1691"/>
                  </a:lnTo>
                  <a:lnTo>
                    <a:pt x="1996" y="1693"/>
                  </a:lnTo>
                  <a:lnTo>
                    <a:pt x="2005" y="1697"/>
                  </a:lnTo>
                  <a:close/>
                  <a:moveTo>
                    <a:pt x="1984" y="1660"/>
                  </a:moveTo>
                  <a:lnTo>
                    <a:pt x="1979" y="1667"/>
                  </a:lnTo>
                  <a:lnTo>
                    <a:pt x="1974" y="1674"/>
                  </a:lnTo>
                  <a:lnTo>
                    <a:pt x="1966" y="1674"/>
                  </a:lnTo>
                  <a:lnTo>
                    <a:pt x="1952" y="1669"/>
                  </a:lnTo>
                  <a:lnTo>
                    <a:pt x="1938" y="1663"/>
                  </a:lnTo>
                  <a:lnTo>
                    <a:pt x="1924" y="1658"/>
                  </a:lnTo>
                  <a:lnTo>
                    <a:pt x="1910" y="1654"/>
                  </a:lnTo>
                  <a:lnTo>
                    <a:pt x="1914" y="1651"/>
                  </a:lnTo>
                  <a:lnTo>
                    <a:pt x="1917" y="1649"/>
                  </a:lnTo>
                  <a:lnTo>
                    <a:pt x="1920" y="1648"/>
                  </a:lnTo>
                  <a:lnTo>
                    <a:pt x="1924" y="1646"/>
                  </a:lnTo>
                  <a:lnTo>
                    <a:pt x="1934" y="1645"/>
                  </a:lnTo>
                  <a:lnTo>
                    <a:pt x="1943" y="1646"/>
                  </a:lnTo>
                  <a:lnTo>
                    <a:pt x="1953" y="1649"/>
                  </a:lnTo>
                  <a:lnTo>
                    <a:pt x="1963" y="1652"/>
                  </a:lnTo>
                  <a:lnTo>
                    <a:pt x="1974" y="1656"/>
                  </a:lnTo>
                  <a:lnTo>
                    <a:pt x="1984" y="1660"/>
                  </a:lnTo>
                  <a:close/>
                  <a:moveTo>
                    <a:pt x="1957" y="1618"/>
                  </a:moveTo>
                  <a:lnTo>
                    <a:pt x="1946" y="1626"/>
                  </a:lnTo>
                  <a:lnTo>
                    <a:pt x="1939" y="1625"/>
                  </a:lnTo>
                  <a:lnTo>
                    <a:pt x="1933" y="1623"/>
                  </a:lnTo>
                  <a:lnTo>
                    <a:pt x="1926" y="1622"/>
                  </a:lnTo>
                  <a:lnTo>
                    <a:pt x="1922" y="1620"/>
                  </a:lnTo>
                  <a:lnTo>
                    <a:pt x="1915" y="1614"/>
                  </a:lnTo>
                  <a:lnTo>
                    <a:pt x="1907" y="1607"/>
                  </a:lnTo>
                  <a:lnTo>
                    <a:pt x="1912" y="1600"/>
                  </a:lnTo>
                  <a:lnTo>
                    <a:pt x="1918" y="1593"/>
                  </a:lnTo>
                  <a:lnTo>
                    <a:pt x="1921" y="1589"/>
                  </a:lnTo>
                  <a:lnTo>
                    <a:pt x="1924" y="1586"/>
                  </a:lnTo>
                  <a:lnTo>
                    <a:pt x="1927" y="1584"/>
                  </a:lnTo>
                  <a:lnTo>
                    <a:pt x="1930" y="1584"/>
                  </a:lnTo>
                  <a:lnTo>
                    <a:pt x="1937" y="1589"/>
                  </a:lnTo>
                  <a:lnTo>
                    <a:pt x="1943" y="1597"/>
                  </a:lnTo>
                  <a:lnTo>
                    <a:pt x="1947" y="1601"/>
                  </a:lnTo>
                  <a:lnTo>
                    <a:pt x="1950" y="1606"/>
                  </a:lnTo>
                  <a:lnTo>
                    <a:pt x="1954" y="1612"/>
                  </a:lnTo>
                  <a:lnTo>
                    <a:pt x="1957" y="1618"/>
                  </a:lnTo>
                  <a:close/>
                  <a:moveTo>
                    <a:pt x="1930" y="1565"/>
                  </a:moveTo>
                  <a:lnTo>
                    <a:pt x="1927" y="1569"/>
                  </a:lnTo>
                  <a:lnTo>
                    <a:pt x="1924" y="1575"/>
                  </a:lnTo>
                  <a:lnTo>
                    <a:pt x="1912" y="1575"/>
                  </a:lnTo>
                  <a:lnTo>
                    <a:pt x="1899" y="1565"/>
                  </a:lnTo>
                  <a:lnTo>
                    <a:pt x="1885" y="1556"/>
                  </a:lnTo>
                  <a:lnTo>
                    <a:pt x="1889" y="1550"/>
                  </a:lnTo>
                  <a:lnTo>
                    <a:pt x="1895" y="1546"/>
                  </a:lnTo>
                  <a:lnTo>
                    <a:pt x="1900" y="1544"/>
                  </a:lnTo>
                  <a:lnTo>
                    <a:pt x="1906" y="1543"/>
                  </a:lnTo>
                  <a:lnTo>
                    <a:pt x="1909" y="1543"/>
                  </a:lnTo>
                  <a:lnTo>
                    <a:pt x="1914" y="1544"/>
                  </a:lnTo>
                  <a:lnTo>
                    <a:pt x="1917" y="1546"/>
                  </a:lnTo>
                  <a:lnTo>
                    <a:pt x="1920" y="1548"/>
                  </a:lnTo>
                  <a:lnTo>
                    <a:pt x="1923" y="1551"/>
                  </a:lnTo>
                  <a:lnTo>
                    <a:pt x="1925" y="1555"/>
                  </a:lnTo>
                  <a:lnTo>
                    <a:pt x="1928" y="1560"/>
                  </a:lnTo>
                  <a:lnTo>
                    <a:pt x="1930" y="1565"/>
                  </a:lnTo>
                  <a:close/>
                  <a:moveTo>
                    <a:pt x="1920" y="1514"/>
                  </a:moveTo>
                  <a:lnTo>
                    <a:pt x="1916" y="1517"/>
                  </a:lnTo>
                  <a:lnTo>
                    <a:pt x="1910" y="1520"/>
                  </a:lnTo>
                  <a:lnTo>
                    <a:pt x="1905" y="1521"/>
                  </a:lnTo>
                  <a:lnTo>
                    <a:pt x="1899" y="1522"/>
                  </a:lnTo>
                  <a:lnTo>
                    <a:pt x="1886" y="1523"/>
                  </a:lnTo>
                  <a:lnTo>
                    <a:pt x="1879" y="1523"/>
                  </a:lnTo>
                  <a:lnTo>
                    <a:pt x="1846" y="1508"/>
                  </a:lnTo>
                  <a:lnTo>
                    <a:pt x="1848" y="1499"/>
                  </a:lnTo>
                  <a:lnTo>
                    <a:pt x="1850" y="1491"/>
                  </a:lnTo>
                  <a:lnTo>
                    <a:pt x="1867" y="1496"/>
                  </a:lnTo>
                  <a:lnTo>
                    <a:pt x="1884" y="1503"/>
                  </a:lnTo>
                  <a:lnTo>
                    <a:pt x="1902" y="1508"/>
                  </a:lnTo>
                  <a:lnTo>
                    <a:pt x="1920" y="1514"/>
                  </a:lnTo>
                  <a:close/>
                  <a:moveTo>
                    <a:pt x="1900" y="1476"/>
                  </a:moveTo>
                  <a:lnTo>
                    <a:pt x="1836" y="1475"/>
                  </a:lnTo>
                  <a:lnTo>
                    <a:pt x="1828" y="1466"/>
                  </a:lnTo>
                  <a:lnTo>
                    <a:pt x="1839" y="1459"/>
                  </a:lnTo>
                  <a:lnTo>
                    <a:pt x="1848" y="1455"/>
                  </a:lnTo>
                  <a:lnTo>
                    <a:pt x="1855" y="1452"/>
                  </a:lnTo>
                  <a:lnTo>
                    <a:pt x="1863" y="1452"/>
                  </a:lnTo>
                  <a:lnTo>
                    <a:pt x="1870" y="1454"/>
                  </a:lnTo>
                  <a:lnTo>
                    <a:pt x="1879" y="1458"/>
                  </a:lnTo>
                  <a:lnTo>
                    <a:pt x="1888" y="1466"/>
                  </a:lnTo>
                  <a:lnTo>
                    <a:pt x="1900" y="1476"/>
                  </a:lnTo>
                  <a:close/>
                  <a:moveTo>
                    <a:pt x="1877" y="1414"/>
                  </a:moveTo>
                  <a:lnTo>
                    <a:pt x="1877" y="1424"/>
                  </a:lnTo>
                  <a:lnTo>
                    <a:pt x="1872" y="1428"/>
                  </a:lnTo>
                  <a:lnTo>
                    <a:pt x="1867" y="1431"/>
                  </a:lnTo>
                  <a:lnTo>
                    <a:pt x="1861" y="1432"/>
                  </a:lnTo>
                  <a:lnTo>
                    <a:pt x="1855" y="1433"/>
                  </a:lnTo>
                  <a:lnTo>
                    <a:pt x="1844" y="1432"/>
                  </a:lnTo>
                  <a:lnTo>
                    <a:pt x="1832" y="1431"/>
                  </a:lnTo>
                  <a:lnTo>
                    <a:pt x="1817" y="1398"/>
                  </a:lnTo>
                  <a:lnTo>
                    <a:pt x="1824" y="1396"/>
                  </a:lnTo>
                  <a:lnTo>
                    <a:pt x="1831" y="1396"/>
                  </a:lnTo>
                  <a:lnTo>
                    <a:pt x="1839" y="1397"/>
                  </a:lnTo>
                  <a:lnTo>
                    <a:pt x="1846" y="1399"/>
                  </a:lnTo>
                  <a:lnTo>
                    <a:pt x="1862" y="1406"/>
                  </a:lnTo>
                  <a:lnTo>
                    <a:pt x="1877" y="1414"/>
                  </a:lnTo>
                  <a:close/>
                  <a:moveTo>
                    <a:pt x="1861" y="1352"/>
                  </a:moveTo>
                  <a:lnTo>
                    <a:pt x="1860" y="1364"/>
                  </a:lnTo>
                  <a:lnTo>
                    <a:pt x="1859" y="1377"/>
                  </a:lnTo>
                  <a:lnTo>
                    <a:pt x="1851" y="1377"/>
                  </a:lnTo>
                  <a:lnTo>
                    <a:pt x="1843" y="1378"/>
                  </a:lnTo>
                  <a:lnTo>
                    <a:pt x="1824" y="1377"/>
                  </a:lnTo>
                  <a:lnTo>
                    <a:pt x="1810" y="1376"/>
                  </a:lnTo>
                  <a:lnTo>
                    <a:pt x="1805" y="1376"/>
                  </a:lnTo>
                  <a:lnTo>
                    <a:pt x="1801" y="1375"/>
                  </a:lnTo>
                  <a:lnTo>
                    <a:pt x="1795" y="1372"/>
                  </a:lnTo>
                  <a:lnTo>
                    <a:pt x="1790" y="1368"/>
                  </a:lnTo>
                  <a:lnTo>
                    <a:pt x="1795" y="1358"/>
                  </a:lnTo>
                  <a:lnTo>
                    <a:pt x="1801" y="1350"/>
                  </a:lnTo>
                  <a:lnTo>
                    <a:pt x="1806" y="1341"/>
                  </a:lnTo>
                  <a:lnTo>
                    <a:pt x="1811" y="1333"/>
                  </a:lnTo>
                  <a:lnTo>
                    <a:pt x="1817" y="1336"/>
                  </a:lnTo>
                  <a:lnTo>
                    <a:pt x="1823" y="1339"/>
                  </a:lnTo>
                  <a:lnTo>
                    <a:pt x="1829" y="1340"/>
                  </a:lnTo>
                  <a:lnTo>
                    <a:pt x="1835" y="1342"/>
                  </a:lnTo>
                  <a:lnTo>
                    <a:pt x="1842" y="1343"/>
                  </a:lnTo>
                  <a:lnTo>
                    <a:pt x="1848" y="1344"/>
                  </a:lnTo>
                  <a:lnTo>
                    <a:pt x="1854" y="1347"/>
                  </a:lnTo>
                  <a:lnTo>
                    <a:pt x="1861" y="1352"/>
                  </a:lnTo>
                  <a:close/>
                  <a:moveTo>
                    <a:pt x="1839" y="1315"/>
                  </a:moveTo>
                  <a:lnTo>
                    <a:pt x="1840" y="1316"/>
                  </a:lnTo>
                  <a:lnTo>
                    <a:pt x="1838" y="1317"/>
                  </a:lnTo>
                  <a:lnTo>
                    <a:pt x="1835" y="1318"/>
                  </a:lnTo>
                  <a:lnTo>
                    <a:pt x="1832" y="1319"/>
                  </a:lnTo>
                  <a:lnTo>
                    <a:pt x="1824" y="1319"/>
                  </a:lnTo>
                  <a:lnTo>
                    <a:pt x="1817" y="1319"/>
                  </a:lnTo>
                  <a:lnTo>
                    <a:pt x="1809" y="1317"/>
                  </a:lnTo>
                  <a:lnTo>
                    <a:pt x="1801" y="1314"/>
                  </a:lnTo>
                  <a:lnTo>
                    <a:pt x="1792" y="1309"/>
                  </a:lnTo>
                  <a:lnTo>
                    <a:pt x="1785" y="1306"/>
                  </a:lnTo>
                  <a:lnTo>
                    <a:pt x="1777" y="1303"/>
                  </a:lnTo>
                  <a:lnTo>
                    <a:pt x="1771" y="1301"/>
                  </a:lnTo>
                  <a:lnTo>
                    <a:pt x="1769" y="1301"/>
                  </a:lnTo>
                  <a:lnTo>
                    <a:pt x="1767" y="1301"/>
                  </a:lnTo>
                  <a:lnTo>
                    <a:pt x="1765" y="1302"/>
                  </a:lnTo>
                  <a:lnTo>
                    <a:pt x="1763" y="1303"/>
                  </a:lnTo>
                  <a:lnTo>
                    <a:pt x="1767" y="1299"/>
                  </a:lnTo>
                  <a:lnTo>
                    <a:pt x="1772" y="1295"/>
                  </a:lnTo>
                  <a:lnTo>
                    <a:pt x="1776" y="1290"/>
                  </a:lnTo>
                  <a:lnTo>
                    <a:pt x="1782" y="1288"/>
                  </a:lnTo>
                  <a:lnTo>
                    <a:pt x="1786" y="1287"/>
                  </a:lnTo>
                  <a:lnTo>
                    <a:pt x="1791" y="1286"/>
                  </a:lnTo>
                  <a:lnTo>
                    <a:pt x="1796" y="1286"/>
                  </a:lnTo>
                  <a:lnTo>
                    <a:pt x="1802" y="1287"/>
                  </a:lnTo>
                  <a:lnTo>
                    <a:pt x="1807" y="1288"/>
                  </a:lnTo>
                  <a:lnTo>
                    <a:pt x="1812" y="1290"/>
                  </a:lnTo>
                  <a:lnTo>
                    <a:pt x="1816" y="1294"/>
                  </a:lnTo>
                  <a:lnTo>
                    <a:pt x="1822" y="1297"/>
                  </a:lnTo>
                  <a:lnTo>
                    <a:pt x="1831" y="1305"/>
                  </a:lnTo>
                  <a:lnTo>
                    <a:pt x="1839" y="1315"/>
                  </a:lnTo>
                  <a:close/>
                  <a:moveTo>
                    <a:pt x="1816" y="1253"/>
                  </a:moveTo>
                  <a:lnTo>
                    <a:pt x="1815" y="1258"/>
                  </a:lnTo>
                  <a:lnTo>
                    <a:pt x="1815" y="1263"/>
                  </a:lnTo>
                  <a:lnTo>
                    <a:pt x="1782" y="1273"/>
                  </a:lnTo>
                  <a:lnTo>
                    <a:pt x="1766" y="1270"/>
                  </a:lnTo>
                  <a:lnTo>
                    <a:pt x="1754" y="1267"/>
                  </a:lnTo>
                  <a:lnTo>
                    <a:pt x="1750" y="1265"/>
                  </a:lnTo>
                  <a:lnTo>
                    <a:pt x="1747" y="1263"/>
                  </a:lnTo>
                  <a:lnTo>
                    <a:pt x="1745" y="1261"/>
                  </a:lnTo>
                  <a:lnTo>
                    <a:pt x="1744" y="1258"/>
                  </a:lnTo>
                  <a:lnTo>
                    <a:pt x="1744" y="1256"/>
                  </a:lnTo>
                  <a:lnTo>
                    <a:pt x="1745" y="1252"/>
                  </a:lnTo>
                  <a:lnTo>
                    <a:pt x="1746" y="1249"/>
                  </a:lnTo>
                  <a:lnTo>
                    <a:pt x="1749" y="1246"/>
                  </a:lnTo>
                  <a:lnTo>
                    <a:pt x="1756" y="1240"/>
                  </a:lnTo>
                  <a:lnTo>
                    <a:pt x="1766" y="1231"/>
                  </a:lnTo>
                  <a:lnTo>
                    <a:pt x="1776" y="1236"/>
                  </a:lnTo>
                  <a:lnTo>
                    <a:pt x="1786" y="1243"/>
                  </a:lnTo>
                  <a:lnTo>
                    <a:pt x="1792" y="1245"/>
                  </a:lnTo>
                  <a:lnTo>
                    <a:pt x="1799" y="1248"/>
                  </a:lnTo>
                  <a:lnTo>
                    <a:pt x="1807" y="1251"/>
                  </a:lnTo>
                  <a:lnTo>
                    <a:pt x="1816" y="1253"/>
                  </a:lnTo>
                  <a:close/>
                  <a:moveTo>
                    <a:pt x="1797" y="1202"/>
                  </a:moveTo>
                  <a:lnTo>
                    <a:pt x="1791" y="1208"/>
                  </a:lnTo>
                  <a:lnTo>
                    <a:pt x="1784" y="1213"/>
                  </a:lnTo>
                  <a:lnTo>
                    <a:pt x="1781" y="1216"/>
                  </a:lnTo>
                  <a:lnTo>
                    <a:pt x="1777" y="1219"/>
                  </a:lnTo>
                  <a:lnTo>
                    <a:pt x="1774" y="1220"/>
                  </a:lnTo>
                  <a:lnTo>
                    <a:pt x="1771" y="1220"/>
                  </a:lnTo>
                  <a:lnTo>
                    <a:pt x="1764" y="1217"/>
                  </a:lnTo>
                  <a:lnTo>
                    <a:pt x="1758" y="1215"/>
                  </a:lnTo>
                  <a:lnTo>
                    <a:pt x="1754" y="1213"/>
                  </a:lnTo>
                  <a:lnTo>
                    <a:pt x="1750" y="1210"/>
                  </a:lnTo>
                  <a:lnTo>
                    <a:pt x="1745" y="1204"/>
                  </a:lnTo>
                  <a:lnTo>
                    <a:pt x="1739" y="1196"/>
                  </a:lnTo>
                  <a:lnTo>
                    <a:pt x="1755" y="1191"/>
                  </a:lnTo>
                  <a:lnTo>
                    <a:pt x="1769" y="1187"/>
                  </a:lnTo>
                  <a:lnTo>
                    <a:pt x="1775" y="1187"/>
                  </a:lnTo>
                  <a:lnTo>
                    <a:pt x="1782" y="1189"/>
                  </a:lnTo>
                  <a:lnTo>
                    <a:pt x="1789" y="1194"/>
                  </a:lnTo>
                  <a:lnTo>
                    <a:pt x="1797" y="1202"/>
                  </a:lnTo>
                  <a:close/>
                  <a:moveTo>
                    <a:pt x="1790" y="1165"/>
                  </a:moveTo>
                  <a:lnTo>
                    <a:pt x="1784" y="1170"/>
                  </a:lnTo>
                  <a:lnTo>
                    <a:pt x="1778" y="1173"/>
                  </a:lnTo>
                  <a:lnTo>
                    <a:pt x="1773" y="1175"/>
                  </a:lnTo>
                  <a:lnTo>
                    <a:pt x="1765" y="1177"/>
                  </a:lnTo>
                  <a:lnTo>
                    <a:pt x="1735" y="1170"/>
                  </a:lnTo>
                  <a:lnTo>
                    <a:pt x="1713" y="1164"/>
                  </a:lnTo>
                  <a:lnTo>
                    <a:pt x="1710" y="1161"/>
                  </a:lnTo>
                  <a:lnTo>
                    <a:pt x="1708" y="1159"/>
                  </a:lnTo>
                  <a:lnTo>
                    <a:pt x="1707" y="1157"/>
                  </a:lnTo>
                  <a:lnTo>
                    <a:pt x="1708" y="1155"/>
                  </a:lnTo>
                  <a:lnTo>
                    <a:pt x="1711" y="1152"/>
                  </a:lnTo>
                  <a:lnTo>
                    <a:pt x="1715" y="1150"/>
                  </a:lnTo>
                  <a:lnTo>
                    <a:pt x="1721" y="1147"/>
                  </a:lnTo>
                  <a:lnTo>
                    <a:pt x="1730" y="1144"/>
                  </a:lnTo>
                  <a:lnTo>
                    <a:pt x="1747" y="1150"/>
                  </a:lnTo>
                  <a:lnTo>
                    <a:pt x="1762" y="1155"/>
                  </a:lnTo>
                  <a:lnTo>
                    <a:pt x="1775" y="1159"/>
                  </a:lnTo>
                  <a:lnTo>
                    <a:pt x="1790" y="1165"/>
                  </a:lnTo>
                  <a:close/>
                  <a:moveTo>
                    <a:pt x="1751" y="1110"/>
                  </a:moveTo>
                  <a:lnTo>
                    <a:pt x="1743" y="1118"/>
                  </a:lnTo>
                  <a:lnTo>
                    <a:pt x="1735" y="1128"/>
                  </a:lnTo>
                  <a:lnTo>
                    <a:pt x="1725" y="1120"/>
                  </a:lnTo>
                  <a:lnTo>
                    <a:pt x="1713" y="1113"/>
                  </a:lnTo>
                  <a:lnTo>
                    <a:pt x="1702" y="1107"/>
                  </a:lnTo>
                  <a:lnTo>
                    <a:pt x="1692" y="1100"/>
                  </a:lnTo>
                  <a:lnTo>
                    <a:pt x="1699" y="1097"/>
                  </a:lnTo>
                  <a:lnTo>
                    <a:pt x="1707" y="1095"/>
                  </a:lnTo>
                  <a:lnTo>
                    <a:pt x="1715" y="1094"/>
                  </a:lnTo>
                  <a:lnTo>
                    <a:pt x="1725" y="1094"/>
                  </a:lnTo>
                  <a:lnTo>
                    <a:pt x="1733" y="1095"/>
                  </a:lnTo>
                  <a:lnTo>
                    <a:pt x="1740" y="1098"/>
                  </a:lnTo>
                  <a:lnTo>
                    <a:pt x="1744" y="1100"/>
                  </a:lnTo>
                  <a:lnTo>
                    <a:pt x="1747" y="1102"/>
                  </a:lnTo>
                  <a:lnTo>
                    <a:pt x="1749" y="1107"/>
                  </a:lnTo>
                  <a:lnTo>
                    <a:pt x="1751" y="1110"/>
                  </a:lnTo>
                  <a:close/>
                  <a:moveTo>
                    <a:pt x="1676" y="1039"/>
                  </a:moveTo>
                  <a:lnTo>
                    <a:pt x="1685" y="1043"/>
                  </a:lnTo>
                  <a:lnTo>
                    <a:pt x="1695" y="1048"/>
                  </a:lnTo>
                  <a:lnTo>
                    <a:pt x="1705" y="1053"/>
                  </a:lnTo>
                  <a:lnTo>
                    <a:pt x="1714" y="1057"/>
                  </a:lnTo>
                  <a:lnTo>
                    <a:pt x="1713" y="1066"/>
                  </a:lnTo>
                  <a:lnTo>
                    <a:pt x="1713" y="1076"/>
                  </a:lnTo>
                  <a:lnTo>
                    <a:pt x="1707" y="1076"/>
                  </a:lnTo>
                  <a:lnTo>
                    <a:pt x="1701" y="1077"/>
                  </a:lnTo>
                  <a:lnTo>
                    <a:pt x="1696" y="1075"/>
                  </a:lnTo>
                  <a:lnTo>
                    <a:pt x="1690" y="1073"/>
                  </a:lnTo>
                  <a:lnTo>
                    <a:pt x="1683" y="1068"/>
                  </a:lnTo>
                  <a:lnTo>
                    <a:pt x="1678" y="1063"/>
                  </a:lnTo>
                  <a:lnTo>
                    <a:pt x="1674" y="1058"/>
                  </a:lnTo>
                  <a:lnTo>
                    <a:pt x="1672" y="1052"/>
                  </a:lnTo>
                  <a:lnTo>
                    <a:pt x="1671" y="1048"/>
                  </a:lnTo>
                  <a:lnTo>
                    <a:pt x="1672" y="1045"/>
                  </a:lnTo>
                  <a:lnTo>
                    <a:pt x="1673" y="1042"/>
                  </a:lnTo>
                  <a:lnTo>
                    <a:pt x="1676" y="1039"/>
                  </a:lnTo>
                  <a:close/>
                  <a:moveTo>
                    <a:pt x="1656" y="1049"/>
                  </a:moveTo>
                  <a:lnTo>
                    <a:pt x="1660" y="1054"/>
                  </a:lnTo>
                  <a:lnTo>
                    <a:pt x="1664" y="1060"/>
                  </a:lnTo>
                  <a:lnTo>
                    <a:pt x="1669" y="1066"/>
                  </a:lnTo>
                  <a:lnTo>
                    <a:pt x="1672" y="1075"/>
                  </a:lnTo>
                  <a:lnTo>
                    <a:pt x="1674" y="1082"/>
                  </a:lnTo>
                  <a:lnTo>
                    <a:pt x="1673" y="1090"/>
                  </a:lnTo>
                  <a:lnTo>
                    <a:pt x="1672" y="1093"/>
                  </a:lnTo>
                  <a:lnTo>
                    <a:pt x="1671" y="1096"/>
                  </a:lnTo>
                  <a:lnTo>
                    <a:pt x="1668" y="1098"/>
                  </a:lnTo>
                  <a:lnTo>
                    <a:pt x="1664" y="1100"/>
                  </a:lnTo>
                  <a:lnTo>
                    <a:pt x="1658" y="1084"/>
                  </a:lnTo>
                  <a:lnTo>
                    <a:pt x="1653" y="1071"/>
                  </a:lnTo>
                  <a:lnTo>
                    <a:pt x="1652" y="1064"/>
                  </a:lnTo>
                  <a:lnTo>
                    <a:pt x="1652" y="1059"/>
                  </a:lnTo>
                  <a:lnTo>
                    <a:pt x="1653" y="1054"/>
                  </a:lnTo>
                  <a:lnTo>
                    <a:pt x="1656" y="1049"/>
                  </a:lnTo>
                  <a:close/>
                  <a:moveTo>
                    <a:pt x="1562" y="900"/>
                  </a:moveTo>
                  <a:lnTo>
                    <a:pt x="1575" y="895"/>
                  </a:lnTo>
                  <a:lnTo>
                    <a:pt x="1586" y="892"/>
                  </a:lnTo>
                  <a:lnTo>
                    <a:pt x="1593" y="891"/>
                  </a:lnTo>
                  <a:lnTo>
                    <a:pt x="1600" y="890"/>
                  </a:lnTo>
                  <a:lnTo>
                    <a:pt x="1608" y="890"/>
                  </a:lnTo>
                  <a:lnTo>
                    <a:pt x="1617" y="890"/>
                  </a:lnTo>
                  <a:lnTo>
                    <a:pt x="1623" y="922"/>
                  </a:lnTo>
                  <a:lnTo>
                    <a:pt x="1630" y="959"/>
                  </a:lnTo>
                  <a:lnTo>
                    <a:pt x="1635" y="1000"/>
                  </a:lnTo>
                  <a:lnTo>
                    <a:pt x="1640" y="1045"/>
                  </a:lnTo>
                  <a:lnTo>
                    <a:pt x="1645" y="1093"/>
                  </a:lnTo>
                  <a:lnTo>
                    <a:pt x="1649" y="1142"/>
                  </a:lnTo>
                  <a:lnTo>
                    <a:pt x="1653" y="1195"/>
                  </a:lnTo>
                  <a:lnTo>
                    <a:pt x="1655" y="1248"/>
                  </a:lnTo>
                  <a:lnTo>
                    <a:pt x="1657" y="1302"/>
                  </a:lnTo>
                  <a:lnTo>
                    <a:pt x="1657" y="1355"/>
                  </a:lnTo>
                  <a:lnTo>
                    <a:pt x="1657" y="1408"/>
                  </a:lnTo>
                  <a:lnTo>
                    <a:pt x="1656" y="1459"/>
                  </a:lnTo>
                  <a:lnTo>
                    <a:pt x="1653" y="1509"/>
                  </a:lnTo>
                  <a:lnTo>
                    <a:pt x="1650" y="1556"/>
                  </a:lnTo>
                  <a:lnTo>
                    <a:pt x="1644" y="1599"/>
                  </a:lnTo>
                  <a:lnTo>
                    <a:pt x="1637" y="1638"/>
                  </a:lnTo>
                  <a:lnTo>
                    <a:pt x="1624" y="1638"/>
                  </a:lnTo>
                  <a:lnTo>
                    <a:pt x="1612" y="1638"/>
                  </a:lnTo>
                  <a:lnTo>
                    <a:pt x="1598" y="1639"/>
                  </a:lnTo>
                  <a:lnTo>
                    <a:pt x="1585" y="1639"/>
                  </a:lnTo>
                  <a:lnTo>
                    <a:pt x="1577" y="1635"/>
                  </a:lnTo>
                  <a:lnTo>
                    <a:pt x="1567" y="1632"/>
                  </a:lnTo>
                  <a:lnTo>
                    <a:pt x="1559" y="1627"/>
                  </a:lnTo>
                  <a:lnTo>
                    <a:pt x="1549" y="1624"/>
                  </a:lnTo>
                  <a:lnTo>
                    <a:pt x="1543" y="1583"/>
                  </a:lnTo>
                  <a:lnTo>
                    <a:pt x="1538" y="1541"/>
                  </a:lnTo>
                  <a:lnTo>
                    <a:pt x="1535" y="1496"/>
                  </a:lnTo>
                  <a:lnTo>
                    <a:pt x="1533" y="1451"/>
                  </a:lnTo>
                  <a:lnTo>
                    <a:pt x="1533" y="1406"/>
                  </a:lnTo>
                  <a:lnTo>
                    <a:pt x="1533" y="1358"/>
                  </a:lnTo>
                  <a:lnTo>
                    <a:pt x="1535" y="1310"/>
                  </a:lnTo>
                  <a:lnTo>
                    <a:pt x="1537" y="1263"/>
                  </a:lnTo>
                  <a:lnTo>
                    <a:pt x="1542" y="1168"/>
                  </a:lnTo>
                  <a:lnTo>
                    <a:pt x="1549" y="1074"/>
                  </a:lnTo>
                  <a:lnTo>
                    <a:pt x="1557" y="984"/>
                  </a:lnTo>
                  <a:lnTo>
                    <a:pt x="1562" y="900"/>
                  </a:lnTo>
                  <a:close/>
                  <a:moveTo>
                    <a:pt x="1489" y="1021"/>
                  </a:moveTo>
                  <a:lnTo>
                    <a:pt x="1511" y="1021"/>
                  </a:lnTo>
                  <a:lnTo>
                    <a:pt x="1521" y="1030"/>
                  </a:lnTo>
                  <a:lnTo>
                    <a:pt x="1529" y="1041"/>
                  </a:lnTo>
                  <a:lnTo>
                    <a:pt x="1533" y="1046"/>
                  </a:lnTo>
                  <a:lnTo>
                    <a:pt x="1534" y="1053"/>
                  </a:lnTo>
                  <a:lnTo>
                    <a:pt x="1533" y="1056"/>
                  </a:lnTo>
                  <a:lnTo>
                    <a:pt x="1532" y="1059"/>
                  </a:lnTo>
                  <a:lnTo>
                    <a:pt x="1529" y="1062"/>
                  </a:lnTo>
                  <a:lnTo>
                    <a:pt x="1527" y="1066"/>
                  </a:lnTo>
                  <a:lnTo>
                    <a:pt x="1517" y="1060"/>
                  </a:lnTo>
                  <a:lnTo>
                    <a:pt x="1510" y="1055"/>
                  </a:lnTo>
                  <a:lnTo>
                    <a:pt x="1505" y="1051"/>
                  </a:lnTo>
                  <a:lnTo>
                    <a:pt x="1501" y="1045"/>
                  </a:lnTo>
                  <a:lnTo>
                    <a:pt x="1495" y="1035"/>
                  </a:lnTo>
                  <a:lnTo>
                    <a:pt x="1489" y="1021"/>
                  </a:lnTo>
                  <a:close/>
                  <a:moveTo>
                    <a:pt x="1480" y="1078"/>
                  </a:moveTo>
                  <a:lnTo>
                    <a:pt x="1485" y="1074"/>
                  </a:lnTo>
                  <a:lnTo>
                    <a:pt x="1491" y="1071"/>
                  </a:lnTo>
                  <a:lnTo>
                    <a:pt x="1499" y="1078"/>
                  </a:lnTo>
                  <a:lnTo>
                    <a:pt x="1507" y="1086"/>
                  </a:lnTo>
                  <a:lnTo>
                    <a:pt x="1518" y="1094"/>
                  </a:lnTo>
                  <a:lnTo>
                    <a:pt x="1532" y="1102"/>
                  </a:lnTo>
                  <a:lnTo>
                    <a:pt x="1528" y="1110"/>
                  </a:lnTo>
                  <a:lnTo>
                    <a:pt x="1525" y="1116"/>
                  </a:lnTo>
                  <a:lnTo>
                    <a:pt x="1519" y="1116"/>
                  </a:lnTo>
                  <a:lnTo>
                    <a:pt x="1505" y="1105"/>
                  </a:lnTo>
                  <a:lnTo>
                    <a:pt x="1495" y="1097"/>
                  </a:lnTo>
                  <a:lnTo>
                    <a:pt x="1487" y="1087"/>
                  </a:lnTo>
                  <a:lnTo>
                    <a:pt x="1480" y="1078"/>
                  </a:lnTo>
                  <a:close/>
                  <a:moveTo>
                    <a:pt x="1472" y="997"/>
                  </a:moveTo>
                  <a:lnTo>
                    <a:pt x="1467" y="997"/>
                  </a:lnTo>
                  <a:lnTo>
                    <a:pt x="1465" y="995"/>
                  </a:lnTo>
                  <a:lnTo>
                    <a:pt x="1463" y="995"/>
                  </a:lnTo>
                  <a:lnTo>
                    <a:pt x="1467" y="984"/>
                  </a:lnTo>
                  <a:lnTo>
                    <a:pt x="1471" y="973"/>
                  </a:lnTo>
                  <a:lnTo>
                    <a:pt x="1475" y="974"/>
                  </a:lnTo>
                  <a:lnTo>
                    <a:pt x="1478" y="975"/>
                  </a:lnTo>
                  <a:lnTo>
                    <a:pt x="1479" y="978"/>
                  </a:lnTo>
                  <a:lnTo>
                    <a:pt x="1479" y="981"/>
                  </a:lnTo>
                  <a:lnTo>
                    <a:pt x="1479" y="984"/>
                  </a:lnTo>
                  <a:lnTo>
                    <a:pt x="1477" y="987"/>
                  </a:lnTo>
                  <a:lnTo>
                    <a:pt x="1475" y="991"/>
                  </a:lnTo>
                  <a:lnTo>
                    <a:pt x="1472" y="997"/>
                  </a:lnTo>
                  <a:close/>
                  <a:moveTo>
                    <a:pt x="1517" y="1180"/>
                  </a:moveTo>
                  <a:lnTo>
                    <a:pt x="1511" y="1180"/>
                  </a:lnTo>
                  <a:lnTo>
                    <a:pt x="1506" y="1182"/>
                  </a:lnTo>
                  <a:lnTo>
                    <a:pt x="1496" y="1172"/>
                  </a:lnTo>
                  <a:lnTo>
                    <a:pt x="1485" y="1163"/>
                  </a:lnTo>
                  <a:lnTo>
                    <a:pt x="1476" y="1152"/>
                  </a:lnTo>
                  <a:lnTo>
                    <a:pt x="1465" y="1142"/>
                  </a:lnTo>
                  <a:lnTo>
                    <a:pt x="1466" y="1139"/>
                  </a:lnTo>
                  <a:lnTo>
                    <a:pt x="1467" y="1136"/>
                  </a:lnTo>
                  <a:lnTo>
                    <a:pt x="1469" y="1135"/>
                  </a:lnTo>
                  <a:lnTo>
                    <a:pt x="1472" y="1134"/>
                  </a:lnTo>
                  <a:lnTo>
                    <a:pt x="1477" y="1135"/>
                  </a:lnTo>
                  <a:lnTo>
                    <a:pt x="1481" y="1136"/>
                  </a:lnTo>
                  <a:lnTo>
                    <a:pt x="1485" y="1138"/>
                  </a:lnTo>
                  <a:lnTo>
                    <a:pt x="1489" y="1140"/>
                  </a:lnTo>
                  <a:lnTo>
                    <a:pt x="1494" y="1144"/>
                  </a:lnTo>
                  <a:lnTo>
                    <a:pt x="1499" y="1148"/>
                  </a:lnTo>
                  <a:lnTo>
                    <a:pt x="1503" y="1152"/>
                  </a:lnTo>
                  <a:lnTo>
                    <a:pt x="1507" y="1157"/>
                  </a:lnTo>
                  <a:lnTo>
                    <a:pt x="1510" y="1163"/>
                  </a:lnTo>
                  <a:lnTo>
                    <a:pt x="1514" y="1169"/>
                  </a:lnTo>
                  <a:lnTo>
                    <a:pt x="1516" y="1174"/>
                  </a:lnTo>
                  <a:lnTo>
                    <a:pt x="1517" y="1180"/>
                  </a:lnTo>
                  <a:close/>
                  <a:moveTo>
                    <a:pt x="1454" y="1209"/>
                  </a:moveTo>
                  <a:lnTo>
                    <a:pt x="1459" y="1205"/>
                  </a:lnTo>
                  <a:lnTo>
                    <a:pt x="1463" y="1202"/>
                  </a:lnTo>
                  <a:lnTo>
                    <a:pt x="1467" y="1202"/>
                  </a:lnTo>
                  <a:lnTo>
                    <a:pt x="1471" y="1202"/>
                  </a:lnTo>
                  <a:lnTo>
                    <a:pt x="1482" y="1207"/>
                  </a:lnTo>
                  <a:lnTo>
                    <a:pt x="1498" y="1215"/>
                  </a:lnTo>
                  <a:lnTo>
                    <a:pt x="1502" y="1256"/>
                  </a:lnTo>
                  <a:lnTo>
                    <a:pt x="1501" y="1256"/>
                  </a:lnTo>
                  <a:lnTo>
                    <a:pt x="1499" y="1258"/>
                  </a:lnTo>
                  <a:lnTo>
                    <a:pt x="1475" y="1232"/>
                  </a:lnTo>
                  <a:lnTo>
                    <a:pt x="1462" y="1219"/>
                  </a:lnTo>
                  <a:lnTo>
                    <a:pt x="1457" y="1212"/>
                  </a:lnTo>
                  <a:lnTo>
                    <a:pt x="1454" y="1209"/>
                  </a:lnTo>
                  <a:close/>
                  <a:moveTo>
                    <a:pt x="1451" y="1257"/>
                  </a:moveTo>
                  <a:lnTo>
                    <a:pt x="1459" y="1260"/>
                  </a:lnTo>
                  <a:lnTo>
                    <a:pt x="1469" y="1268"/>
                  </a:lnTo>
                  <a:lnTo>
                    <a:pt x="1482" y="1279"/>
                  </a:lnTo>
                  <a:lnTo>
                    <a:pt x="1492" y="1288"/>
                  </a:lnTo>
                  <a:lnTo>
                    <a:pt x="1492" y="1301"/>
                  </a:lnTo>
                  <a:lnTo>
                    <a:pt x="1494" y="1314"/>
                  </a:lnTo>
                  <a:lnTo>
                    <a:pt x="1489" y="1314"/>
                  </a:lnTo>
                  <a:lnTo>
                    <a:pt x="1486" y="1313"/>
                  </a:lnTo>
                  <a:lnTo>
                    <a:pt x="1483" y="1313"/>
                  </a:lnTo>
                  <a:lnTo>
                    <a:pt x="1480" y="1310"/>
                  </a:lnTo>
                  <a:lnTo>
                    <a:pt x="1477" y="1308"/>
                  </a:lnTo>
                  <a:lnTo>
                    <a:pt x="1475" y="1304"/>
                  </a:lnTo>
                  <a:lnTo>
                    <a:pt x="1468" y="1296"/>
                  </a:lnTo>
                  <a:lnTo>
                    <a:pt x="1463" y="1286"/>
                  </a:lnTo>
                  <a:lnTo>
                    <a:pt x="1456" y="1266"/>
                  </a:lnTo>
                  <a:lnTo>
                    <a:pt x="1451" y="1257"/>
                  </a:lnTo>
                  <a:close/>
                  <a:moveTo>
                    <a:pt x="1510" y="2736"/>
                  </a:moveTo>
                  <a:lnTo>
                    <a:pt x="1502" y="2728"/>
                  </a:lnTo>
                  <a:lnTo>
                    <a:pt x="1498" y="2722"/>
                  </a:lnTo>
                  <a:lnTo>
                    <a:pt x="1497" y="2717"/>
                  </a:lnTo>
                  <a:lnTo>
                    <a:pt x="1498" y="2711"/>
                  </a:lnTo>
                  <a:lnTo>
                    <a:pt x="1517" y="2705"/>
                  </a:lnTo>
                  <a:lnTo>
                    <a:pt x="1542" y="2700"/>
                  </a:lnTo>
                  <a:lnTo>
                    <a:pt x="1557" y="2697"/>
                  </a:lnTo>
                  <a:lnTo>
                    <a:pt x="1573" y="2695"/>
                  </a:lnTo>
                  <a:lnTo>
                    <a:pt x="1589" y="2693"/>
                  </a:lnTo>
                  <a:lnTo>
                    <a:pt x="1603" y="2691"/>
                  </a:lnTo>
                  <a:lnTo>
                    <a:pt x="1619" y="2691"/>
                  </a:lnTo>
                  <a:lnTo>
                    <a:pt x="1634" y="2691"/>
                  </a:lnTo>
                  <a:lnTo>
                    <a:pt x="1648" y="2693"/>
                  </a:lnTo>
                  <a:lnTo>
                    <a:pt x="1660" y="2696"/>
                  </a:lnTo>
                  <a:lnTo>
                    <a:pt x="1666" y="2698"/>
                  </a:lnTo>
                  <a:lnTo>
                    <a:pt x="1671" y="2700"/>
                  </a:lnTo>
                  <a:lnTo>
                    <a:pt x="1675" y="2703"/>
                  </a:lnTo>
                  <a:lnTo>
                    <a:pt x="1679" y="2706"/>
                  </a:lnTo>
                  <a:lnTo>
                    <a:pt x="1682" y="2711"/>
                  </a:lnTo>
                  <a:lnTo>
                    <a:pt x="1686" y="2715"/>
                  </a:lnTo>
                  <a:lnTo>
                    <a:pt x="1688" y="2719"/>
                  </a:lnTo>
                  <a:lnTo>
                    <a:pt x="1689" y="2724"/>
                  </a:lnTo>
                  <a:lnTo>
                    <a:pt x="1667" y="2725"/>
                  </a:lnTo>
                  <a:lnTo>
                    <a:pt x="1643" y="2726"/>
                  </a:lnTo>
                  <a:lnTo>
                    <a:pt x="1620" y="2729"/>
                  </a:lnTo>
                  <a:lnTo>
                    <a:pt x="1597" y="2731"/>
                  </a:lnTo>
                  <a:lnTo>
                    <a:pt x="1574" y="2733"/>
                  </a:lnTo>
                  <a:lnTo>
                    <a:pt x="1552" y="2734"/>
                  </a:lnTo>
                  <a:lnTo>
                    <a:pt x="1530" y="2735"/>
                  </a:lnTo>
                  <a:lnTo>
                    <a:pt x="1510" y="2736"/>
                  </a:lnTo>
                  <a:close/>
                  <a:moveTo>
                    <a:pt x="1744" y="1409"/>
                  </a:moveTo>
                  <a:lnTo>
                    <a:pt x="1743" y="1413"/>
                  </a:lnTo>
                  <a:lnTo>
                    <a:pt x="1739" y="1416"/>
                  </a:lnTo>
                  <a:lnTo>
                    <a:pt x="1736" y="1419"/>
                  </a:lnTo>
                  <a:lnTo>
                    <a:pt x="1732" y="1422"/>
                  </a:lnTo>
                  <a:lnTo>
                    <a:pt x="1724" y="1427"/>
                  </a:lnTo>
                  <a:lnTo>
                    <a:pt x="1718" y="1428"/>
                  </a:lnTo>
                  <a:lnTo>
                    <a:pt x="1710" y="1422"/>
                  </a:lnTo>
                  <a:lnTo>
                    <a:pt x="1701" y="1417"/>
                  </a:lnTo>
                  <a:lnTo>
                    <a:pt x="1693" y="1413"/>
                  </a:lnTo>
                  <a:lnTo>
                    <a:pt x="1686" y="1409"/>
                  </a:lnTo>
                  <a:lnTo>
                    <a:pt x="1693" y="1397"/>
                  </a:lnTo>
                  <a:lnTo>
                    <a:pt x="1702" y="1387"/>
                  </a:lnTo>
                  <a:lnTo>
                    <a:pt x="1712" y="1392"/>
                  </a:lnTo>
                  <a:lnTo>
                    <a:pt x="1723" y="1397"/>
                  </a:lnTo>
                  <a:lnTo>
                    <a:pt x="1733" y="1402"/>
                  </a:lnTo>
                  <a:lnTo>
                    <a:pt x="1744" y="1409"/>
                  </a:lnTo>
                  <a:close/>
                  <a:moveTo>
                    <a:pt x="1686" y="1344"/>
                  </a:moveTo>
                  <a:lnTo>
                    <a:pt x="1693" y="1340"/>
                  </a:lnTo>
                  <a:lnTo>
                    <a:pt x="1700" y="1337"/>
                  </a:lnTo>
                  <a:lnTo>
                    <a:pt x="1715" y="1351"/>
                  </a:lnTo>
                  <a:lnTo>
                    <a:pt x="1731" y="1364"/>
                  </a:lnTo>
                  <a:lnTo>
                    <a:pt x="1725" y="1370"/>
                  </a:lnTo>
                  <a:lnTo>
                    <a:pt x="1719" y="1377"/>
                  </a:lnTo>
                  <a:lnTo>
                    <a:pt x="1711" y="1375"/>
                  </a:lnTo>
                  <a:lnTo>
                    <a:pt x="1705" y="1373"/>
                  </a:lnTo>
                  <a:lnTo>
                    <a:pt x="1697" y="1371"/>
                  </a:lnTo>
                  <a:lnTo>
                    <a:pt x="1692" y="1366"/>
                  </a:lnTo>
                  <a:lnTo>
                    <a:pt x="1688" y="1362"/>
                  </a:lnTo>
                  <a:lnTo>
                    <a:pt x="1686" y="1357"/>
                  </a:lnTo>
                  <a:lnTo>
                    <a:pt x="1685" y="1352"/>
                  </a:lnTo>
                  <a:lnTo>
                    <a:pt x="1686" y="1344"/>
                  </a:lnTo>
                  <a:close/>
                  <a:moveTo>
                    <a:pt x="1735" y="1295"/>
                  </a:moveTo>
                  <a:lnTo>
                    <a:pt x="1732" y="1297"/>
                  </a:lnTo>
                  <a:lnTo>
                    <a:pt x="1728" y="1299"/>
                  </a:lnTo>
                  <a:lnTo>
                    <a:pt x="1723" y="1301"/>
                  </a:lnTo>
                  <a:lnTo>
                    <a:pt x="1717" y="1302"/>
                  </a:lnTo>
                  <a:lnTo>
                    <a:pt x="1705" y="1304"/>
                  </a:lnTo>
                  <a:lnTo>
                    <a:pt x="1696" y="1305"/>
                  </a:lnTo>
                  <a:lnTo>
                    <a:pt x="1682" y="1298"/>
                  </a:lnTo>
                  <a:lnTo>
                    <a:pt x="1670" y="1291"/>
                  </a:lnTo>
                  <a:lnTo>
                    <a:pt x="1679" y="1287"/>
                  </a:lnTo>
                  <a:lnTo>
                    <a:pt x="1695" y="1282"/>
                  </a:lnTo>
                  <a:lnTo>
                    <a:pt x="1711" y="1278"/>
                  </a:lnTo>
                  <a:lnTo>
                    <a:pt x="1724" y="1277"/>
                  </a:lnTo>
                  <a:lnTo>
                    <a:pt x="1735" y="1295"/>
                  </a:lnTo>
                  <a:close/>
                  <a:moveTo>
                    <a:pt x="1727" y="1230"/>
                  </a:moveTo>
                  <a:lnTo>
                    <a:pt x="1726" y="1242"/>
                  </a:lnTo>
                  <a:lnTo>
                    <a:pt x="1725" y="1253"/>
                  </a:lnTo>
                  <a:lnTo>
                    <a:pt x="1718" y="1253"/>
                  </a:lnTo>
                  <a:lnTo>
                    <a:pt x="1712" y="1254"/>
                  </a:lnTo>
                  <a:lnTo>
                    <a:pt x="1699" y="1248"/>
                  </a:lnTo>
                  <a:lnTo>
                    <a:pt x="1687" y="1242"/>
                  </a:lnTo>
                  <a:lnTo>
                    <a:pt x="1674" y="1234"/>
                  </a:lnTo>
                  <a:lnTo>
                    <a:pt x="1662" y="1228"/>
                  </a:lnTo>
                  <a:lnTo>
                    <a:pt x="1669" y="1222"/>
                  </a:lnTo>
                  <a:lnTo>
                    <a:pt x="1676" y="1215"/>
                  </a:lnTo>
                  <a:lnTo>
                    <a:pt x="1687" y="1215"/>
                  </a:lnTo>
                  <a:lnTo>
                    <a:pt x="1696" y="1217"/>
                  </a:lnTo>
                  <a:lnTo>
                    <a:pt x="1704" y="1220"/>
                  </a:lnTo>
                  <a:lnTo>
                    <a:pt x="1711" y="1222"/>
                  </a:lnTo>
                  <a:lnTo>
                    <a:pt x="1720" y="1227"/>
                  </a:lnTo>
                  <a:lnTo>
                    <a:pt x="1727" y="1230"/>
                  </a:lnTo>
                  <a:close/>
                  <a:moveTo>
                    <a:pt x="1668" y="1766"/>
                  </a:moveTo>
                  <a:lnTo>
                    <a:pt x="1669" y="1819"/>
                  </a:lnTo>
                  <a:lnTo>
                    <a:pt x="1671" y="1871"/>
                  </a:lnTo>
                  <a:lnTo>
                    <a:pt x="1673" y="1923"/>
                  </a:lnTo>
                  <a:lnTo>
                    <a:pt x="1675" y="1976"/>
                  </a:lnTo>
                  <a:lnTo>
                    <a:pt x="1677" y="2029"/>
                  </a:lnTo>
                  <a:lnTo>
                    <a:pt x="1679" y="2082"/>
                  </a:lnTo>
                  <a:lnTo>
                    <a:pt x="1681" y="2135"/>
                  </a:lnTo>
                  <a:lnTo>
                    <a:pt x="1683" y="2188"/>
                  </a:lnTo>
                  <a:lnTo>
                    <a:pt x="1686" y="2240"/>
                  </a:lnTo>
                  <a:lnTo>
                    <a:pt x="1687" y="2293"/>
                  </a:lnTo>
                  <a:lnTo>
                    <a:pt x="1689" y="2346"/>
                  </a:lnTo>
                  <a:lnTo>
                    <a:pt x="1690" y="2399"/>
                  </a:lnTo>
                  <a:lnTo>
                    <a:pt x="1690" y="2452"/>
                  </a:lnTo>
                  <a:lnTo>
                    <a:pt x="1690" y="2506"/>
                  </a:lnTo>
                  <a:lnTo>
                    <a:pt x="1689" y="2558"/>
                  </a:lnTo>
                  <a:lnTo>
                    <a:pt x="1688" y="2611"/>
                  </a:lnTo>
                  <a:lnTo>
                    <a:pt x="1681" y="2624"/>
                  </a:lnTo>
                  <a:lnTo>
                    <a:pt x="1676" y="2638"/>
                  </a:lnTo>
                  <a:lnTo>
                    <a:pt x="1662" y="2641"/>
                  </a:lnTo>
                  <a:lnTo>
                    <a:pt x="1649" y="2643"/>
                  </a:lnTo>
                  <a:lnTo>
                    <a:pt x="1634" y="2645"/>
                  </a:lnTo>
                  <a:lnTo>
                    <a:pt x="1619" y="2645"/>
                  </a:lnTo>
                  <a:lnTo>
                    <a:pt x="1590" y="2645"/>
                  </a:lnTo>
                  <a:lnTo>
                    <a:pt x="1563" y="2645"/>
                  </a:lnTo>
                  <a:lnTo>
                    <a:pt x="1549" y="2641"/>
                  </a:lnTo>
                  <a:lnTo>
                    <a:pt x="1536" y="2638"/>
                  </a:lnTo>
                  <a:lnTo>
                    <a:pt x="1522" y="2633"/>
                  </a:lnTo>
                  <a:lnTo>
                    <a:pt x="1509" y="2630"/>
                  </a:lnTo>
                  <a:lnTo>
                    <a:pt x="1510" y="2575"/>
                  </a:lnTo>
                  <a:lnTo>
                    <a:pt x="1513" y="2520"/>
                  </a:lnTo>
                  <a:lnTo>
                    <a:pt x="1515" y="2467"/>
                  </a:lnTo>
                  <a:lnTo>
                    <a:pt x="1516" y="2412"/>
                  </a:lnTo>
                  <a:lnTo>
                    <a:pt x="1518" y="2357"/>
                  </a:lnTo>
                  <a:lnTo>
                    <a:pt x="1519" y="2302"/>
                  </a:lnTo>
                  <a:lnTo>
                    <a:pt x="1521" y="2247"/>
                  </a:lnTo>
                  <a:lnTo>
                    <a:pt x="1523" y="2192"/>
                  </a:lnTo>
                  <a:lnTo>
                    <a:pt x="1524" y="2137"/>
                  </a:lnTo>
                  <a:lnTo>
                    <a:pt x="1526" y="2082"/>
                  </a:lnTo>
                  <a:lnTo>
                    <a:pt x="1528" y="2027"/>
                  </a:lnTo>
                  <a:lnTo>
                    <a:pt x="1530" y="1973"/>
                  </a:lnTo>
                  <a:lnTo>
                    <a:pt x="1532" y="1918"/>
                  </a:lnTo>
                  <a:lnTo>
                    <a:pt x="1534" y="1863"/>
                  </a:lnTo>
                  <a:lnTo>
                    <a:pt x="1536" y="1808"/>
                  </a:lnTo>
                  <a:lnTo>
                    <a:pt x="1537" y="1753"/>
                  </a:lnTo>
                  <a:lnTo>
                    <a:pt x="1570" y="1752"/>
                  </a:lnTo>
                  <a:lnTo>
                    <a:pt x="1599" y="1753"/>
                  </a:lnTo>
                  <a:lnTo>
                    <a:pt x="1614" y="1754"/>
                  </a:lnTo>
                  <a:lnTo>
                    <a:pt x="1631" y="1757"/>
                  </a:lnTo>
                  <a:lnTo>
                    <a:pt x="1648" y="1761"/>
                  </a:lnTo>
                  <a:lnTo>
                    <a:pt x="1668" y="1766"/>
                  </a:lnTo>
                  <a:close/>
                  <a:moveTo>
                    <a:pt x="1552" y="1662"/>
                  </a:moveTo>
                  <a:lnTo>
                    <a:pt x="1578" y="1666"/>
                  </a:lnTo>
                  <a:lnTo>
                    <a:pt x="1604" y="1671"/>
                  </a:lnTo>
                  <a:lnTo>
                    <a:pt x="1618" y="1674"/>
                  </a:lnTo>
                  <a:lnTo>
                    <a:pt x="1632" y="1678"/>
                  </a:lnTo>
                  <a:lnTo>
                    <a:pt x="1645" y="1682"/>
                  </a:lnTo>
                  <a:lnTo>
                    <a:pt x="1661" y="1689"/>
                  </a:lnTo>
                  <a:lnTo>
                    <a:pt x="1660" y="1698"/>
                  </a:lnTo>
                  <a:lnTo>
                    <a:pt x="1660" y="1707"/>
                  </a:lnTo>
                  <a:lnTo>
                    <a:pt x="1644" y="1709"/>
                  </a:lnTo>
                  <a:lnTo>
                    <a:pt x="1629" y="1710"/>
                  </a:lnTo>
                  <a:lnTo>
                    <a:pt x="1613" y="1712"/>
                  </a:lnTo>
                  <a:lnTo>
                    <a:pt x="1598" y="1714"/>
                  </a:lnTo>
                  <a:lnTo>
                    <a:pt x="1585" y="1713"/>
                  </a:lnTo>
                  <a:lnTo>
                    <a:pt x="1573" y="1712"/>
                  </a:lnTo>
                  <a:lnTo>
                    <a:pt x="1560" y="1711"/>
                  </a:lnTo>
                  <a:lnTo>
                    <a:pt x="1547" y="1710"/>
                  </a:lnTo>
                  <a:lnTo>
                    <a:pt x="1543" y="1700"/>
                  </a:lnTo>
                  <a:lnTo>
                    <a:pt x="1540" y="1693"/>
                  </a:lnTo>
                  <a:lnTo>
                    <a:pt x="1539" y="1688"/>
                  </a:lnTo>
                  <a:lnTo>
                    <a:pt x="1540" y="1682"/>
                  </a:lnTo>
                  <a:lnTo>
                    <a:pt x="1544" y="1674"/>
                  </a:lnTo>
                  <a:lnTo>
                    <a:pt x="1552" y="1662"/>
                  </a:lnTo>
                  <a:close/>
                  <a:moveTo>
                    <a:pt x="1501" y="1531"/>
                  </a:moveTo>
                  <a:lnTo>
                    <a:pt x="1505" y="1542"/>
                  </a:lnTo>
                  <a:lnTo>
                    <a:pt x="1509" y="1552"/>
                  </a:lnTo>
                  <a:lnTo>
                    <a:pt x="1511" y="1564"/>
                  </a:lnTo>
                  <a:lnTo>
                    <a:pt x="1514" y="1576"/>
                  </a:lnTo>
                  <a:lnTo>
                    <a:pt x="1513" y="1587"/>
                  </a:lnTo>
                  <a:lnTo>
                    <a:pt x="1511" y="1598"/>
                  </a:lnTo>
                  <a:lnTo>
                    <a:pt x="1509" y="1603"/>
                  </a:lnTo>
                  <a:lnTo>
                    <a:pt x="1507" y="1608"/>
                  </a:lnTo>
                  <a:lnTo>
                    <a:pt x="1504" y="1613"/>
                  </a:lnTo>
                  <a:lnTo>
                    <a:pt x="1501" y="1617"/>
                  </a:lnTo>
                  <a:lnTo>
                    <a:pt x="1500" y="1616"/>
                  </a:lnTo>
                  <a:lnTo>
                    <a:pt x="1500" y="1614"/>
                  </a:lnTo>
                  <a:lnTo>
                    <a:pt x="1496" y="1599"/>
                  </a:lnTo>
                  <a:lnTo>
                    <a:pt x="1490" y="1570"/>
                  </a:lnTo>
                  <a:lnTo>
                    <a:pt x="1489" y="1557"/>
                  </a:lnTo>
                  <a:lnTo>
                    <a:pt x="1490" y="1544"/>
                  </a:lnTo>
                  <a:lnTo>
                    <a:pt x="1491" y="1539"/>
                  </a:lnTo>
                  <a:lnTo>
                    <a:pt x="1494" y="1534"/>
                  </a:lnTo>
                  <a:lnTo>
                    <a:pt x="1497" y="1532"/>
                  </a:lnTo>
                  <a:lnTo>
                    <a:pt x="1501" y="1531"/>
                  </a:lnTo>
                  <a:close/>
                  <a:moveTo>
                    <a:pt x="1429" y="1466"/>
                  </a:moveTo>
                  <a:lnTo>
                    <a:pt x="1434" y="1454"/>
                  </a:lnTo>
                  <a:lnTo>
                    <a:pt x="1441" y="1445"/>
                  </a:lnTo>
                  <a:lnTo>
                    <a:pt x="1452" y="1451"/>
                  </a:lnTo>
                  <a:lnTo>
                    <a:pt x="1465" y="1456"/>
                  </a:lnTo>
                  <a:lnTo>
                    <a:pt x="1477" y="1463"/>
                  </a:lnTo>
                  <a:lnTo>
                    <a:pt x="1489" y="1468"/>
                  </a:lnTo>
                  <a:lnTo>
                    <a:pt x="1489" y="1476"/>
                  </a:lnTo>
                  <a:lnTo>
                    <a:pt x="1487" y="1490"/>
                  </a:lnTo>
                  <a:lnTo>
                    <a:pt x="1484" y="1502"/>
                  </a:lnTo>
                  <a:lnTo>
                    <a:pt x="1482" y="1506"/>
                  </a:lnTo>
                  <a:lnTo>
                    <a:pt x="1468" y="1495"/>
                  </a:lnTo>
                  <a:lnTo>
                    <a:pt x="1454" y="1485"/>
                  </a:lnTo>
                  <a:lnTo>
                    <a:pt x="1442" y="1475"/>
                  </a:lnTo>
                  <a:lnTo>
                    <a:pt x="1429" y="1466"/>
                  </a:lnTo>
                  <a:close/>
                  <a:moveTo>
                    <a:pt x="1424" y="1525"/>
                  </a:moveTo>
                  <a:lnTo>
                    <a:pt x="1431" y="1518"/>
                  </a:lnTo>
                  <a:lnTo>
                    <a:pt x="1439" y="1510"/>
                  </a:lnTo>
                  <a:lnTo>
                    <a:pt x="1450" y="1519"/>
                  </a:lnTo>
                  <a:lnTo>
                    <a:pt x="1462" y="1527"/>
                  </a:lnTo>
                  <a:lnTo>
                    <a:pt x="1473" y="1536"/>
                  </a:lnTo>
                  <a:lnTo>
                    <a:pt x="1486" y="1544"/>
                  </a:lnTo>
                  <a:lnTo>
                    <a:pt x="1484" y="1548"/>
                  </a:lnTo>
                  <a:lnTo>
                    <a:pt x="1482" y="1556"/>
                  </a:lnTo>
                  <a:lnTo>
                    <a:pt x="1478" y="1562"/>
                  </a:lnTo>
                  <a:lnTo>
                    <a:pt x="1475" y="1565"/>
                  </a:lnTo>
                  <a:lnTo>
                    <a:pt x="1461" y="1555"/>
                  </a:lnTo>
                  <a:lnTo>
                    <a:pt x="1448" y="1545"/>
                  </a:lnTo>
                  <a:lnTo>
                    <a:pt x="1435" y="1534"/>
                  </a:lnTo>
                  <a:lnTo>
                    <a:pt x="1424" y="1525"/>
                  </a:lnTo>
                  <a:close/>
                  <a:moveTo>
                    <a:pt x="1448" y="1616"/>
                  </a:moveTo>
                  <a:lnTo>
                    <a:pt x="1442" y="1605"/>
                  </a:lnTo>
                  <a:lnTo>
                    <a:pt x="1437" y="1597"/>
                  </a:lnTo>
                  <a:lnTo>
                    <a:pt x="1433" y="1589"/>
                  </a:lnTo>
                  <a:lnTo>
                    <a:pt x="1431" y="1584"/>
                  </a:lnTo>
                  <a:lnTo>
                    <a:pt x="1430" y="1578"/>
                  </a:lnTo>
                  <a:lnTo>
                    <a:pt x="1430" y="1571"/>
                  </a:lnTo>
                  <a:lnTo>
                    <a:pt x="1430" y="1565"/>
                  </a:lnTo>
                  <a:lnTo>
                    <a:pt x="1431" y="1556"/>
                  </a:lnTo>
                  <a:lnTo>
                    <a:pt x="1438" y="1560"/>
                  </a:lnTo>
                  <a:lnTo>
                    <a:pt x="1444" y="1565"/>
                  </a:lnTo>
                  <a:lnTo>
                    <a:pt x="1450" y="1571"/>
                  </a:lnTo>
                  <a:lnTo>
                    <a:pt x="1456" y="1579"/>
                  </a:lnTo>
                  <a:lnTo>
                    <a:pt x="1461" y="1587"/>
                  </a:lnTo>
                  <a:lnTo>
                    <a:pt x="1465" y="1596"/>
                  </a:lnTo>
                  <a:lnTo>
                    <a:pt x="1467" y="1606"/>
                  </a:lnTo>
                  <a:lnTo>
                    <a:pt x="1468" y="1618"/>
                  </a:lnTo>
                  <a:lnTo>
                    <a:pt x="1458" y="1617"/>
                  </a:lnTo>
                  <a:lnTo>
                    <a:pt x="1448" y="1616"/>
                  </a:lnTo>
                  <a:close/>
                  <a:moveTo>
                    <a:pt x="1419" y="1605"/>
                  </a:moveTo>
                  <a:lnTo>
                    <a:pt x="1427" y="1615"/>
                  </a:lnTo>
                  <a:lnTo>
                    <a:pt x="1438" y="1627"/>
                  </a:lnTo>
                  <a:lnTo>
                    <a:pt x="1449" y="1642"/>
                  </a:lnTo>
                  <a:lnTo>
                    <a:pt x="1460" y="1658"/>
                  </a:lnTo>
                  <a:lnTo>
                    <a:pt x="1464" y="1666"/>
                  </a:lnTo>
                  <a:lnTo>
                    <a:pt x="1467" y="1671"/>
                  </a:lnTo>
                  <a:lnTo>
                    <a:pt x="1469" y="1676"/>
                  </a:lnTo>
                  <a:lnTo>
                    <a:pt x="1469" y="1680"/>
                  </a:lnTo>
                  <a:lnTo>
                    <a:pt x="1469" y="1682"/>
                  </a:lnTo>
                  <a:lnTo>
                    <a:pt x="1468" y="1683"/>
                  </a:lnTo>
                  <a:lnTo>
                    <a:pt x="1467" y="1683"/>
                  </a:lnTo>
                  <a:lnTo>
                    <a:pt x="1465" y="1683"/>
                  </a:lnTo>
                  <a:lnTo>
                    <a:pt x="1460" y="1682"/>
                  </a:lnTo>
                  <a:lnTo>
                    <a:pt x="1451" y="1678"/>
                  </a:lnTo>
                  <a:lnTo>
                    <a:pt x="1445" y="1673"/>
                  </a:lnTo>
                  <a:lnTo>
                    <a:pt x="1435" y="1664"/>
                  </a:lnTo>
                  <a:lnTo>
                    <a:pt x="1425" y="1652"/>
                  </a:lnTo>
                  <a:lnTo>
                    <a:pt x="1414" y="1639"/>
                  </a:lnTo>
                  <a:lnTo>
                    <a:pt x="1410" y="1633"/>
                  </a:lnTo>
                  <a:lnTo>
                    <a:pt x="1407" y="1626"/>
                  </a:lnTo>
                  <a:lnTo>
                    <a:pt x="1405" y="1621"/>
                  </a:lnTo>
                  <a:lnTo>
                    <a:pt x="1404" y="1616"/>
                  </a:lnTo>
                  <a:lnTo>
                    <a:pt x="1405" y="1612"/>
                  </a:lnTo>
                  <a:lnTo>
                    <a:pt x="1407" y="1608"/>
                  </a:lnTo>
                  <a:lnTo>
                    <a:pt x="1412" y="1606"/>
                  </a:lnTo>
                  <a:lnTo>
                    <a:pt x="1419" y="1605"/>
                  </a:lnTo>
                  <a:close/>
                  <a:moveTo>
                    <a:pt x="1382" y="1676"/>
                  </a:moveTo>
                  <a:lnTo>
                    <a:pt x="1385" y="1672"/>
                  </a:lnTo>
                  <a:lnTo>
                    <a:pt x="1389" y="1670"/>
                  </a:lnTo>
                  <a:lnTo>
                    <a:pt x="1393" y="1669"/>
                  </a:lnTo>
                  <a:lnTo>
                    <a:pt x="1399" y="1669"/>
                  </a:lnTo>
                  <a:lnTo>
                    <a:pt x="1403" y="1669"/>
                  </a:lnTo>
                  <a:lnTo>
                    <a:pt x="1408" y="1670"/>
                  </a:lnTo>
                  <a:lnTo>
                    <a:pt x="1413" y="1672"/>
                  </a:lnTo>
                  <a:lnTo>
                    <a:pt x="1419" y="1675"/>
                  </a:lnTo>
                  <a:lnTo>
                    <a:pt x="1429" y="1681"/>
                  </a:lnTo>
                  <a:lnTo>
                    <a:pt x="1440" y="1689"/>
                  </a:lnTo>
                  <a:lnTo>
                    <a:pt x="1450" y="1697"/>
                  </a:lnTo>
                  <a:lnTo>
                    <a:pt x="1460" y="1705"/>
                  </a:lnTo>
                  <a:lnTo>
                    <a:pt x="1459" y="1711"/>
                  </a:lnTo>
                  <a:lnTo>
                    <a:pt x="1458" y="1718"/>
                  </a:lnTo>
                  <a:lnTo>
                    <a:pt x="1449" y="1719"/>
                  </a:lnTo>
                  <a:lnTo>
                    <a:pt x="1442" y="1722"/>
                  </a:lnTo>
                  <a:lnTo>
                    <a:pt x="1430" y="1718"/>
                  </a:lnTo>
                  <a:lnTo>
                    <a:pt x="1421" y="1713"/>
                  </a:lnTo>
                  <a:lnTo>
                    <a:pt x="1412" y="1708"/>
                  </a:lnTo>
                  <a:lnTo>
                    <a:pt x="1405" y="1701"/>
                  </a:lnTo>
                  <a:lnTo>
                    <a:pt x="1392" y="1689"/>
                  </a:lnTo>
                  <a:lnTo>
                    <a:pt x="1382" y="1676"/>
                  </a:lnTo>
                  <a:close/>
                  <a:moveTo>
                    <a:pt x="1441" y="1791"/>
                  </a:moveTo>
                  <a:lnTo>
                    <a:pt x="1428" y="1785"/>
                  </a:lnTo>
                  <a:lnTo>
                    <a:pt x="1418" y="1778"/>
                  </a:lnTo>
                  <a:lnTo>
                    <a:pt x="1409" y="1770"/>
                  </a:lnTo>
                  <a:lnTo>
                    <a:pt x="1403" y="1763"/>
                  </a:lnTo>
                  <a:lnTo>
                    <a:pt x="1401" y="1759"/>
                  </a:lnTo>
                  <a:lnTo>
                    <a:pt x="1399" y="1755"/>
                  </a:lnTo>
                  <a:lnTo>
                    <a:pt x="1399" y="1751"/>
                  </a:lnTo>
                  <a:lnTo>
                    <a:pt x="1399" y="1747"/>
                  </a:lnTo>
                  <a:lnTo>
                    <a:pt x="1399" y="1742"/>
                  </a:lnTo>
                  <a:lnTo>
                    <a:pt x="1401" y="1737"/>
                  </a:lnTo>
                  <a:lnTo>
                    <a:pt x="1403" y="1732"/>
                  </a:lnTo>
                  <a:lnTo>
                    <a:pt x="1407" y="1727"/>
                  </a:lnTo>
                  <a:lnTo>
                    <a:pt x="1412" y="1730"/>
                  </a:lnTo>
                  <a:lnTo>
                    <a:pt x="1421" y="1735"/>
                  </a:lnTo>
                  <a:lnTo>
                    <a:pt x="1430" y="1743"/>
                  </a:lnTo>
                  <a:lnTo>
                    <a:pt x="1441" y="1751"/>
                  </a:lnTo>
                  <a:lnTo>
                    <a:pt x="1445" y="1756"/>
                  </a:lnTo>
                  <a:lnTo>
                    <a:pt x="1448" y="1761"/>
                  </a:lnTo>
                  <a:lnTo>
                    <a:pt x="1450" y="1766"/>
                  </a:lnTo>
                  <a:lnTo>
                    <a:pt x="1452" y="1771"/>
                  </a:lnTo>
                  <a:lnTo>
                    <a:pt x="1451" y="1776"/>
                  </a:lnTo>
                  <a:lnTo>
                    <a:pt x="1450" y="1782"/>
                  </a:lnTo>
                  <a:lnTo>
                    <a:pt x="1446" y="1787"/>
                  </a:lnTo>
                  <a:lnTo>
                    <a:pt x="1441" y="1791"/>
                  </a:lnTo>
                  <a:close/>
                  <a:moveTo>
                    <a:pt x="1435" y="1879"/>
                  </a:moveTo>
                  <a:lnTo>
                    <a:pt x="1437" y="1881"/>
                  </a:lnTo>
                  <a:lnTo>
                    <a:pt x="1437" y="1883"/>
                  </a:lnTo>
                  <a:lnTo>
                    <a:pt x="1428" y="1890"/>
                  </a:lnTo>
                  <a:lnTo>
                    <a:pt x="1421" y="1897"/>
                  </a:lnTo>
                  <a:lnTo>
                    <a:pt x="1373" y="1867"/>
                  </a:lnTo>
                  <a:lnTo>
                    <a:pt x="1372" y="1861"/>
                  </a:lnTo>
                  <a:lnTo>
                    <a:pt x="1372" y="1858"/>
                  </a:lnTo>
                  <a:lnTo>
                    <a:pt x="1373" y="1855"/>
                  </a:lnTo>
                  <a:lnTo>
                    <a:pt x="1375" y="1850"/>
                  </a:lnTo>
                  <a:lnTo>
                    <a:pt x="1390" y="1858"/>
                  </a:lnTo>
                  <a:lnTo>
                    <a:pt x="1405" y="1865"/>
                  </a:lnTo>
                  <a:lnTo>
                    <a:pt x="1421" y="1872"/>
                  </a:lnTo>
                  <a:lnTo>
                    <a:pt x="1435" y="1879"/>
                  </a:lnTo>
                  <a:close/>
                  <a:moveTo>
                    <a:pt x="1377" y="1797"/>
                  </a:moveTo>
                  <a:lnTo>
                    <a:pt x="1381" y="1794"/>
                  </a:lnTo>
                  <a:lnTo>
                    <a:pt x="1384" y="1791"/>
                  </a:lnTo>
                  <a:lnTo>
                    <a:pt x="1388" y="1790"/>
                  </a:lnTo>
                  <a:lnTo>
                    <a:pt x="1392" y="1789"/>
                  </a:lnTo>
                  <a:lnTo>
                    <a:pt x="1401" y="1789"/>
                  </a:lnTo>
                  <a:lnTo>
                    <a:pt x="1410" y="1790"/>
                  </a:lnTo>
                  <a:lnTo>
                    <a:pt x="1420" y="1794"/>
                  </a:lnTo>
                  <a:lnTo>
                    <a:pt x="1429" y="1800"/>
                  </a:lnTo>
                  <a:lnTo>
                    <a:pt x="1438" y="1806"/>
                  </a:lnTo>
                  <a:lnTo>
                    <a:pt x="1445" y="1813"/>
                  </a:lnTo>
                  <a:lnTo>
                    <a:pt x="1441" y="1822"/>
                  </a:lnTo>
                  <a:lnTo>
                    <a:pt x="1438" y="1830"/>
                  </a:lnTo>
                  <a:lnTo>
                    <a:pt x="1410" y="1830"/>
                  </a:lnTo>
                  <a:lnTo>
                    <a:pt x="1402" y="1823"/>
                  </a:lnTo>
                  <a:lnTo>
                    <a:pt x="1394" y="1817"/>
                  </a:lnTo>
                  <a:lnTo>
                    <a:pt x="1386" y="1810"/>
                  </a:lnTo>
                  <a:lnTo>
                    <a:pt x="1377" y="1804"/>
                  </a:lnTo>
                  <a:lnTo>
                    <a:pt x="1377" y="1797"/>
                  </a:lnTo>
                  <a:close/>
                  <a:moveTo>
                    <a:pt x="1681" y="1150"/>
                  </a:moveTo>
                  <a:lnTo>
                    <a:pt x="1675" y="1148"/>
                  </a:lnTo>
                  <a:lnTo>
                    <a:pt x="1667" y="1144"/>
                  </a:lnTo>
                  <a:lnTo>
                    <a:pt x="1662" y="1141"/>
                  </a:lnTo>
                  <a:lnTo>
                    <a:pt x="1659" y="1139"/>
                  </a:lnTo>
                  <a:lnTo>
                    <a:pt x="1657" y="1137"/>
                  </a:lnTo>
                  <a:lnTo>
                    <a:pt x="1656" y="1135"/>
                  </a:lnTo>
                  <a:lnTo>
                    <a:pt x="1661" y="1130"/>
                  </a:lnTo>
                  <a:lnTo>
                    <a:pt x="1666" y="1126"/>
                  </a:lnTo>
                  <a:lnTo>
                    <a:pt x="1669" y="1123"/>
                  </a:lnTo>
                  <a:lnTo>
                    <a:pt x="1672" y="1122"/>
                  </a:lnTo>
                  <a:lnTo>
                    <a:pt x="1675" y="1123"/>
                  </a:lnTo>
                  <a:lnTo>
                    <a:pt x="1679" y="1127"/>
                  </a:lnTo>
                  <a:lnTo>
                    <a:pt x="1685" y="1131"/>
                  </a:lnTo>
                  <a:lnTo>
                    <a:pt x="1692" y="1138"/>
                  </a:lnTo>
                  <a:lnTo>
                    <a:pt x="1690" y="1141"/>
                  </a:lnTo>
                  <a:lnTo>
                    <a:pt x="1687" y="1146"/>
                  </a:lnTo>
                  <a:lnTo>
                    <a:pt x="1683" y="1149"/>
                  </a:lnTo>
                  <a:lnTo>
                    <a:pt x="1681" y="1150"/>
                  </a:lnTo>
                  <a:close/>
                  <a:moveTo>
                    <a:pt x="1713" y="1196"/>
                  </a:moveTo>
                  <a:lnTo>
                    <a:pt x="1709" y="1195"/>
                  </a:lnTo>
                  <a:lnTo>
                    <a:pt x="1702" y="1197"/>
                  </a:lnTo>
                  <a:lnTo>
                    <a:pt x="1696" y="1200"/>
                  </a:lnTo>
                  <a:lnTo>
                    <a:pt x="1692" y="1202"/>
                  </a:lnTo>
                  <a:lnTo>
                    <a:pt x="1683" y="1198"/>
                  </a:lnTo>
                  <a:lnTo>
                    <a:pt x="1673" y="1193"/>
                  </a:lnTo>
                  <a:lnTo>
                    <a:pt x="1662" y="1189"/>
                  </a:lnTo>
                  <a:lnTo>
                    <a:pt x="1655" y="1186"/>
                  </a:lnTo>
                  <a:lnTo>
                    <a:pt x="1658" y="1183"/>
                  </a:lnTo>
                  <a:lnTo>
                    <a:pt x="1662" y="1180"/>
                  </a:lnTo>
                  <a:lnTo>
                    <a:pt x="1669" y="1178"/>
                  </a:lnTo>
                  <a:lnTo>
                    <a:pt x="1675" y="1177"/>
                  </a:lnTo>
                  <a:lnTo>
                    <a:pt x="1683" y="1178"/>
                  </a:lnTo>
                  <a:lnTo>
                    <a:pt x="1692" y="1182"/>
                  </a:lnTo>
                  <a:lnTo>
                    <a:pt x="1697" y="1184"/>
                  </a:lnTo>
                  <a:lnTo>
                    <a:pt x="1702" y="1187"/>
                  </a:lnTo>
                  <a:lnTo>
                    <a:pt x="1708" y="1191"/>
                  </a:lnTo>
                  <a:lnTo>
                    <a:pt x="1713" y="1196"/>
                  </a:lnTo>
                  <a:close/>
                  <a:moveTo>
                    <a:pt x="1961" y="2788"/>
                  </a:moveTo>
                  <a:lnTo>
                    <a:pt x="1977" y="2809"/>
                  </a:lnTo>
                  <a:lnTo>
                    <a:pt x="1988" y="2830"/>
                  </a:lnTo>
                  <a:lnTo>
                    <a:pt x="2000" y="2853"/>
                  </a:lnTo>
                  <a:lnTo>
                    <a:pt x="2012" y="2883"/>
                  </a:lnTo>
                  <a:lnTo>
                    <a:pt x="1992" y="2888"/>
                  </a:lnTo>
                  <a:lnTo>
                    <a:pt x="1973" y="2892"/>
                  </a:lnTo>
                  <a:lnTo>
                    <a:pt x="1954" y="2897"/>
                  </a:lnTo>
                  <a:lnTo>
                    <a:pt x="1936" y="2899"/>
                  </a:lnTo>
                  <a:lnTo>
                    <a:pt x="1900" y="2902"/>
                  </a:lnTo>
                  <a:lnTo>
                    <a:pt x="1862" y="2904"/>
                  </a:lnTo>
                  <a:lnTo>
                    <a:pt x="1828" y="2902"/>
                  </a:lnTo>
                  <a:lnTo>
                    <a:pt x="1795" y="2898"/>
                  </a:lnTo>
                  <a:lnTo>
                    <a:pt x="1765" y="2893"/>
                  </a:lnTo>
                  <a:lnTo>
                    <a:pt x="1736" y="2887"/>
                  </a:lnTo>
                  <a:lnTo>
                    <a:pt x="1738" y="2511"/>
                  </a:lnTo>
                  <a:lnTo>
                    <a:pt x="1736" y="2474"/>
                  </a:lnTo>
                  <a:lnTo>
                    <a:pt x="1732" y="2423"/>
                  </a:lnTo>
                  <a:lnTo>
                    <a:pt x="1727" y="2360"/>
                  </a:lnTo>
                  <a:lnTo>
                    <a:pt x="1720" y="2285"/>
                  </a:lnTo>
                  <a:lnTo>
                    <a:pt x="1714" y="2202"/>
                  </a:lnTo>
                  <a:lnTo>
                    <a:pt x="1707" y="2115"/>
                  </a:lnTo>
                  <a:lnTo>
                    <a:pt x="1699" y="2023"/>
                  </a:lnTo>
                  <a:lnTo>
                    <a:pt x="1693" y="1930"/>
                  </a:lnTo>
                  <a:lnTo>
                    <a:pt x="1686" y="1839"/>
                  </a:lnTo>
                  <a:lnTo>
                    <a:pt x="1680" y="1751"/>
                  </a:lnTo>
                  <a:lnTo>
                    <a:pt x="1676" y="1669"/>
                  </a:lnTo>
                  <a:lnTo>
                    <a:pt x="1673" y="1595"/>
                  </a:lnTo>
                  <a:lnTo>
                    <a:pt x="1672" y="1532"/>
                  </a:lnTo>
                  <a:lnTo>
                    <a:pt x="1672" y="1482"/>
                  </a:lnTo>
                  <a:lnTo>
                    <a:pt x="1674" y="1463"/>
                  </a:lnTo>
                  <a:lnTo>
                    <a:pt x="1675" y="1447"/>
                  </a:lnTo>
                  <a:lnTo>
                    <a:pt x="1678" y="1436"/>
                  </a:lnTo>
                  <a:lnTo>
                    <a:pt x="1681" y="1430"/>
                  </a:lnTo>
                  <a:lnTo>
                    <a:pt x="1683" y="1433"/>
                  </a:lnTo>
                  <a:lnTo>
                    <a:pt x="1687" y="1435"/>
                  </a:lnTo>
                  <a:lnTo>
                    <a:pt x="1690" y="1437"/>
                  </a:lnTo>
                  <a:lnTo>
                    <a:pt x="1694" y="1438"/>
                  </a:lnTo>
                  <a:lnTo>
                    <a:pt x="1704" y="1439"/>
                  </a:lnTo>
                  <a:lnTo>
                    <a:pt x="1714" y="1439"/>
                  </a:lnTo>
                  <a:lnTo>
                    <a:pt x="1725" y="1440"/>
                  </a:lnTo>
                  <a:lnTo>
                    <a:pt x="1734" y="1444"/>
                  </a:lnTo>
                  <a:lnTo>
                    <a:pt x="1738" y="1446"/>
                  </a:lnTo>
                  <a:lnTo>
                    <a:pt x="1742" y="1449"/>
                  </a:lnTo>
                  <a:lnTo>
                    <a:pt x="1745" y="1452"/>
                  </a:lnTo>
                  <a:lnTo>
                    <a:pt x="1747" y="1457"/>
                  </a:lnTo>
                  <a:lnTo>
                    <a:pt x="1743" y="1463"/>
                  </a:lnTo>
                  <a:lnTo>
                    <a:pt x="1739" y="1469"/>
                  </a:lnTo>
                  <a:lnTo>
                    <a:pt x="1730" y="1465"/>
                  </a:lnTo>
                  <a:lnTo>
                    <a:pt x="1723" y="1462"/>
                  </a:lnTo>
                  <a:lnTo>
                    <a:pt x="1715" y="1459"/>
                  </a:lnTo>
                  <a:lnTo>
                    <a:pt x="1709" y="1458"/>
                  </a:lnTo>
                  <a:lnTo>
                    <a:pt x="1696" y="1457"/>
                  </a:lnTo>
                  <a:lnTo>
                    <a:pt x="1680" y="1457"/>
                  </a:lnTo>
                  <a:lnTo>
                    <a:pt x="1683" y="1487"/>
                  </a:lnTo>
                  <a:lnTo>
                    <a:pt x="1688" y="1515"/>
                  </a:lnTo>
                  <a:lnTo>
                    <a:pt x="1692" y="1544"/>
                  </a:lnTo>
                  <a:lnTo>
                    <a:pt x="1697" y="1573"/>
                  </a:lnTo>
                  <a:lnTo>
                    <a:pt x="1710" y="1629"/>
                  </a:lnTo>
                  <a:lnTo>
                    <a:pt x="1723" y="1685"/>
                  </a:lnTo>
                  <a:lnTo>
                    <a:pt x="1735" y="1742"/>
                  </a:lnTo>
                  <a:lnTo>
                    <a:pt x="1746" y="1800"/>
                  </a:lnTo>
                  <a:lnTo>
                    <a:pt x="1751" y="1829"/>
                  </a:lnTo>
                  <a:lnTo>
                    <a:pt x="1755" y="1859"/>
                  </a:lnTo>
                  <a:lnTo>
                    <a:pt x="1758" y="1890"/>
                  </a:lnTo>
                  <a:lnTo>
                    <a:pt x="1762" y="1921"/>
                  </a:lnTo>
                  <a:lnTo>
                    <a:pt x="1764" y="1936"/>
                  </a:lnTo>
                  <a:lnTo>
                    <a:pt x="1767" y="1949"/>
                  </a:lnTo>
                  <a:lnTo>
                    <a:pt x="1771" y="1960"/>
                  </a:lnTo>
                  <a:lnTo>
                    <a:pt x="1775" y="1973"/>
                  </a:lnTo>
                  <a:lnTo>
                    <a:pt x="1778" y="1986"/>
                  </a:lnTo>
                  <a:lnTo>
                    <a:pt x="1781" y="1999"/>
                  </a:lnTo>
                  <a:lnTo>
                    <a:pt x="1781" y="2008"/>
                  </a:lnTo>
                  <a:lnTo>
                    <a:pt x="1781" y="2016"/>
                  </a:lnTo>
                  <a:lnTo>
                    <a:pt x="1781" y="2026"/>
                  </a:lnTo>
                  <a:lnTo>
                    <a:pt x="1778" y="2036"/>
                  </a:lnTo>
                  <a:lnTo>
                    <a:pt x="1786" y="2045"/>
                  </a:lnTo>
                  <a:lnTo>
                    <a:pt x="1792" y="2054"/>
                  </a:lnTo>
                  <a:lnTo>
                    <a:pt x="1789" y="2069"/>
                  </a:lnTo>
                  <a:lnTo>
                    <a:pt x="1788" y="2085"/>
                  </a:lnTo>
                  <a:lnTo>
                    <a:pt x="1787" y="2102"/>
                  </a:lnTo>
                  <a:lnTo>
                    <a:pt x="1788" y="2120"/>
                  </a:lnTo>
                  <a:lnTo>
                    <a:pt x="1789" y="2138"/>
                  </a:lnTo>
                  <a:lnTo>
                    <a:pt x="1792" y="2157"/>
                  </a:lnTo>
                  <a:lnTo>
                    <a:pt x="1795" y="2176"/>
                  </a:lnTo>
                  <a:lnTo>
                    <a:pt x="1800" y="2196"/>
                  </a:lnTo>
                  <a:lnTo>
                    <a:pt x="1821" y="2279"/>
                  </a:lnTo>
                  <a:lnTo>
                    <a:pt x="1845" y="2367"/>
                  </a:lnTo>
                  <a:lnTo>
                    <a:pt x="1855" y="2410"/>
                  </a:lnTo>
                  <a:lnTo>
                    <a:pt x="1865" y="2455"/>
                  </a:lnTo>
                  <a:lnTo>
                    <a:pt x="1868" y="2476"/>
                  </a:lnTo>
                  <a:lnTo>
                    <a:pt x="1871" y="2498"/>
                  </a:lnTo>
                  <a:lnTo>
                    <a:pt x="1873" y="2519"/>
                  </a:lnTo>
                  <a:lnTo>
                    <a:pt x="1874" y="2539"/>
                  </a:lnTo>
                  <a:lnTo>
                    <a:pt x="1874" y="2559"/>
                  </a:lnTo>
                  <a:lnTo>
                    <a:pt x="1872" y="2580"/>
                  </a:lnTo>
                  <a:lnTo>
                    <a:pt x="1870" y="2599"/>
                  </a:lnTo>
                  <a:lnTo>
                    <a:pt x="1866" y="2618"/>
                  </a:lnTo>
                  <a:lnTo>
                    <a:pt x="1860" y="2636"/>
                  </a:lnTo>
                  <a:lnTo>
                    <a:pt x="1853" y="2652"/>
                  </a:lnTo>
                  <a:lnTo>
                    <a:pt x="1844" y="2669"/>
                  </a:lnTo>
                  <a:lnTo>
                    <a:pt x="1833" y="2685"/>
                  </a:lnTo>
                  <a:lnTo>
                    <a:pt x="1817" y="2698"/>
                  </a:lnTo>
                  <a:lnTo>
                    <a:pt x="1802" y="2712"/>
                  </a:lnTo>
                  <a:lnTo>
                    <a:pt x="1786" y="2724"/>
                  </a:lnTo>
                  <a:lnTo>
                    <a:pt x="1771" y="2737"/>
                  </a:lnTo>
                  <a:lnTo>
                    <a:pt x="1771" y="2757"/>
                  </a:lnTo>
                  <a:lnTo>
                    <a:pt x="1771" y="2776"/>
                  </a:lnTo>
                  <a:lnTo>
                    <a:pt x="1771" y="2796"/>
                  </a:lnTo>
                  <a:lnTo>
                    <a:pt x="1771" y="2815"/>
                  </a:lnTo>
                  <a:lnTo>
                    <a:pt x="1790" y="2822"/>
                  </a:lnTo>
                  <a:lnTo>
                    <a:pt x="1806" y="2827"/>
                  </a:lnTo>
                  <a:lnTo>
                    <a:pt x="1820" y="2829"/>
                  </a:lnTo>
                  <a:lnTo>
                    <a:pt x="1831" y="2830"/>
                  </a:lnTo>
                  <a:lnTo>
                    <a:pt x="1842" y="2829"/>
                  </a:lnTo>
                  <a:lnTo>
                    <a:pt x="1851" y="2828"/>
                  </a:lnTo>
                  <a:lnTo>
                    <a:pt x="1860" y="2825"/>
                  </a:lnTo>
                  <a:lnTo>
                    <a:pt x="1868" y="2822"/>
                  </a:lnTo>
                  <a:lnTo>
                    <a:pt x="1884" y="2813"/>
                  </a:lnTo>
                  <a:lnTo>
                    <a:pt x="1904" y="2804"/>
                  </a:lnTo>
                  <a:lnTo>
                    <a:pt x="1915" y="2799"/>
                  </a:lnTo>
                  <a:lnTo>
                    <a:pt x="1928" y="2795"/>
                  </a:lnTo>
                  <a:lnTo>
                    <a:pt x="1944" y="2791"/>
                  </a:lnTo>
                  <a:lnTo>
                    <a:pt x="1961" y="2788"/>
                  </a:lnTo>
                  <a:close/>
                  <a:moveTo>
                    <a:pt x="1839" y="2753"/>
                  </a:moveTo>
                  <a:lnTo>
                    <a:pt x="1840" y="2762"/>
                  </a:lnTo>
                  <a:lnTo>
                    <a:pt x="1842" y="2772"/>
                  </a:lnTo>
                  <a:lnTo>
                    <a:pt x="1831" y="2786"/>
                  </a:lnTo>
                  <a:lnTo>
                    <a:pt x="1826" y="2793"/>
                  </a:lnTo>
                  <a:lnTo>
                    <a:pt x="1824" y="2795"/>
                  </a:lnTo>
                  <a:lnTo>
                    <a:pt x="1823" y="2795"/>
                  </a:lnTo>
                  <a:lnTo>
                    <a:pt x="1808" y="2788"/>
                  </a:lnTo>
                  <a:lnTo>
                    <a:pt x="1793" y="2781"/>
                  </a:lnTo>
                  <a:lnTo>
                    <a:pt x="1794" y="2769"/>
                  </a:lnTo>
                  <a:lnTo>
                    <a:pt x="1796" y="2759"/>
                  </a:lnTo>
                  <a:lnTo>
                    <a:pt x="1797" y="2756"/>
                  </a:lnTo>
                  <a:lnTo>
                    <a:pt x="1800" y="2754"/>
                  </a:lnTo>
                  <a:lnTo>
                    <a:pt x="1802" y="2752"/>
                  </a:lnTo>
                  <a:lnTo>
                    <a:pt x="1804" y="2750"/>
                  </a:lnTo>
                  <a:lnTo>
                    <a:pt x="1809" y="2749"/>
                  </a:lnTo>
                  <a:lnTo>
                    <a:pt x="1816" y="2749"/>
                  </a:lnTo>
                  <a:lnTo>
                    <a:pt x="1826" y="2751"/>
                  </a:lnTo>
                  <a:lnTo>
                    <a:pt x="1839" y="2753"/>
                  </a:lnTo>
                  <a:close/>
                  <a:moveTo>
                    <a:pt x="2036" y="2668"/>
                  </a:moveTo>
                  <a:lnTo>
                    <a:pt x="2026" y="2677"/>
                  </a:lnTo>
                  <a:lnTo>
                    <a:pt x="2007" y="2691"/>
                  </a:lnTo>
                  <a:lnTo>
                    <a:pt x="1981" y="2708"/>
                  </a:lnTo>
                  <a:lnTo>
                    <a:pt x="1953" y="2728"/>
                  </a:lnTo>
                  <a:lnTo>
                    <a:pt x="1924" y="2745"/>
                  </a:lnTo>
                  <a:lnTo>
                    <a:pt x="1899" y="2761"/>
                  </a:lnTo>
                  <a:lnTo>
                    <a:pt x="1881" y="2773"/>
                  </a:lnTo>
                  <a:lnTo>
                    <a:pt x="1874" y="2776"/>
                  </a:lnTo>
                  <a:lnTo>
                    <a:pt x="1865" y="2761"/>
                  </a:lnTo>
                  <a:lnTo>
                    <a:pt x="1855" y="2747"/>
                  </a:lnTo>
                  <a:lnTo>
                    <a:pt x="1847" y="2732"/>
                  </a:lnTo>
                  <a:lnTo>
                    <a:pt x="1839" y="2717"/>
                  </a:lnTo>
                  <a:lnTo>
                    <a:pt x="1861" y="2703"/>
                  </a:lnTo>
                  <a:lnTo>
                    <a:pt x="1884" y="2687"/>
                  </a:lnTo>
                  <a:lnTo>
                    <a:pt x="1897" y="2680"/>
                  </a:lnTo>
                  <a:lnTo>
                    <a:pt x="1908" y="2673"/>
                  </a:lnTo>
                  <a:lnTo>
                    <a:pt x="1921" y="2666"/>
                  </a:lnTo>
                  <a:lnTo>
                    <a:pt x="1934" y="2660"/>
                  </a:lnTo>
                  <a:lnTo>
                    <a:pt x="1946" y="2655"/>
                  </a:lnTo>
                  <a:lnTo>
                    <a:pt x="1959" y="2651"/>
                  </a:lnTo>
                  <a:lnTo>
                    <a:pt x="1972" y="2649"/>
                  </a:lnTo>
                  <a:lnTo>
                    <a:pt x="1984" y="2648"/>
                  </a:lnTo>
                  <a:lnTo>
                    <a:pt x="1998" y="2650"/>
                  </a:lnTo>
                  <a:lnTo>
                    <a:pt x="2011" y="2654"/>
                  </a:lnTo>
                  <a:lnTo>
                    <a:pt x="2017" y="2656"/>
                  </a:lnTo>
                  <a:lnTo>
                    <a:pt x="2023" y="2660"/>
                  </a:lnTo>
                  <a:lnTo>
                    <a:pt x="2030" y="2663"/>
                  </a:lnTo>
                  <a:lnTo>
                    <a:pt x="2036" y="2668"/>
                  </a:lnTo>
                  <a:close/>
                  <a:moveTo>
                    <a:pt x="1897" y="2610"/>
                  </a:moveTo>
                  <a:lnTo>
                    <a:pt x="1902" y="2610"/>
                  </a:lnTo>
                  <a:lnTo>
                    <a:pt x="1907" y="2610"/>
                  </a:lnTo>
                  <a:lnTo>
                    <a:pt x="1910" y="2611"/>
                  </a:lnTo>
                  <a:lnTo>
                    <a:pt x="1914" y="2613"/>
                  </a:lnTo>
                  <a:lnTo>
                    <a:pt x="1918" y="2615"/>
                  </a:lnTo>
                  <a:lnTo>
                    <a:pt x="1923" y="2619"/>
                  </a:lnTo>
                  <a:lnTo>
                    <a:pt x="1923" y="2624"/>
                  </a:lnTo>
                  <a:lnTo>
                    <a:pt x="1918" y="2626"/>
                  </a:lnTo>
                  <a:lnTo>
                    <a:pt x="1914" y="2628"/>
                  </a:lnTo>
                  <a:lnTo>
                    <a:pt x="1908" y="2629"/>
                  </a:lnTo>
                  <a:lnTo>
                    <a:pt x="1905" y="2629"/>
                  </a:lnTo>
                  <a:lnTo>
                    <a:pt x="1900" y="2628"/>
                  </a:lnTo>
                  <a:lnTo>
                    <a:pt x="1896" y="2628"/>
                  </a:lnTo>
                  <a:lnTo>
                    <a:pt x="1896" y="2619"/>
                  </a:lnTo>
                  <a:lnTo>
                    <a:pt x="1897" y="2610"/>
                  </a:lnTo>
                  <a:close/>
                  <a:moveTo>
                    <a:pt x="1944" y="2572"/>
                  </a:moveTo>
                  <a:lnTo>
                    <a:pt x="1943" y="2579"/>
                  </a:lnTo>
                  <a:lnTo>
                    <a:pt x="1940" y="2587"/>
                  </a:lnTo>
                  <a:lnTo>
                    <a:pt x="1938" y="2590"/>
                  </a:lnTo>
                  <a:lnTo>
                    <a:pt x="1937" y="2593"/>
                  </a:lnTo>
                  <a:lnTo>
                    <a:pt x="1935" y="2594"/>
                  </a:lnTo>
                  <a:lnTo>
                    <a:pt x="1934" y="2594"/>
                  </a:lnTo>
                  <a:lnTo>
                    <a:pt x="1923" y="2591"/>
                  </a:lnTo>
                  <a:lnTo>
                    <a:pt x="1912" y="2587"/>
                  </a:lnTo>
                  <a:lnTo>
                    <a:pt x="1903" y="2584"/>
                  </a:lnTo>
                  <a:lnTo>
                    <a:pt x="1892" y="2581"/>
                  </a:lnTo>
                  <a:lnTo>
                    <a:pt x="1892" y="2573"/>
                  </a:lnTo>
                  <a:lnTo>
                    <a:pt x="1891" y="2565"/>
                  </a:lnTo>
                  <a:lnTo>
                    <a:pt x="1897" y="2562"/>
                  </a:lnTo>
                  <a:lnTo>
                    <a:pt x="1902" y="2558"/>
                  </a:lnTo>
                  <a:lnTo>
                    <a:pt x="1909" y="2556"/>
                  </a:lnTo>
                  <a:lnTo>
                    <a:pt x="1917" y="2556"/>
                  </a:lnTo>
                  <a:lnTo>
                    <a:pt x="1924" y="2557"/>
                  </a:lnTo>
                  <a:lnTo>
                    <a:pt x="1931" y="2561"/>
                  </a:lnTo>
                  <a:lnTo>
                    <a:pt x="1939" y="2566"/>
                  </a:lnTo>
                  <a:lnTo>
                    <a:pt x="1944" y="2572"/>
                  </a:lnTo>
                  <a:close/>
                  <a:moveTo>
                    <a:pt x="1941" y="2524"/>
                  </a:moveTo>
                  <a:lnTo>
                    <a:pt x="1940" y="2526"/>
                  </a:lnTo>
                  <a:lnTo>
                    <a:pt x="1939" y="2530"/>
                  </a:lnTo>
                  <a:lnTo>
                    <a:pt x="1934" y="2530"/>
                  </a:lnTo>
                  <a:lnTo>
                    <a:pt x="1924" y="2527"/>
                  </a:lnTo>
                  <a:lnTo>
                    <a:pt x="1915" y="2525"/>
                  </a:lnTo>
                  <a:lnTo>
                    <a:pt x="1906" y="2523"/>
                  </a:lnTo>
                  <a:lnTo>
                    <a:pt x="1897" y="2520"/>
                  </a:lnTo>
                  <a:lnTo>
                    <a:pt x="1902" y="2516"/>
                  </a:lnTo>
                  <a:lnTo>
                    <a:pt x="1907" y="2514"/>
                  </a:lnTo>
                  <a:lnTo>
                    <a:pt x="1912" y="2512"/>
                  </a:lnTo>
                  <a:lnTo>
                    <a:pt x="1917" y="2512"/>
                  </a:lnTo>
                  <a:lnTo>
                    <a:pt x="1922" y="2512"/>
                  </a:lnTo>
                  <a:lnTo>
                    <a:pt x="1928" y="2514"/>
                  </a:lnTo>
                  <a:lnTo>
                    <a:pt x="1935" y="2518"/>
                  </a:lnTo>
                  <a:lnTo>
                    <a:pt x="1941" y="2524"/>
                  </a:lnTo>
                  <a:close/>
                  <a:moveTo>
                    <a:pt x="1930" y="2470"/>
                  </a:moveTo>
                  <a:lnTo>
                    <a:pt x="1928" y="2476"/>
                  </a:lnTo>
                  <a:lnTo>
                    <a:pt x="1924" y="2486"/>
                  </a:lnTo>
                  <a:lnTo>
                    <a:pt x="1921" y="2490"/>
                  </a:lnTo>
                  <a:lnTo>
                    <a:pt x="1919" y="2494"/>
                  </a:lnTo>
                  <a:lnTo>
                    <a:pt x="1917" y="2496"/>
                  </a:lnTo>
                  <a:lnTo>
                    <a:pt x="1915" y="2496"/>
                  </a:lnTo>
                  <a:lnTo>
                    <a:pt x="1906" y="2493"/>
                  </a:lnTo>
                  <a:lnTo>
                    <a:pt x="1899" y="2489"/>
                  </a:lnTo>
                  <a:lnTo>
                    <a:pt x="1893" y="2484"/>
                  </a:lnTo>
                  <a:lnTo>
                    <a:pt x="1889" y="2480"/>
                  </a:lnTo>
                  <a:lnTo>
                    <a:pt x="1881" y="2471"/>
                  </a:lnTo>
                  <a:lnTo>
                    <a:pt x="1874" y="2461"/>
                  </a:lnTo>
                  <a:lnTo>
                    <a:pt x="1889" y="2458"/>
                  </a:lnTo>
                  <a:lnTo>
                    <a:pt x="1901" y="2458"/>
                  </a:lnTo>
                  <a:lnTo>
                    <a:pt x="1906" y="2459"/>
                  </a:lnTo>
                  <a:lnTo>
                    <a:pt x="1914" y="2461"/>
                  </a:lnTo>
                  <a:lnTo>
                    <a:pt x="1921" y="2464"/>
                  </a:lnTo>
                  <a:lnTo>
                    <a:pt x="1930" y="2470"/>
                  </a:lnTo>
                  <a:close/>
                  <a:moveTo>
                    <a:pt x="1895" y="2397"/>
                  </a:moveTo>
                  <a:lnTo>
                    <a:pt x="1906" y="2406"/>
                  </a:lnTo>
                  <a:lnTo>
                    <a:pt x="1919" y="2416"/>
                  </a:lnTo>
                  <a:lnTo>
                    <a:pt x="1914" y="2423"/>
                  </a:lnTo>
                  <a:lnTo>
                    <a:pt x="1909" y="2432"/>
                  </a:lnTo>
                  <a:lnTo>
                    <a:pt x="1878" y="2432"/>
                  </a:lnTo>
                  <a:lnTo>
                    <a:pt x="1870" y="2422"/>
                  </a:lnTo>
                  <a:lnTo>
                    <a:pt x="1863" y="2412"/>
                  </a:lnTo>
                  <a:lnTo>
                    <a:pt x="1870" y="2408"/>
                  </a:lnTo>
                  <a:lnTo>
                    <a:pt x="1879" y="2404"/>
                  </a:lnTo>
                  <a:lnTo>
                    <a:pt x="1887" y="2401"/>
                  </a:lnTo>
                  <a:lnTo>
                    <a:pt x="1895" y="2397"/>
                  </a:lnTo>
                  <a:close/>
                  <a:moveTo>
                    <a:pt x="1919" y="2358"/>
                  </a:moveTo>
                  <a:lnTo>
                    <a:pt x="1916" y="2362"/>
                  </a:lnTo>
                  <a:lnTo>
                    <a:pt x="1911" y="2366"/>
                  </a:lnTo>
                  <a:lnTo>
                    <a:pt x="1905" y="2370"/>
                  </a:lnTo>
                  <a:lnTo>
                    <a:pt x="1900" y="2374"/>
                  </a:lnTo>
                  <a:lnTo>
                    <a:pt x="1887" y="2371"/>
                  </a:lnTo>
                  <a:lnTo>
                    <a:pt x="1878" y="2368"/>
                  </a:lnTo>
                  <a:lnTo>
                    <a:pt x="1870" y="2364"/>
                  </a:lnTo>
                  <a:lnTo>
                    <a:pt x="1866" y="2360"/>
                  </a:lnTo>
                  <a:lnTo>
                    <a:pt x="1859" y="2347"/>
                  </a:lnTo>
                  <a:lnTo>
                    <a:pt x="1849" y="2330"/>
                  </a:lnTo>
                  <a:lnTo>
                    <a:pt x="1859" y="2330"/>
                  </a:lnTo>
                  <a:lnTo>
                    <a:pt x="1868" y="2331"/>
                  </a:lnTo>
                  <a:lnTo>
                    <a:pt x="1876" y="2332"/>
                  </a:lnTo>
                  <a:lnTo>
                    <a:pt x="1883" y="2334"/>
                  </a:lnTo>
                  <a:lnTo>
                    <a:pt x="1890" y="2338"/>
                  </a:lnTo>
                  <a:lnTo>
                    <a:pt x="1898" y="2342"/>
                  </a:lnTo>
                  <a:lnTo>
                    <a:pt x="1907" y="2349"/>
                  </a:lnTo>
                  <a:lnTo>
                    <a:pt x="1919" y="2358"/>
                  </a:lnTo>
                  <a:close/>
                  <a:moveTo>
                    <a:pt x="1905" y="1948"/>
                  </a:moveTo>
                  <a:lnTo>
                    <a:pt x="1904" y="1937"/>
                  </a:lnTo>
                  <a:lnTo>
                    <a:pt x="1903" y="1928"/>
                  </a:lnTo>
                  <a:lnTo>
                    <a:pt x="1914" y="1929"/>
                  </a:lnTo>
                  <a:lnTo>
                    <a:pt x="1924" y="1931"/>
                  </a:lnTo>
                  <a:lnTo>
                    <a:pt x="1934" y="1933"/>
                  </a:lnTo>
                  <a:lnTo>
                    <a:pt x="1943" y="1936"/>
                  </a:lnTo>
                  <a:lnTo>
                    <a:pt x="1953" y="1940"/>
                  </a:lnTo>
                  <a:lnTo>
                    <a:pt x="1961" y="1944"/>
                  </a:lnTo>
                  <a:lnTo>
                    <a:pt x="1969" y="1949"/>
                  </a:lnTo>
                  <a:lnTo>
                    <a:pt x="1978" y="1954"/>
                  </a:lnTo>
                  <a:lnTo>
                    <a:pt x="1995" y="1966"/>
                  </a:lnTo>
                  <a:lnTo>
                    <a:pt x="2012" y="1978"/>
                  </a:lnTo>
                  <a:lnTo>
                    <a:pt x="2030" y="1993"/>
                  </a:lnTo>
                  <a:lnTo>
                    <a:pt x="2048" y="2009"/>
                  </a:lnTo>
                  <a:lnTo>
                    <a:pt x="2045" y="2012"/>
                  </a:lnTo>
                  <a:lnTo>
                    <a:pt x="2042" y="2014"/>
                  </a:lnTo>
                  <a:lnTo>
                    <a:pt x="2040" y="2015"/>
                  </a:lnTo>
                  <a:lnTo>
                    <a:pt x="2036" y="2016"/>
                  </a:lnTo>
                  <a:lnTo>
                    <a:pt x="2003" y="1998"/>
                  </a:lnTo>
                  <a:lnTo>
                    <a:pt x="1971" y="1981"/>
                  </a:lnTo>
                  <a:lnTo>
                    <a:pt x="1938" y="1965"/>
                  </a:lnTo>
                  <a:lnTo>
                    <a:pt x="1905" y="1948"/>
                  </a:lnTo>
                  <a:close/>
                  <a:moveTo>
                    <a:pt x="1976" y="2015"/>
                  </a:moveTo>
                  <a:lnTo>
                    <a:pt x="1976" y="2021"/>
                  </a:lnTo>
                  <a:lnTo>
                    <a:pt x="1975" y="2026"/>
                  </a:lnTo>
                  <a:lnTo>
                    <a:pt x="1973" y="2030"/>
                  </a:lnTo>
                  <a:lnTo>
                    <a:pt x="1972" y="2034"/>
                  </a:lnTo>
                  <a:lnTo>
                    <a:pt x="1966" y="2042"/>
                  </a:lnTo>
                  <a:lnTo>
                    <a:pt x="1959" y="2049"/>
                  </a:lnTo>
                  <a:lnTo>
                    <a:pt x="1943" y="2061"/>
                  </a:lnTo>
                  <a:lnTo>
                    <a:pt x="1926" y="2073"/>
                  </a:lnTo>
                  <a:lnTo>
                    <a:pt x="1925" y="2095"/>
                  </a:lnTo>
                  <a:lnTo>
                    <a:pt x="1923" y="2117"/>
                  </a:lnTo>
                  <a:lnTo>
                    <a:pt x="1919" y="2140"/>
                  </a:lnTo>
                  <a:lnTo>
                    <a:pt x="1915" y="2164"/>
                  </a:lnTo>
                  <a:lnTo>
                    <a:pt x="1911" y="2164"/>
                  </a:lnTo>
                  <a:lnTo>
                    <a:pt x="1909" y="2165"/>
                  </a:lnTo>
                  <a:lnTo>
                    <a:pt x="1905" y="2164"/>
                  </a:lnTo>
                  <a:lnTo>
                    <a:pt x="1902" y="2163"/>
                  </a:lnTo>
                  <a:lnTo>
                    <a:pt x="1900" y="2144"/>
                  </a:lnTo>
                  <a:lnTo>
                    <a:pt x="1897" y="2121"/>
                  </a:lnTo>
                  <a:lnTo>
                    <a:pt x="1892" y="2096"/>
                  </a:lnTo>
                  <a:lnTo>
                    <a:pt x="1888" y="2068"/>
                  </a:lnTo>
                  <a:lnTo>
                    <a:pt x="1886" y="2042"/>
                  </a:lnTo>
                  <a:lnTo>
                    <a:pt x="1885" y="2017"/>
                  </a:lnTo>
                  <a:lnTo>
                    <a:pt x="1886" y="2007"/>
                  </a:lnTo>
                  <a:lnTo>
                    <a:pt x="1888" y="1997"/>
                  </a:lnTo>
                  <a:lnTo>
                    <a:pt x="1891" y="1990"/>
                  </a:lnTo>
                  <a:lnTo>
                    <a:pt x="1895" y="1984"/>
                  </a:lnTo>
                  <a:lnTo>
                    <a:pt x="1916" y="1988"/>
                  </a:lnTo>
                  <a:lnTo>
                    <a:pt x="1935" y="1993"/>
                  </a:lnTo>
                  <a:lnTo>
                    <a:pt x="1943" y="1997"/>
                  </a:lnTo>
                  <a:lnTo>
                    <a:pt x="1954" y="2002"/>
                  </a:lnTo>
                  <a:lnTo>
                    <a:pt x="1964" y="2008"/>
                  </a:lnTo>
                  <a:lnTo>
                    <a:pt x="1976" y="2015"/>
                  </a:lnTo>
                  <a:close/>
                  <a:moveTo>
                    <a:pt x="1745" y="1321"/>
                  </a:moveTo>
                  <a:lnTo>
                    <a:pt x="1749" y="1328"/>
                  </a:lnTo>
                  <a:lnTo>
                    <a:pt x="1754" y="1338"/>
                  </a:lnTo>
                  <a:lnTo>
                    <a:pt x="1759" y="1350"/>
                  </a:lnTo>
                  <a:lnTo>
                    <a:pt x="1765" y="1362"/>
                  </a:lnTo>
                  <a:lnTo>
                    <a:pt x="1776" y="1391"/>
                  </a:lnTo>
                  <a:lnTo>
                    <a:pt x="1789" y="1420"/>
                  </a:lnTo>
                  <a:lnTo>
                    <a:pt x="1801" y="1450"/>
                  </a:lnTo>
                  <a:lnTo>
                    <a:pt x="1814" y="1476"/>
                  </a:lnTo>
                  <a:lnTo>
                    <a:pt x="1821" y="1487"/>
                  </a:lnTo>
                  <a:lnTo>
                    <a:pt x="1827" y="1496"/>
                  </a:lnTo>
                  <a:lnTo>
                    <a:pt x="1833" y="1504"/>
                  </a:lnTo>
                  <a:lnTo>
                    <a:pt x="1841" y="1509"/>
                  </a:lnTo>
                  <a:lnTo>
                    <a:pt x="1843" y="1530"/>
                  </a:lnTo>
                  <a:lnTo>
                    <a:pt x="1847" y="1551"/>
                  </a:lnTo>
                  <a:lnTo>
                    <a:pt x="1852" y="1571"/>
                  </a:lnTo>
                  <a:lnTo>
                    <a:pt x="1859" y="1592"/>
                  </a:lnTo>
                  <a:lnTo>
                    <a:pt x="1866" y="1612"/>
                  </a:lnTo>
                  <a:lnTo>
                    <a:pt x="1874" y="1632"/>
                  </a:lnTo>
                  <a:lnTo>
                    <a:pt x="1883" y="1652"/>
                  </a:lnTo>
                  <a:lnTo>
                    <a:pt x="1892" y="1671"/>
                  </a:lnTo>
                  <a:lnTo>
                    <a:pt x="1911" y="1711"/>
                  </a:lnTo>
                  <a:lnTo>
                    <a:pt x="1929" y="1751"/>
                  </a:lnTo>
                  <a:lnTo>
                    <a:pt x="1939" y="1771"/>
                  </a:lnTo>
                  <a:lnTo>
                    <a:pt x="1946" y="1792"/>
                  </a:lnTo>
                  <a:lnTo>
                    <a:pt x="1954" y="1815"/>
                  </a:lnTo>
                  <a:lnTo>
                    <a:pt x="1961" y="1836"/>
                  </a:lnTo>
                  <a:lnTo>
                    <a:pt x="1938" y="1851"/>
                  </a:lnTo>
                  <a:lnTo>
                    <a:pt x="1911" y="1873"/>
                  </a:lnTo>
                  <a:lnTo>
                    <a:pt x="1899" y="1882"/>
                  </a:lnTo>
                  <a:lnTo>
                    <a:pt x="1886" y="1891"/>
                  </a:lnTo>
                  <a:lnTo>
                    <a:pt x="1877" y="1897"/>
                  </a:lnTo>
                  <a:lnTo>
                    <a:pt x="1868" y="1900"/>
                  </a:lnTo>
                  <a:lnTo>
                    <a:pt x="1866" y="1896"/>
                  </a:lnTo>
                  <a:lnTo>
                    <a:pt x="1863" y="1890"/>
                  </a:lnTo>
                  <a:lnTo>
                    <a:pt x="1860" y="1881"/>
                  </a:lnTo>
                  <a:lnTo>
                    <a:pt x="1855" y="1869"/>
                  </a:lnTo>
                  <a:lnTo>
                    <a:pt x="1848" y="1842"/>
                  </a:lnTo>
                  <a:lnTo>
                    <a:pt x="1839" y="1807"/>
                  </a:lnTo>
                  <a:lnTo>
                    <a:pt x="1820" y="1723"/>
                  </a:lnTo>
                  <a:lnTo>
                    <a:pt x="1799" y="1625"/>
                  </a:lnTo>
                  <a:lnTo>
                    <a:pt x="1780" y="1527"/>
                  </a:lnTo>
                  <a:lnTo>
                    <a:pt x="1763" y="1436"/>
                  </a:lnTo>
                  <a:lnTo>
                    <a:pt x="1750" y="1364"/>
                  </a:lnTo>
                  <a:lnTo>
                    <a:pt x="1745" y="1321"/>
                  </a:lnTo>
                  <a:close/>
                  <a:moveTo>
                    <a:pt x="1705" y="1495"/>
                  </a:moveTo>
                  <a:lnTo>
                    <a:pt x="1708" y="1492"/>
                  </a:lnTo>
                  <a:lnTo>
                    <a:pt x="1711" y="1490"/>
                  </a:lnTo>
                  <a:lnTo>
                    <a:pt x="1714" y="1489"/>
                  </a:lnTo>
                  <a:lnTo>
                    <a:pt x="1718" y="1488"/>
                  </a:lnTo>
                  <a:lnTo>
                    <a:pt x="1726" y="1488"/>
                  </a:lnTo>
                  <a:lnTo>
                    <a:pt x="1733" y="1491"/>
                  </a:lnTo>
                  <a:lnTo>
                    <a:pt x="1750" y="1501"/>
                  </a:lnTo>
                  <a:lnTo>
                    <a:pt x="1768" y="1513"/>
                  </a:lnTo>
                  <a:lnTo>
                    <a:pt x="1762" y="1520"/>
                  </a:lnTo>
                  <a:lnTo>
                    <a:pt x="1756" y="1526"/>
                  </a:lnTo>
                  <a:lnTo>
                    <a:pt x="1740" y="1525"/>
                  </a:lnTo>
                  <a:lnTo>
                    <a:pt x="1725" y="1525"/>
                  </a:lnTo>
                  <a:lnTo>
                    <a:pt x="1714" y="1510"/>
                  </a:lnTo>
                  <a:lnTo>
                    <a:pt x="1705" y="1495"/>
                  </a:lnTo>
                  <a:close/>
                  <a:moveTo>
                    <a:pt x="1709" y="1552"/>
                  </a:moveTo>
                  <a:lnTo>
                    <a:pt x="1717" y="1549"/>
                  </a:lnTo>
                  <a:lnTo>
                    <a:pt x="1725" y="1547"/>
                  </a:lnTo>
                  <a:lnTo>
                    <a:pt x="1732" y="1546"/>
                  </a:lnTo>
                  <a:lnTo>
                    <a:pt x="1740" y="1545"/>
                  </a:lnTo>
                  <a:lnTo>
                    <a:pt x="1748" y="1546"/>
                  </a:lnTo>
                  <a:lnTo>
                    <a:pt x="1756" y="1547"/>
                  </a:lnTo>
                  <a:lnTo>
                    <a:pt x="1765" y="1551"/>
                  </a:lnTo>
                  <a:lnTo>
                    <a:pt x="1774" y="1557"/>
                  </a:lnTo>
                  <a:lnTo>
                    <a:pt x="1768" y="1563"/>
                  </a:lnTo>
                  <a:lnTo>
                    <a:pt x="1762" y="1567"/>
                  </a:lnTo>
                  <a:lnTo>
                    <a:pt x="1756" y="1569"/>
                  </a:lnTo>
                  <a:lnTo>
                    <a:pt x="1751" y="1570"/>
                  </a:lnTo>
                  <a:lnTo>
                    <a:pt x="1709" y="1552"/>
                  </a:lnTo>
                  <a:close/>
                  <a:moveTo>
                    <a:pt x="1726" y="1604"/>
                  </a:moveTo>
                  <a:lnTo>
                    <a:pt x="1724" y="1595"/>
                  </a:lnTo>
                  <a:lnTo>
                    <a:pt x="1723" y="1586"/>
                  </a:lnTo>
                  <a:lnTo>
                    <a:pt x="1735" y="1586"/>
                  </a:lnTo>
                  <a:lnTo>
                    <a:pt x="1748" y="1587"/>
                  </a:lnTo>
                  <a:lnTo>
                    <a:pt x="1762" y="1587"/>
                  </a:lnTo>
                  <a:lnTo>
                    <a:pt x="1775" y="1588"/>
                  </a:lnTo>
                  <a:lnTo>
                    <a:pt x="1780" y="1598"/>
                  </a:lnTo>
                  <a:lnTo>
                    <a:pt x="1784" y="1610"/>
                  </a:lnTo>
                  <a:lnTo>
                    <a:pt x="1780" y="1610"/>
                  </a:lnTo>
                  <a:lnTo>
                    <a:pt x="1775" y="1611"/>
                  </a:lnTo>
                  <a:lnTo>
                    <a:pt x="1763" y="1608"/>
                  </a:lnTo>
                  <a:lnTo>
                    <a:pt x="1750" y="1607"/>
                  </a:lnTo>
                  <a:lnTo>
                    <a:pt x="1738" y="1605"/>
                  </a:lnTo>
                  <a:lnTo>
                    <a:pt x="1726" y="1604"/>
                  </a:lnTo>
                  <a:close/>
                  <a:moveTo>
                    <a:pt x="1736" y="1650"/>
                  </a:moveTo>
                  <a:lnTo>
                    <a:pt x="1736" y="1640"/>
                  </a:lnTo>
                  <a:lnTo>
                    <a:pt x="1738" y="1636"/>
                  </a:lnTo>
                  <a:lnTo>
                    <a:pt x="1742" y="1632"/>
                  </a:lnTo>
                  <a:lnTo>
                    <a:pt x="1745" y="1627"/>
                  </a:lnTo>
                  <a:lnTo>
                    <a:pt x="1758" y="1634"/>
                  </a:lnTo>
                  <a:lnTo>
                    <a:pt x="1772" y="1641"/>
                  </a:lnTo>
                  <a:lnTo>
                    <a:pt x="1787" y="1648"/>
                  </a:lnTo>
                  <a:lnTo>
                    <a:pt x="1801" y="1655"/>
                  </a:lnTo>
                  <a:lnTo>
                    <a:pt x="1796" y="1659"/>
                  </a:lnTo>
                  <a:lnTo>
                    <a:pt x="1792" y="1662"/>
                  </a:lnTo>
                  <a:lnTo>
                    <a:pt x="1788" y="1663"/>
                  </a:lnTo>
                  <a:lnTo>
                    <a:pt x="1783" y="1664"/>
                  </a:lnTo>
                  <a:lnTo>
                    <a:pt x="1774" y="1666"/>
                  </a:lnTo>
                  <a:lnTo>
                    <a:pt x="1765" y="1666"/>
                  </a:lnTo>
                  <a:lnTo>
                    <a:pt x="1750" y="1657"/>
                  </a:lnTo>
                  <a:lnTo>
                    <a:pt x="1736" y="1650"/>
                  </a:lnTo>
                  <a:close/>
                  <a:moveTo>
                    <a:pt x="1794" y="1717"/>
                  </a:moveTo>
                  <a:lnTo>
                    <a:pt x="1783" y="1709"/>
                  </a:lnTo>
                  <a:lnTo>
                    <a:pt x="1772" y="1700"/>
                  </a:lnTo>
                  <a:lnTo>
                    <a:pt x="1761" y="1693"/>
                  </a:lnTo>
                  <a:lnTo>
                    <a:pt x="1750" y="1685"/>
                  </a:lnTo>
                  <a:lnTo>
                    <a:pt x="1789" y="1677"/>
                  </a:lnTo>
                  <a:lnTo>
                    <a:pt x="1810" y="1697"/>
                  </a:lnTo>
                  <a:lnTo>
                    <a:pt x="1810" y="1703"/>
                  </a:lnTo>
                  <a:lnTo>
                    <a:pt x="1809" y="1707"/>
                  </a:lnTo>
                  <a:lnTo>
                    <a:pt x="1807" y="1710"/>
                  </a:lnTo>
                  <a:lnTo>
                    <a:pt x="1805" y="1712"/>
                  </a:lnTo>
                  <a:lnTo>
                    <a:pt x="1800" y="1716"/>
                  </a:lnTo>
                  <a:lnTo>
                    <a:pt x="1794" y="1717"/>
                  </a:lnTo>
                  <a:close/>
                  <a:moveTo>
                    <a:pt x="1745" y="1729"/>
                  </a:moveTo>
                  <a:lnTo>
                    <a:pt x="1749" y="1723"/>
                  </a:lnTo>
                  <a:lnTo>
                    <a:pt x="1753" y="1717"/>
                  </a:lnTo>
                  <a:lnTo>
                    <a:pt x="1767" y="1728"/>
                  </a:lnTo>
                  <a:lnTo>
                    <a:pt x="1781" y="1739"/>
                  </a:lnTo>
                  <a:lnTo>
                    <a:pt x="1794" y="1751"/>
                  </a:lnTo>
                  <a:lnTo>
                    <a:pt x="1808" y="1763"/>
                  </a:lnTo>
                  <a:lnTo>
                    <a:pt x="1802" y="1769"/>
                  </a:lnTo>
                  <a:lnTo>
                    <a:pt x="1797" y="1776"/>
                  </a:lnTo>
                  <a:lnTo>
                    <a:pt x="1791" y="1776"/>
                  </a:lnTo>
                  <a:lnTo>
                    <a:pt x="1780" y="1771"/>
                  </a:lnTo>
                  <a:lnTo>
                    <a:pt x="1771" y="1766"/>
                  </a:lnTo>
                  <a:lnTo>
                    <a:pt x="1765" y="1761"/>
                  </a:lnTo>
                  <a:lnTo>
                    <a:pt x="1759" y="1754"/>
                  </a:lnTo>
                  <a:lnTo>
                    <a:pt x="1752" y="1742"/>
                  </a:lnTo>
                  <a:lnTo>
                    <a:pt x="1745" y="1729"/>
                  </a:lnTo>
                  <a:close/>
                  <a:moveTo>
                    <a:pt x="1766" y="1800"/>
                  </a:moveTo>
                  <a:lnTo>
                    <a:pt x="1766" y="1784"/>
                  </a:lnTo>
                  <a:lnTo>
                    <a:pt x="1782" y="1787"/>
                  </a:lnTo>
                  <a:lnTo>
                    <a:pt x="1797" y="1791"/>
                  </a:lnTo>
                  <a:lnTo>
                    <a:pt x="1813" y="1795"/>
                  </a:lnTo>
                  <a:lnTo>
                    <a:pt x="1829" y="1800"/>
                  </a:lnTo>
                  <a:lnTo>
                    <a:pt x="1824" y="1806"/>
                  </a:lnTo>
                  <a:lnTo>
                    <a:pt x="1819" y="1810"/>
                  </a:lnTo>
                  <a:lnTo>
                    <a:pt x="1814" y="1812"/>
                  </a:lnTo>
                  <a:lnTo>
                    <a:pt x="1809" y="1813"/>
                  </a:lnTo>
                  <a:lnTo>
                    <a:pt x="1797" y="1809"/>
                  </a:lnTo>
                  <a:lnTo>
                    <a:pt x="1787" y="1806"/>
                  </a:lnTo>
                  <a:lnTo>
                    <a:pt x="1776" y="1803"/>
                  </a:lnTo>
                  <a:lnTo>
                    <a:pt x="1766" y="1800"/>
                  </a:lnTo>
                  <a:close/>
                  <a:moveTo>
                    <a:pt x="1790" y="1836"/>
                  </a:moveTo>
                  <a:lnTo>
                    <a:pt x="1801" y="1836"/>
                  </a:lnTo>
                  <a:lnTo>
                    <a:pt x="1811" y="1837"/>
                  </a:lnTo>
                  <a:lnTo>
                    <a:pt x="1821" y="1837"/>
                  </a:lnTo>
                  <a:lnTo>
                    <a:pt x="1831" y="1838"/>
                  </a:lnTo>
                  <a:lnTo>
                    <a:pt x="1836" y="1847"/>
                  </a:lnTo>
                  <a:lnTo>
                    <a:pt x="1842" y="1858"/>
                  </a:lnTo>
                  <a:lnTo>
                    <a:pt x="1835" y="1864"/>
                  </a:lnTo>
                  <a:lnTo>
                    <a:pt x="1829" y="1871"/>
                  </a:lnTo>
                  <a:lnTo>
                    <a:pt x="1801" y="1865"/>
                  </a:lnTo>
                  <a:lnTo>
                    <a:pt x="1795" y="1850"/>
                  </a:lnTo>
                  <a:lnTo>
                    <a:pt x="1790" y="1836"/>
                  </a:lnTo>
                  <a:close/>
                  <a:moveTo>
                    <a:pt x="1791" y="1903"/>
                  </a:moveTo>
                  <a:lnTo>
                    <a:pt x="1804" y="1898"/>
                  </a:lnTo>
                  <a:lnTo>
                    <a:pt x="1819" y="1892"/>
                  </a:lnTo>
                  <a:lnTo>
                    <a:pt x="1826" y="1890"/>
                  </a:lnTo>
                  <a:lnTo>
                    <a:pt x="1834" y="1890"/>
                  </a:lnTo>
                  <a:lnTo>
                    <a:pt x="1839" y="1891"/>
                  </a:lnTo>
                  <a:lnTo>
                    <a:pt x="1843" y="1892"/>
                  </a:lnTo>
                  <a:lnTo>
                    <a:pt x="1847" y="1894"/>
                  </a:lnTo>
                  <a:lnTo>
                    <a:pt x="1852" y="1897"/>
                  </a:lnTo>
                  <a:lnTo>
                    <a:pt x="1852" y="1910"/>
                  </a:lnTo>
                  <a:lnTo>
                    <a:pt x="1836" y="1919"/>
                  </a:lnTo>
                  <a:lnTo>
                    <a:pt x="1823" y="1918"/>
                  </a:lnTo>
                  <a:lnTo>
                    <a:pt x="1809" y="1915"/>
                  </a:lnTo>
                  <a:lnTo>
                    <a:pt x="1804" y="1913"/>
                  </a:lnTo>
                  <a:lnTo>
                    <a:pt x="1799" y="1911"/>
                  </a:lnTo>
                  <a:lnTo>
                    <a:pt x="1794" y="1908"/>
                  </a:lnTo>
                  <a:lnTo>
                    <a:pt x="1791" y="1903"/>
                  </a:lnTo>
                  <a:close/>
                  <a:moveTo>
                    <a:pt x="1799" y="1961"/>
                  </a:moveTo>
                  <a:lnTo>
                    <a:pt x="1797" y="1956"/>
                  </a:lnTo>
                  <a:lnTo>
                    <a:pt x="1797" y="1952"/>
                  </a:lnTo>
                  <a:lnTo>
                    <a:pt x="1799" y="1949"/>
                  </a:lnTo>
                  <a:lnTo>
                    <a:pt x="1801" y="1947"/>
                  </a:lnTo>
                  <a:lnTo>
                    <a:pt x="1803" y="1946"/>
                  </a:lnTo>
                  <a:lnTo>
                    <a:pt x="1806" y="1944"/>
                  </a:lnTo>
                  <a:lnTo>
                    <a:pt x="1810" y="1946"/>
                  </a:lnTo>
                  <a:lnTo>
                    <a:pt x="1814" y="1947"/>
                  </a:lnTo>
                  <a:lnTo>
                    <a:pt x="1833" y="1954"/>
                  </a:lnTo>
                  <a:lnTo>
                    <a:pt x="1848" y="1960"/>
                  </a:lnTo>
                  <a:lnTo>
                    <a:pt x="1848" y="1965"/>
                  </a:lnTo>
                  <a:lnTo>
                    <a:pt x="1848" y="1971"/>
                  </a:lnTo>
                  <a:lnTo>
                    <a:pt x="1847" y="1974"/>
                  </a:lnTo>
                  <a:lnTo>
                    <a:pt x="1846" y="1976"/>
                  </a:lnTo>
                  <a:lnTo>
                    <a:pt x="1845" y="1977"/>
                  </a:lnTo>
                  <a:lnTo>
                    <a:pt x="1843" y="1977"/>
                  </a:lnTo>
                  <a:lnTo>
                    <a:pt x="1831" y="1973"/>
                  </a:lnTo>
                  <a:lnTo>
                    <a:pt x="1821" y="1969"/>
                  </a:lnTo>
                  <a:lnTo>
                    <a:pt x="1809" y="1966"/>
                  </a:lnTo>
                  <a:lnTo>
                    <a:pt x="1799" y="1961"/>
                  </a:lnTo>
                  <a:close/>
                  <a:moveTo>
                    <a:pt x="1804" y="2021"/>
                  </a:moveTo>
                  <a:lnTo>
                    <a:pt x="1805" y="2009"/>
                  </a:lnTo>
                  <a:lnTo>
                    <a:pt x="1806" y="1998"/>
                  </a:lnTo>
                  <a:lnTo>
                    <a:pt x="1823" y="2004"/>
                  </a:lnTo>
                  <a:lnTo>
                    <a:pt x="1840" y="2008"/>
                  </a:lnTo>
                  <a:lnTo>
                    <a:pt x="1857" y="2013"/>
                  </a:lnTo>
                  <a:lnTo>
                    <a:pt x="1874" y="2018"/>
                  </a:lnTo>
                  <a:lnTo>
                    <a:pt x="1869" y="2022"/>
                  </a:lnTo>
                  <a:lnTo>
                    <a:pt x="1864" y="2025"/>
                  </a:lnTo>
                  <a:lnTo>
                    <a:pt x="1858" y="2028"/>
                  </a:lnTo>
                  <a:lnTo>
                    <a:pt x="1852" y="2029"/>
                  </a:lnTo>
                  <a:lnTo>
                    <a:pt x="1842" y="2032"/>
                  </a:lnTo>
                  <a:lnTo>
                    <a:pt x="1833" y="2033"/>
                  </a:lnTo>
                  <a:lnTo>
                    <a:pt x="1819" y="2026"/>
                  </a:lnTo>
                  <a:lnTo>
                    <a:pt x="1804" y="2021"/>
                  </a:lnTo>
                  <a:close/>
                  <a:moveTo>
                    <a:pt x="1812" y="2070"/>
                  </a:moveTo>
                  <a:lnTo>
                    <a:pt x="1811" y="2060"/>
                  </a:lnTo>
                  <a:lnTo>
                    <a:pt x="1811" y="2050"/>
                  </a:lnTo>
                  <a:lnTo>
                    <a:pt x="1820" y="2049"/>
                  </a:lnTo>
                  <a:lnTo>
                    <a:pt x="1827" y="2050"/>
                  </a:lnTo>
                  <a:lnTo>
                    <a:pt x="1835" y="2052"/>
                  </a:lnTo>
                  <a:lnTo>
                    <a:pt x="1842" y="2055"/>
                  </a:lnTo>
                  <a:lnTo>
                    <a:pt x="1857" y="2066"/>
                  </a:lnTo>
                  <a:lnTo>
                    <a:pt x="1873" y="2080"/>
                  </a:lnTo>
                  <a:lnTo>
                    <a:pt x="1863" y="2088"/>
                  </a:lnTo>
                  <a:lnTo>
                    <a:pt x="1853" y="2098"/>
                  </a:lnTo>
                  <a:lnTo>
                    <a:pt x="1843" y="2091"/>
                  </a:lnTo>
                  <a:lnTo>
                    <a:pt x="1832" y="2084"/>
                  </a:lnTo>
                  <a:lnTo>
                    <a:pt x="1823" y="2078"/>
                  </a:lnTo>
                  <a:lnTo>
                    <a:pt x="1812" y="2070"/>
                  </a:lnTo>
                  <a:close/>
                  <a:moveTo>
                    <a:pt x="1829" y="2140"/>
                  </a:moveTo>
                  <a:lnTo>
                    <a:pt x="1817" y="2115"/>
                  </a:lnTo>
                  <a:lnTo>
                    <a:pt x="1827" y="2113"/>
                  </a:lnTo>
                  <a:lnTo>
                    <a:pt x="1835" y="2113"/>
                  </a:lnTo>
                  <a:lnTo>
                    <a:pt x="1844" y="2115"/>
                  </a:lnTo>
                  <a:lnTo>
                    <a:pt x="1852" y="2118"/>
                  </a:lnTo>
                  <a:lnTo>
                    <a:pt x="1871" y="2126"/>
                  </a:lnTo>
                  <a:lnTo>
                    <a:pt x="1891" y="2137"/>
                  </a:lnTo>
                  <a:lnTo>
                    <a:pt x="1891" y="2153"/>
                  </a:lnTo>
                  <a:lnTo>
                    <a:pt x="1887" y="2153"/>
                  </a:lnTo>
                  <a:lnTo>
                    <a:pt x="1883" y="2155"/>
                  </a:lnTo>
                  <a:lnTo>
                    <a:pt x="1869" y="2151"/>
                  </a:lnTo>
                  <a:lnTo>
                    <a:pt x="1855" y="2146"/>
                  </a:lnTo>
                  <a:lnTo>
                    <a:pt x="1843" y="2143"/>
                  </a:lnTo>
                  <a:lnTo>
                    <a:pt x="1829" y="2140"/>
                  </a:lnTo>
                  <a:close/>
                  <a:moveTo>
                    <a:pt x="1831" y="2175"/>
                  </a:moveTo>
                  <a:lnTo>
                    <a:pt x="1848" y="2174"/>
                  </a:lnTo>
                  <a:lnTo>
                    <a:pt x="1862" y="2174"/>
                  </a:lnTo>
                  <a:lnTo>
                    <a:pt x="1869" y="2176"/>
                  </a:lnTo>
                  <a:lnTo>
                    <a:pt x="1878" y="2179"/>
                  </a:lnTo>
                  <a:lnTo>
                    <a:pt x="1886" y="2184"/>
                  </a:lnTo>
                  <a:lnTo>
                    <a:pt x="1897" y="2192"/>
                  </a:lnTo>
                  <a:lnTo>
                    <a:pt x="1887" y="2199"/>
                  </a:lnTo>
                  <a:lnTo>
                    <a:pt x="1880" y="2208"/>
                  </a:lnTo>
                  <a:lnTo>
                    <a:pt x="1863" y="2199"/>
                  </a:lnTo>
                  <a:lnTo>
                    <a:pt x="1849" y="2191"/>
                  </a:lnTo>
                  <a:lnTo>
                    <a:pt x="1843" y="2188"/>
                  </a:lnTo>
                  <a:lnTo>
                    <a:pt x="1839" y="2183"/>
                  </a:lnTo>
                  <a:lnTo>
                    <a:pt x="1834" y="2179"/>
                  </a:lnTo>
                  <a:lnTo>
                    <a:pt x="1831" y="2175"/>
                  </a:lnTo>
                  <a:close/>
                  <a:moveTo>
                    <a:pt x="1843" y="2274"/>
                  </a:moveTo>
                  <a:lnTo>
                    <a:pt x="1859" y="2278"/>
                  </a:lnTo>
                  <a:lnTo>
                    <a:pt x="1873" y="2284"/>
                  </a:lnTo>
                  <a:lnTo>
                    <a:pt x="1889" y="2289"/>
                  </a:lnTo>
                  <a:lnTo>
                    <a:pt x="1905" y="2294"/>
                  </a:lnTo>
                  <a:lnTo>
                    <a:pt x="1904" y="2308"/>
                  </a:lnTo>
                  <a:lnTo>
                    <a:pt x="1903" y="2322"/>
                  </a:lnTo>
                  <a:lnTo>
                    <a:pt x="1896" y="2321"/>
                  </a:lnTo>
                  <a:lnTo>
                    <a:pt x="1887" y="2321"/>
                  </a:lnTo>
                  <a:lnTo>
                    <a:pt x="1876" y="2319"/>
                  </a:lnTo>
                  <a:lnTo>
                    <a:pt x="1866" y="2314"/>
                  </a:lnTo>
                  <a:lnTo>
                    <a:pt x="1858" y="2310"/>
                  </a:lnTo>
                  <a:lnTo>
                    <a:pt x="1850" y="2304"/>
                  </a:lnTo>
                  <a:lnTo>
                    <a:pt x="1848" y="2301"/>
                  </a:lnTo>
                  <a:lnTo>
                    <a:pt x="1845" y="2297"/>
                  </a:lnTo>
                  <a:lnTo>
                    <a:pt x="1844" y="2293"/>
                  </a:lnTo>
                  <a:lnTo>
                    <a:pt x="1842" y="2290"/>
                  </a:lnTo>
                  <a:lnTo>
                    <a:pt x="1842" y="2286"/>
                  </a:lnTo>
                  <a:lnTo>
                    <a:pt x="1842" y="2282"/>
                  </a:lnTo>
                  <a:lnTo>
                    <a:pt x="1842" y="2278"/>
                  </a:lnTo>
                  <a:lnTo>
                    <a:pt x="1843" y="2274"/>
                  </a:lnTo>
                  <a:close/>
                  <a:moveTo>
                    <a:pt x="1832" y="2230"/>
                  </a:moveTo>
                  <a:lnTo>
                    <a:pt x="1832" y="2223"/>
                  </a:lnTo>
                  <a:lnTo>
                    <a:pt x="1842" y="2219"/>
                  </a:lnTo>
                  <a:lnTo>
                    <a:pt x="1850" y="2216"/>
                  </a:lnTo>
                  <a:lnTo>
                    <a:pt x="1858" y="2215"/>
                  </a:lnTo>
                  <a:lnTo>
                    <a:pt x="1864" y="2216"/>
                  </a:lnTo>
                  <a:lnTo>
                    <a:pt x="1871" y="2219"/>
                  </a:lnTo>
                  <a:lnTo>
                    <a:pt x="1880" y="2225"/>
                  </a:lnTo>
                  <a:lnTo>
                    <a:pt x="1891" y="2232"/>
                  </a:lnTo>
                  <a:lnTo>
                    <a:pt x="1905" y="2241"/>
                  </a:lnTo>
                  <a:lnTo>
                    <a:pt x="1905" y="2248"/>
                  </a:lnTo>
                  <a:lnTo>
                    <a:pt x="1891" y="2259"/>
                  </a:lnTo>
                  <a:lnTo>
                    <a:pt x="1880" y="2256"/>
                  </a:lnTo>
                  <a:lnTo>
                    <a:pt x="1870" y="2254"/>
                  </a:lnTo>
                  <a:lnTo>
                    <a:pt x="1862" y="2251"/>
                  </a:lnTo>
                  <a:lnTo>
                    <a:pt x="1854" y="2247"/>
                  </a:lnTo>
                  <a:lnTo>
                    <a:pt x="1843" y="2239"/>
                  </a:lnTo>
                  <a:lnTo>
                    <a:pt x="1832" y="2230"/>
                  </a:lnTo>
                  <a:close/>
                  <a:moveTo>
                    <a:pt x="1688" y="2963"/>
                  </a:moveTo>
                  <a:lnTo>
                    <a:pt x="1732" y="2963"/>
                  </a:lnTo>
                  <a:lnTo>
                    <a:pt x="1776" y="2962"/>
                  </a:lnTo>
                  <a:lnTo>
                    <a:pt x="1821" y="2961"/>
                  </a:lnTo>
                  <a:lnTo>
                    <a:pt x="1865" y="2961"/>
                  </a:lnTo>
                  <a:lnTo>
                    <a:pt x="1887" y="2961"/>
                  </a:lnTo>
                  <a:lnTo>
                    <a:pt x="1910" y="2962"/>
                  </a:lnTo>
                  <a:lnTo>
                    <a:pt x="1933" y="2963"/>
                  </a:lnTo>
                  <a:lnTo>
                    <a:pt x="1955" y="2965"/>
                  </a:lnTo>
                  <a:lnTo>
                    <a:pt x="1978" y="2967"/>
                  </a:lnTo>
                  <a:lnTo>
                    <a:pt x="2000" y="2972"/>
                  </a:lnTo>
                  <a:lnTo>
                    <a:pt x="2023" y="2976"/>
                  </a:lnTo>
                  <a:lnTo>
                    <a:pt x="2046" y="2981"/>
                  </a:lnTo>
                  <a:lnTo>
                    <a:pt x="2046" y="3013"/>
                  </a:lnTo>
                  <a:lnTo>
                    <a:pt x="2048" y="3046"/>
                  </a:lnTo>
                  <a:lnTo>
                    <a:pt x="2049" y="3078"/>
                  </a:lnTo>
                  <a:lnTo>
                    <a:pt x="2050" y="3111"/>
                  </a:lnTo>
                  <a:lnTo>
                    <a:pt x="2034" y="3113"/>
                  </a:lnTo>
                  <a:lnTo>
                    <a:pt x="2018" y="3116"/>
                  </a:lnTo>
                  <a:lnTo>
                    <a:pt x="2002" y="3120"/>
                  </a:lnTo>
                  <a:lnTo>
                    <a:pt x="1987" y="3123"/>
                  </a:lnTo>
                  <a:lnTo>
                    <a:pt x="1947" y="3121"/>
                  </a:lnTo>
                  <a:lnTo>
                    <a:pt x="1908" y="3120"/>
                  </a:lnTo>
                  <a:lnTo>
                    <a:pt x="1869" y="3117"/>
                  </a:lnTo>
                  <a:lnTo>
                    <a:pt x="1830" y="3116"/>
                  </a:lnTo>
                  <a:lnTo>
                    <a:pt x="1791" y="3115"/>
                  </a:lnTo>
                  <a:lnTo>
                    <a:pt x="1753" y="3113"/>
                  </a:lnTo>
                  <a:lnTo>
                    <a:pt x="1715" y="3110"/>
                  </a:lnTo>
                  <a:lnTo>
                    <a:pt x="1677" y="3107"/>
                  </a:lnTo>
                  <a:lnTo>
                    <a:pt x="1676" y="3069"/>
                  </a:lnTo>
                  <a:lnTo>
                    <a:pt x="1676" y="3029"/>
                  </a:lnTo>
                  <a:lnTo>
                    <a:pt x="1677" y="3009"/>
                  </a:lnTo>
                  <a:lnTo>
                    <a:pt x="1679" y="2991"/>
                  </a:lnTo>
                  <a:lnTo>
                    <a:pt x="1681" y="2983"/>
                  </a:lnTo>
                  <a:lnTo>
                    <a:pt x="1682" y="2976"/>
                  </a:lnTo>
                  <a:lnTo>
                    <a:pt x="1685" y="2969"/>
                  </a:lnTo>
                  <a:lnTo>
                    <a:pt x="1688" y="2963"/>
                  </a:lnTo>
                  <a:close/>
                  <a:moveTo>
                    <a:pt x="2177" y="3126"/>
                  </a:moveTo>
                  <a:lnTo>
                    <a:pt x="2113" y="3112"/>
                  </a:lnTo>
                  <a:lnTo>
                    <a:pt x="2100" y="3074"/>
                  </a:lnTo>
                  <a:lnTo>
                    <a:pt x="2087" y="3037"/>
                  </a:lnTo>
                  <a:lnTo>
                    <a:pt x="2083" y="3021"/>
                  </a:lnTo>
                  <a:lnTo>
                    <a:pt x="2081" y="3009"/>
                  </a:lnTo>
                  <a:lnTo>
                    <a:pt x="2082" y="3003"/>
                  </a:lnTo>
                  <a:lnTo>
                    <a:pt x="2083" y="2999"/>
                  </a:lnTo>
                  <a:lnTo>
                    <a:pt x="2087" y="2997"/>
                  </a:lnTo>
                  <a:lnTo>
                    <a:pt x="2091" y="2996"/>
                  </a:lnTo>
                  <a:lnTo>
                    <a:pt x="2093" y="2997"/>
                  </a:lnTo>
                  <a:lnTo>
                    <a:pt x="2097" y="2999"/>
                  </a:lnTo>
                  <a:lnTo>
                    <a:pt x="2102" y="3004"/>
                  </a:lnTo>
                  <a:lnTo>
                    <a:pt x="2108" y="3010"/>
                  </a:lnTo>
                  <a:lnTo>
                    <a:pt x="2122" y="3025"/>
                  </a:lnTo>
                  <a:lnTo>
                    <a:pt x="2138" y="3043"/>
                  </a:lnTo>
                  <a:lnTo>
                    <a:pt x="2153" y="3064"/>
                  </a:lnTo>
                  <a:lnTo>
                    <a:pt x="2168" y="3084"/>
                  </a:lnTo>
                  <a:lnTo>
                    <a:pt x="2173" y="3093"/>
                  </a:lnTo>
                  <a:lnTo>
                    <a:pt x="2178" y="3102"/>
                  </a:lnTo>
                  <a:lnTo>
                    <a:pt x="2183" y="3109"/>
                  </a:lnTo>
                  <a:lnTo>
                    <a:pt x="2185" y="3115"/>
                  </a:lnTo>
                  <a:lnTo>
                    <a:pt x="2182" y="3121"/>
                  </a:lnTo>
                  <a:lnTo>
                    <a:pt x="2177" y="3126"/>
                  </a:lnTo>
                  <a:close/>
                  <a:moveTo>
                    <a:pt x="2392" y="3388"/>
                  </a:moveTo>
                  <a:lnTo>
                    <a:pt x="2364" y="3395"/>
                  </a:lnTo>
                  <a:lnTo>
                    <a:pt x="2335" y="3402"/>
                  </a:lnTo>
                  <a:lnTo>
                    <a:pt x="2302" y="3408"/>
                  </a:lnTo>
                  <a:lnTo>
                    <a:pt x="2268" y="3414"/>
                  </a:lnTo>
                  <a:lnTo>
                    <a:pt x="2233" y="3420"/>
                  </a:lnTo>
                  <a:lnTo>
                    <a:pt x="2197" y="3424"/>
                  </a:lnTo>
                  <a:lnTo>
                    <a:pt x="2160" y="3428"/>
                  </a:lnTo>
                  <a:lnTo>
                    <a:pt x="2124" y="3431"/>
                  </a:lnTo>
                  <a:lnTo>
                    <a:pt x="2050" y="3437"/>
                  </a:lnTo>
                  <a:lnTo>
                    <a:pt x="1978" y="3441"/>
                  </a:lnTo>
                  <a:lnTo>
                    <a:pt x="1912" y="3443"/>
                  </a:lnTo>
                  <a:lnTo>
                    <a:pt x="1854" y="3443"/>
                  </a:lnTo>
                  <a:lnTo>
                    <a:pt x="1844" y="3439"/>
                  </a:lnTo>
                  <a:lnTo>
                    <a:pt x="1834" y="3434"/>
                  </a:lnTo>
                  <a:lnTo>
                    <a:pt x="1827" y="3429"/>
                  </a:lnTo>
                  <a:lnTo>
                    <a:pt x="1821" y="3424"/>
                  </a:lnTo>
                  <a:lnTo>
                    <a:pt x="1816" y="3418"/>
                  </a:lnTo>
                  <a:lnTo>
                    <a:pt x="1812" y="3411"/>
                  </a:lnTo>
                  <a:lnTo>
                    <a:pt x="1810" y="3404"/>
                  </a:lnTo>
                  <a:lnTo>
                    <a:pt x="1809" y="3396"/>
                  </a:lnTo>
                  <a:lnTo>
                    <a:pt x="1808" y="3381"/>
                  </a:lnTo>
                  <a:lnTo>
                    <a:pt x="1809" y="3363"/>
                  </a:lnTo>
                  <a:lnTo>
                    <a:pt x="1810" y="3343"/>
                  </a:lnTo>
                  <a:lnTo>
                    <a:pt x="1812" y="3322"/>
                  </a:lnTo>
                  <a:lnTo>
                    <a:pt x="1842" y="3319"/>
                  </a:lnTo>
                  <a:lnTo>
                    <a:pt x="1871" y="3316"/>
                  </a:lnTo>
                  <a:lnTo>
                    <a:pt x="1901" y="3315"/>
                  </a:lnTo>
                  <a:lnTo>
                    <a:pt x="1930" y="3313"/>
                  </a:lnTo>
                  <a:lnTo>
                    <a:pt x="1991" y="3312"/>
                  </a:lnTo>
                  <a:lnTo>
                    <a:pt x="2051" y="3311"/>
                  </a:lnTo>
                  <a:lnTo>
                    <a:pt x="2112" y="3312"/>
                  </a:lnTo>
                  <a:lnTo>
                    <a:pt x="2173" y="3314"/>
                  </a:lnTo>
                  <a:lnTo>
                    <a:pt x="2234" y="3316"/>
                  </a:lnTo>
                  <a:lnTo>
                    <a:pt x="2294" y="3318"/>
                  </a:lnTo>
                  <a:lnTo>
                    <a:pt x="2294" y="3281"/>
                  </a:lnTo>
                  <a:lnTo>
                    <a:pt x="2259" y="3283"/>
                  </a:lnTo>
                  <a:lnTo>
                    <a:pt x="2216" y="3287"/>
                  </a:lnTo>
                  <a:lnTo>
                    <a:pt x="2193" y="3289"/>
                  </a:lnTo>
                  <a:lnTo>
                    <a:pt x="2169" y="3290"/>
                  </a:lnTo>
                  <a:lnTo>
                    <a:pt x="2146" y="3291"/>
                  </a:lnTo>
                  <a:lnTo>
                    <a:pt x="2122" y="3291"/>
                  </a:lnTo>
                  <a:lnTo>
                    <a:pt x="2100" y="3289"/>
                  </a:lnTo>
                  <a:lnTo>
                    <a:pt x="2080" y="3285"/>
                  </a:lnTo>
                  <a:lnTo>
                    <a:pt x="2071" y="3282"/>
                  </a:lnTo>
                  <a:lnTo>
                    <a:pt x="2061" y="3279"/>
                  </a:lnTo>
                  <a:lnTo>
                    <a:pt x="2053" y="3276"/>
                  </a:lnTo>
                  <a:lnTo>
                    <a:pt x="2044" y="3272"/>
                  </a:lnTo>
                  <a:lnTo>
                    <a:pt x="2038" y="3266"/>
                  </a:lnTo>
                  <a:lnTo>
                    <a:pt x="2032" y="3260"/>
                  </a:lnTo>
                  <a:lnTo>
                    <a:pt x="2025" y="3254"/>
                  </a:lnTo>
                  <a:lnTo>
                    <a:pt x="2021" y="3246"/>
                  </a:lnTo>
                  <a:lnTo>
                    <a:pt x="2017" y="3239"/>
                  </a:lnTo>
                  <a:lnTo>
                    <a:pt x="2015" y="3229"/>
                  </a:lnTo>
                  <a:lnTo>
                    <a:pt x="2013" y="3220"/>
                  </a:lnTo>
                  <a:lnTo>
                    <a:pt x="2013" y="3209"/>
                  </a:lnTo>
                  <a:lnTo>
                    <a:pt x="2019" y="3205"/>
                  </a:lnTo>
                  <a:lnTo>
                    <a:pt x="2026" y="3203"/>
                  </a:lnTo>
                  <a:lnTo>
                    <a:pt x="2034" y="3202"/>
                  </a:lnTo>
                  <a:lnTo>
                    <a:pt x="2042" y="3203"/>
                  </a:lnTo>
                  <a:lnTo>
                    <a:pt x="2059" y="3205"/>
                  </a:lnTo>
                  <a:lnTo>
                    <a:pt x="2078" y="3207"/>
                  </a:lnTo>
                  <a:lnTo>
                    <a:pt x="2070" y="3222"/>
                  </a:lnTo>
                  <a:lnTo>
                    <a:pt x="2062" y="3237"/>
                  </a:lnTo>
                  <a:lnTo>
                    <a:pt x="2069" y="3246"/>
                  </a:lnTo>
                  <a:lnTo>
                    <a:pt x="2076" y="3256"/>
                  </a:lnTo>
                  <a:lnTo>
                    <a:pt x="2090" y="3256"/>
                  </a:lnTo>
                  <a:lnTo>
                    <a:pt x="2102" y="3256"/>
                  </a:lnTo>
                  <a:lnTo>
                    <a:pt x="2116" y="3257"/>
                  </a:lnTo>
                  <a:lnTo>
                    <a:pt x="2129" y="3257"/>
                  </a:lnTo>
                  <a:lnTo>
                    <a:pt x="2125" y="3209"/>
                  </a:lnTo>
                  <a:lnTo>
                    <a:pt x="2111" y="3206"/>
                  </a:lnTo>
                  <a:lnTo>
                    <a:pt x="2097" y="3205"/>
                  </a:lnTo>
                  <a:lnTo>
                    <a:pt x="2131" y="3200"/>
                  </a:lnTo>
                  <a:lnTo>
                    <a:pt x="2162" y="3196"/>
                  </a:lnTo>
                  <a:lnTo>
                    <a:pt x="2187" y="3194"/>
                  </a:lnTo>
                  <a:lnTo>
                    <a:pt x="2209" y="3192"/>
                  </a:lnTo>
                  <a:lnTo>
                    <a:pt x="2218" y="3192"/>
                  </a:lnTo>
                  <a:lnTo>
                    <a:pt x="2228" y="3194"/>
                  </a:lnTo>
                  <a:lnTo>
                    <a:pt x="2236" y="3196"/>
                  </a:lnTo>
                  <a:lnTo>
                    <a:pt x="2244" y="3197"/>
                  </a:lnTo>
                  <a:lnTo>
                    <a:pt x="2251" y="3200"/>
                  </a:lnTo>
                  <a:lnTo>
                    <a:pt x="2259" y="3203"/>
                  </a:lnTo>
                  <a:lnTo>
                    <a:pt x="2265" y="3206"/>
                  </a:lnTo>
                  <a:lnTo>
                    <a:pt x="2272" y="3210"/>
                  </a:lnTo>
                  <a:lnTo>
                    <a:pt x="2279" y="3216"/>
                  </a:lnTo>
                  <a:lnTo>
                    <a:pt x="2284" y="3222"/>
                  </a:lnTo>
                  <a:lnTo>
                    <a:pt x="2290" y="3228"/>
                  </a:lnTo>
                  <a:lnTo>
                    <a:pt x="2297" y="3236"/>
                  </a:lnTo>
                  <a:lnTo>
                    <a:pt x="2308" y="3252"/>
                  </a:lnTo>
                  <a:lnTo>
                    <a:pt x="2322" y="3272"/>
                  </a:lnTo>
                  <a:lnTo>
                    <a:pt x="2351" y="3322"/>
                  </a:lnTo>
                  <a:lnTo>
                    <a:pt x="2392" y="3388"/>
                  </a:lnTo>
                  <a:close/>
                  <a:moveTo>
                    <a:pt x="1969" y="3187"/>
                  </a:moveTo>
                  <a:lnTo>
                    <a:pt x="1972" y="3206"/>
                  </a:lnTo>
                  <a:lnTo>
                    <a:pt x="1973" y="3227"/>
                  </a:lnTo>
                  <a:lnTo>
                    <a:pt x="1973" y="3248"/>
                  </a:lnTo>
                  <a:lnTo>
                    <a:pt x="1972" y="3270"/>
                  </a:lnTo>
                  <a:lnTo>
                    <a:pt x="1943" y="3270"/>
                  </a:lnTo>
                  <a:lnTo>
                    <a:pt x="1915" y="3270"/>
                  </a:lnTo>
                  <a:lnTo>
                    <a:pt x="1887" y="3269"/>
                  </a:lnTo>
                  <a:lnTo>
                    <a:pt x="1859" y="3269"/>
                  </a:lnTo>
                  <a:lnTo>
                    <a:pt x="1817" y="3270"/>
                  </a:lnTo>
                  <a:lnTo>
                    <a:pt x="1771" y="3271"/>
                  </a:lnTo>
                  <a:lnTo>
                    <a:pt x="1723" y="3273"/>
                  </a:lnTo>
                  <a:lnTo>
                    <a:pt x="1672" y="3273"/>
                  </a:lnTo>
                  <a:lnTo>
                    <a:pt x="1647" y="3273"/>
                  </a:lnTo>
                  <a:lnTo>
                    <a:pt x="1622" y="3273"/>
                  </a:lnTo>
                  <a:lnTo>
                    <a:pt x="1599" y="3272"/>
                  </a:lnTo>
                  <a:lnTo>
                    <a:pt x="1576" y="3270"/>
                  </a:lnTo>
                  <a:lnTo>
                    <a:pt x="1554" y="3266"/>
                  </a:lnTo>
                  <a:lnTo>
                    <a:pt x="1534" y="3263"/>
                  </a:lnTo>
                  <a:lnTo>
                    <a:pt x="1515" y="3259"/>
                  </a:lnTo>
                  <a:lnTo>
                    <a:pt x="1497" y="3254"/>
                  </a:lnTo>
                  <a:lnTo>
                    <a:pt x="1500" y="3155"/>
                  </a:lnTo>
                  <a:lnTo>
                    <a:pt x="1551" y="3154"/>
                  </a:lnTo>
                  <a:lnTo>
                    <a:pt x="1610" y="3152"/>
                  </a:lnTo>
                  <a:lnTo>
                    <a:pt x="1673" y="3151"/>
                  </a:lnTo>
                  <a:lnTo>
                    <a:pt x="1739" y="3151"/>
                  </a:lnTo>
                  <a:lnTo>
                    <a:pt x="1772" y="3152"/>
                  </a:lnTo>
                  <a:lnTo>
                    <a:pt x="1805" y="3153"/>
                  </a:lnTo>
                  <a:lnTo>
                    <a:pt x="1836" y="3155"/>
                  </a:lnTo>
                  <a:lnTo>
                    <a:pt x="1867" y="3160"/>
                  </a:lnTo>
                  <a:lnTo>
                    <a:pt x="1896" y="3164"/>
                  </a:lnTo>
                  <a:lnTo>
                    <a:pt x="1922" y="3170"/>
                  </a:lnTo>
                  <a:lnTo>
                    <a:pt x="1935" y="3174"/>
                  </a:lnTo>
                  <a:lnTo>
                    <a:pt x="1947" y="3178"/>
                  </a:lnTo>
                  <a:lnTo>
                    <a:pt x="1959" y="3183"/>
                  </a:lnTo>
                  <a:lnTo>
                    <a:pt x="1969" y="3187"/>
                  </a:lnTo>
                  <a:close/>
                  <a:moveTo>
                    <a:pt x="1087" y="3052"/>
                  </a:moveTo>
                  <a:lnTo>
                    <a:pt x="1088" y="3032"/>
                  </a:lnTo>
                  <a:lnTo>
                    <a:pt x="1091" y="3012"/>
                  </a:lnTo>
                  <a:lnTo>
                    <a:pt x="1097" y="2991"/>
                  </a:lnTo>
                  <a:lnTo>
                    <a:pt x="1102" y="2969"/>
                  </a:lnTo>
                  <a:lnTo>
                    <a:pt x="1109" y="2949"/>
                  </a:lnTo>
                  <a:lnTo>
                    <a:pt x="1118" y="2929"/>
                  </a:lnTo>
                  <a:lnTo>
                    <a:pt x="1126" y="2911"/>
                  </a:lnTo>
                  <a:lnTo>
                    <a:pt x="1136" y="2894"/>
                  </a:lnTo>
                  <a:lnTo>
                    <a:pt x="1195" y="2897"/>
                  </a:lnTo>
                  <a:lnTo>
                    <a:pt x="1254" y="2901"/>
                  </a:lnTo>
                  <a:lnTo>
                    <a:pt x="1315" y="2905"/>
                  </a:lnTo>
                  <a:lnTo>
                    <a:pt x="1376" y="2910"/>
                  </a:lnTo>
                  <a:lnTo>
                    <a:pt x="1438" y="2916"/>
                  </a:lnTo>
                  <a:lnTo>
                    <a:pt x="1499" y="2923"/>
                  </a:lnTo>
                  <a:lnTo>
                    <a:pt x="1560" y="2930"/>
                  </a:lnTo>
                  <a:lnTo>
                    <a:pt x="1620" y="2939"/>
                  </a:lnTo>
                  <a:lnTo>
                    <a:pt x="1621" y="2940"/>
                  </a:lnTo>
                  <a:lnTo>
                    <a:pt x="1623" y="2942"/>
                  </a:lnTo>
                  <a:lnTo>
                    <a:pt x="1624" y="2945"/>
                  </a:lnTo>
                  <a:lnTo>
                    <a:pt x="1625" y="2949"/>
                  </a:lnTo>
                  <a:lnTo>
                    <a:pt x="1628" y="2960"/>
                  </a:lnTo>
                  <a:lnTo>
                    <a:pt x="1630" y="2973"/>
                  </a:lnTo>
                  <a:lnTo>
                    <a:pt x="1631" y="3002"/>
                  </a:lnTo>
                  <a:lnTo>
                    <a:pt x="1630" y="3036"/>
                  </a:lnTo>
                  <a:lnTo>
                    <a:pt x="1628" y="3068"/>
                  </a:lnTo>
                  <a:lnTo>
                    <a:pt x="1625" y="3096"/>
                  </a:lnTo>
                  <a:lnTo>
                    <a:pt x="1623" y="3116"/>
                  </a:lnTo>
                  <a:lnTo>
                    <a:pt x="1622" y="3123"/>
                  </a:lnTo>
                  <a:lnTo>
                    <a:pt x="1556" y="3117"/>
                  </a:lnTo>
                  <a:lnTo>
                    <a:pt x="1487" y="3112"/>
                  </a:lnTo>
                  <a:lnTo>
                    <a:pt x="1418" y="3108"/>
                  </a:lnTo>
                  <a:lnTo>
                    <a:pt x="1348" y="3103"/>
                  </a:lnTo>
                  <a:lnTo>
                    <a:pt x="1313" y="3099"/>
                  </a:lnTo>
                  <a:lnTo>
                    <a:pt x="1279" y="3096"/>
                  </a:lnTo>
                  <a:lnTo>
                    <a:pt x="1246" y="3091"/>
                  </a:lnTo>
                  <a:lnTo>
                    <a:pt x="1213" y="3086"/>
                  </a:lnTo>
                  <a:lnTo>
                    <a:pt x="1180" y="3079"/>
                  </a:lnTo>
                  <a:lnTo>
                    <a:pt x="1148" y="3072"/>
                  </a:lnTo>
                  <a:lnTo>
                    <a:pt x="1118" y="3062"/>
                  </a:lnTo>
                  <a:lnTo>
                    <a:pt x="1087" y="3052"/>
                  </a:lnTo>
                  <a:close/>
                  <a:moveTo>
                    <a:pt x="1465" y="3155"/>
                  </a:moveTo>
                  <a:lnTo>
                    <a:pt x="1466" y="3177"/>
                  </a:lnTo>
                  <a:lnTo>
                    <a:pt x="1467" y="3200"/>
                  </a:lnTo>
                  <a:lnTo>
                    <a:pt x="1468" y="3225"/>
                  </a:lnTo>
                  <a:lnTo>
                    <a:pt x="1466" y="3253"/>
                  </a:lnTo>
                  <a:lnTo>
                    <a:pt x="1463" y="3252"/>
                  </a:lnTo>
                  <a:lnTo>
                    <a:pt x="1459" y="3252"/>
                  </a:lnTo>
                  <a:lnTo>
                    <a:pt x="1423" y="3250"/>
                  </a:lnTo>
                  <a:lnTo>
                    <a:pt x="1387" y="3246"/>
                  </a:lnTo>
                  <a:lnTo>
                    <a:pt x="1352" y="3242"/>
                  </a:lnTo>
                  <a:lnTo>
                    <a:pt x="1317" y="3238"/>
                  </a:lnTo>
                  <a:lnTo>
                    <a:pt x="1249" y="3227"/>
                  </a:lnTo>
                  <a:lnTo>
                    <a:pt x="1181" y="3215"/>
                  </a:lnTo>
                  <a:lnTo>
                    <a:pt x="1115" y="3201"/>
                  </a:lnTo>
                  <a:lnTo>
                    <a:pt x="1048" y="3185"/>
                  </a:lnTo>
                  <a:lnTo>
                    <a:pt x="981" y="3168"/>
                  </a:lnTo>
                  <a:lnTo>
                    <a:pt x="911" y="3151"/>
                  </a:lnTo>
                  <a:lnTo>
                    <a:pt x="916" y="3122"/>
                  </a:lnTo>
                  <a:lnTo>
                    <a:pt x="922" y="3096"/>
                  </a:lnTo>
                  <a:lnTo>
                    <a:pt x="929" y="3073"/>
                  </a:lnTo>
                  <a:lnTo>
                    <a:pt x="937" y="3050"/>
                  </a:lnTo>
                  <a:lnTo>
                    <a:pt x="1003" y="3066"/>
                  </a:lnTo>
                  <a:lnTo>
                    <a:pt x="1068" y="3080"/>
                  </a:lnTo>
                  <a:lnTo>
                    <a:pt x="1134" y="3093"/>
                  </a:lnTo>
                  <a:lnTo>
                    <a:pt x="1200" y="3106"/>
                  </a:lnTo>
                  <a:lnTo>
                    <a:pt x="1266" y="3118"/>
                  </a:lnTo>
                  <a:lnTo>
                    <a:pt x="1331" y="3130"/>
                  </a:lnTo>
                  <a:lnTo>
                    <a:pt x="1399" y="3143"/>
                  </a:lnTo>
                  <a:lnTo>
                    <a:pt x="1465" y="3155"/>
                  </a:lnTo>
                  <a:close/>
                  <a:moveTo>
                    <a:pt x="1144" y="3353"/>
                  </a:moveTo>
                  <a:lnTo>
                    <a:pt x="1141" y="3344"/>
                  </a:lnTo>
                  <a:lnTo>
                    <a:pt x="1139" y="3333"/>
                  </a:lnTo>
                  <a:lnTo>
                    <a:pt x="1138" y="3321"/>
                  </a:lnTo>
                  <a:lnTo>
                    <a:pt x="1138" y="3309"/>
                  </a:lnTo>
                  <a:lnTo>
                    <a:pt x="1140" y="3287"/>
                  </a:lnTo>
                  <a:lnTo>
                    <a:pt x="1142" y="3270"/>
                  </a:lnTo>
                  <a:lnTo>
                    <a:pt x="1177" y="3271"/>
                  </a:lnTo>
                  <a:lnTo>
                    <a:pt x="1213" y="3272"/>
                  </a:lnTo>
                  <a:lnTo>
                    <a:pt x="1249" y="3275"/>
                  </a:lnTo>
                  <a:lnTo>
                    <a:pt x="1285" y="3278"/>
                  </a:lnTo>
                  <a:lnTo>
                    <a:pt x="1356" y="3285"/>
                  </a:lnTo>
                  <a:lnTo>
                    <a:pt x="1429" y="3295"/>
                  </a:lnTo>
                  <a:lnTo>
                    <a:pt x="1502" y="3304"/>
                  </a:lnTo>
                  <a:lnTo>
                    <a:pt x="1575" y="3313"/>
                  </a:lnTo>
                  <a:lnTo>
                    <a:pt x="1612" y="3317"/>
                  </a:lnTo>
                  <a:lnTo>
                    <a:pt x="1649" y="3320"/>
                  </a:lnTo>
                  <a:lnTo>
                    <a:pt x="1686" y="3322"/>
                  </a:lnTo>
                  <a:lnTo>
                    <a:pt x="1724" y="3323"/>
                  </a:lnTo>
                  <a:lnTo>
                    <a:pt x="1734" y="3326"/>
                  </a:lnTo>
                  <a:lnTo>
                    <a:pt x="1745" y="3327"/>
                  </a:lnTo>
                  <a:lnTo>
                    <a:pt x="1751" y="3329"/>
                  </a:lnTo>
                  <a:lnTo>
                    <a:pt x="1756" y="3331"/>
                  </a:lnTo>
                  <a:lnTo>
                    <a:pt x="1764" y="3334"/>
                  </a:lnTo>
                  <a:lnTo>
                    <a:pt x="1770" y="3338"/>
                  </a:lnTo>
                  <a:lnTo>
                    <a:pt x="1770" y="3357"/>
                  </a:lnTo>
                  <a:lnTo>
                    <a:pt x="1770" y="3377"/>
                  </a:lnTo>
                  <a:lnTo>
                    <a:pt x="1770" y="3396"/>
                  </a:lnTo>
                  <a:lnTo>
                    <a:pt x="1771" y="3416"/>
                  </a:lnTo>
                  <a:lnTo>
                    <a:pt x="1757" y="3419"/>
                  </a:lnTo>
                  <a:lnTo>
                    <a:pt x="1743" y="3422"/>
                  </a:lnTo>
                  <a:lnTo>
                    <a:pt x="1729" y="3425"/>
                  </a:lnTo>
                  <a:lnTo>
                    <a:pt x="1715" y="3428"/>
                  </a:lnTo>
                  <a:lnTo>
                    <a:pt x="1643" y="3424"/>
                  </a:lnTo>
                  <a:lnTo>
                    <a:pt x="1571" y="3420"/>
                  </a:lnTo>
                  <a:lnTo>
                    <a:pt x="1498" y="3415"/>
                  </a:lnTo>
                  <a:lnTo>
                    <a:pt x="1424" y="3410"/>
                  </a:lnTo>
                  <a:lnTo>
                    <a:pt x="1387" y="3407"/>
                  </a:lnTo>
                  <a:lnTo>
                    <a:pt x="1351" y="3402"/>
                  </a:lnTo>
                  <a:lnTo>
                    <a:pt x="1315" y="3397"/>
                  </a:lnTo>
                  <a:lnTo>
                    <a:pt x="1279" y="3391"/>
                  </a:lnTo>
                  <a:lnTo>
                    <a:pt x="1244" y="3384"/>
                  </a:lnTo>
                  <a:lnTo>
                    <a:pt x="1211" y="3375"/>
                  </a:lnTo>
                  <a:lnTo>
                    <a:pt x="1177" y="3365"/>
                  </a:lnTo>
                  <a:lnTo>
                    <a:pt x="1144" y="3353"/>
                  </a:lnTo>
                  <a:close/>
                  <a:moveTo>
                    <a:pt x="1466" y="3588"/>
                  </a:moveTo>
                  <a:lnTo>
                    <a:pt x="1462" y="3588"/>
                  </a:lnTo>
                  <a:lnTo>
                    <a:pt x="1459" y="3589"/>
                  </a:lnTo>
                  <a:lnTo>
                    <a:pt x="1388" y="3576"/>
                  </a:lnTo>
                  <a:lnTo>
                    <a:pt x="1317" y="3561"/>
                  </a:lnTo>
                  <a:lnTo>
                    <a:pt x="1248" y="3545"/>
                  </a:lnTo>
                  <a:lnTo>
                    <a:pt x="1177" y="3530"/>
                  </a:lnTo>
                  <a:lnTo>
                    <a:pt x="1107" y="3512"/>
                  </a:lnTo>
                  <a:lnTo>
                    <a:pt x="1039" y="3494"/>
                  </a:lnTo>
                  <a:lnTo>
                    <a:pt x="971" y="3475"/>
                  </a:lnTo>
                  <a:lnTo>
                    <a:pt x="905" y="3455"/>
                  </a:lnTo>
                  <a:lnTo>
                    <a:pt x="907" y="3427"/>
                  </a:lnTo>
                  <a:lnTo>
                    <a:pt x="911" y="3401"/>
                  </a:lnTo>
                  <a:lnTo>
                    <a:pt x="916" y="3375"/>
                  </a:lnTo>
                  <a:lnTo>
                    <a:pt x="924" y="3351"/>
                  </a:lnTo>
                  <a:lnTo>
                    <a:pt x="940" y="3352"/>
                  </a:lnTo>
                  <a:lnTo>
                    <a:pt x="956" y="3353"/>
                  </a:lnTo>
                  <a:lnTo>
                    <a:pt x="973" y="3356"/>
                  </a:lnTo>
                  <a:lnTo>
                    <a:pt x="991" y="3360"/>
                  </a:lnTo>
                  <a:lnTo>
                    <a:pt x="1030" y="3370"/>
                  </a:lnTo>
                  <a:lnTo>
                    <a:pt x="1070" y="3383"/>
                  </a:lnTo>
                  <a:lnTo>
                    <a:pt x="1110" y="3395"/>
                  </a:lnTo>
                  <a:lnTo>
                    <a:pt x="1150" y="3409"/>
                  </a:lnTo>
                  <a:lnTo>
                    <a:pt x="1186" y="3422"/>
                  </a:lnTo>
                  <a:lnTo>
                    <a:pt x="1220" y="3431"/>
                  </a:lnTo>
                  <a:lnTo>
                    <a:pt x="1241" y="3433"/>
                  </a:lnTo>
                  <a:lnTo>
                    <a:pt x="1265" y="3434"/>
                  </a:lnTo>
                  <a:lnTo>
                    <a:pt x="1290" y="3436"/>
                  </a:lnTo>
                  <a:lnTo>
                    <a:pt x="1314" y="3436"/>
                  </a:lnTo>
                  <a:lnTo>
                    <a:pt x="1339" y="3437"/>
                  </a:lnTo>
                  <a:lnTo>
                    <a:pt x="1365" y="3438"/>
                  </a:lnTo>
                  <a:lnTo>
                    <a:pt x="1388" y="3440"/>
                  </a:lnTo>
                  <a:lnTo>
                    <a:pt x="1410" y="3444"/>
                  </a:lnTo>
                  <a:lnTo>
                    <a:pt x="1421" y="3447"/>
                  </a:lnTo>
                  <a:lnTo>
                    <a:pt x="1430" y="3450"/>
                  </a:lnTo>
                  <a:lnTo>
                    <a:pt x="1440" y="3455"/>
                  </a:lnTo>
                  <a:lnTo>
                    <a:pt x="1448" y="3460"/>
                  </a:lnTo>
                  <a:lnTo>
                    <a:pt x="1456" y="3465"/>
                  </a:lnTo>
                  <a:lnTo>
                    <a:pt x="1462" y="3471"/>
                  </a:lnTo>
                  <a:lnTo>
                    <a:pt x="1468" y="3478"/>
                  </a:lnTo>
                  <a:lnTo>
                    <a:pt x="1472" y="3486"/>
                  </a:lnTo>
                  <a:lnTo>
                    <a:pt x="1477" y="3495"/>
                  </a:lnTo>
                  <a:lnTo>
                    <a:pt x="1479" y="3504"/>
                  </a:lnTo>
                  <a:lnTo>
                    <a:pt x="1480" y="3516"/>
                  </a:lnTo>
                  <a:lnTo>
                    <a:pt x="1480" y="3527"/>
                  </a:lnTo>
                  <a:lnTo>
                    <a:pt x="1479" y="3541"/>
                  </a:lnTo>
                  <a:lnTo>
                    <a:pt x="1477" y="3555"/>
                  </a:lnTo>
                  <a:lnTo>
                    <a:pt x="1472" y="3571"/>
                  </a:lnTo>
                  <a:lnTo>
                    <a:pt x="1466" y="3588"/>
                  </a:lnTo>
                  <a:close/>
                  <a:moveTo>
                    <a:pt x="884" y="3317"/>
                  </a:moveTo>
                  <a:lnTo>
                    <a:pt x="883" y="3328"/>
                  </a:lnTo>
                  <a:lnTo>
                    <a:pt x="880" y="3343"/>
                  </a:lnTo>
                  <a:lnTo>
                    <a:pt x="876" y="3360"/>
                  </a:lnTo>
                  <a:lnTo>
                    <a:pt x="870" y="3378"/>
                  </a:lnTo>
                  <a:lnTo>
                    <a:pt x="867" y="3387"/>
                  </a:lnTo>
                  <a:lnTo>
                    <a:pt x="862" y="3395"/>
                  </a:lnTo>
                  <a:lnTo>
                    <a:pt x="858" y="3403"/>
                  </a:lnTo>
                  <a:lnTo>
                    <a:pt x="854" y="3409"/>
                  </a:lnTo>
                  <a:lnTo>
                    <a:pt x="850" y="3415"/>
                  </a:lnTo>
                  <a:lnTo>
                    <a:pt x="845" y="3420"/>
                  </a:lnTo>
                  <a:lnTo>
                    <a:pt x="839" y="3422"/>
                  </a:lnTo>
                  <a:lnTo>
                    <a:pt x="833" y="3423"/>
                  </a:lnTo>
                  <a:lnTo>
                    <a:pt x="812" y="3416"/>
                  </a:lnTo>
                  <a:lnTo>
                    <a:pt x="790" y="3410"/>
                  </a:lnTo>
                  <a:lnTo>
                    <a:pt x="769" y="3403"/>
                  </a:lnTo>
                  <a:lnTo>
                    <a:pt x="747" y="3394"/>
                  </a:lnTo>
                  <a:lnTo>
                    <a:pt x="704" y="3376"/>
                  </a:lnTo>
                  <a:lnTo>
                    <a:pt x="663" y="3356"/>
                  </a:lnTo>
                  <a:lnTo>
                    <a:pt x="622" y="3335"/>
                  </a:lnTo>
                  <a:lnTo>
                    <a:pt x="583" y="3313"/>
                  </a:lnTo>
                  <a:lnTo>
                    <a:pt x="545" y="3291"/>
                  </a:lnTo>
                  <a:lnTo>
                    <a:pt x="509" y="3269"/>
                  </a:lnTo>
                  <a:lnTo>
                    <a:pt x="509" y="3256"/>
                  </a:lnTo>
                  <a:lnTo>
                    <a:pt x="511" y="3243"/>
                  </a:lnTo>
                  <a:lnTo>
                    <a:pt x="513" y="3229"/>
                  </a:lnTo>
                  <a:lnTo>
                    <a:pt x="517" y="3216"/>
                  </a:lnTo>
                  <a:lnTo>
                    <a:pt x="521" y="3202"/>
                  </a:lnTo>
                  <a:lnTo>
                    <a:pt x="526" y="3190"/>
                  </a:lnTo>
                  <a:lnTo>
                    <a:pt x="530" y="3179"/>
                  </a:lnTo>
                  <a:lnTo>
                    <a:pt x="535" y="3170"/>
                  </a:lnTo>
                  <a:lnTo>
                    <a:pt x="580" y="3185"/>
                  </a:lnTo>
                  <a:lnTo>
                    <a:pt x="623" y="3201"/>
                  </a:lnTo>
                  <a:lnTo>
                    <a:pt x="665" y="3218"/>
                  </a:lnTo>
                  <a:lnTo>
                    <a:pt x="708" y="3235"/>
                  </a:lnTo>
                  <a:lnTo>
                    <a:pt x="751" y="3254"/>
                  </a:lnTo>
                  <a:lnTo>
                    <a:pt x="794" y="3273"/>
                  </a:lnTo>
                  <a:lnTo>
                    <a:pt x="838" y="3294"/>
                  </a:lnTo>
                  <a:lnTo>
                    <a:pt x="884" y="3317"/>
                  </a:lnTo>
                  <a:close/>
                  <a:moveTo>
                    <a:pt x="587" y="3104"/>
                  </a:moveTo>
                  <a:lnTo>
                    <a:pt x="596" y="3099"/>
                  </a:lnTo>
                  <a:lnTo>
                    <a:pt x="605" y="3097"/>
                  </a:lnTo>
                  <a:lnTo>
                    <a:pt x="616" y="3095"/>
                  </a:lnTo>
                  <a:lnTo>
                    <a:pt x="627" y="3095"/>
                  </a:lnTo>
                  <a:lnTo>
                    <a:pt x="640" y="3095"/>
                  </a:lnTo>
                  <a:lnTo>
                    <a:pt x="652" y="3096"/>
                  </a:lnTo>
                  <a:lnTo>
                    <a:pt x="666" y="3098"/>
                  </a:lnTo>
                  <a:lnTo>
                    <a:pt x="681" y="3101"/>
                  </a:lnTo>
                  <a:lnTo>
                    <a:pt x="712" y="3108"/>
                  </a:lnTo>
                  <a:lnTo>
                    <a:pt x="744" y="3117"/>
                  </a:lnTo>
                  <a:lnTo>
                    <a:pt x="778" y="3129"/>
                  </a:lnTo>
                  <a:lnTo>
                    <a:pt x="813" y="3142"/>
                  </a:lnTo>
                  <a:lnTo>
                    <a:pt x="884" y="3170"/>
                  </a:lnTo>
                  <a:lnTo>
                    <a:pt x="951" y="3199"/>
                  </a:lnTo>
                  <a:lnTo>
                    <a:pt x="983" y="3211"/>
                  </a:lnTo>
                  <a:lnTo>
                    <a:pt x="1012" y="3224"/>
                  </a:lnTo>
                  <a:lnTo>
                    <a:pt x="1040" y="3235"/>
                  </a:lnTo>
                  <a:lnTo>
                    <a:pt x="1063" y="3243"/>
                  </a:lnTo>
                  <a:lnTo>
                    <a:pt x="1072" y="3246"/>
                  </a:lnTo>
                  <a:lnTo>
                    <a:pt x="1080" y="3251"/>
                  </a:lnTo>
                  <a:lnTo>
                    <a:pt x="1086" y="3254"/>
                  </a:lnTo>
                  <a:lnTo>
                    <a:pt x="1090" y="3258"/>
                  </a:lnTo>
                  <a:lnTo>
                    <a:pt x="1095" y="3261"/>
                  </a:lnTo>
                  <a:lnTo>
                    <a:pt x="1097" y="3265"/>
                  </a:lnTo>
                  <a:lnTo>
                    <a:pt x="1098" y="3270"/>
                  </a:lnTo>
                  <a:lnTo>
                    <a:pt x="1099" y="3274"/>
                  </a:lnTo>
                  <a:lnTo>
                    <a:pt x="1098" y="3279"/>
                  </a:lnTo>
                  <a:lnTo>
                    <a:pt x="1097" y="3283"/>
                  </a:lnTo>
                  <a:lnTo>
                    <a:pt x="1095" y="3290"/>
                  </a:lnTo>
                  <a:lnTo>
                    <a:pt x="1093" y="3296"/>
                  </a:lnTo>
                  <a:lnTo>
                    <a:pt x="1085" y="3311"/>
                  </a:lnTo>
                  <a:lnTo>
                    <a:pt x="1077" y="3328"/>
                  </a:lnTo>
                  <a:lnTo>
                    <a:pt x="1071" y="3328"/>
                  </a:lnTo>
                  <a:lnTo>
                    <a:pt x="1026" y="3314"/>
                  </a:lnTo>
                  <a:lnTo>
                    <a:pt x="963" y="3295"/>
                  </a:lnTo>
                  <a:lnTo>
                    <a:pt x="928" y="3284"/>
                  </a:lnTo>
                  <a:lnTo>
                    <a:pt x="891" y="3273"/>
                  </a:lnTo>
                  <a:lnTo>
                    <a:pt x="852" y="3260"/>
                  </a:lnTo>
                  <a:lnTo>
                    <a:pt x="814" y="3247"/>
                  </a:lnTo>
                  <a:lnTo>
                    <a:pt x="776" y="3233"/>
                  </a:lnTo>
                  <a:lnTo>
                    <a:pt x="739" y="3217"/>
                  </a:lnTo>
                  <a:lnTo>
                    <a:pt x="721" y="3209"/>
                  </a:lnTo>
                  <a:lnTo>
                    <a:pt x="704" y="3201"/>
                  </a:lnTo>
                  <a:lnTo>
                    <a:pt x="687" y="3192"/>
                  </a:lnTo>
                  <a:lnTo>
                    <a:pt x="673" y="3183"/>
                  </a:lnTo>
                  <a:lnTo>
                    <a:pt x="658" y="3174"/>
                  </a:lnTo>
                  <a:lnTo>
                    <a:pt x="644" y="3165"/>
                  </a:lnTo>
                  <a:lnTo>
                    <a:pt x="631" y="3155"/>
                  </a:lnTo>
                  <a:lnTo>
                    <a:pt x="620" y="3146"/>
                  </a:lnTo>
                  <a:lnTo>
                    <a:pt x="609" y="3135"/>
                  </a:lnTo>
                  <a:lnTo>
                    <a:pt x="600" y="3125"/>
                  </a:lnTo>
                  <a:lnTo>
                    <a:pt x="592" y="3114"/>
                  </a:lnTo>
                  <a:lnTo>
                    <a:pt x="587" y="3104"/>
                  </a:lnTo>
                  <a:close/>
                  <a:moveTo>
                    <a:pt x="409" y="2901"/>
                  </a:moveTo>
                  <a:lnTo>
                    <a:pt x="388" y="2882"/>
                  </a:lnTo>
                  <a:lnTo>
                    <a:pt x="369" y="2865"/>
                  </a:lnTo>
                  <a:lnTo>
                    <a:pt x="353" y="2848"/>
                  </a:lnTo>
                  <a:lnTo>
                    <a:pt x="338" y="2832"/>
                  </a:lnTo>
                  <a:lnTo>
                    <a:pt x="324" y="2816"/>
                  </a:lnTo>
                  <a:lnTo>
                    <a:pt x="312" y="2798"/>
                  </a:lnTo>
                  <a:lnTo>
                    <a:pt x="300" y="2778"/>
                  </a:lnTo>
                  <a:lnTo>
                    <a:pt x="288" y="2756"/>
                  </a:lnTo>
                  <a:lnTo>
                    <a:pt x="296" y="2742"/>
                  </a:lnTo>
                  <a:lnTo>
                    <a:pt x="302" y="2729"/>
                  </a:lnTo>
                  <a:lnTo>
                    <a:pt x="305" y="2716"/>
                  </a:lnTo>
                  <a:lnTo>
                    <a:pt x="308" y="2703"/>
                  </a:lnTo>
                  <a:lnTo>
                    <a:pt x="311" y="2691"/>
                  </a:lnTo>
                  <a:lnTo>
                    <a:pt x="314" y="2678"/>
                  </a:lnTo>
                  <a:lnTo>
                    <a:pt x="317" y="2665"/>
                  </a:lnTo>
                  <a:lnTo>
                    <a:pt x="323" y="2652"/>
                  </a:lnTo>
                  <a:lnTo>
                    <a:pt x="361" y="2678"/>
                  </a:lnTo>
                  <a:lnTo>
                    <a:pt x="397" y="2704"/>
                  </a:lnTo>
                  <a:lnTo>
                    <a:pt x="415" y="2718"/>
                  </a:lnTo>
                  <a:lnTo>
                    <a:pt x="433" y="2734"/>
                  </a:lnTo>
                  <a:lnTo>
                    <a:pt x="452" y="2750"/>
                  </a:lnTo>
                  <a:lnTo>
                    <a:pt x="471" y="2768"/>
                  </a:lnTo>
                  <a:lnTo>
                    <a:pt x="470" y="2774"/>
                  </a:lnTo>
                  <a:lnTo>
                    <a:pt x="468" y="2782"/>
                  </a:lnTo>
                  <a:lnTo>
                    <a:pt x="465" y="2791"/>
                  </a:lnTo>
                  <a:lnTo>
                    <a:pt x="461" y="2801"/>
                  </a:lnTo>
                  <a:lnTo>
                    <a:pt x="451" y="2823"/>
                  </a:lnTo>
                  <a:lnTo>
                    <a:pt x="439" y="2846"/>
                  </a:lnTo>
                  <a:lnTo>
                    <a:pt x="418" y="2884"/>
                  </a:lnTo>
                  <a:lnTo>
                    <a:pt x="409" y="2901"/>
                  </a:lnTo>
                  <a:close/>
                  <a:moveTo>
                    <a:pt x="497" y="2807"/>
                  </a:moveTo>
                  <a:lnTo>
                    <a:pt x="546" y="2833"/>
                  </a:lnTo>
                  <a:lnTo>
                    <a:pt x="594" y="2862"/>
                  </a:lnTo>
                  <a:lnTo>
                    <a:pt x="643" y="2891"/>
                  </a:lnTo>
                  <a:lnTo>
                    <a:pt x="693" y="2921"/>
                  </a:lnTo>
                  <a:lnTo>
                    <a:pt x="742" y="2952"/>
                  </a:lnTo>
                  <a:lnTo>
                    <a:pt x="792" y="2982"/>
                  </a:lnTo>
                  <a:lnTo>
                    <a:pt x="843" y="3012"/>
                  </a:lnTo>
                  <a:lnTo>
                    <a:pt x="894" y="3041"/>
                  </a:lnTo>
                  <a:lnTo>
                    <a:pt x="891" y="3065"/>
                  </a:lnTo>
                  <a:lnTo>
                    <a:pt x="886" y="3089"/>
                  </a:lnTo>
                  <a:lnTo>
                    <a:pt x="878" y="3114"/>
                  </a:lnTo>
                  <a:lnTo>
                    <a:pt x="870" y="3140"/>
                  </a:lnTo>
                  <a:lnTo>
                    <a:pt x="866" y="3140"/>
                  </a:lnTo>
                  <a:lnTo>
                    <a:pt x="864" y="3141"/>
                  </a:lnTo>
                  <a:lnTo>
                    <a:pt x="808" y="3116"/>
                  </a:lnTo>
                  <a:lnTo>
                    <a:pt x="753" y="3092"/>
                  </a:lnTo>
                  <a:lnTo>
                    <a:pt x="699" y="3068"/>
                  </a:lnTo>
                  <a:lnTo>
                    <a:pt x="646" y="3042"/>
                  </a:lnTo>
                  <a:lnTo>
                    <a:pt x="594" y="3016"/>
                  </a:lnTo>
                  <a:lnTo>
                    <a:pt x="543" y="2989"/>
                  </a:lnTo>
                  <a:lnTo>
                    <a:pt x="518" y="2974"/>
                  </a:lnTo>
                  <a:lnTo>
                    <a:pt x="493" y="2959"/>
                  </a:lnTo>
                  <a:lnTo>
                    <a:pt x="469" y="2944"/>
                  </a:lnTo>
                  <a:lnTo>
                    <a:pt x="444" y="2928"/>
                  </a:lnTo>
                  <a:lnTo>
                    <a:pt x="445" y="2919"/>
                  </a:lnTo>
                  <a:lnTo>
                    <a:pt x="446" y="2910"/>
                  </a:lnTo>
                  <a:lnTo>
                    <a:pt x="447" y="2902"/>
                  </a:lnTo>
                  <a:lnTo>
                    <a:pt x="449" y="2893"/>
                  </a:lnTo>
                  <a:lnTo>
                    <a:pt x="455" y="2878"/>
                  </a:lnTo>
                  <a:lnTo>
                    <a:pt x="463" y="2862"/>
                  </a:lnTo>
                  <a:lnTo>
                    <a:pt x="479" y="2833"/>
                  </a:lnTo>
                  <a:lnTo>
                    <a:pt x="497" y="2807"/>
                  </a:lnTo>
                  <a:close/>
                  <a:moveTo>
                    <a:pt x="1081" y="2887"/>
                  </a:moveTo>
                  <a:lnTo>
                    <a:pt x="1072" y="2923"/>
                  </a:lnTo>
                  <a:lnTo>
                    <a:pt x="1060" y="2975"/>
                  </a:lnTo>
                  <a:lnTo>
                    <a:pt x="1057" y="2987"/>
                  </a:lnTo>
                  <a:lnTo>
                    <a:pt x="1052" y="2999"/>
                  </a:lnTo>
                  <a:lnTo>
                    <a:pt x="1048" y="3011"/>
                  </a:lnTo>
                  <a:lnTo>
                    <a:pt x="1043" y="3020"/>
                  </a:lnTo>
                  <a:lnTo>
                    <a:pt x="1038" y="3029"/>
                  </a:lnTo>
                  <a:lnTo>
                    <a:pt x="1032" y="3035"/>
                  </a:lnTo>
                  <a:lnTo>
                    <a:pt x="1029" y="3037"/>
                  </a:lnTo>
                  <a:lnTo>
                    <a:pt x="1027" y="3039"/>
                  </a:lnTo>
                  <a:lnTo>
                    <a:pt x="1024" y="3040"/>
                  </a:lnTo>
                  <a:lnTo>
                    <a:pt x="1021" y="3040"/>
                  </a:lnTo>
                  <a:lnTo>
                    <a:pt x="990" y="3031"/>
                  </a:lnTo>
                  <a:lnTo>
                    <a:pt x="961" y="3020"/>
                  </a:lnTo>
                  <a:lnTo>
                    <a:pt x="930" y="3009"/>
                  </a:lnTo>
                  <a:lnTo>
                    <a:pt x="900" y="2996"/>
                  </a:lnTo>
                  <a:lnTo>
                    <a:pt x="871" y="2982"/>
                  </a:lnTo>
                  <a:lnTo>
                    <a:pt x="841" y="2967"/>
                  </a:lnTo>
                  <a:lnTo>
                    <a:pt x="812" y="2953"/>
                  </a:lnTo>
                  <a:lnTo>
                    <a:pt x="783" y="2937"/>
                  </a:lnTo>
                  <a:lnTo>
                    <a:pt x="755" y="2920"/>
                  </a:lnTo>
                  <a:lnTo>
                    <a:pt x="726" y="2903"/>
                  </a:lnTo>
                  <a:lnTo>
                    <a:pt x="699" y="2885"/>
                  </a:lnTo>
                  <a:lnTo>
                    <a:pt x="671" y="2868"/>
                  </a:lnTo>
                  <a:lnTo>
                    <a:pt x="619" y="2832"/>
                  </a:lnTo>
                  <a:lnTo>
                    <a:pt x="568" y="2796"/>
                  </a:lnTo>
                  <a:lnTo>
                    <a:pt x="592" y="2762"/>
                  </a:lnTo>
                  <a:lnTo>
                    <a:pt x="616" y="2730"/>
                  </a:lnTo>
                  <a:lnTo>
                    <a:pt x="641" y="2698"/>
                  </a:lnTo>
                  <a:lnTo>
                    <a:pt x="667" y="2667"/>
                  </a:lnTo>
                  <a:lnTo>
                    <a:pt x="678" y="2668"/>
                  </a:lnTo>
                  <a:lnTo>
                    <a:pt x="694" y="2674"/>
                  </a:lnTo>
                  <a:lnTo>
                    <a:pt x="715" y="2681"/>
                  </a:lnTo>
                  <a:lnTo>
                    <a:pt x="739" y="2692"/>
                  </a:lnTo>
                  <a:lnTo>
                    <a:pt x="768" y="2704"/>
                  </a:lnTo>
                  <a:lnTo>
                    <a:pt x="799" y="2718"/>
                  </a:lnTo>
                  <a:lnTo>
                    <a:pt x="832" y="2734"/>
                  </a:lnTo>
                  <a:lnTo>
                    <a:pt x="866" y="2751"/>
                  </a:lnTo>
                  <a:lnTo>
                    <a:pt x="900" y="2769"/>
                  </a:lnTo>
                  <a:lnTo>
                    <a:pt x="934" y="2787"/>
                  </a:lnTo>
                  <a:lnTo>
                    <a:pt x="967" y="2805"/>
                  </a:lnTo>
                  <a:lnTo>
                    <a:pt x="997" y="2824"/>
                  </a:lnTo>
                  <a:lnTo>
                    <a:pt x="1024" y="2841"/>
                  </a:lnTo>
                  <a:lnTo>
                    <a:pt x="1048" y="2857"/>
                  </a:lnTo>
                  <a:lnTo>
                    <a:pt x="1059" y="2866"/>
                  </a:lnTo>
                  <a:lnTo>
                    <a:pt x="1067" y="2873"/>
                  </a:lnTo>
                  <a:lnTo>
                    <a:pt x="1075" y="2881"/>
                  </a:lnTo>
                  <a:lnTo>
                    <a:pt x="1081" y="2887"/>
                  </a:lnTo>
                  <a:close/>
                  <a:moveTo>
                    <a:pt x="577" y="2200"/>
                  </a:moveTo>
                  <a:lnTo>
                    <a:pt x="572" y="2191"/>
                  </a:lnTo>
                  <a:lnTo>
                    <a:pt x="568" y="2180"/>
                  </a:lnTo>
                  <a:lnTo>
                    <a:pt x="564" y="2171"/>
                  </a:lnTo>
                  <a:lnTo>
                    <a:pt x="561" y="2160"/>
                  </a:lnTo>
                  <a:lnTo>
                    <a:pt x="566" y="2155"/>
                  </a:lnTo>
                  <a:lnTo>
                    <a:pt x="570" y="2152"/>
                  </a:lnTo>
                  <a:lnTo>
                    <a:pt x="572" y="2151"/>
                  </a:lnTo>
                  <a:lnTo>
                    <a:pt x="574" y="2151"/>
                  </a:lnTo>
                  <a:lnTo>
                    <a:pt x="578" y="2157"/>
                  </a:lnTo>
                  <a:lnTo>
                    <a:pt x="580" y="2164"/>
                  </a:lnTo>
                  <a:lnTo>
                    <a:pt x="582" y="2174"/>
                  </a:lnTo>
                  <a:lnTo>
                    <a:pt x="583" y="2183"/>
                  </a:lnTo>
                  <a:lnTo>
                    <a:pt x="582" y="2192"/>
                  </a:lnTo>
                  <a:lnTo>
                    <a:pt x="581" y="2198"/>
                  </a:lnTo>
                  <a:lnTo>
                    <a:pt x="581" y="2200"/>
                  </a:lnTo>
                  <a:lnTo>
                    <a:pt x="580" y="2201"/>
                  </a:lnTo>
                  <a:lnTo>
                    <a:pt x="578" y="2201"/>
                  </a:lnTo>
                  <a:lnTo>
                    <a:pt x="577" y="2200"/>
                  </a:lnTo>
                  <a:close/>
                  <a:moveTo>
                    <a:pt x="603" y="2165"/>
                  </a:moveTo>
                  <a:lnTo>
                    <a:pt x="597" y="2152"/>
                  </a:lnTo>
                  <a:lnTo>
                    <a:pt x="591" y="2140"/>
                  </a:lnTo>
                  <a:lnTo>
                    <a:pt x="598" y="2132"/>
                  </a:lnTo>
                  <a:lnTo>
                    <a:pt x="605" y="2123"/>
                  </a:lnTo>
                  <a:lnTo>
                    <a:pt x="607" y="2134"/>
                  </a:lnTo>
                  <a:lnTo>
                    <a:pt x="609" y="2151"/>
                  </a:lnTo>
                  <a:lnTo>
                    <a:pt x="609" y="2159"/>
                  </a:lnTo>
                  <a:lnTo>
                    <a:pt x="609" y="2165"/>
                  </a:lnTo>
                  <a:lnTo>
                    <a:pt x="608" y="2166"/>
                  </a:lnTo>
                  <a:lnTo>
                    <a:pt x="607" y="2167"/>
                  </a:lnTo>
                  <a:lnTo>
                    <a:pt x="605" y="2166"/>
                  </a:lnTo>
                  <a:lnTo>
                    <a:pt x="603" y="2165"/>
                  </a:lnTo>
                  <a:close/>
                  <a:moveTo>
                    <a:pt x="721" y="2607"/>
                  </a:moveTo>
                  <a:lnTo>
                    <a:pt x="716" y="2607"/>
                  </a:lnTo>
                  <a:lnTo>
                    <a:pt x="712" y="2608"/>
                  </a:lnTo>
                  <a:lnTo>
                    <a:pt x="699" y="2605"/>
                  </a:lnTo>
                  <a:lnTo>
                    <a:pt x="687" y="2601"/>
                  </a:lnTo>
                  <a:lnTo>
                    <a:pt x="676" y="2595"/>
                  </a:lnTo>
                  <a:lnTo>
                    <a:pt x="665" y="2589"/>
                  </a:lnTo>
                  <a:lnTo>
                    <a:pt x="655" y="2582"/>
                  </a:lnTo>
                  <a:lnTo>
                    <a:pt x="645" y="2572"/>
                  </a:lnTo>
                  <a:lnTo>
                    <a:pt x="636" y="2564"/>
                  </a:lnTo>
                  <a:lnTo>
                    <a:pt x="627" y="2553"/>
                  </a:lnTo>
                  <a:lnTo>
                    <a:pt x="619" y="2542"/>
                  </a:lnTo>
                  <a:lnTo>
                    <a:pt x="611" y="2530"/>
                  </a:lnTo>
                  <a:lnTo>
                    <a:pt x="604" y="2517"/>
                  </a:lnTo>
                  <a:lnTo>
                    <a:pt x="598" y="2505"/>
                  </a:lnTo>
                  <a:lnTo>
                    <a:pt x="591" y="2491"/>
                  </a:lnTo>
                  <a:lnTo>
                    <a:pt x="586" y="2477"/>
                  </a:lnTo>
                  <a:lnTo>
                    <a:pt x="582" y="2462"/>
                  </a:lnTo>
                  <a:lnTo>
                    <a:pt x="578" y="2447"/>
                  </a:lnTo>
                  <a:lnTo>
                    <a:pt x="573" y="2433"/>
                  </a:lnTo>
                  <a:lnTo>
                    <a:pt x="570" y="2418"/>
                  </a:lnTo>
                  <a:lnTo>
                    <a:pt x="568" y="2403"/>
                  </a:lnTo>
                  <a:lnTo>
                    <a:pt x="566" y="2387"/>
                  </a:lnTo>
                  <a:lnTo>
                    <a:pt x="565" y="2372"/>
                  </a:lnTo>
                  <a:lnTo>
                    <a:pt x="564" y="2358"/>
                  </a:lnTo>
                  <a:lnTo>
                    <a:pt x="564" y="2343"/>
                  </a:lnTo>
                  <a:lnTo>
                    <a:pt x="565" y="2329"/>
                  </a:lnTo>
                  <a:lnTo>
                    <a:pt x="566" y="2314"/>
                  </a:lnTo>
                  <a:lnTo>
                    <a:pt x="568" y="2302"/>
                  </a:lnTo>
                  <a:lnTo>
                    <a:pt x="571" y="2288"/>
                  </a:lnTo>
                  <a:lnTo>
                    <a:pt x="574" y="2275"/>
                  </a:lnTo>
                  <a:lnTo>
                    <a:pt x="579" y="2264"/>
                  </a:lnTo>
                  <a:lnTo>
                    <a:pt x="583" y="2253"/>
                  </a:lnTo>
                  <a:lnTo>
                    <a:pt x="588" y="2242"/>
                  </a:lnTo>
                  <a:lnTo>
                    <a:pt x="594" y="2233"/>
                  </a:lnTo>
                  <a:lnTo>
                    <a:pt x="605" y="2223"/>
                  </a:lnTo>
                  <a:lnTo>
                    <a:pt x="615" y="2217"/>
                  </a:lnTo>
                  <a:lnTo>
                    <a:pt x="624" y="2214"/>
                  </a:lnTo>
                  <a:lnTo>
                    <a:pt x="634" y="2213"/>
                  </a:lnTo>
                  <a:lnTo>
                    <a:pt x="643" y="2214"/>
                  </a:lnTo>
                  <a:lnTo>
                    <a:pt x="651" y="2218"/>
                  </a:lnTo>
                  <a:lnTo>
                    <a:pt x="660" y="2223"/>
                  </a:lnTo>
                  <a:lnTo>
                    <a:pt x="668" y="2231"/>
                  </a:lnTo>
                  <a:lnTo>
                    <a:pt x="676" y="2240"/>
                  </a:lnTo>
                  <a:lnTo>
                    <a:pt x="683" y="2251"/>
                  </a:lnTo>
                  <a:lnTo>
                    <a:pt x="689" y="2263"/>
                  </a:lnTo>
                  <a:lnTo>
                    <a:pt x="696" y="2276"/>
                  </a:lnTo>
                  <a:lnTo>
                    <a:pt x="702" y="2291"/>
                  </a:lnTo>
                  <a:lnTo>
                    <a:pt x="708" y="2308"/>
                  </a:lnTo>
                  <a:lnTo>
                    <a:pt x="713" y="2324"/>
                  </a:lnTo>
                  <a:lnTo>
                    <a:pt x="718" y="2342"/>
                  </a:lnTo>
                  <a:lnTo>
                    <a:pt x="722" y="2360"/>
                  </a:lnTo>
                  <a:lnTo>
                    <a:pt x="726" y="2379"/>
                  </a:lnTo>
                  <a:lnTo>
                    <a:pt x="730" y="2398"/>
                  </a:lnTo>
                  <a:lnTo>
                    <a:pt x="732" y="2417"/>
                  </a:lnTo>
                  <a:lnTo>
                    <a:pt x="736" y="2455"/>
                  </a:lnTo>
                  <a:lnTo>
                    <a:pt x="738" y="2492"/>
                  </a:lnTo>
                  <a:lnTo>
                    <a:pt x="738" y="2510"/>
                  </a:lnTo>
                  <a:lnTo>
                    <a:pt x="737" y="2527"/>
                  </a:lnTo>
                  <a:lnTo>
                    <a:pt x="736" y="2544"/>
                  </a:lnTo>
                  <a:lnTo>
                    <a:pt x="735" y="2558"/>
                  </a:lnTo>
                  <a:lnTo>
                    <a:pt x="732" y="2573"/>
                  </a:lnTo>
                  <a:lnTo>
                    <a:pt x="728" y="2586"/>
                  </a:lnTo>
                  <a:lnTo>
                    <a:pt x="725" y="2598"/>
                  </a:lnTo>
                  <a:lnTo>
                    <a:pt x="721" y="2607"/>
                  </a:lnTo>
                  <a:close/>
                  <a:moveTo>
                    <a:pt x="1337" y="2754"/>
                  </a:moveTo>
                  <a:lnTo>
                    <a:pt x="1326" y="2753"/>
                  </a:lnTo>
                  <a:lnTo>
                    <a:pt x="1314" y="2753"/>
                  </a:lnTo>
                  <a:lnTo>
                    <a:pt x="1306" y="2744"/>
                  </a:lnTo>
                  <a:lnTo>
                    <a:pt x="1297" y="2735"/>
                  </a:lnTo>
                  <a:lnTo>
                    <a:pt x="1301" y="2730"/>
                  </a:lnTo>
                  <a:lnTo>
                    <a:pt x="1306" y="2724"/>
                  </a:lnTo>
                  <a:lnTo>
                    <a:pt x="1310" y="2719"/>
                  </a:lnTo>
                  <a:lnTo>
                    <a:pt x="1315" y="2715"/>
                  </a:lnTo>
                  <a:lnTo>
                    <a:pt x="1324" y="2722"/>
                  </a:lnTo>
                  <a:lnTo>
                    <a:pt x="1330" y="2729"/>
                  </a:lnTo>
                  <a:lnTo>
                    <a:pt x="1333" y="2733"/>
                  </a:lnTo>
                  <a:lnTo>
                    <a:pt x="1335" y="2738"/>
                  </a:lnTo>
                  <a:lnTo>
                    <a:pt x="1336" y="2745"/>
                  </a:lnTo>
                  <a:lnTo>
                    <a:pt x="1337" y="2754"/>
                  </a:lnTo>
                  <a:close/>
                  <a:moveTo>
                    <a:pt x="1357" y="2702"/>
                  </a:moveTo>
                  <a:lnTo>
                    <a:pt x="1347" y="2696"/>
                  </a:lnTo>
                  <a:lnTo>
                    <a:pt x="1337" y="2688"/>
                  </a:lnTo>
                  <a:lnTo>
                    <a:pt x="1327" y="2681"/>
                  </a:lnTo>
                  <a:lnTo>
                    <a:pt x="1318" y="2674"/>
                  </a:lnTo>
                  <a:lnTo>
                    <a:pt x="1311" y="2666"/>
                  </a:lnTo>
                  <a:lnTo>
                    <a:pt x="1305" y="2658"/>
                  </a:lnTo>
                  <a:lnTo>
                    <a:pt x="1303" y="2652"/>
                  </a:lnTo>
                  <a:lnTo>
                    <a:pt x="1300" y="2648"/>
                  </a:lnTo>
                  <a:lnTo>
                    <a:pt x="1299" y="2644"/>
                  </a:lnTo>
                  <a:lnTo>
                    <a:pt x="1299" y="2639"/>
                  </a:lnTo>
                  <a:lnTo>
                    <a:pt x="1308" y="2641"/>
                  </a:lnTo>
                  <a:lnTo>
                    <a:pt x="1317" y="2644"/>
                  </a:lnTo>
                  <a:lnTo>
                    <a:pt x="1328" y="2649"/>
                  </a:lnTo>
                  <a:lnTo>
                    <a:pt x="1337" y="2657"/>
                  </a:lnTo>
                  <a:lnTo>
                    <a:pt x="1342" y="2661"/>
                  </a:lnTo>
                  <a:lnTo>
                    <a:pt x="1346" y="2665"/>
                  </a:lnTo>
                  <a:lnTo>
                    <a:pt x="1350" y="2670"/>
                  </a:lnTo>
                  <a:lnTo>
                    <a:pt x="1353" y="2676"/>
                  </a:lnTo>
                  <a:lnTo>
                    <a:pt x="1355" y="2682"/>
                  </a:lnTo>
                  <a:lnTo>
                    <a:pt x="1356" y="2688"/>
                  </a:lnTo>
                  <a:lnTo>
                    <a:pt x="1357" y="2695"/>
                  </a:lnTo>
                  <a:lnTo>
                    <a:pt x="1357" y="2702"/>
                  </a:lnTo>
                  <a:close/>
                  <a:moveTo>
                    <a:pt x="1366" y="2613"/>
                  </a:moveTo>
                  <a:lnTo>
                    <a:pt x="1364" y="2632"/>
                  </a:lnTo>
                  <a:lnTo>
                    <a:pt x="1357" y="2631"/>
                  </a:lnTo>
                  <a:lnTo>
                    <a:pt x="1351" y="2631"/>
                  </a:lnTo>
                  <a:lnTo>
                    <a:pt x="1344" y="2629"/>
                  </a:lnTo>
                  <a:lnTo>
                    <a:pt x="1338" y="2627"/>
                  </a:lnTo>
                  <a:lnTo>
                    <a:pt x="1335" y="2624"/>
                  </a:lnTo>
                  <a:lnTo>
                    <a:pt x="1333" y="2620"/>
                  </a:lnTo>
                  <a:lnTo>
                    <a:pt x="1330" y="2611"/>
                  </a:lnTo>
                  <a:lnTo>
                    <a:pt x="1328" y="2604"/>
                  </a:lnTo>
                  <a:lnTo>
                    <a:pt x="1332" y="2596"/>
                  </a:lnTo>
                  <a:lnTo>
                    <a:pt x="1336" y="2593"/>
                  </a:lnTo>
                  <a:lnTo>
                    <a:pt x="1338" y="2592"/>
                  </a:lnTo>
                  <a:lnTo>
                    <a:pt x="1341" y="2591"/>
                  </a:lnTo>
                  <a:lnTo>
                    <a:pt x="1342" y="2591"/>
                  </a:lnTo>
                  <a:lnTo>
                    <a:pt x="1344" y="2592"/>
                  </a:lnTo>
                  <a:lnTo>
                    <a:pt x="1352" y="2599"/>
                  </a:lnTo>
                  <a:lnTo>
                    <a:pt x="1366" y="2613"/>
                  </a:lnTo>
                  <a:close/>
                  <a:moveTo>
                    <a:pt x="1372" y="2553"/>
                  </a:moveTo>
                  <a:lnTo>
                    <a:pt x="1372" y="2561"/>
                  </a:lnTo>
                  <a:lnTo>
                    <a:pt x="1372" y="2568"/>
                  </a:lnTo>
                  <a:lnTo>
                    <a:pt x="1370" y="2570"/>
                  </a:lnTo>
                  <a:lnTo>
                    <a:pt x="1368" y="2571"/>
                  </a:lnTo>
                  <a:lnTo>
                    <a:pt x="1367" y="2571"/>
                  </a:lnTo>
                  <a:lnTo>
                    <a:pt x="1364" y="2571"/>
                  </a:lnTo>
                  <a:lnTo>
                    <a:pt x="1356" y="2567"/>
                  </a:lnTo>
                  <a:lnTo>
                    <a:pt x="1350" y="2563"/>
                  </a:lnTo>
                  <a:lnTo>
                    <a:pt x="1346" y="2558"/>
                  </a:lnTo>
                  <a:lnTo>
                    <a:pt x="1341" y="2554"/>
                  </a:lnTo>
                  <a:lnTo>
                    <a:pt x="1334" y="2545"/>
                  </a:lnTo>
                  <a:lnTo>
                    <a:pt x="1328" y="2535"/>
                  </a:lnTo>
                  <a:lnTo>
                    <a:pt x="1329" y="2528"/>
                  </a:lnTo>
                  <a:lnTo>
                    <a:pt x="1330" y="2521"/>
                  </a:lnTo>
                  <a:lnTo>
                    <a:pt x="1336" y="2524"/>
                  </a:lnTo>
                  <a:lnTo>
                    <a:pt x="1342" y="2527"/>
                  </a:lnTo>
                  <a:lnTo>
                    <a:pt x="1346" y="2530"/>
                  </a:lnTo>
                  <a:lnTo>
                    <a:pt x="1350" y="2534"/>
                  </a:lnTo>
                  <a:lnTo>
                    <a:pt x="1354" y="2538"/>
                  </a:lnTo>
                  <a:lnTo>
                    <a:pt x="1358" y="2544"/>
                  </a:lnTo>
                  <a:lnTo>
                    <a:pt x="1365" y="2548"/>
                  </a:lnTo>
                  <a:lnTo>
                    <a:pt x="1372" y="2553"/>
                  </a:lnTo>
                  <a:close/>
                  <a:moveTo>
                    <a:pt x="1330" y="2250"/>
                  </a:moveTo>
                  <a:lnTo>
                    <a:pt x="1332" y="2265"/>
                  </a:lnTo>
                  <a:lnTo>
                    <a:pt x="1327" y="2270"/>
                  </a:lnTo>
                  <a:lnTo>
                    <a:pt x="1322" y="2276"/>
                  </a:lnTo>
                  <a:lnTo>
                    <a:pt x="1315" y="2265"/>
                  </a:lnTo>
                  <a:lnTo>
                    <a:pt x="1309" y="2253"/>
                  </a:lnTo>
                  <a:lnTo>
                    <a:pt x="1330" y="2250"/>
                  </a:lnTo>
                  <a:close/>
                  <a:moveTo>
                    <a:pt x="1343" y="2226"/>
                  </a:moveTo>
                  <a:lnTo>
                    <a:pt x="1341" y="2226"/>
                  </a:lnTo>
                  <a:lnTo>
                    <a:pt x="1337" y="2227"/>
                  </a:lnTo>
                  <a:lnTo>
                    <a:pt x="1331" y="2221"/>
                  </a:lnTo>
                  <a:lnTo>
                    <a:pt x="1324" y="2217"/>
                  </a:lnTo>
                  <a:lnTo>
                    <a:pt x="1325" y="2209"/>
                  </a:lnTo>
                  <a:lnTo>
                    <a:pt x="1327" y="2203"/>
                  </a:lnTo>
                  <a:lnTo>
                    <a:pt x="1330" y="2199"/>
                  </a:lnTo>
                  <a:lnTo>
                    <a:pt x="1334" y="2194"/>
                  </a:lnTo>
                  <a:lnTo>
                    <a:pt x="1326" y="2193"/>
                  </a:lnTo>
                  <a:lnTo>
                    <a:pt x="1317" y="2193"/>
                  </a:lnTo>
                  <a:lnTo>
                    <a:pt x="1309" y="2192"/>
                  </a:lnTo>
                  <a:lnTo>
                    <a:pt x="1300" y="2192"/>
                  </a:lnTo>
                  <a:lnTo>
                    <a:pt x="1296" y="2176"/>
                  </a:lnTo>
                  <a:lnTo>
                    <a:pt x="1292" y="2160"/>
                  </a:lnTo>
                  <a:lnTo>
                    <a:pt x="1290" y="2146"/>
                  </a:lnTo>
                  <a:lnTo>
                    <a:pt x="1288" y="2133"/>
                  </a:lnTo>
                  <a:lnTo>
                    <a:pt x="1287" y="2120"/>
                  </a:lnTo>
                  <a:lnTo>
                    <a:pt x="1286" y="2108"/>
                  </a:lnTo>
                  <a:lnTo>
                    <a:pt x="1287" y="2097"/>
                  </a:lnTo>
                  <a:lnTo>
                    <a:pt x="1287" y="2085"/>
                  </a:lnTo>
                  <a:lnTo>
                    <a:pt x="1291" y="2062"/>
                  </a:lnTo>
                  <a:lnTo>
                    <a:pt x="1296" y="2037"/>
                  </a:lnTo>
                  <a:lnTo>
                    <a:pt x="1304" y="2012"/>
                  </a:lnTo>
                  <a:lnTo>
                    <a:pt x="1312" y="1983"/>
                  </a:lnTo>
                  <a:lnTo>
                    <a:pt x="1332" y="1975"/>
                  </a:lnTo>
                  <a:lnTo>
                    <a:pt x="1353" y="1969"/>
                  </a:lnTo>
                  <a:lnTo>
                    <a:pt x="1373" y="1962"/>
                  </a:lnTo>
                  <a:lnTo>
                    <a:pt x="1394" y="1956"/>
                  </a:lnTo>
                  <a:lnTo>
                    <a:pt x="1415" y="1952"/>
                  </a:lnTo>
                  <a:lnTo>
                    <a:pt x="1437" y="1948"/>
                  </a:lnTo>
                  <a:lnTo>
                    <a:pt x="1460" y="1946"/>
                  </a:lnTo>
                  <a:lnTo>
                    <a:pt x="1483" y="1944"/>
                  </a:lnTo>
                  <a:lnTo>
                    <a:pt x="1485" y="1948"/>
                  </a:lnTo>
                  <a:lnTo>
                    <a:pt x="1487" y="1952"/>
                  </a:lnTo>
                  <a:lnTo>
                    <a:pt x="1482" y="1959"/>
                  </a:lnTo>
                  <a:lnTo>
                    <a:pt x="1477" y="1967"/>
                  </a:lnTo>
                  <a:lnTo>
                    <a:pt x="1471" y="1972"/>
                  </a:lnTo>
                  <a:lnTo>
                    <a:pt x="1465" y="1977"/>
                  </a:lnTo>
                  <a:lnTo>
                    <a:pt x="1453" y="1987"/>
                  </a:lnTo>
                  <a:lnTo>
                    <a:pt x="1441" y="1993"/>
                  </a:lnTo>
                  <a:lnTo>
                    <a:pt x="1415" y="2002"/>
                  </a:lnTo>
                  <a:lnTo>
                    <a:pt x="1391" y="2009"/>
                  </a:lnTo>
                  <a:lnTo>
                    <a:pt x="1380" y="2013"/>
                  </a:lnTo>
                  <a:lnTo>
                    <a:pt x="1370" y="2018"/>
                  </a:lnTo>
                  <a:lnTo>
                    <a:pt x="1365" y="2022"/>
                  </a:lnTo>
                  <a:lnTo>
                    <a:pt x="1361" y="2026"/>
                  </a:lnTo>
                  <a:lnTo>
                    <a:pt x="1356" y="2030"/>
                  </a:lnTo>
                  <a:lnTo>
                    <a:pt x="1353" y="2035"/>
                  </a:lnTo>
                  <a:lnTo>
                    <a:pt x="1350" y="2041"/>
                  </a:lnTo>
                  <a:lnTo>
                    <a:pt x="1348" y="2047"/>
                  </a:lnTo>
                  <a:lnTo>
                    <a:pt x="1346" y="2054"/>
                  </a:lnTo>
                  <a:lnTo>
                    <a:pt x="1344" y="2063"/>
                  </a:lnTo>
                  <a:lnTo>
                    <a:pt x="1343" y="2071"/>
                  </a:lnTo>
                  <a:lnTo>
                    <a:pt x="1342" y="2082"/>
                  </a:lnTo>
                  <a:lnTo>
                    <a:pt x="1342" y="2093"/>
                  </a:lnTo>
                  <a:lnTo>
                    <a:pt x="1343" y="2106"/>
                  </a:lnTo>
                  <a:lnTo>
                    <a:pt x="1335" y="2130"/>
                  </a:lnTo>
                  <a:lnTo>
                    <a:pt x="1328" y="2148"/>
                  </a:lnTo>
                  <a:lnTo>
                    <a:pt x="1327" y="2152"/>
                  </a:lnTo>
                  <a:lnTo>
                    <a:pt x="1327" y="2156"/>
                  </a:lnTo>
                  <a:lnTo>
                    <a:pt x="1328" y="2159"/>
                  </a:lnTo>
                  <a:lnTo>
                    <a:pt x="1329" y="2163"/>
                  </a:lnTo>
                  <a:lnTo>
                    <a:pt x="1332" y="2167"/>
                  </a:lnTo>
                  <a:lnTo>
                    <a:pt x="1335" y="2171"/>
                  </a:lnTo>
                  <a:lnTo>
                    <a:pt x="1341" y="2175"/>
                  </a:lnTo>
                  <a:lnTo>
                    <a:pt x="1347" y="2180"/>
                  </a:lnTo>
                  <a:lnTo>
                    <a:pt x="1348" y="2191"/>
                  </a:lnTo>
                  <a:lnTo>
                    <a:pt x="1349" y="2201"/>
                  </a:lnTo>
                  <a:lnTo>
                    <a:pt x="1349" y="2207"/>
                  </a:lnTo>
                  <a:lnTo>
                    <a:pt x="1348" y="2212"/>
                  </a:lnTo>
                  <a:lnTo>
                    <a:pt x="1346" y="2218"/>
                  </a:lnTo>
                  <a:lnTo>
                    <a:pt x="1343" y="2226"/>
                  </a:lnTo>
                  <a:close/>
                  <a:moveTo>
                    <a:pt x="1383" y="2439"/>
                  </a:moveTo>
                  <a:lnTo>
                    <a:pt x="1380" y="2444"/>
                  </a:lnTo>
                  <a:lnTo>
                    <a:pt x="1377" y="2451"/>
                  </a:lnTo>
                  <a:lnTo>
                    <a:pt x="1366" y="2449"/>
                  </a:lnTo>
                  <a:lnTo>
                    <a:pt x="1354" y="2446"/>
                  </a:lnTo>
                  <a:lnTo>
                    <a:pt x="1350" y="2437"/>
                  </a:lnTo>
                  <a:lnTo>
                    <a:pt x="1346" y="2427"/>
                  </a:lnTo>
                  <a:lnTo>
                    <a:pt x="1351" y="2425"/>
                  </a:lnTo>
                  <a:lnTo>
                    <a:pt x="1355" y="2423"/>
                  </a:lnTo>
                  <a:lnTo>
                    <a:pt x="1360" y="2423"/>
                  </a:lnTo>
                  <a:lnTo>
                    <a:pt x="1363" y="2424"/>
                  </a:lnTo>
                  <a:lnTo>
                    <a:pt x="1371" y="2430"/>
                  </a:lnTo>
                  <a:lnTo>
                    <a:pt x="1383" y="2439"/>
                  </a:lnTo>
                  <a:close/>
                  <a:moveTo>
                    <a:pt x="1351" y="2338"/>
                  </a:moveTo>
                  <a:lnTo>
                    <a:pt x="1360" y="2341"/>
                  </a:lnTo>
                  <a:lnTo>
                    <a:pt x="1366" y="2345"/>
                  </a:lnTo>
                  <a:lnTo>
                    <a:pt x="1371" y="2349"/>
                  </a:lnTo>
                  <a:lnTo>
                    <a:pt x="1375" y="2353"/>
                  </a:lnTo>
                  <a:lnTo>
                    <a:pt x="1379" y="2358"/>
                  </a:lnTo>
                  <a:lnTo>
                    <a:pt x="1380" y="2361"/>
                  </a:lnTo>
                  <a:lnTo>
                    <a:pt x="1381" y="2365"/>
                  </a:lnTo>
                  <a:lnTo>
                    <a:pt x="1382" y="2369"/>
                  </a:lnTo>
                  <a:lnTo>
                    <a:pt x="1381" y="2376"/>
                  </a:lnTo>
                  <a:lnTo>
                    <a:pt x="1379" y="2380"/>
                  </a:lnTo>
                  <a:lnTo>
                    <a:pt x="1375" y="2383"/>
                  </a:lnTo>
                  <a:lnTo>
                    <a:pt x="1374" y="2383"/>
                  </a:lnTo>
                  <a:lnTo>
                    <a:pt x="1364" y="2377"/>
                  </a:lnTo>
                  <a:lnTo>
                    <a:pt x="1356" y="2371"/>
                  </a:lnTo>
                  <a:lnTo>
                    <a:pt x="1350" y="2366"/>
                  </a:lnTo>
                  <a:lnTo>
                    <a:pt x="1346" y="2362"/>
                  </a:lnTo>
                  <a:lnTo>
                    <a:pt x="1345" y="2359"/>
                  </a:lnTo>
                  <a:lnTo>
                    <a:pt x="1344" y="2357"/>
                  </a:lnTo>
                  <a:lnTo>
                    <a:pt x="1344" y="2354"/>
                  </a:lnTo>
                  <a:lnTo>
                    <a:pt x="1345" y="2351"/>
                  </a:lnTo>
                  <a:lnTo>
                    <a:pt x="1347" y="2345"/>
                  </a:lnTo>
                  <a:lnTo>
                    <a:pt x="1351" y="2338"/>
                  </a:lnTo>
                  <a:close/>
                  <a:moveTo>
                    <a:pt x="1385" y="2319"/>
                  </a:moveTo>
                  <a:lnTo>
                    <a:pt x="1380" y="2323"/>
                  </a:lnTo>
                  <a:lnTo>
                    <a:pt x="1375" y="2327"/>
                  </a:lnTo>
                  <a:lnTo>
                    <a:pt x="1367" y="2319"/>
                  </a:lnTo>
                  <a:lnTo>
                    <a:pt x="1358" y="2311"/>
                  </a:lnTo>
                  <a:lnTo>
                    <a:pt x="1358" y="2305"/>
                  </a:lnTo>
                  <a:lnTo>
                    <a:pt x="1358" y="2300"/>
                  </a:lnTo>
                  <a:lnTo>
                    <a:pt x="1371" y="2309"/>
                  </a:lnTo>
                  <a:lnTo>
                    <a:pt x="1385" y="2319"/>
                  </a:lnTo>
                  <a:close/>
                  <a:moveTo>
                    <a:pt x="1408" y="2273"/>
                  </a:moveTo>
                  <a:lnTo>
                    <a:pt x="1405" y="2276"/>
                  </a:lnTo>
                  <a:lnTo>
                    <a:pt x="1403" y="2278"/>
                  </a:lnTo>
                  <a:lnTo>
                    <a:pt x="1400" y="2279"/>
                  </a:lnTo>
                  <a:lnTo>
                    <a:pt x="1396" y="2279"/>
                  </a:lnTo>
                  <a:lnTo>
                    <a:pt x="1383" y="2271"/>
                  </a:lnTo>
                  <a:lnTo>
                    <a:pt x="1371" y="2264"/>
                  </a:lnTo>
                  <a:lnTo>
                    <a:pt x="1371" y="2249"/>
                  </a:lnTo>
                  <a:lnTo>
                    <a:pt x="1376" y="2246"/>
                  </a:lnTo>
                  <a:lnTo>
                    <a:pt x="1382" y="2245"/>
                  </a:lnTo>
                  <a:lnTo>
                    <a:pt x="1387" y="2246"/>
                  </a:lnTo>
                  <a:lnTo>
                    <a:pt x="1391" y="2249"/>
                  </a:lnTo>
                  <a:lnTo>
                    <a:pt x="1399" y="2259"/>
                  </a:lnTo>
                  <a:lnTo>
                    <a:pt x="1408" y="2273"/>
                  </a:lnTo>
                  <a:close/>
                  <a:moveTo>
                    <a:pt x="1372" y="2204"/>
                  </a:moveTo>
                  <a:lnTo>
                    <a:pt x="1376" y="2205"/>
                  </a:lnTo>
                  <a:lnTo>
                    <a:pt x="1383" y="2208"/>
                  </a:lnTo>
                  <a:lnTo>
                    <a:pt x="1389" y="2211"/>
                  </a:lnTo>
                  <a:lnTo>
                    <a:pt x="1399" y="2217"/>
                  </a:lnTo>
                  <a:lnTo>
                    <a:pt x="1396" y="2217"/>
                  </a:lnTo>
                  <a:lnTo>
                    <a:pt x="1394" y="2218"/>
                  </a:lnTo>
                  <a:lnTo>
                    <a:pt x="1370" y="2208"/>
                  </a:lnTo>
                  <a:lnTo>
                    <a:pt x="1371" y="2205"/>
                  </a:lnTo>
                  <a:lnTo>
                    <a:pt x="1372" y="2204"/>
                  </a:lnTo>
                  <a:close/>
                  <a:moveTo>
                    <a:pt x="1448" y="2134"/>
                  </a:moveTo>
                  <a:lnTo>
                    <a:pt x="1442" y="2141"/>
                  </a:lnTo>
                  <a:lnTo>
                    <a:pt x="1433" y="2148"/>
                  </a:lnTo>
                  <a:lnTo>
                    <a:pt x="1425" y="2155"/>
                  </a:lnTo>
                  <a:lnTo>
                    <a:pt x="1415" y="2160"/>
                  </a:lnTo>
                  <a:lnTo>
                    <a:pt x="1405" y="2164"/>
                  </a:lnTo>
                  <a:lnTo>
                    <a:pt x="1395" y="2167"/>
                  </a:lnTo>
                  <a:lnTo>
                    <a:pt x="1386" y="2170"/>
                  </a:lnTo>
                  <a:lnTo>
                    <a:pt x="1377" y="2171"/>
                  </a:lnTo>
                  <a:lnTo>
                    <a:pt x="1370" y="2160"/>
                  </a:lnTo>
                  <a:lnTo>
                    <a:pt x="1388" y="2144"/>
                  </a:lnTo>
                  <a:lnTo>
                    <a:pt x="1406" y="2130"/>
                  </a:lnTo>
                  <a:lnTo>
                    <a:pt x="1410" y="2128"/>
                  </a:lnTo>
                  <a:lnTo>
                    <a:pt x="1415" y="2126"/>
                  </a:lnTo>
                  <a:lnTo>
                    <a:pt x="1421" y="2125"/>
                  </a:lnTo>
                  <a:lnTo>
                    <a:pt x="1426" y="2125"/>
                  </a:lnTo>
                  <a:lnTo>
                    <a:pt x="1431" y="2125"/>
                  </a:lnTo>
                  <a:lnTo>
                    <a:pt x="1437" y="2127"/>
                  </a:lnTo>
                  <a:lnTo>
                    <a:pt x="1443" y="2129"/>
                  </a:lnTo>
                  <a:lnTo>
                    <a:pt x="1448" y="2134"/>
                  </a:lnTo>
                  <a:close/>
                  <a:moveTo>
                    <a:pt x="1440" y="2045"/>
                  </a:moveTo>
                  <a:lnTo>
                    <a:pt x="1425" y="2049"/>
                  </a:lnTo>
                  <a:lnTo>
                    <a:pt x="1407" y="2054"/>
                  </a:lnTo>
                  <a:lnTo>
                    <a:pt x="1398" y="2058"/>
                  </a:lnTo>
                  <a:lnTo>
                    <a:pt x="1389" y="2060"/>
                  </a:lnTo>
                  <a:lnTo>
                    <a:pt x="1383" y="2061"/>
                  </a:lnTo>
                  <a:lnTo>
                    <a:pt x="1379" y="2061"/>
                  </a:lnTo>
                  <a:lnTo>
                    <a:pt x="1375" y="2055"/>
                  </a:lnTo>
                  <a:lnTo>
                    <a:pt x="1373" y="2051"/>
                  </a:lnTo>
                  <a:lnTo>
                    <a:pt x="1391" y="2040"/>
                  </a:lnTo>
                  <a:lnTo>
                    <a:pt x="1407" y="2031"/>
                  </a:lnTo>
                  <a:lnTo>
                    <a:pt x="1415" y="2027"/>
                  </a:lnTo>
                  <a:lnTo>
                    <a:pt x="1424" y="2025"/>
                  </a:lnTo>
                  <a:lnTo>
                    <a:pt x="1434" y="2024"/>
                  </a:lnTo>
                  <a:lnTo>
                    <a:pt x="1447" y="2024"/>
                  </a:lnTo>
                  <a:lnTo>
                    <a:pt x="1440" y="2045"/>
                  </a:lnTo>
                  <a:close/>
                  <a:moveTo>
                    <a:pt x="1467" y="2062"/>
                  </a:moveTo>
                  <a:lnTo>
                    <a:pt x="1466" y="2067"/>
                  </a:lnTo>
                  <a:lnTo>
                    <a:pt x="1464" y="2072"/>
                  </a:lnTo>
                  <a:lnTo>
                    <a:pt x="1461" y="2078"/>
                  </a:lnTo>
                  <a:lnTo>
                    <a:pt x="1457" y="2082"/>
                  </a:lnTo>
                  <a:lnTo>
                    <a:pt x="1451" y="2086"/>
                  </a:lnTo>
                  <a:lnTo>
                    <a:pt x="1445" y="2089"/>
                  </a:lnTo>
                  <a:lnTo>
                    <a:pt x="1439" y="2093"/>
                  </a:lnTo>
                  <a:lnTo>
                    <a:pt x="1431" y="2097"/>
                  </a:lnTo>
                  <a:lnTo>
                    <a:pt x="1418" y="2102"/>
                  </a:lnTo>
                  <a:lnTo>
                    <a:pt x="1403" y="2106"/>
                  </a:lnTo>
                  <a:lnTo>
                    <a:pt x="1390" y="2109"/>
                  </a:lnTo>
                  <a:lnTo>
                    <a:pt x="1380" y="2111"/>
                  </a:lnTo>
                  <a:lnTo>
                    <a:pt x="1370" y="2104"/>
                  </a:lnTo>
                  <a:lnTo>
                    <a:pt x="1383" y="2096"/>
                  </a:lnTo>
                  <a:lnTo>
                    <a:pt x="1393" y="2088"/>
                  </a:lnTo>
                  <a:lnTo>
                    <a:pt x="1404" y="2082"/>
                  </a:lnTo>
                  <a:lnTo>
                    <a:pt x="1414" y="2078"/>
                  </a:lnTo>
                  <a:lnTo>
                    <a:pt x="1425" y="2073"/>
                  </a:lnTo>
                  <a:lnTo>
                    <a:pt x="1438" y="2069"/>
                  </a:lnTo>
                  <a:lnTo>
                    <a:pt x="1451" y="2066"/>
                  </a:lnTo>
                  <a:lnTo>
                    <a:pt x="1467" y="2062"/>
                  </a:lnTo>
                  <a:close/>
                  <a:moveTo>
                    <a:pt x="1108" y="2167"/>
                  </a:moveTo>
                  <a:lnTo>
                    <a:pt x="1121" y="2174"/>
                  </a:lnTo>
                  <a:lnTo>
                    <a:pt x="1135" y="2180"/>
                  </a:lnTo>
                  <a:lnTo>
                    <a:pt x="1132" y="2202"/>
                  </a:lnTo>
                  <a:lnTo>
                    <a:pt x="1125" y="2248"/>
                  </a:lnTo>
                  <a:lnTo>
                    <a:pt x="1121" y="2272"/>
                  </a:lnTo>
                  <a:lnTo>
                    <a:pt x="1116" y="2292"/>
                  </a:lnTo>
                  <a:lnTo>
                    <a:pt x="1114" y="2300"/>
                  </a:lnTo>
                  <a:lnTo>
                    <a:pt x="1112" y="2305"/>
                  </a:lnTo>
                  <a:lnTo>
                    <a:pt x="1110" y="2306"/>
                  </a:lnTo>
                  <a:lnTo>
                    <a:pt x="1109" y="2307"/>
                  </a:lnTo>
                  <a:lnTo>
                    <a:pt x="1108" y="2307"/>
                  </a:lnTo>
                  <a:lnTo>
                    <a:pt x="1094" y="2278"/>
                  </a:lnTo>
                  <a:lnTo>
                    <a:pt x="1084" y="2259"/>
                  </a:lnTo>
                  <a:lnTo>
                    <a:pt x="1081" y="2252"/>
                  </a:lnTo>
                  <a:lnTo>
                    <a:pt x="1078" y="2246"/>
                  </a:lnTo>
                  <a:lnTo>
                    <a:pt x="1077" y="2240"/>
                  </a:lnTo>
                  <a:lnTo>
                    <a:pt x="1077" y="2235"/>
                  </a:lnTo>
                  <a:lnTo>
                    <a:pt x="1077" y="2231"/>
                  </a:lnTo>
                  <a:lnTo>
                    <a:pt x="1079" y="2226"/>
                  </a:lnTo>
                  <a:lnTo>
                    <a:pt x="1081" y="2219"/>
                  </a:lnTo>
                  <a:lnTo>
                    <a:pt x="1085" y="2213"/>
                  </a:lnTo>
                  <a:lnTo>
                    <a:pt x="1095" y="2194"/>
                  </a:lnTo>
                  <a:lnTo>
                    <a:pt x="1108" y="2167"/>
                  </a:lnTo>
                  <a:close/>
                  <a:moveTo>
                    <a:pt x="1082" y="1993"/>
                  </a:moveTo>
                  <a:lnTo>
                    <a:pt x="1097" y="1985"/>
                  </a:lnTo>
                  <a:lnTo>
                    <a:pt x="1112" y="1976"/>
                  </a:lnTo>
                  <a:lnTo>
                    <a:pt x="1116" y="1984"/>
                  </a:lnTo>
                  <a:lnTo>
                    <a:pt x="1118" y="1989"/>
                  </a:lnTo>
                  <a:lnTo>
                    <a:pt x="1120" y="1994"/>
                  </a:lnTo>
                  <a:lnTo>
                    <a:pt x="1122" y="2004"/>
                  </a:lnTo>
                  <a:lnTo>
                    <a:pt x="1118" y="2011"/>
                  </a:lnTo>
                  <a:lnTo>
                    <a:pt x="1114" y="2018"/>
                  </a:lnTo>
                  <a:lnTo>
                    <a:pt x="1110" y="2018"/>
                  </a:lnTo>
                  <a:lnTo>
                    <a:pt x="1098" y="2016"/>
                  </a:lnTo>
                  <a:lnTo>
                    <a:pt x="1084" y="2014"/>
                  </a:lnTo>
                  <a:lnTo>
                    <a:pt x="1082" y="1993"/>
                  </a:lnTo>
                  <a:close/>
                  <a:moveTo>
                    <a:pt x="1052" y="2076"/>
                  </a:moveTo>
                  <a:lnTo>
                    <a:pt x="1067" y="2063"/>
                  </a:lnTo>
                  <a:lnTo>
                    <a:pt x="1081" y="2051"/>
                  </a:lnTo>
                  <a:lnTo>
                    <a:pt x="1089" y="2055"/>
                  </a:lnTo>
                  <a:lnTo>
                    <a:pt x="1096" y="2060"/>
                  </a:lnTo>
                  <a:lnTo>
                    <a:pt x="1098" y="2062"/>
                  </a:lnTo>
                  <a:lnTo>
                    <a:pt x="1101" y="2067"/>
                  </a:lnTo>
                  <a:lnTo>
                    <a:pt x="1104" y="2072"/>
                  </a:lnTo>
                  <a:lnTo>
                    <a:pt x="1107" y="2081"/>
                  </a:lnTo>
                  <a:lnTo>
                    <a:pt x="1098" y="2086"/>
                  </a:lnTo>
                  <a:lnTo>
                    <a:pt x="1089" y="2089"/>
                  </a:lnTo>
                  <a:lnTo>
                    <a:pt x="1082" y="2091"/>
                  </a:lnTo>
                  <a:lnTo>
                    <a:pt x="1076" y="2092"/>
                  </a:lnTo>
                  <a:lnTo>
                    <a:pt x="1063" y="2085"/>
                  </a:lnTo>
                  <a:lnTo>
                    <a:pt x="1057" y="2080"/>
                  </a:lnTo>
                  <a:lnTo>
                    <a:pt x="1055" y="2078"/>
                  </a:lnTo>
                  <a:lnTo>
                    <a:pt x="1052" y="2076"/>
                  </a:lnTo>
                  <a:close/>
                  <a:moveTo>
                    <a:pt x="909" y="2088"/>
                  </a:moveTo>
                  <a:lnTo>
                    <a:pt x="899" y="2085"/>
                  </a:lnTo>
                  <a:lnTo>
                    <a:pt x="891" y="2082"/>
                  </a:lnTo>
                  <a:lnTo>
                    <a:pt x="883" y="2079"/>
                  </a:lnTo>
                  <a:lnTo>
                    <a:pt x="876" y="2074"/>
                  </a:lnTo>
                  <a:lnTo>
                    <a:pt x="871" y="2070"/>
                  </a:lnTo>
                  <a:lnTo>
                    <a:pt x="867" y="2065"/>
                  </a:lnTo>
                  <a:lnTo>
                    <a:pt x="864" y="2061"/>
                  </a:lnTo>
                  <a:lnTo>
                    <a:pt x="862" y="2056"/>
                  </a:lnTo>
                  <a:lnTo>
                    <a:pt x="862" y="2052"/>
                  </a:lnTo>
                  <a:lnTo>
                    <a:pt x="865" y="2048"/>
                  </a:lnTo>
                  <a:lnTo>
                    <a:pt x="868" y="2045"/>
                  </a:lnTo>
                  <a:lnTo>
                    <a:pt x="874" y="2042"/>
                  </a:lnTo>
                  <a:lnTo>
                    <a:pt x="881" y="2039"/>
                  </a:lnTo>
                  <a:lnTo>
                    <a:pt x="890" y="2036"/>
                  </a:lnTo>
                  <a:lnTo>
                    <a:pt x="902" y="2035"/>
                  </a:lnTo>
                  <a:lnTo>
                    <a:pt x="915" y="2035"/>
                  </a:lnTo>
                  <a:lnTo>
                    <a:pt x="921" y="2044"/>
                  </a:lnTo>
                  <a:lnTo>
                    <a:pt x="925" y="2051"/>
                  </a:lnTo>
                  <a:lnTo>
                    <a:pt x="929" y="2060"/>
                  </a:lnTo>
                  <a:lnTo>
                    <a:pt x="931" y="2066"/>
                  </a:lnTo>
                  <a:lnTo>
                    <a:pt x="932" y="2069"/>
                  </a:lnTo>
                  <a:lnTo>
                    <a:pt x="931" y="2072"/>
                  </a:lnTo>
                  <a:lnTo>
                    <a:pt x="930" y="2076"/>
                  </a:lnTo>
                  <a:lnTo>
                    <a:pt x="928" y="2079"/>
                  </a:lnTo>
                  <a:lnTo>
                    <a:pt x="925" y="2082"/>
                  </a:lnTo>
                  <a:lnTo>
                    <a:pt x="921" y="2084"/>
                  </a:lnTo>
                  <a:lnTo>
                    <a:pt x="915" y="2086"/>
                  </a:lnTo>
                  <a:lnTo>
                    <a:pt x="909" y="2088"/>
                  </a:lnTo>
                  <a:close/>
                  <a:moveTo>
                    <a:pt x="1025" y="2098"/>
                  </a:moveTo>
                  <a:lnTo>
                    <a:pt x="1027" y="2113"/>
                  </a:lnTo>
                  <a:lnTo>
                    <a:pt x="1033" y="2108"/>
                  </a:lnTo>
                  <a:lnTo>
                    <a:pt x="1039" y="2104"/>
                  </a:lnTo>
                  <a:lnTo>
                    <a:pt x="1046" y="2114"/>
                  </a:lnTo>
                  <a:lnTo>
                    <a:pt x="1051" y="2123"/>
                  </a:lnTo>
                  <a:lnTo>
                    <a:pt x="1057" y="2135"/>
                  </a:lnTo>
                  <a:lnTo>
                    <a:pt x="1060" y="2145"/>
                  </a:lnTo>
                  <a:lnTo>
                    <a:pt x="1063" y="2158"/>
                  </a:lnTo>
                  <a:lnTo>
                    <a:pt x="1064" y="2170"/>
                  </a:lnTo>
                  <a:lnTo>
                    <a:pt x="1064" y="2182"/>
                  </a:lnTo>
                  <a:lnTo>
                    <a:pt x="1063" y="2194"/>
                  </a:lnTo>
                  <a:lnTo>
                    <a:pt x="1061" y="2204"/>
                  </a:lnTo>
                  <a:lnTo>
                    <a:pt x="1057" y="2215"/>
                  </a:lnTo>
                  <a:lnTo>
                    <a:pt x="1051" y="2225"/>
                  </a:lnTo>
                  <a:lnTo>
                    <a:pt x="1044" y="2233"/>
                  </a:lnTo>
                  <a:lnTo>
                    <a:pt x="1040" y="2236"/>
                  </a:lnTo>
                  <a:lnTo>
                    <a:pt x="1036" y="2239"/>
                  </a:lnTo>
                  <a:lnTo>
                    <a:pt x="1030" y="2242"/>
                  </a:lnTo>
                  <a:lnTo>
                    <a:pt x="1025" y="2245"/>
                  </a:lnTo>
                  <a:lnTo>
                    <a:pt x="1019" y="2247"/>
                  </a:lnTo>
                  <a:lnTo>
                    <a:pt x="1012" y="2248"/>
                  </a:lnTo>
                  <a:lnTo>
                    <a:pt x="1006" y="2249"/>
                  </a:lnTo>
                  <a:lnTo>
                    <a:pt x="999" y="2249"/>
                  </a:lnTo>
                  <a:lnTo>
                    <a:pt x="986" y="2246"/>
                  </a:lnTo>
                  <a:lnTo>
                    <a:pt x="973" y="2242"/>
                  </a:lnTo>
                  <a:lnTo>
                    <a:pt x="963" y="2238"/>
                  </a:lnTo>
                  <a:lnTo>
                    <a:pt x="953" y="2234"/>
                  </a:lnTo>
                  <a:lnTo>
                    <a:pt x="944" y="2230"/>
                  </a:lnTo>
                  <a:lnTo>
                    <a:pt x="936" y="2225"/>
                  </a:lnTo>
                  <a:lnTo>
                    <a:pt x="930" y="2219"/>
                  </a:lnTo>
                  <a:lnTo>
                    <a:pt x="924" y="2214"/>
                  </a:lnTo>
                  <a:lnTo>
                    <a:pt x="919" y="2209"/>
                  </a:lnTo>
                  <a:lnTo>
                    <a:pt x="915" y="2203"/>
                  </a:lnTo>
                  <a:lnTo>
                    <a:pt x="913" y="2197"/>
                  </a:lnTo>
                  <a:lnTo>
                    <a:pt x="911" y="2192"/>
                  </a:lnTo>
                  <a:lnTo>
                    <a:pt x="910" y="2185"/>
                  </a:lnTo>
                  <a:lnTo>
                    <a:pt x="909" y="2180"/>
                  </a:lnTo>
                  <a:lnTo>
                    <a:pt x="910" y="2174"/>
                  </a:lnTo>
                  <a:lnTo>
                    <a:pt x="911" y="2169"/>
                  </a:lnTo>
                  <a:lnTo>
                    <a:pt x="913" y="2162"/>
                  </a:lnTo>
                  <a:lnTo>
                    <a:pt x="916" y="2157"/>
                  </a:lnTo>
                  <a:lnTo>
                    <a:pt x="921" y="2151"/>
                  </a:lnTo>
                  <a:lnTo>
                    <a:pt x="925" y="2145"/>
                  </a:lnTo>
                  <a:lnTo>
                    <a:pt x="930" y="2140"/>
                  </a:lnTo>
                  <a:lnTo>
                    <a:pt x="935" y="2135"/>
                  </a:lnTo>
                  <a:lnTo>
                    <a:pt x="942" y="2129"/>
                  </a:lnTo>
                  <a:lnTo>
                    <a:pt x="949" y="2124"/>
                  </a:lnTo>
                  <a:lnTo>
                    <a:pt x="965" y="2116"/>
                  </a:lnTo>
                  <a:lnTo>
                    <a:pt x="983" y="2108"/>
                  </a:lnTo>
                  <a:lnTo>
                    <a:pt x="1003" y="2102"/>
                  </a:lnTo>
                  <a:lnTo>
                    <a:pt x="1025" y="2098"/>
                  </a:lnTo>
                  <a:close/>
                  <a:moveTo>
                    <a:pt x="1165" y="2066"/>
                  </a:moveTo>
                  <a:lnTo>
                    <a:pt x="1156" y="2058"/>
                  </a:lnTo>
                  <a:lnTo>
                    <a:pt x="1145" y="2051"/>
                  </a:lnTo>
                  <a:lnTo>
                    <a:pt x="1146" y="2045"/>
                  </a:lnTo>
                  <a:lnTo>
                    <a:pt x="1146" y="2039"/>
                  </a:lnTo>
                  <a:lnTo>
                    <a:pt x="1152" y="2041"/>
                  </a:lnTo>
                  <a:lnTo>
                    <a:pt x="1159" y="2045"/>
                  </a:lnTo>
                  <a:lnTo>
                    <a:pt x="1164" y="2048"/>
                  </a:lnTo>
                  <a:lnTo>
                    <a:pt x="1169" y="2051"/>
                  </a:lnTo>
                  <a:lnTo>
                    <a:pt x="1172" y="2055"/>
                  </a:lnTo>
                  <a:lnTo>
                    <a:pt x="1175" y="2061"/>
                  </a:lnTo>
                  <a:lnTo>
                    <a:pt x="1170" y="2063"/>
                  </a:lnTo>
                  <a:lnTo>
                    <a:pt x="1165" y="2066"/>
                  </a:lnTo>
                  <a:close/>
                  <a:moveTo>
                    <a:pt x="1196" y="2165"/>
                  </a:moveTo>
                  <a:lnTo>
                    <a:pt x="1193" y="2170"/>
                  </a:lnTo>
                  <a:lnTo>
                    <a:pt x="1190" y="2174"/>
                  </a:lnTo>
                  <a:lnTo>
                    <a:pt x="1186" y="2177"/>
                  </a:lnTo>
                  <a:lnTo>
                    <a:pt x="1183" y="2179"/>
                  </a:lnTo>
                  <a:lnTo>
                    <a:pt x="1170" y="2174"/>
                  </a:lnTo>
                  <a:lnTo>
                    <a:pt x="1157" y="2167"/>
                  </a:lnTo>
                  <a:lnTo>
                    <a:pt x="1144" y="2161"/>
                  </a:lnTo>
                  <a:lnTo>
                    <a:pt x="1134" y="2155"/>
                  </a:lnTo>
                  <a:lnTo>
                    <a:pt x="1114" y="2142"/>
                  </a:lnTo>
                  <a:lnTo>
                    <a:pt x="1095" y="2127"/>
                  </a:lnTo>
                  <a:lnTo>
                    <a:pt x="1095" y="2121"/>
                  </a:lnTo>
                  <a:lnTo>
                    <a:pt x="1095" y="2115"/>
                  </a:lnTo>
                  <a:lnTo>
                    <a:pt x="1108" y="2116"/>
                  </a:lnTo>
                  <a:lnTo>
                    <a:pt x="1122" y="2118"/>
                  </a:lnTo>
                  <a:lnTo>
                    <a:pt x="1135" y="2120"/>
                  </a:lnTo>
                  <a:lnTo>
                    <a:pt x="1147" y="2125"/>
                  </a:lnTo>
                  <a:lnTo>
                    <a:pt x="1160" y="2132"/>
                  </a:lnTo>
                  <a:lnTo>
                    <a:pt x="1172" y="2140"/>
                  </a:lnTo>
                  <a:lnTo>
                    <a:pt x="1178" y="2145"/>
                  </a:lnTo>
                  <a:lnTo>
                    <a:pt x="1184" y="2152"/>
                  </a:lnTo>
                  <a:lnTo>
                    <a:pt x="1190" y="2158"/>
                  </a:lnTo>
                  <a:lnTo>
                    <a:pt x="1196" y="2165"/>
                  </a:lnTo>
                  <a:close/>
                  <a:moveTo>
                    <a:pt x="1189" y="2468"/>
                  </a:moveTo>
                  <a:lnTo>
                    <a:pt x="1210" y="2468"/>
                  </a:lnTo>
                  <a:lnTo>
                    <a:pt x="1216" y="2441"/>
                  </a:lnTo>
                  <a:lnTo>
                    <a:pt x="1221" y="2417"/>
                  </a:lnTo>
                  <a:lnTo>
                    <a:pt x="1228" y="2394"/>
                  </a:lnTo>
                  <a:lnTo>
                    <a:pt x="1234" y="2371"/>
                  </a:lnTo>
                  <a:lnTo>
                    <a:pt x="1241" y="2350"/>
                  </a:lnTo>
                  <a:lnTo>
                    <a:pt x="1250" y="2328"/>
                  </a:lnTo>
                  <a:lnTo>
                    <a:pt x="1260" y="2306"/>
                  </a:lnTo>
                  <a:lnTo>
                    <a:pt x="1271" y="2283"/>
                  </a:lnTo>
                  <a:lnTo>
                    <a:pt x="1286" y="2284"/>
                  </a:lnTo>
                  <a:lnTo>
                    <a:pt x="1300" y="2285"/>
                  </a:lnTo>
                  <a:lnTo>
                    <a:pt x="1315" y="2286"/>
                  </a:lnTo>
                  <a:lnTo>
                    <a:pt x="1330" y="2287"/>
                  </a:lnTo>
                  <a:lnTo>
                    <a:pt x="1326" y="2325"/>
                  </a:lnTo>
                  <a:lnTo>
                    <a:pt x="1322" y="2366"/>
                  </a:lnTo>
                  <a:lnTo>
                    <a:pt x="1318" y="2387"/>
                  </a:lnTo>
                  <a:lnTo>
                    <a:pt x="1315" y="2408"/>
                  </a:lnTo>
                  <a:lnTo>
                    <a:pt x="1311" y="2428"/>
                  </a:lnTo>
                  <a:lnTo>
                    <a:pt x="1306" y="2449"/>
                  </a:lnTo>
                  <a:lnTo>
                    <a:pt x="1299" y="2469"/>
                  </a:lnTo>
                  <a:lnTo>
                    <a:pt x="1291" y="2487"/>
                  </a:lnTo>
                  <a:lnTo>
                    <a:pt x="1287" y="2495"/>
                  </a:lnTo>
                  <a:lnTo>
                    <a:pt x="1281" y="2503"/>
                  </a:lnTo>
                  <a:lnTo>
                    <a:pt x="1276" y="2512"/>
                  </a:lnTo>
                  <a:lnTo>
                    <a:pt x="1271" y="2519"/>
                  </a:lnTo>
                  <a:lnTo>
                    <a:pt x="1265" y="2526"/>
                  </a:lnTo>
                  <a:lnTo>
                    <a:pt x="1257" y="2533"/>
                  </a:lnTo>
                  <a:lnTo>
                    <a:pt x="1250" y="2538"/>
                  </a:lnTo>
                  <a:lnTo>
                    <a:pt x="1242" y="2544"/>
                  </a:lnTo>
                  <a:lnTo>
                    <a:pt x="1234" y="2549"/>
                  </a:lnTo>
                  <a:lnTo>
                    <a:pt x="1224" y="2553"/>
                  </a:lnTo>
                  <a:lnTo>
                    <a:pt x="1215" y="2557"/>
                  </a:lnTo>
                  <a:lnTo>
                    <a:pt x="1204" y="2559"/>
                  </a:lnTo>
                  <a:lnTo>
                    <a:pt x="1197" y="2557"/>
                  </a:lnTo>
                  <a:lnTo>
                    <a:pt x="1191" y="2554"/>
                  </a:lnTo>
                  <a:lnTo>
                    <a:pt x="1184" y="2549"/>
                  </a:lnTo>
                  <a:lnTo>
                    <a:pt x="1179" y="2542"/>
                  </a:lnTo>
                  <a:lnTo>
                    <a:pt x="1174" y="2534"/>
                  </a:lnTo>
                  <a:lnTo>
                    <a:pt x="1171" y="2525"/>
                  </a:lnTo>
                  <a:lnTo>
                    <a:pt x="1166" y="2515"/>
                  </a:lnTo>
                  <a:lnTo>
                    <a:pt x="1163" y="2503"/>
                  </a:lnTo>
                  <a:lnTo>
                    <a:pt x="1161" y="2492"/>
                  </a:lnTo>
                  <a:lnTo>
                    <a:pt x="1159" y="2479"/>
                  </a:lnTo>
                  <a:lnTo>
                    <a:pt x="1157" y="2465"/>
                  </a:lnTo>
                  <a:lnTo>
                    <a:pt x="1156" y="2452"/>
                  </a:lnTo>
                  <a:lnTo>
                    <a:pt x="1155" y="2422"/>
                  </a:lnTo>
                  <a:lnTo>
                    <a:pt x="1155" y="2393"/>
                  </a:lnTo>
                  <a:lnTo>
                    <a:pt x="1156" y="2362"/>
                  </a:lnTo>
                  <a:lnTo>
                    <a:pt x="1158" y="2332"/>
                  </a:lnTo>
                  <a:lnTo>
                    <a:pt x="1161" y="2304"/>
                  </a:lnTo>
                  <a:lnTo>
                    <a:pt x="1164" y="2278"/>
                  </a:lnTo>
                  <a:lnTo>
                    <a:pt x="1167" y="2256"/>
                  </a:lnTo>
                  <a:lnTo>
                    <a:pt x="1172" y="2237"/>
                  </a:lnTo>
                  <a:lnTo>
                    <a:pt x="1175" y="2223"/>
                  </a:lnTo>
                  <a:lnTo>
                    <a:pt x="1178" y="2215"/>
                  </a:lnTo>
                  <a:lnTo>
                    <a:pt x="1191" y="2223"/>
                  </a:lnTo>
                  <a:lnTo>
                    <a:pt x="1203" y="2233"/>
                  </a:lnTo>
                  <a:lnTo>
                    <a:pt x="1202" y="2260"/>
                  </a:lnTo>
                  <a:lnTo>
                    <a:pt x="1201" y="2289"/>
                  </a:lnTo>
                  <a:lnTo>
                    <a:pt x="1199" y="2318"/>
                  </a:lnTo>
                  <a:lnTo>
                    <a:pt x="1197" y="2347"/>
                  </a:lnTo>
                  <a:lnTo>
                    <a:pt x="1195" y="2377"/>
                  </a:lnTo>
                  <a:lnTo>
                    <a:pt x="1193" y="2406"/>
                  </a:lnTo>
                  <a:lnTo>
                    <a:pt x="1191" y="2437"/>
                  </a:lnTo>
                  <a:lnTo>
                    <a:pt x="1189" y="2468"/>
                  </a:lnTo>
                  <a:close/>
                  <a:moveTo>
                    <a:pt x="1491" y="1346"/>
                  </a:moveTo>
                  <a:lnTo>
                    <a:pt x="1490" y="1361"/>
                  </a:lnTo>
                  <a:lnTo>
                    <a:pt x="1489" y="1376"/>
                  </a:lnTo>
                  <a:lnTo>
                    <a:pt x="1488" y="1376"/>
                  </a:lnTo>
                  <a:lnTo>
                    <a:pt x="1487" y="1377"/>
                  </a:lnTo>
                  <a:lnTo>
                    <a:pt x="1478" y="1372"/>
                  </a:lnTo>
                  <a:lnTo>
                    <a:pt x="1469" y="1364"/>
                  </a:lnTo>
                  <a:lnTo>
                    <a:pt x="1463" y="1358"/>
                  </a:lnTo>
                  <a:lnTo>
                    <a:pt x="1457" y="1352"/>
                  </a:lnTo>
                  <a:lnTo>
                    <a:pt x="1446" y="1341"/>
                  </a:lnTo>
                  <a:lnTo>
                    <a:pt x="1437" y="1332"/>
                  </a:lnTo>
                  <a:lnTo>
                    <a:pt x="1437" y="1391"/>
                  </a:lnTo>
                  <a:lnTo>
                    <a:pt x="1451" y="1393"/>
                  </a:lnTo>
                  <a:lnTo>
                    <a:pt x="1465" y="1397"/>
                  </a:lnTo>
                  <a:lnTo>
                    <a:pt x="1468" y="1399"/>
                  </a:lnTo>
                  <a:lnTo>
                    <a:pt x="1471" y="1401"/>
                  </a:lnTo>
                  <a:lnTo>
                    <a:pt x="1473" y="1405"/>
                  </a:lnTo>
                  <a:lnTo>
                    <a:pt x="1475" y="1408"/>
                  </a:lnTo>
                  <a:lnTo>
                    <a:pt x="1477" y="1412"/>
                  </a:lnTo>
                  <a:lnTo>
                    <a:pt x="1478" y="1418"/>
                  </a:lnTo>
                  <a:lnTo>
                    <a:pt x="1478" y="1425"/>
                  </a:lnTo>
                  <a:lnTo>
                    <a:pt x="1478" y="1432"/>
                  </a:lnTo>
                  <a:lnTo>
                    <a:pt x="1475" y="1435"/>
                  </a:lnTo>
                  <a:lnTo>
                    <a:pt x="1470" y="1438"/>
                  </a:lnTo>
                  <a:lnTo>
                    <a:pt x="1428" y="1401"/>
                  </a:lnTo>
                  <a:lnTo>
                    <a:pt x="1420" y="1432"/>
                  </a:lnTo>
                  <a:lnTo>
                    <a:pt x="1412" y="1464"/>
                  </a:lnTo>
                  <a:lnTo>
                    <a:pt x="1404" y="1495"/>
                  </a:lnTo>
                  <a:lnTo>
                    <a:pt x="1398" y="1528"/>
                  </a:lnTo>
                  <a:lnTo>
                    <a:pt x="1390" y="1561"/>
                  </a:lnTo>
                  <a:lnTo>
                    <a:pt x="1385" y="1595"/>
                  </a:lnTo>
                  <a:lnTo>
                    <a:pt x="1380" y="1627"/>
                  </a:lnTo>
                  <a:lnTo>
                    <a:pt x="1374" y="1661"/>
                  </a:lnTo>
                  <a:lnTo>
                    <a:pt x="1370" y="1695"/>
                  </a:lnTo>
                  <a:lnTo>
                    <a:pt x="1367" y="1729"/>
                  </a:lnTo>
                  <a:lnTo>
                    <a:pt x="1365" y="1764"/>
                  </a:lnTo>
                  <a:lnTo>
                    <a:pt x="1363" y="1798"/>
                  </a:lnTo>
                  <a:lnTo>
                    <a:pt x="1362" y="1831"/>
                  </a:lnTo>
                  <a:lnTo>
                    <a:pt x="1361" y="1865"/>
                  </a:lnTo>
                  <a:lnTo>
                    <a:pt x="1361" y="1898"/>
                  </a:lnTo>
                  <a:lnTo>
                    <a:pt x="1363" y="1932"/>
                  </a:lnTo>
                  <a:lnTo>
                    <a:pt x="1374" y="1922"/>
                  </a:lnTo>
                  <a:lnTo>
                    <a:pt x="1384" y="1916"/>
                  </a:lnTo>
                  <a:lnTo>
                    <a:pt x="1392" y="1913"/>
                  </a:lnTo>
                  <a:lnTo>
                    <a:pt x="1401" y="1911"/>
                  </a:lnTo>
                  <a:lnTo>
                    <a:pt x="1409" y="1911"/>
                  </a:lnTo>
                  <a:lnTo>
                    <a:pt x="1420" y="1912"/>
                  </a:lnTo>
                  <a:lnTo>
                    <a:pt x="1432" y="1914"/>
                  </a:lnTo>
                  <a:lnTo>
                    <a:pt x="1448" y="1917"/>
                  </a:lnTo>
                  <a:lnTo>
                    <a:pt x="1453" y="1881"/>
                  </a:lnTo>
                  <a:lnTo>
                    <a:pt x="1458" y="1845"/>
                  </a:lnTo>
                  <a:lnTo>
                    <a:pt x="1463" y="1809"/>
                  </a:lnTo>
                  <a:lnTo>
                    <a:pt x="1468" y="1774"/>
                  </a:lnTo>
                  <a:lnTo>
                    <a:pt x="1473" y="1739"/>
                  </a:lnTo>
                  <a:lnTo>
                    <a:pt x="1481" y="1705"/>
                  </a:lnTo>
                  <a:lnTo>
                    <a:pt x="1489" y="1672"/>
                  </a:lnTo>
                  <a:lnTo>
                    <a:pt x="1500" y="1641"/>
                  </a:lnTo>
                  <a:lnTo>
                    <a:pt x="1503" y="1656"/>
                  </a:lnTo>
                  <a:lnTo>
                    <a:pt x="1506" y="1672"/>
                  </a:lnTo>
                  <a:lnTo>
                    <a:pt x="1508" y="1688"/>
                  </a:lnTo>
                  <a:lnTo>
                    <a:pt x="1510" y="1704"/>
                  </a:lnTo>
                  <a:lnTo>
                    <a:pt x="1510" y="1720"/>
                  </a:lnTo>
                  <a:lnTo>
                    <a:pt x="1510" y="1737"/>
                  </a:lnTo>
                  <a:lnTo>
                    <a:pt x="1509" y="1754"/>
                  </a:lnTo>
                  <a:lnTo>
                    <a:pt x="1508" y="1772"/>
                  </a:lnTo>
                  <a:lnTo>
                    <a:pt x="1505" y="1807"/>
                  </a:lnTo>
                  <a:lnTo>
                    <a:pt x="1501" y="1842"/>
                  </a:lnTo>
                  <a:lnTo>
                    <a:pt x="1497" y="1877"/>
                  </a:lnTo>
                  <a:lnTo>
                    <a:pt x="1492" y="1911"/>
                  </a:lnTo>
                  <a:lnTo>
                    <a:pt x="1464" y="1918"/>
                  </a:lnTo>
                  <a:lnTo>
                    <a:pt x="1440" y="1925"/>
                  </a:lnTo>
                  <a:lnTo>
                    <a:pt x="1417" y="1933"/>
                  </a:lnTo>
                  <a:lnTo>
                    <a:pt x="1394" y="1941"/>
                  </a:lnTo>
                  <a:lnTo>
                    <a:pt x="1373" y="1951"/>
                  </a:lnTo>
                  <a:lnTo>
                    <a:pt x="1352" y="1959"/>
                  </a:lnTo>
                  <a:lnTo>
                    <a:pt x="1330" y="1969"/>
                  </a:lnTo>
                  <a:lnTo>
                    <a:pt x="1307" y="1977"/>
                  </a:lnTo>
                  <a:lnTo>
                    <a:pt x="1295" y="2005"/>
                  </a:lnTo>
                  <a:lnTo>
                    <a:pt x="1284" y="2030"/>
                  </a:lnTo>
                  <a:lnTo>
                    <a:pt x="1274" y="2053"/>
                  </a:lnTo>
                  <a:lnTo>
                    <a:pt x="1267" y="2078"/>
                  </a:lnTo>
                  <a:lnTo>
                    <a:pt x="1263" y="2089"/>
                  </a:lnTo>
                  <a:lnTo>
                    <a:pt x="1260" y="2103"/>
                  </a:lnTo>
                  <a:lnTo>
                    <a:pt x="1258" y="2117"/>
                  </a:lnTo>
                  <a:lnTo>
                    <a:pt x="1257" y="2130"/>
                  </a:lnTo>
                  <a:lnTo>
                    <a:pt x="1256" y="2146"/>
                  </a:lnTo>
                  <a:lnTo>
                    <a:pt x="1255" y="2163"/>
                  </a:lnTo>
                  <a:lnTo>
                    <a:pt x="1255" y="2181"/>
                  </a:lnTo>
                  <a:lnTo>
                    <a:pt x="1256" y="2201"/>
                  </a:lnTo>
                  <a:lnTo>
                    <a:pt x="1270" y="2204"/>
                  </a:lnTo>
                  <a:lnTo>
                    <a:pt x="1282" y="2209"/>
                  </a:lnTo>
                  <a:lnTo>
                    <a:pt x="1282" y="2219"/>
                  </a:lnTo>
                  <a:lnTo>
                    <a:pt x="1276" y="2220"/>
                  </a:lnTo>
                  <a:lnTo>
                    <a:pt x="1271" y="2221"/>
                  </a:lnTo>
                  <a:lnTo>
                    <a:pt x="1266" y="2223"/>
                  </a:lnTo>
                  <a:lnTo>
                    <a:pt x="1261" y="2227"/>
                  </a:lnTo>
                  <a:lnTo>
                    <a:pt x="1257" y="2230"/>
                  </a:lnTo>
                  <a:lnTo>
                    <a:pt x="1254" y="2234"/>
                  </a:lnTo>
                  <a:lnTo>
                    <a:pt x="1251" y="2237"/>
                  </a:lnTo>
                  <a:lnTo>
                    <a:pt x="1248" y="2242"/>
                  </a:lnTo>
                  <a:lnTo>
                    <a:pt x="1242" y="2252"/>
                  </a:lnTo>
                  <a:lnTo>
                    <a:pt x="1238" y="2264"/>
                  </a:lnTo>
                  <a:lnTo>
                    <a:pt x="1235" y="2275"/>
                  </a:lnTo>
                  <a:lnTo>
                    <a:pt x="1231" y="2288"/>
                  </a:lnTo>
                  <a:lnTo>
                    <a:pt x="1228" y="2288"/>
                  </a:lnTo>
                  <a:lnTo>
                    <a:pt x="1228" y="2271"/>
                  </a:lnTo>
                  <a:lnTo>
                    <a:pt x="1229" y="2234"/>
                  </a:lnTo>
                  <a:lnTo>
                    <a:pt x="1231" y="2195"/>
                  </a:lnTo>
                  <a:lnTo>
                    <a:pt x="1231" y="2174"/>
                  </a:lnTo>
                  <a:lnTo>
                    <a:pt x="1224" y="2156"/>
                  </a:lnTo>
                  <a:lnTo>
                    <a:pt x="1219" y="2139"/>
                  </a:lnTo>
                  <a:lnTo>
                    <a:pt x="1216" y="2120"/>
                  </a:lnTo>
                  <a:lnTo>
                    <a:pt x="1213" y="2102"/>
                  </a:lnTo>
                  <a:lnTo>
                    <a:pt x="1212" y="2083"/>
                  </a:lnTo>
                  <a:lnTo>
                    <a:pt x="1212" y="2064"/>
                  </a:lnTo>
                  <a:lnTo>
                    <a:pt x="1212" y="2044"/>
                  </a:lnTo>
                  <a:lnTo>
                    <a:pt x="1214" y="2024"/>
                  </a:lnTo>
                  <a:lnTo>
                    <a:pt x="1216" y="2005"/>
                  </a:lnTo>
                  <a:lnTo>
                    <a:pt x="1220" y="1984"/>
                  </a:lnTo>
                  <a:lnTo>
                    <a:pt x="1224" y="1964"/>
                  </a:lnTo>
                  <a:lnTo>
                    <a:pt x="1229" y="1943"/>
                  </a:lnTo>
                  <a:lnTo>
                    <a:pt x="1240" y="1902"/>
                  </a:lnTo>
                  <a:lnTo>
                    <a:pt x="1254" y="1861"/>
                  </a:lnTo>
                  <a:lnTo>
                    <a:pt x="1285" y="1779"/>
                  </a:lnTo>
                  <a:lnTo>
                    <a:pt x="1315" y="1699"/>
                  </a:lnTo>
                  <a:lnTo>
                    <a:pt x="1329" y="1661"/>
                  </a:lnTo>
                  <a:lnTo>
                    <a:pt x="1343" y="1624"/>
                  </a:lnTo>
                  <a:lnTo>
                    <a:pt x="1353" y="1589"/>
                  </a:lnTo>
                  <a:lnTo>
                    <a:pt x="1362" y="1556"/>
                  </a:lnTo>
                  <a:lnTo>
                    <a:pt x="1364" y="1530"/>
                  </a:lnTo>
                  <a:lnTo>
                    <a:pt x="1368" y="1498"/>
                  </a:lnTo>
                  <a:lnTo>
                    <a:pt x="1374" y="1459"/>
                  </a:lnTo>
                  <a:lnTo>
                    <a:pt x="1382" y="1421"/>
                  </a:lnTo>
                  <a:lnTo>
                    <a:pt x="1387" y="1402"/>
                  </a:lnTo>
                  <a:lnTo>
                    <a:pt x="1391" y="1383"/>
                  </a:lnTo>
                  <a:lnTo>
                    <a:pt x="1396" y="1366"/>
                  </a:lnTo>
                  <a:lnTo>
                    <a:pt x="1403" y="1351"/>
                  </a:lnTo>
                  <a:lnTo>
                    <a:pt x="1409" y="1337"/>
                  </a:lnTo>
                  <a:lnTo>
                    <a:pt x="1415" y="1325"/>
                  </a:lnTo>
                  <a:lnTo>
                    <a:pt x="1419" y="1321"/>
                  </a:lnTo>
                  <a:lnTo>
                    <a:pt x="1422" y="1317"/>
                  </a:lnTo>
                  <a:lnTo>
                    <a:pt x="1426" y="1313"/>
                  </a:lnTo>
                  <a:lnTo>
                    <a:pt x="1429" y="1310"/>
                  </a:lnTo>
                  <a:lnTo>
                    <a:pt x="1444" y="1320"/>
                  </a:lnTo>
                  <a:lnTo>
                    <a:pt x="1460" y="1328"/>
                  </a:lnTo>
                  <a:lnTo>
                    <a:pt x="1476" y="1338"/>
                  </a:lnTo>
                  <a:lnTo>
                    <a:pt x="1491" y="1346"/>
                  </a:lnTo>
                  <a:close/>
                  <a:moveTo>
                    <a:pt x="1390" y="1159"/>
                  </a:moveTo>
                  <a:lnTo>
                    <a:pt x="1390" y="1156"/>
                  </a:lnTo>
                  <a:lnTo>
                    <a:pt x="1391" y="1152"/>
                  </a:lnTo>
                  <a:lnTo>
                    <a:pt x="1393" y="1146"/>
                  </a:lnTo>
                  <a:lnTo>
                    <a:pt x="1399" y="1135"/>
                  </a:lnTo>
                  <a:lnTo>
                    <a:pt x="1409" y="1140"/>
                  </a:lnTo>
                  <a:lnTo>
                    <a:pt x="1422" y="1148"/>
                  </a:lnTo>
                  <a:lnTo>
                    <a:pt x="1426" y="1152"/>
                  </a:lnTo>
                  <a:lnTo>
                    <a:pt x="1430" y="1158"/>
                  </a:lnTo>
                  <a:lnTo>
                    <a:pt x="1432" y="1161"/>
                  </a:lnTo>
                  <a:lnTo>
                    <a:pt x="1433" y="1166"/>
                  </a:lnTo>
                  <a:lnTo>
                    <a:pt x="1433" y="1170"/>
                  </a:lnTo>
                  <a:lnTo>
                    <a:pt x="1433" y="1174"/>
                  </a:lnTo>
                  <a:lnTo>
                    <a:pt x="1428" y="1177"/>
                  </a:lnTo>
                  <a:lnTo>
                    <a:pt x="1424" y="1180"/>
                  </a:lnTo>
                  <a:lnTo>
                    <a:pt x="1415" y="1175"/>
                  </a:lnTo>
                  <a:lnTo>
                    <a:pt x="1407" y="1170"/>
                  </a:lnTo>
                  <a:lnTo>
                    <a:pt x="1399" y="1165"/>
                  </a:lnTo>
                  <a:lnTo>
                    <a:pt x="1390" y="1159"/>
                  </a:lnTo>
                  <a:close/>
                  <a:moveTo>
                    <a:pt x="1423" y="1288"/>
                  </a:moveTo>
                  <a:lnTo>
                    <a:pt x="1418" y="1290"/>
                  </a:lnTo>
                  <a:lnTo>
                    <a:pt x="1412" y="1294"/>
                  </a:lnTo>
                  <a:lnTo>
                    <a:pt x="1400" y="1281"/>
                  </a:lnTo>
                  <a:lnTo>
                    <a:pt x="1388" y="1267"/>
                  </a:lnTo>
                  <a:lnTo>
                    <a:pt x="1375" y="1254"/>
                  </a:lnTo>
                  <a:lnTo>
                    <a:pt x="1363" y="1242"/>
                  </a:lnTo>
                  <a:lnTo>
                    <a:pt x="1367" y="1239"/>
                  </a:lnTo>
                  <a:lnTo>
                    <a:pt x="1371" y="1236"/>
                  </a:lnTo>
                  <a:lnTo>
                    <a:pt x="1375" y="1235"/>
                  </a:lnTo>
                  <a:lnTo>
                    <a:pt x="1380" y="1235"/>
                  </a:lnTo>
                  <a:lnTo>
                    <a:pt x="1384" y="1236"/>
                  </a:lnTo>
                  <a:lnTo>
                    <a:pt x="1388" y="1239"/>
                  </a:lnTo>
                  <a:lnTo>
                    <a:pt x="1392" y="1242"/>
                  </a:lnTo>
                  <a:lnTo>
                    <a:pt x="1398" y="1245"/>
                  </a:lnTo>
                  <a:lnTo>
                    <a:pt x="1405" y="1253"/>
                  </a:lnTo>
                  <a:lnTo>
                    <a:pt x="1413" y="1264"/>
                  </a:lnTo>
                  <a:lnTo>
                    <a:pt x="1419" y="1276"/>
                  </a:lnTo>
                  <a:lnTo>
                    <a:pt x="1423" y="1288"/>
                  </a:lnTo>
                  <a:close/>
                  <a:moveTo>
                    <a:pt x="1384" y="1198"/>
                  </a:moveTo>
                  <a:lnTo>
                    <a:pt x="1387" y="1194"/>
                  </a:lnTo>
                  <a:lnTo>
                    <a:pt x="1390" y="1189"/>
                  </a:lnTo>
                  <a:lnTo>
                    <a:pt x="1406" y="1197"/>
                  </a:lnTo>
                  <a:lnTo>
                    <a:pt x="1422" y="1207"/>
                  </a:lnTo>
                  <a:lnTo>
                    <a:pt x="1422" y="1210"/>
                  </a:lnTo>
                  <a:lnTo>
                    <a:pt x="1421" y="1213"/>
                  </a:lnTo>
                  <a:lnTo>
                    <a:pt x="1420" y="1215"/>
                  </a:lnTo>
                  <a:lnTo>
                    <a:pt x="1418" y="1217"/>
                  </a:lnTo>
                  <a:lnTo>
                    <a:pt x="1415" y="1220"/>
                  </a:lnTo>
                  <a:lnTo>
                    <a:pt x="1412" y="1221"/>
                  </a:lnTo>
                  <a:lnTo>
                    <a:pt x="1409" y="1222"/>
                  </a:lnTo>
                  <a:lnTo>
                    <a:pt x="1407" y="1222"/>
                  </a:lnTo>
                  <a:lnTo>
                    <a:pt x="1399" y="1215"/>
                  </a:lnTo>
                  <a:lnTo>
                    <a:pt x="1392" y="1209"/>
                  </a:lnTo>
                  <a:lnTo>
                    <a:pt x="1387" y="1203"/>
                  </a:lnTo>
                  <a:lnTo>
                    <a:pt x="1384" y="1198"/>
                  </a:lnTo>
                  <a:close/>
                  <a:moveTo>
                    <a:pt x="1534" y="918"/>
                  </a:moveTo>
                  <a:lnTo>
                    <a:pt x="1527" y="922"/>
                  </a:lnTo>
                  <a:lnTo>
                    <a:pt x="1521" y="926"/>
                  </a:lnTo>
                  <a:lnTo>
                    <a:pt x="1500" y="913"/>
                  </a:lnTo>
                  <a:lnTo>
                    <a:pt x="1500" y="906"/>
                  </a:lnTo>
                  <a:lnTo>
                    <a:pt x="1504" y="903"/>
                  </a:lnTo>
                  <a:lnTo>
                    <a:pt x="1507" y="899"/>
                  </a:lnTo>
                  <a:lnTo>
                    <a:pt x="1509" y="898"/>
                  </a:lnTo>
                  <a:lnTo>
                    <a:pt x="1513" y="897"/>
                  </a:lnTo>
                  <a:lnTo>
                    <a:pt x="1520" y="900"/>
                  </a:lnTo>
                  <a:lnTo>
                    <a:pt x="1535" y="909"/>
                  </a:lnTo>
                  <a:lnTo>
                    <a:pt x="1535" y="913"/>
                  </a:lnTo>
                  <a:lnTo>
                    <a:pt x="1534" y="918"/>
                  </a:lnTo>
                  <a:close/>
                  <a:moveTo>
                    <a:pt x="1535" y="990"/>
                  </a:moveTo>
                  <a:lnTo>
                    <a:pt x="1533" y="995"/>
                  </a:lnTo>
                  <a:lnTo>
                    <a:pt x="1529" y="999"/>
                  </a:lnTo>
                  <a:lnTo>
                    <a:pt x="1526" y="1003"/>
                  </a:lnTo>
                  <a:lnTo>
                    <a:pt x="1523" y="1005"/>
                  </a:lnTo>
                  <a:lnTo>
                    <a:pt x="1510" y="997"/>
                  </a:lnTo>
                  <a:lnTo>
                    <a:pt x="1499" y="988"/>
                  </a:lnTo>
                  <a:lnTo>
                    <a:pt x="1502" y="981"/>
                  </a:lnTo>
                  <a:lnTo>
                    <a:pt x="1506" y="973"/>
                  </a:lnTo>
                  <a:lnTo>
                    <a:pt x="1513" y="975"/>
                  </a:lnTo>
                  <a:lnTo>
                    <a:pt x="1519" y="978"/>
                  </a:lnTo>
                  <a:lnTo>
                    <a:pt x="1526" y="983"/>
                  </a:lnTo>
                  <a:lnTo>
                    <a:pt x="1535" y="990"/>
                  </a:lnTo>
                  <a:close/>
                  <a:moveTo>
                    <a:pt x="2684" y="2062"/>
                  </a:moveTo>
                  <a:lnTo>
                    <a:pt x="2682" y="2058"/>
                  </a:lnTo>
                  <a:lnTo>
                    <a:pt x="2680" y="2055"/>
                  </a:lnTo>
                  <a:lnTo>
                    <a:pt x="2691" y="2045"/>
                  </a:lnTo>
                  <a:lnTo>
                    <a:pt x="2702" y="2035"/>
                  </a:lnTo>
                  <a:lnTo>
                    <a:pt x="2712" y="2028"/>
                  </a:lnTo>
                  <a:lnTo>
                    <a:pt x="2723" y="2021"/>
                  </a:lnTo>
                  <a:lnTo>
                    <a:pt x="2745" y="2008"/>
                  </a:lnTo>
                  <a:lnTo>
                    <a:pt x="2772" y="1994"/>
                  </a:lnTo>
                  <a:lnTo>
                    <a:pt x="2782" y="2007"/>
                  </a:lnTo>
                  <a:lnTo>
                    <a:pt x="2791" y="2021"/>
                  </a:lnTo>
                  <a:lnTo>
                    <a:pt x="2788" y="2026"/>
                  </a:lnTo>
                  <a:lnTo>
                    <a:pt x="2783" y="2030"/>
                  </a:lnTo>
                  <a:lnTo>
                    <a:pt x="2778" y="2034"/>
                  </a:lnTo>
                  <a:lnTo>
                    <a:pt x="2772" y="2037"/>
                  </a:lnTo>
                  <a:lnTo>
                    <a:pt x="2758" y="2045"/>
                  </a:lnTo>
                  <a:lnTo>
                    <a:pt x="2742" y="2050"/>
                  </a:lnTo>
                  <a:lnTo>
                    <a:pt x="2710" y="2056"/>
                  </a:lnTo>
                  <a:lnTo>
                    <a:pt x="2684" y="2062"/>
                  </a:lnTo>
                  <a:close/>
                  <a:moveTo>
                    <a:pt x="2834" y="1946"/>
                  </a:moveTo>
                  <a:lnTo>
                    <a:pt x="2840" y="1961"/>
                  </a:lnTo>
                  <a:lnTo>
                    <a:pt x="2850" y="1991"/>
                  </a:lnTo>
                  <a:lnTo>
                    <a:pt x="2862" y="2028"/>
                  </a:lnTo>
                  <a:lnTo>
                    <a:pt x="2874" y="2069"/>
                  </a:lnTo>
                  <a:lnTo>
                    <a:pt x="2879" y="2088"/>
                  </a:lnTo>
                  <a:lnTo>
                    <a:pt x="2884" y="2106"/>
                  </a:lnTo>
                  <a:lnTo>
                    <a:pt x="2888" y="2122"/>
                  </a:lnTo>
                  <a:lnTo>
                    <a:pt x="2890" y="2136"/>
                  </a:lnTo>
                  <a:lnTo>
                    <a:pt x="2891" y="2145"/>
                  </a:lnTo>
                  <a:lnTo>
                    <a:pt x="2890" y="2152"/>
                  </a:lnTo>
                  <a:lnTo>
                    <a:pt x="2888" y="2153"/>
                  </a:lnTo>
                  <a:lnTo>
                    <a:pt x="2885" y="2152"/>
                  </a:lnTo>
                  <a:lnTo>
                    <a:pt x="2883" y="2151"/>
                  </a:lnTo>
                  <a:lnTo>
                    <a:pt x="2880" y="2147"/>
                  </a:lnTo>
                  <a:lnTo>
                    <a:pt x="2866" y="2117"/>
                  </a:lnTo>
                  <a:lnTo>
                    <a:pt x="2853" y="2089"/>
                  </a:lnTo>
                  <a:lnTo>
                    <a:pt x="2839" y="2064"/>
                  </a:lnTo>
                  <a:lnTo>
                    <a:pt x="2828" y="2041"/>
                  </a:lnTo>
                  <a:lnTo>
                    <a:pt x="2824" y="2030"/>
                  </a:lnTo>
                  <a:lnTo>
                    <a:pt x="2821" y="2018"/>
                  </a:lnTo>
                  <a:lnTo>
                    <a:pt x="2819" y="2007"/>
                  </a:lnTo>
                  <a:lnTo>
                    <a:pt x="2819" y="1995"/>
                  </a:lnTo>
                  <a:lnTo>
                    <a:pt x="2820" y="1984"/>
                  </a:lnTo>
                  <a:lnTo>
                    <a:pt x="2823" y="1972"/>
                  </a:lnTo>
                  <a:lnTo>
                    <a:pt x="2827" y="1959"/>
                  </a:lnTo>
                  <a:lnTo>
                    <a:pt x="2834" y="1946"/>
                  </a:lnTo>
                  <a:close/>
                  <a:moveTo>
                    <a:pt x="2667" y="2184"/>
                  </a:moveTo>
                  <a:lnTo>
                    <a:pt x="2676" y="2190"/>
                  </a:lnTo>
                  <a:lnTo>
                    <a:pt x="2686" y="2193"/>
                  </a:lnTo>
                  <a:lnTo>
                    <a:pt x="2697" y="2197"/>
                  </a:lnTo>
                  <a:lnTo>
                    <a:pt x="2707" y="2200"/>
                  </a:lnTo>
                  <a:lnTo>
                    <a:pt x="2731" y="2207"/>
                  </a:lnTo>
                  <a:lnTo>
                    <a:pt x="2758" y="2213"/>
                  </a:lnTo>
                  <a:lnTo>
                    <a:pt x="2784" y="2219"/>
                  </a:lnTo>
                  <a:lnTo>
                    <a:pt x="2812" y="2227"/>
                  </a:lnTo>
                  <a:lnTo>
                    <a:pt x="2824" y="2231"/>
                  </a:lnTo>
                  <a:lnTo>
                    <a:pt x="2838" y="2235"/>
                  </a:lnTo>
                  <a:lnTo>
                    <a:pt x="2851" y="2240"/>
                  </a:lnTo>
                  <a:lnTo>
                    <a:pt x="2863" y="2246"/>
                  </a:lnTo>
                  <a:lnTo>
                    <a:pt x="2858" y="2260"/>
                  </a:lnTo>
                  <a:lnTo>
                    <a:pt x="2851" y="2277"/>
                  </a:lnTo>
                  <a:lnTo>
                    <a:pt x="2847" y="2287"/>
                  </a:lnTo>
                  <a:lnTo>
                    <a:pt x="2843" y="2295"/>
                  </a:lnTo>
                  <a:lnTo>
                    <a:pt x="2839" y="2302"/>
                  </a:lnTo>
                  <a:lnTo>
                    <a:pt x="2835" y="2308"/>
                  </a:lnTo>
                  <a:lnTo>
                    <a:pt x="2801" y="2290"/>
                  </a:lnTo>
                  <a:lnTo>
                    <a:pt x="2767" y="2271"/>
                  </a:lnTo>
                  <a:lnTo>
                    <a:pt x="2736" y="2251"/>
                  </a:lnTo>
                  <a:lnTo>
                    <a:pt x="2704" y="2228"/>
                  </a:lnTo>
                  <a:lnTo>
                    <a:pt x="2689" y="2216"/>
                  </a:lnTo>
                  <a:lnTo>
                    <a:pt x="2674" y="2203"/>
                  </a:lnTo>
                  <a:lnTo>
                    <a:pt x="2660" y="2191"/>
                  </a:lnTo>
                  <a:lnTo>
                    <a:pt x="2646" y="2178"/>
                  </a:lnTo>
                  <a:lnTo>
                    <a:pt x="2633" y="2164"/>
                  </a:lnTo>
                  <a:lnTo>
                    <a:pt x="2621" y="2151"/>
                  </a:lnTo>
                  <a:lnTo>
                    <a:pt x="2608" y="2137"/>
                  </a:lnTo>
                  <a:lnTo>
                    <a:pt x="2597" y="2122"/>
                  </a:lnTo>
                  <a:lnTo>
                    <a:pt x="2603" y="2116"/>
                  </a:lnTo>
                  <a:lnTo>
                    <a:pt x="2608" y="2110"/>
                  </a:lnTo>
                  <a:lnTo>
                    <a:pt x="2615" y="2106"/>
                  </a:lnTo>
                  <a:lnTo>
                    <a:pt x="2623" y="2102"/>
                  </a:lnTo>
                  <a:lnTo>
                    <a:pt x="2630" y="2099"/>
                  </a:lnTo>
                  <a:lnTo>
                    <a:pt x="2638" y="2097"/>
                  </a:lnTo>
                  <a:lnTo>
                    <a:pt x="2648" y="2095"/>
                  </a:lnTo>
                  <a:lnTo>
                    <a:pt x="2656" y="2092"/>
                  </a:lnTo>
                  <a:lnTo>
                    <a:pt x="2693" y="2089"/>
                  </a:lnTo>
                  <a:lnTo>
                    <a:pt x="2728" y="2087"/>
                  </a:lnTo>
                  <a:lnTo>
                    <a:pt x="2728" y="2089"/>
                  </a:lnTo>
                  <a:lnTo>
                    <a:pt x="2729" y="2092"/>
                  </a:lnTo>
                  <a:lnTo>
                    <a:pt x="2762" y="2083"/>
                  </a:lnTo>
                  <a:lnTo>
                    <a:pt x="2786" y="2076"/>
                  </a:lnTo>
                  <a:lnTo>
                    <a:pt x="2791" y="2076"/>
                  </a:lnTo>
                  <a:lnTo>
                    <a:pt x="2797" y="2074"/>
                  </a:lnTo>
                  <a:lnTo>
                    <a:pt x="2803" y="2076"/>
                  </a:lnTo>
                  <a:lnTo>
                    <a:pt x="2808" y="2078"/>
                  </a:lnTo>
                  <a:lnTo>
                    <a:pt x="2815" y="2080"/>
                  </a:lnTo>
                  <a:lnTo>
                    <a:pt x="2821" y="2083"/>
                  </a:lnTo>
                  <a:lnTo>
                    <a:pt x="2827" y="2087"/>
                  </a:lnTo>
                  <a:lnTo>
                    <a:pt x="2835" y="2093"/>
                  </a:lnTo>
                  <a:lnTo>
                    <a:pt x="2816" y="2122"/>
                  </a:lnTo>
                  <a:lnTo>
                    <a:pt x="2791" y="2122"/>
                  </a:lnTo>
                  <a:lnTo>
                    <a:pt x="2765" y="2120"/>
                  </a:lnTo>
                  <a:lnTo>
                    <a:pt x="2738" y="2119"/>
                  </a:lnTo>
                  <a:lnTo>
                    <a:pt x="2710" y="2118"/>
                  </a:lnTo>
                  <a:lnTo>
                    <a:pt x="2697" y="2119"/>
                  </a:lnTo>
                  <a:lnTo>
                    <a:pt x="2683" y="2120"/>
                  </a:lnTo>
                  <a:lnTo>
                    <a:pt x="2670" y="2121"/>
                  </a:lnTo>
                  <a:lnTo>
                    <a:pt x="2659" y="2124"/>
                  </a:lnTo>
                  <a:lnTo>
                    <a:pt x="2647" y="2127"/>
                  </a:lnTo>
                  <a:lnTo>
                    <a:pt x="2636" y="2133"/>
                  </a:lnTo>
                  <a:lnTo>
                    <a:pt x="2627" y="2139"/>
                  </a:lnTo>
                  <a:lnTo>
                    <a:pt x="2619" y="2146"/>
                  </a:lnTo>
                  <a:lnTo>
                    <a:pt x="2650" y="2146"/>
                  </a:lnTo>
                  <a:lnTo>
                    <a:pt x="2679" y="2147"/>
                  </a:lnTo>
                  <a:lnTo>
                    <a:pt x="2707" y="2149"/>
                  </a:lnTo>
                  <a:lnTo>
                    <a:pt x="2737" y="2152"/>
                  </a:lnTo>
                  <a:lnTo>
                    <a:pt x="2765" y="2156"/>
                  </a:lnTo>
                  <a:lnTo>
                    <a:pt x="2795" y="2160"/>
                  </a:lnTo>
                  <a:lnTo>
                    <a:pt x="2825" y="2165"/>
                  </a:lnTo>
                  <a:lnTo>
                    <a:pt x="2858" y="2172"/>
                  </a:lnTo>
                  <a:lnTo>
                    <a:pt x="2856" y="2177"/>
                  </a:lnTo>
                  <a:lnTo>
                    <a:pt x="2853" y="2182"/>
                  </a:lnTo>
                  <a:lnTo>
                    <a:pt x="2850" y="2186"/>
                  </a:lnTo>
                  <a:lnTo>
                    <a:pt x="2845" y="2190"/>
                  </a:lnTo>
                  <a:lnTo>
                    <a:pt x="2841" y="2193"/>
                  </a:lnTo>
                  <a:lnTo>
                    <a:pt x="2836" y="2195"/>
                  </a:lnTo>
                  <a:lnTo>
                    <a:pt x="2831" y="2197"/>
                  </a:lnTo>
                  <a:lnTo>
                    <a:pt x="2825" y="2198"/>
                  </a:lnTo>
                  <a:lnTo>
                    <a:pt x="2813" y="2199"/>
                  </a:lnTo>
                  <a:lnTo>
                    <a:pt x="2798" y="2199"/>
                  </a:lnTo>
                  <a:lnTo>
                    <a:pt x="2783" y="2198"/>
                  </a:lnTo>
                  <a:lnTo>
                    <a:pt x="2768" y="2195"/>
                  </a:lnTo>
                  <a:lnTo>
                    <a:pt x="2738" y="2189"/>
                  </a:lnTo>
                  <a:lnTo>
                    <a:pt x="2709" y="2180"/>
                  </a:lnTo>
                  <a:lnTo>
                    <a:pt x="2685" y="2172"/>
                  </a:lnTo>
                  <a:lnTo>
                    <a:pt x="2668" y="2166"/>
                  </a:lnTo>
                  <a:lnTo>
                    <a:pt x="2667" y="2176"/>
                  </a:lnTo>
                  <a:lnTo>
                    <a:pt x="2667" y="2184"/>
                  </a:lnTo>
                  <a:close/>
                  <a:moveTo>
                    <a:pt x="2189" y="3031"/>
                  </a:moveTo>
                  <a:lnTo>
                    <a:pt x="2168" y="3005"/>
                  </a:lnTo>
                  <a:lnTo>
                    <a:pt x="2139" y="2972"/>
                  </a:lnTo>
                  <a:lnTo>
                    <a:pt x="2107" y="2933"/>
                  </a:lnTo>
                  <a:lnTo>
                    <a:pt x="2073" y="2891"/>
                  </a:lnTo>
                  <a:lnTo>
                    <a:pt x="2057" y="2869"/>
                  </a:lnTo>
                  <a:lnTo>
                    <a:pt x="2042" y="2848"/>
                  </a:lnTo>
                  <a:lnTo>
                    <a:pt x="2027" y="2828"/>
                  </a:lnTo>
                  <a:lnTo>
                    <a:pt x="2015" y="2808"/>
                  </a:lnTo>
                  <a:lnTo>
                    <a:pt x="2005" y="2789"/>
                  </a:lnTo>
                  <a:lnTo>
                    <a:pt x="1997" y="2772"/>
                  </a:lnTo>
                  <a:lnTo>
                    <a:pt x="1995" y="2763"/>
                  </a:lnTo>
                  <a:lnTo>
                    <a:pt x="1993" y="2756"/>
                  </a:lnTo>
                  <a:lnTo>
                    <a:pt x="1991" y="2749"/>
                  </a:lnTo>
                  <a:lnTo>
                    <a:pt x="1991" y="2742"/>
                  </a:lnTo>
                  <a:lnTo>
                    <a:pt x="1998" y="2738"/>
                  </a:lnTo>
                  <a:lnTo>
                    <a:pt x="2006" y="2736"/>
                  </a:lnTo>
                  <a:lnTo>
                    <a:pt x="2014" y="2735"/>
                  </a:lnTo>
                  <a:lnTo>
                    <a:pt x="2021" y="2734"/>
                  </a:lnTo>
                  <a:lnTo>
                    <a:pt x="2029" y="2734"/>
                  </a:lnTo>
                  <a:lnTo>
                    <a:pt x="2036" y="2735"/>
                  </a:lnTo>
                  <a:lnTo>
                    <a:pt x="2043" y="2737"/>
                  </a:lnTo>
                  <a:lnTo>
                    <a:pt x="2051" y="2739"/>
                  </a:lnTo>
                  <a:lnTo>
                    <a:pt x="2065" y="2745"/>
                  </a:lnTo>
                  <a:lnTo>
                    <a:pt x="2080" y="2754"/>
                  </a:lnTo>
                  <a:lnTo>
                    <a:pt x="2094" y="2764"/>
                  </a:lnTo>
                  <a:lnTo>
                    <a:pt x="2108" y="2776"/>
                  </a:lnTo>
                  <a:lnTo>
                    <a:pt x="2120" y="2789"/>
                  </a:lnTo>
                  <a:lnTo>
                    <a:pt x="2134" y="2804"/>
                  </a:lnTo>
                  <a:lnTo>
                    <a:pt x="2146" y="2817"/>
                  </a:lnTo>
                  <a:lnTo>
                    <a:pt x="2158" y="2832"/>
                  </a:lnTo>
                  <a:lnTo>
                    <a:pt x="2181" y="2862"/>
                  </a:lnTo>
                  <a:lnTo>
                    <a:pt x="2202" y="2888"/>
                  </a:lnTo>
                  <a:lnTo>
                    <a:pt x="2226" y="2911"/>
                  </a:lnTo>
                  <a:lnTo>
                    <a:pt x="2251" y="2935"/>
                  </a:lnTo>
                  <a:lnTo>
                    <a:pt x="2277" y="2956"/>
                  </a:lnTo>
                  <a:lnTo>
                    <a:pt x="2303" y="2977"/>
                  </a:lnTo>
                  <a:lnTo>
                    <a:pt x="2330" y="2996"/>
                  </a:lnTo>
                  <a:lnTo>
                    <a:pt x="2358" y="3015"/>
                  </a:lnTo>
                  <a:lnTo>
                    <a:pt x="2386" y="3033"/>
                  </a:lnTo>
                  <a:lnTo>
                    <a:pt x="2415" y="3051"/>
                  </a:lnTo>
                  <a:lnTo>
                    <a:pt x="2473" y="3085"/>
                  </a:lnTo>
                  <a:lnTo>
                    <a:pt x="2533" y="3116"/>
                  </a:lnTo>
                  <a:lnTo>
                    <a:pt x="2593" y="3148"/>
                  </a:lnTo>
                  <a:lnTo>
                    <a:pt x="2654" y="3180"/>
                  </a:lnTo>
                  <a:lnTo>
                    <a:pt x="2799" y="3251"/>
                  </a:lnTo>
                  <a:lnTo>
                    <a:pt x="2909" y="3303"/>
                  </a:lnTo>
                  <a:lnTo>
                    <a:pt x="2987" y="3341"/>
                  </a:lnTo>
                  <a:lnTo>
                    <a:pt x="3039" y="3367"/>
                  </a:lnTo>
                  <a:lnTo>
                    <a:pt x="3072" y="3384"/>
                  </a:lnTo>
                  <a:lnTo>
                    <a:pt x="3089" y="3392"/>
                  </a:lnTo>
                  <a:lnTo>
                    <a:pt x="3096" y="3396"/>
                  </a:lnTo>
                  <a:lnTo>
                    <a:pt x="3100" y="3399"/>
                  </a:lnTo>
                  <a:lnTo>
                    <a:pt x="3082" y="3423"/>
                  </a:lnTo>
                  <a:lnTo>
                    <a:pt x="3064" y="3445"/>
                  </a:lnTo>
                  <a:lnTo>
                    <a:pt x="3047" y="3465"/>
                  </a:lnTo>
                  <a:lnTo>
                    <a:pt x="3031" y="3483"/>
                  </a:lnTo>
                  <a:lnTo>
                    <a:pt x="3015" y="3500"/>
                  </a:lnTo>
                  <a:lnTo>
                    <a:pt x="2999" y="3514"/>
                  </a:lnTo>
                  <a:lnTo>
                    <a:pt x="2984" y="3526"/>
                  </a:lnTo>
                  <a:lnTo>
                    <a:pt x="2967" y="3538"/>
                  </a:lnTo>
                  <a:lnTo>
                    <a:pt x="2950" y="3548"/>
                  </a:lnTo>
                  <a:lnTo>
                    <a:pt x="2932" y="3557"/>
                  </a:lnTo>
                  <a:lnTo>
                    <a:pt x="2913" y="3564"/>
                  </a:lnTo>
                  <a:lnTo>
                    <a:pt x="2893" y="3571"/>
                  </a:lnTo>
                  <a:lnTo>
                    <a:pt x="2871" y="3577"/>
                  </a:lnTo>
                  <a:lnTo>
                    <a:pt x="2847" y="3582"/>
                  </a:lnTo>
                  <a:lnTo>
                    <a:pt x="2822" y="3587"/>
                  </a:lnTo>
                  <a:lnTo>
                    <a:pt x="2795" y="3591"/>
                  </a:lnTo>
                  <a:lnTo>
                    <a:pt x="2765" y="3583"/>
                  </a:lnTo>
                  <a:lnTo>
                    <a:pt x="2737" y="3575"/>
                  </a:lnTo>
                  <a:lnTo>
                    <a:pt x="2709" y="3565"/>
                  </a:lnTo>
                  <a:lnTo>
                    <a:pt x="2684" y="3556"/>
                  </a:lnTo>
                  <a:lnTo>
                    <a:pt x="2659" y="3545"/>
                  </a:lnTo>
                  <a:lnTo>
                    <a:pt x="2634" y="3534"/>
                  </a:lnTo>
                  <a:lnTo>
                    <a:pt x="2612" y="3521"/>
                  </a:lnTo>
                  <a:lnTo>
                    <a:pt x="2590" y="3508"/>
                  </a:lnTo>
                  <a:lnTo>
                    <a:pt x="2569" y="3496"/>
                  </a:lnTo>
                  <a:lnTo>
                    <a:pt x="2549" y="3482"/>
                  </a:lnTo>
                  <a:lnTo>
                    <a:pt x="2530" y="3467"/>
                  </a:lnTo>
                  <a:lnTo>
                    <a:pt x="2511" y="3451"/>
                  </a:lnTo>
                  <a:lnTo>
                    <a:pt x="2493" y="3436"/>
                  </a:lnTo>
                  <a:lnTo>
                    <a:pt x="2475" y="3419"/>
                  </a:lnTo>
                  <a:lnTo>
                    <a:pt x="2458" y="3402"/>
                  </a:lnTo>
                  <a:lnTo>
                    <a:pt x="2441" y="3384"/>
                  </a:lnTo>
                  <a:lnTo>
                    <a:pt x="2425" y="3366"/>
                  </a:lnTo>
                  <a:lnTo>
                    <a:pt x="2409" y="3347"/>
                  </a:lnTo>
                  <a:lnTo>
                    <a:pt x="2394" y="3328"/>
                  </a:lnTo>
                  <a:lnTo>
                    <a:pt x="2378" y="3308"/>
                  </a:lnTo>
                  <a:lnTo>
                    <a:pt x="2348" y="3266"/>
                  </a:lnTo>
                  <a:lnTo>
                    <a:pt x="2318" y="3223"/>
                  </a:lnTo>
                  <a:lnTo>
                    <a:pt x="2256" y="3130"/>
                  </a:lnTo>
                  <a:lnTo>
                    <a:pt x="2189" y="3031"/>
                  </a:lnTo>
                  <a:close/>
                  <a:moveTo>
                    <a:pt x="2687" y="3624"/>
                  </a:moveTo>
                  <a:lnTo>
                    <a:pt x="2694" y="3613"/>
                  </a:lnTo>
                  <a:lnTo>
                    <a:pt x="2703" y="3602"/>
                  </a:lnTo>
                  <a:lnTo>
                    <a:pt x="2721" y="3606"/>
                  </a:lnTo>
                  <a:lnTo>
                    <a:pt x="2738" y="3609"/>
                  </a:lnTo>
                  <a:lnTo>
                    <a:pt x="2755" y="3611"/>
                  </a:lnTo>
                  <a:lnTo>
                    <a:pt x="2769" y="3613"/>
                  </a:lnTo>
                  <a:lnTo>
                    <a:pt x="2784" y="3614"/>
                  </a:lnTo>
                  <a:lnTo>
                    <a:pt x="2798" y="3614"/>
                  </a:lnTo>
                  <a:lnTo>
                    <a:pt x="2812" y="3613"/>
                  </a:lnTo>
                  <a:lnTo>
                    <a:pt x="2824" y="3612"/>
                  </a:lnTo>
                  <a:lnTo>
                    <a:pt x="2852" y="3609"/>
                  </a:lnTo>
                  <a:lnTo>
                    <a:pt x="2881" y="3602"/>
                  </a:lnTo>
                  <a:lnTo>
                    <a:pt x="2914" y="3595"/>
                  </a:lnTo>
                  <a:lnTo>
                    <a:pt x="2951" y="3586"/>
                  </a:lnTo>
                  <a:lnTo>
                    <a:pt x="2950" y="3605"/>
                  </a:lnTo>
                  <a:lnTo>
                    <a:pt x="2950" y="3625"/>
                  </a:lnTo>
                  <a:lnTo>
                    <a:pt x="2949" y="3644"/>
                  </a:lnTo>
                  <a:lnTo>
                    <a:pt x="2949" y="3664"/>
                  </a:lnTo>
                  <a:lnTo>
                    <a:pt x="2815" y="3671"/>
                  </a:lnTo>
                  <a:lnTo>
                    <a:pt x="2743" y="3646"/>
                  </a:lnTo>
                  <a:lnTo>
                    <a:pt x="2706" y="3633"/>
                  </a:lnTo>
                  <a:lnTo>
                    <a:pt x="2691" y="3627"/>
                  </a:lnTo>
                  <a:lnTo>
                    <a:pt x="2687" y="3624"/>
                  </a:lnTo>
                  <a:close/>
                  <a:moveTo>
                    <a:pt x="1322" y="1148"/>
                  </a:moveTo>
                  <a:lnTo>
                    <a:pt x="1314" y="1133"/>
                  </a:lnTo>
                  <a:lnTo>
                    <a:pt x="1310" y="1121"/>
                  </a:lnTo>
                  <a:lnTo>
                    <a:pt x="1308" y="1110"/>
                  </a:lnTo>
                  <a:lnTo>
                    <a:pt x="1307" y="1097"/>
                  </a:lnTo>
                  <a:lnTo>
                    <a:pt x="1312" y="1091"/>
                  </a:lnTo>
                  <a:lnTo>
                    <a:pt x="1319" y="1084"/>
                  </a:lnTo>
                  <a:lnTo>
                    <a:pt x="1323" y="1086"/>
                  </a:lnTo>
                  <a:lnTo>
                    <a:pt x="1325" y="1091"/>
                  </a:lnTo>
                  <a:lnTo>
                    <a:pt x="1327" y="1095"/>
                  </a:lnTo>
                  <a:lnTo>
                    <a:pt x="1328" y="1100"/>
                  </a:lnTo>
                  <a:lnTo>
                    <a:pt x="1329" y="1112"/>
                  </a:lnTo>
                  <a:lnTo>
                    <a:pt x="1330" y="1123"/>
                  </a:lnTo>
                  <a:lnTo>
                    <a:pt x="1329" y="1134"/>
                  </a:lnTo>
                  <a:lnTo>
                    <a:pt x="1327" y="1142"/>
                  </a:lnTo>
                  <a:lnTo>
                    <a:pt x="1326" y="1146"/>
                  </a:lnTo>
                  <a:lnTo>
                    <a:pt x="1325" y="1148"/>
                  </a:lnTo>
                  <a:lnTo>
                    <a:pt x="1324" y="1149"/>
                  </a:lnTo>
                  <a:lnTo>
                    <a:pt x="1322" y="1148"/>
                  </a:lnTo>
                  <a:close/>
                  <a:moveTo>
                    <a:pt x="1309" y="1203"/>
                  </a:moveTo>
                  <a:lnTo>
                    <a:pt x="1305" y="1207"/>
                  </a:lnTo>
                  <a:lnTo>
                    <a:pt x="1300" y="1211"/>
                  </a:lnTo>
                  <a:lnTo>
                    <a:pt x="1296" y="1214"/>
                  </a:lnTo>
                  <a:lnTo>
                    <a:pt x="1292" y="1215"/>
                  </a:lnTo>
                  <a:lnTo>
                    <a:pt x="1268" y="1159"/>
                  </a:lnTo>
                  <a:lnTo>
                    <a:pt x="1272" y="1153"/>
                  </a:lnTo>
                  <a:lnTo>
                    <a:pt x="1276" y="1147"/>
                  </a:lnTo>
                  <a:lnTo>
                    <a:pt x="1284" y="1149"/>
                  </a:lnTo>
                  <a:lnTo>
                    <a:pt x="1290" y="1152"/>
                  </a:lnTo>
                  <a:lnTo>
                    <a:pt x="1295" y="1156"/>
                  </a:lnTo>
                  <a:lnTo>
                    <a:pt x="1298" y="1163"/>
                  </a:lnTo>
                  <a:lnTo>
                    <a:pt x="1301" y="1169"/>
                  </a:lnTo>
                  <a:lnTo>
                    <a:pt x="1304" y="1178"/>
                  </a:lnTo>
                  <a:lnTo>
                    <a:pt x="1306" y="1189"/>
                  </a:lnTo>
                  <a:lnTo>
                    <a:pt x="1309" y="1203"/>
                  </a:lnTo>
                  <a:close/>
                  <a:moveTo>
                    <a:pt x="1271" y="1209"/>
                  </a:moveTo>
                  <a:lnTo>
                    <a:pt x="1271" y="1219"/>
                  </a:lnTo>
                  <a:lnTo>
                    <a:pt x="1271" y="1228"/>
                  </a:lnTo>
                  <a:lnTo>
                    <a:pt x="1272" y="1238"/>
                  </a:lnTo>
                  <a:lnTo>
                    <a:pt x="1272" y="1246"/>
                  </a:lnTo>
                  <a:lnTo>
                    <a:pt x="1262" y="1252"/>
                  </a:lnTo>
                  <a:lnTo>
                    <a:pt x="1254" y="1259"/>
                  </a:lnTo>
                  <a:lnTo>
                    <a:pt x="1246" y="1245"/>
                  </a:lnTo>
                  <a:lnTo>
                    <a:pt x="1240" y="1234"/>
                  </a:lnTo>
                  <a:lnTo>
                    <a:pt x="1236" y="1226"/>
                  </a:lnTo>
                  <a:lnTo>
                    <a:pt x="1234" y="1219"/>
                  </a:lnTo>
                  <a:lnTo>
                    <a:pt x="1233" y="1205"/>
                  </a:lnTo>
                  <a:lnTo>
                    <a:pt x="1232" y="1185"/>
                  </a:lnTo>
                  <a:lnTo>
                    <a:pt x="1240" y="1186"/>
                  </a:lnTo>
                  <a:lnTo>
                    <a:pt x="1246" y="1188"/>
                  </a:lnTo>
                  <a:lnTo>
                    <a:pt x="1250" y="1191"/>
                  </a:lnTo>
                  <a:lnTo>
                    <a:pt x="1253" y="1194"/>
                  </a:lnTo>
                  <a:lnTo>
                    <a:pt x="1256" y="1198"/>
                  </a:lnTo>
                  <a:lnTo>
                    <a:pt x="1259" y="1203"/>
                  </a:lnTo>
                  <a:lnTo>
                    <a:pt x="1265" y="1207"/>
                  </a:lnTo>
                  <a:lnTo>
                    <a:pt x="1271" y="1209"/>
                  </a:lnTo>
                  <a:close/>
                  <a:moveTo>
                    <a:pt x="1210" y="1236"/>
                  </a:moveTo>
                  <a:lnTo>
                    <a:pt x="1221" y="1249"/>
                  </a:lnTo>
                  <a:lnTo>
                    <a:pt x="1232" y="1263"/>
                  </a:lnTo>
                  <a:lnTo>
                    <a:pt x="1237" y="1271"/>
                  </a:lnTo>
                  <a:lnTo>
                    <a:pt x="1240" y="1282"/>
                  </a:lnTo>
                  <a:lnTo>
                    <a:pt x="1242" y="1293"/>
                  </a:lnTo>
                  <a:lnTo>
                    <a:pt x="1242" y="1306"/>
                  </a:lnTo>
                  <a:lnTo>
                    <a:pt x="1234" y="1310"/>
                  </a:lnTo>
                  <a:lnTo>
                    <a:pt x="1227" y="1317"/>
                  </a:lnTo>
                  <a:lnTo>
                    <a:pt x="1218" y="1301"/>
                  </a:lnTo>
                  <a:lnTo>
                    <a:pt x="1210" y="1285"/>
                  </a:lnTo>
                  <a:lnTo>
                    <a:pt x="1201" y="1269"/>
                  </a:lnTo>
                  <a:lnTo>
                    <a:pt x="1192" y="1253"/>
                  </a:lnTo>
                  <a:lnTo>
                    <a:pt x="1201" y="1245"/>
                  </a:lnTo>
                  <a:lnTo>
                    <a:pt x="1210" y="1236"/>
                  </a:lnTo>
                  <a:close/>
                  <a:moveTo>
                    <a:pt x="1176" y="1288"/>
                  </a:moveTo>
                  <a:lnTo>
                    <a:pt x="1181" y="1299"/>
                  </a:lnTo>
                  <a:lnTo>
                    <a:pt x="1188" y="1310"/>
                  </a:lnTo>
                  <a:lnTo>
                    <a:pt x="1194" y="1322"/>
                  </a:lnTo>
                  <a:lnTo>
                    <a:pt x="1200" y="1334"/>
                  </a:lnTo>
                  <a:lnTo>
                    <a:pt x="1196" y="1350"/>
                  </a:lnTo>
                  <a:lnTo>
                    <a:pt x="1194" y="1358"/>
                  </a:lnTo>
                  <a:lnTo>
                    <a:pt x="1193" y="1360"/>
                  </a:lnTo>
                  <a:lnTo>
                    <a:pt x="1192" y="1360"/>
                  </a:lnTo>
                  <a:lnTo>
                    <a:pt x="1191" y="1360"/>
                  </a:lnTo>
                  <a:lnTo>
                    <a:pt x="1181" y="1346"/>
                  </a:lnTo>
                  <a:lnTo>
                    <a:pt x="1172" y="1333"/>
                  </a:lnTo>
                  <a:lnTo>
                    <a:pt x="1162" y="1320"/>
                  </a:lnTo>
                  <a:lnTo>
                    <a:pt x="1154" y="1307"/>
                  </a:lnTo>
                  <a:lnTo>
                    <a:pt x="1176" y="1288"/>
                  </a:lnTo>
                  <a:close/>
                  <a:moveTo>
                    <a:pt x="1153" y="1343"/>
                  </a:moveTo>
                  <a:lnTo>
                    <a:pt x="1160" y="1361"/>
                  </a:lnTo>
                  <a:lnTo>
                    <a:pt x="1164" y="1377"/>
                  </a:lnTo>
                  <a:lnTo>
                    <a:pt x="1166" y="1385"/>
                  </a:lnTo>
                  <a:lnTo>
                    <a:pt x="1166" y="1396"/>
                  </a:lnTo>
                  <a:lnTo>
                    <a:pt x="1166" y="1409"/>
                  </a:lnTo>
                  <a:lnTo>
                    <a:pt x="1166" y="1424"/>
                  </a:lnTo>
                  <a:lnTo>
                    <a:pt x="1157" y="1411"/>
                  </a:lnTo>
                  <a:lnTo>
                    <a:pt x="1151" y="1400"/>
                  </a:lnTo>
                  <a:lnTo>
                    <a:pt x="1145" y="1391"/>
                  </a:lnTo>
                  <a:lnTo>
                    <a:pt x="1141" y="1382"/>
                  </a:lnTo>
                  <a:lnTo>
                    <a:pt x="1139" y="1375"/>
                  </a:lnTo>
                  <a:lnTo>
                    <a:pt x="1138" y="1366"/>
                  </a:lnTo>
                  <a:lnTo>
                    <a:pt x="1137" y="1356"/>
                  </a:lnTo>
                  <a:lnTo>
                    <a:pt x="1136" y="1343"/>
                  </a:lnTo>
                  <a:lnTo>
                    <a:pt x="1153" y="1343"/>
                  </a:lnTo>
                  <a:close/>
                  <a:moveTo>
                    <a:pt x="1129" y="1462"/>
                  </a:moveTo>
                  <a:lnTo>
                    <a:pt x="1121" y="1456"/>
                  </a:lnTo>
                  <a:lnTo>
                    <a:pt x="1114" y="1450"/>
                  </a:lnTo>
                  <a:lnTo>
                    <a:pt x="1107" y="1444"/>
                  </a:lnTo>
                  <a:lnTo>
                    <a:pt x="1103" y="1436"/>
                  </a:lnTo>
                  <a:lnTo>
                    <a:pt x="1097" y="1420"/>
                  </a:lnTo>
                  <a:lnTo>
                    <a:pt x="1093" y="1407"/>
                  </a:lnTo>
                  <a:lnTo>
                    <a:pt x="1098" y="1400"/>
                  </a:lnTo>
                  <a:lnTo>
                    <a:pt x="1103" y="1394"/>
                  </a:lnTo>
                  <a:lnTo>
                    <a:pt x="1112" y="1396"/>
                  </a:lnTo>
                  <a:lnTo>
                    <a:pt x="1118" y="1399"/>
                  </a:lnTo>
                  <a:lnTo>
                    <a:pt x="1123" y="1403"/>
                  </a:lnTo>
                  <a:lnTo>
                    <a:pt x="1126" y="1408"/>
                  </a:lnTo>
                  <a:lnTo>
                    <a:pt x="1129" y="1413"/>
                  </a:lnTo>
                  <a:lnTo>
                    <a:pt x="1132" y="1419"/>
                  </a:lnTo>
                  <a:lnTo>
                    <a:pt x="1133" y="1425"/>
                  </a:lnTo>
                  <a:lnTo>
                    <a:pt x="1134" y="1431"/>
                  </a:lnTo>
                  <a:lnTo>
                    <a:pt x="1134" y="1443"/>
                  </a:lnTo>
                  <a:lnTo>
                    <a:pt x="1132" y="1452"/>
                  </a:lnTo>
                  <a:lnTo>
                    <a:pt x="1131" y="1458"/>
                  </a:lnTo>
                  <a:lnTo>
                    <a:pt x="1129" y="1462"/>
                  </a:lnTo>
                  <a:close/>
                  <a:moveTo>
                    <a:pt x="1101" y="1467"/>
                  </a:moveTo>
                  <a:lnTo>
                    <a:pt x="1105" y="1511"/>
                  </a:lnTo>
                  <a:lnTo>
                    <a:pt x="1101" y="1511"/>
                  </a:lnTo>
                  <a:lnTo>
                    <a:pt x="1098" y="1512"/>
                  </a:lnTo>
                  <a:lnTo>
                    <a:pt x="1089" y="1504"/>
                  </a:lnTo>
                  <a:lnTo>
                    <a:pt x="1083" y="1498"/>
                  </a:lnTo>
                  <a:lnTo>
                    <a:pt x="1079" y="1492"/>
                  </a:lnTo>
                  <a:lnTo>
                    <a:pt x="1077" y="1487"/>
                  </a:lnTo>
                  <a:lnTo>
                    <a:pt x="1077" y="1476"/>
                  </a:lnTo>
                  <a:lnTo>
                    <a:pt x="1078" y="1463"/>
                  </a:lnTo>
                  <a:lnTo>
                    <a:pt x="1084" y="1462"/>
                  </a:lnTo>
                  <a:lnTo>
                    <a:pt x="1088" y="1462"/>
                  </a:lnTo>
                  <a:lnTo>
                    <a:pt x="1094" y="1464"/>
                  </a:lnTo>
                  <a:lnTo>
                    <a:pt x="1101" y="1467"/>
                  </a:lnTo>
                  <a:close/>
                  <a:moveTo>
                    <a:pt x="3340" y="1844"/>
                  </a:moveTo>
                  <a:lnTo>
                    <a:pt x="3336" y="1844"/>
                  </a:lnTo>
                  <a:lnTo>
                    <a:pt x="3330" y="1846"/>
                  </a:lnTo>
                  <a:lnTo>
                    <a:pt x="3321" y="1849"/>
                  </a:lnTo>
                  <a:lnTo>
                    <a:pt x="3312" y="1854"/>
                  </a:lnTo>
                  <a:lnTo>
                    <a:pt x="3289" y="1864"/>
                  </a:lnTo>
                  <a:lnTo>
                    <a:pt x="3264" y="1876"/>
                  </a:lnTo>
                  <a:lnTo>
                    <a:pt x="3240" y="1890"/>
                  </a:lnTo>
                  <a:lnTo>
                    <a:pt x="3218" y="1902"/>
                  </a:lnTo>
                  <a:lnTo>
                    <a:pt x="3200" y="1913"/>
                  </a:lnTo>
                  <a:lnTo>
                    <a:pt x="3188" y="1920"/>
                  </a:lnTo>
                  <a:lnTo>
                    <a:pt x="3162" y="1890"/>
                  </a:lnTo>
                  <a:lnTo>
                    <a:pt x="3145" y="1869"/>
                  </a:lnTo>
                  <a:lnTo>
                    <a:pt x="3137" y="1858"/>
                  </a:lnTo>
                  <a:lnTo>
                    <a:pt x="3130" y="1853"/>
                  </a:lnTo>
                  <a:lnTo>
                    <a:pt x="3128" y="1853"/>
                  </a:lnTo>
                  <a:lnTo>
                    <a:pt x="3126" y="1854"/>
                  </a:lnTo>
                  <a:lnTo>
                    <a:pt x="3122" y="1856"/>
                  </a:lnTo>
                  <a:lnTo>
                    <a:pt x="3118" y="1859"/>
                  </a:lnTo>
                  <a:lnTo>
                    <a:pt x="3111" y="1862"/>
                  </a:lnTo>
                  <a:lnTo>
                    <a:pt x="3103" y="1866"/>
                  </a:lnTo>
                  <a:lnTo>
                    <a:pt x="3092" y="1871"/>
                  </a:lnTo>
                  <a:lnTo>
                    <a:pt x="3079" y="1874"/>
                  </a:lnTo>
                  <a:lnTo>
                    <a:pt x="3050" y="1844"/>
                  </a:lnTo>
                  <a:lnTo>
                    <a:pt x="3023" y="1813"/>
                  </a:lnTo>
                  <a:lnTo>
                    <a:pt x="2994" y="1783"/>
                  </a:lnTo>
                  <a:lnTo>
                    <a:pt x="2967" y="1752"/>
                  </a:lnTo>
                  <a:lnTo>
                    <a:pt x="2954" y="1756"/>
                  </a:lnTo>
                  <a:lnTo>
                    <a:pt x="2941" y="1762"/>
                  </a:lnTo>
                  <a:lnTo>
                    <a:pt x="2946" y="1775"/>
                  </a:lnTo>
                  <a:lnTo>
                    <a:pt x="2954" y="1797"/>
                  </a:lnTo>
                  <a:lnTo>
                    <a:pt x="2966" y="1825"/>
                  </a:lnTo>
                  <a:lnTo>
                    <a:pt x="2978" y="1855"/>
                  </a:lnTo>
                  <a:lnTo>
                    <a:pt x="2991" y="1884"/>
                  </a:lnTo>
                  <a:lnTo>
                    <a:pt x="3000" y="1911"/>
                  </a:lnTo>
                  <a:lnTo>
                    <a:pt x="3004" y="1921"/>
                  </a:lnTo>
                  <a:lnTo>
                    <a:pt x="3005" y="1931"/>
                  </a:lnTo>
                  <a:lnTo>
                    <a:pt x="3006" y="1937"/>
                  </a:lnTo>
                  <a:lnTo>
                    <a:pt x="3004" y="1940"/>
                  </a:lnTo>
                  <a:lnTo>
                    <a:pt x="2970" y="1921"/>
                  </a:lnTo>
                  <a:lnTo>
                    <a:pt x="2936" y="1901"/>
                  </a:lnTo>
                  <a:lnTo>
                    <a:pt x="2903" y="1881"/>
                  </a:lnTo>
                  <a:lnTo>
                    <a:pt x="2870" y="1862"/>
                  </a:lnTo>
                  <a:lnTo>
                    <a:pt x="2870" y="1847"/>
                  </a:lnTo>
                  <a:lnTo>
                    <a:pt x="2871" y="1834"/>
                  </a:lnTo>
                  <a:lnTo>
                    <a:pt x="2872" y="1821"/>
                  </a:lnTo>
                  <a:lnTo>
                    <a:pt x="2875" y="1809"/>
                  </a:lnTo>
                  <a:lnTo>
                    <a:pt x="2878" y="1798"/>
                  </a:lnTo>
                  <a:lnTo>
                    <a:pt x="2882" y="1787"/>
                  </a:lnTo>
                  <a:lnTo>
                    <a:pt x="2886" y="1776"/>
                  </a:lnTo>
                  <a:lnTo>
                    <a:pt x="2892" y="1767"/>
                  </a:lnTo>
                  <a:lnTo>
                    <a:pt x="2898" y="1757"/>
                  </a:lnTo>
                  <a:lnTo>
                    <a:pt x="2904" y="1748"/>
                  </a:lnTo>
                  <a:lnTo>
                    <a:pt x="2912" y="1741"/>
                  </a:lnTo>
                  <a:lnTo>
                    <a:pt x="2919" y="1732"/>
                  </a:lnTo>
                  <a:lnTo>
                    <a:pt x="2935" y="1717"/>
                  </a:lnTo>
                  <a:lnTo>
                    <a:pt x="2953" y="1703"/>
                  </a:lnTo>
                  <a:lnTo>
                    <a:pt x="2990" y="1676"/>
                  </a:lnTo>
                  <a:lnTo>
                    <a:pt x="3027" y="1649"/>
                  </a:lnTo>
                  <a:lnTo>
                    <a:pt x="3045" y="1634"/>
                  </a:lnTo>
                  <a:lnTo>
                    <a:pt x="3062" y="1618"/>
                  </a:lnTo>
                  <a:lnTo>
                    <a:pt x="3069" y="1610"/>
                  </a:lnTo>
                  <a:lnTo>
                    <a:pt x="3076" y="1601"/>
                  </a:lnTo>
                  <a:lnTo>
                    <a:pt x="3084" y="1592"/>
                  </a:lnTo>
                  <a:lnTo>
                    <a:pt x="3090" y="1582"/>
                  </a:lnTo>
                  <a:lnTo>
                    <a:pt x="3086" y="1575"/>
                  </a:lnTo>
                  <a:lnTo>
                    <a:pt x="3082" y="1568"/>
                  </a:lnTo>
                  <a:lnTo>
                    <a:pt x="2998" y="1554"/>
                  </a:lnTo>
                  <a:lnTo>
                    <a:pt x="2913" y="1539"/>
                  </a:lnTo>
                  <a:lnTo>
                    <a:pt x="2869" y="1532"/>
                  </a:lnTo>
                  <a:lnTo>
                    <a:pt x="2825" y="1526"/>
                  </a:lnTo>
                  <a:lnTo>
                    <a:pt x="2782" y="1522"/>
                  </a:lnTo>
                  <a:lnTo>
                    <a:pt x="2739" y="1518"/>
                  </a:lnTo>
                  <a:lnTo>
                    <a:pt x="2695" y="1517"/>
                  </a:lnTo>
                  <a:lnTo>
                    <a:pt x="2652" y="1517"/>
                  </a:lnTo>
                  <a:lnTo>
                    <a:pt x="2631" y="1518"/>
                  </a:lnTo>
                  <a:lnTo>
                    <a:pt x="2610" y="1520"/>
                  </a:lnTo>
                  <a:lnTo>
                    <a:pt x="2589" y="1522"/>
                  </a:lnTo>
                  <a:lnTo>
                    <a:pt x="2568" y="1525"/>
                  </a:lnTo>
                  <a:lnTo>
                    <a:pt x="2548" y="1529"/>
                  </a:lnTo>
                  <a:lnTo>
                    <a:pt x="2528" y="1533"/>
                  </a:lnTo>
                  <a:lnTo>
                    <a:pt x="2508" y="1539"/>
                  </a:lnTo>
                  <a:lnTo>
                    <a:pt x="2488" y="1545"/>
                  </a:lnTo>
                  <a:lnTo>
                    <a:pt x="2469" y="1552"/>
                  </a:lnTo>
                  <a:lnTo>
                    <a:pt x="2450" y="1561"/>
                  </a:lnTo>
                  <a:lnTo>
                    <a:pt x="2431" y="1569"/>
                  </a:lnTo>
                  <a:lnTo>
                    <a:pt x="2412" y="1580"/>
                  </a:lnTo>
                  <a:lnTo>
                    <a:pt x="2405" y="1607"/>
                  </a:lnTo>
                  <a:lnTo>
                    <a:pt x="2394" y="1648"/>
                  </a:lnTo>
                  <a:lnTo>
                    <a:pt x="2378" y="1696"/>
                  </a:lnTo>
                  <a:lnTo>
                    <a:pt x="2360" y="1747"/>
                  </a:lnTo>
                  <a:lnTo>
                    <a:pt x="2350" y="1771"/>
                  </a:lnTo>
                  <a:lnTo>
                    <a:pt x="2341" y="1794"/>
                  </a:lnTo>
                  <a:lnTo>
                    <a:pt x="2332" y="1817"/>
                  </a:lnTo>
                  <a:lnTo>
                    <a:pt x="2323" y="1836"/>
                  </a:lnTo>
                  <a:lnTo>
                    <a:pt x="2315" y="1851"/>
                  </a:lnTo>
                  <a:lnTo>
                    <a:pt x="2307" y="1863"/>
                  </a:lnTo>
                  <a:lnTo>
                    <a:pt x="2303" y="1868"/>
                  </a:lnTo>
                  <a:lnTo>
                    <a:pt x="2300" y="1872"/>
                  </a:lnTo>
                  <a:lnTo>
                    <a:pt x="2297" y="1874"/>
                  </a:lnTo>
                  <a:lnTo>
                    <a:pt x="2294" y="1874"/>
                  </a:lnTo>
                  <a:lnTo>
                    <a:pt x="2279" y="1868"/>
                  </a:lnTo>
                  <a:lnTo>
                    <a:pt x="2264" y="1863"/>
                  </a:lnTo>
                  <a:lnTo>
                    <a:pt x="2249" y="1857"/>
                  </a:lnTo>
                  <a:lnTo>
                    <a:pt x="2234" y="1851"/>
                  </a:lnTo>
                  <a:lnTo>
                    <a:pt x="2235" y="1849"/>
                  </a:lnTo>
                  <a:lnTo>
                    <a:pt x="2237" y="1847"/>
                  </a:lnTo>
                  <a:lnTo>
                    <a:pt x="2240" y="1846"/>
                  </a:lnTo>
                  <a:lnTo>
                    <a:pt x="2243" y="1844"/>
                  </a:lnTo>
                  <a:lnTo>
                    <a:pt x="2250" y="1842"/>
                  </a:lnTo>
                  <a:lnTo>
                    <a:pt x="2259" y="1841"/>
                  </a:lnTo>
                  <a:lnTo>
                    <a:pt x="2277" y="1841"/>
                  </a:lnTo>
                  <a:lnTo>
                    <a:pt x="2290" y="1840"/>
                  </a:lnTo>
                  <a:lnTo>
                    <a:pt x="2283" y="1811"/>
                  </a:lnTo>
                  <a:lnTo>
                    <a:pt x="2277" y="1786"/>
                  </a:lnTo>
                  <a:lnTo>
                    <a:pt x="2269" y="1764"/>
                  </a:lnTo>
                  <a:lnTo>
                    <a:pt x="2261" y="1745"/>
                  </a:lnTo>
                  <a:lnTo>
                    <a:pt x="2256" y="1736"/>
                  </a:lnTo>
                  <a:lnTo>
                    <a:pt x="2251" y="1728"/>
                  </a:lnTo>
                  <a:lnTo>
                    <a:pt x="2245" y="1719"/>
                  </a:lnTo>
                  <a:lnTo>
                    <a:pt x="2237" y="1712"/>
                  </a:lnTo>
                  <a:lnTo>
                    <a:pt x="2230" y="1704"/>
                  </a:lnTo>
                  <a:lnTo>
                    <a:pt x="2221" y="1695"/>
                  </a:lnTo>
                  <a:lnTo>
                    <a:pt x="2210" y="1687"/>
                  </a:lnTo>
                  <a:lnTo>
                    <a:pt x="2198" y="1677"/>
                  </a:lnTo>
                  <a:lnTo>
                    <a:pt x="2179" y="1654"/>
                  </a:lnTo>
                  <a:lnTo>
                    <a:pt x="2160" y="1629"/>
                  </a:lnTo>
                  <a:lnTo>
                    <a:pt x="2143" y="1604"/>
                  </a:lnTo>
                  <a:lnTo>
                    <a:pt x="2126" y="1579"/>
                  </a:lnTo>
                  <a:lnTo>
                    <a:pt x="2109" y="1555"/>
                  </a:lnTo>
                  <a:lnTo>
                    <a:pt x="2093" y="1528"/>
                  </a:lnTo>
                  <a:lnTo>
                    <a:pt x="2078" y="1503"/>
                  </a:lnTo>
                  <a:lnTo>
                    <a:pt x="2063" y="1477"/>
                  </a:lnTo>
                  <a:lnTo>
                    <a:pt x="2035" y="1425"/>
                  </a:lnTo>
                  <a:lnTo>
                    <a:pt x="2006" y="1373"/>
                  </a:lnTo>
                  <a:lnTo>
                    <a:pt x="1979" y="1320"/>
                  </a:lnTo>
                  <a:lnTo>
                    <a:pt x="1950" y="1267"/>
                  </a:lnTo>
                  <a:lnTo>
                    <a:pt x="1926" y="1229"/>
                  </a:lnTo>
                  <a:lnTo>
                    <a:pt x="1901" y="1191"/>
                  </a:lnTo>
                  <a:lnTo>
                    <a:pt x="1874" y="1154"/>
                  </a:lnTo>
                  <a:lnTo>
                    <a:pt x="1848" y="1117"/>
                  </a:lnTo>
                  <a:lnTo>
                    <a:pt x="1835" y="1098"/>
                  </a:lnTo>
                  <a:lnTo>
                    <a:pt x="1823" y="1080"/>
                  </a:lnTo>
                  <a:lnTo>
                    <a:pt x="1811" y="1061"/>
                  </a:lnTo>
                  <a:lnTo>
                    <a:pt x="1801" y="1043"/>
                  </a:lnTo>
                  <a:lnTo>
                    <a:pt x="1791" y="1024"/>
                  </a:lnTo>
                  <a:lnTo>
                    <a:pt x="1783" y="1006"/>
                  </a:lnTo>
                  <a:lnTo>
                    <a:pt x="1775" y="987"/>
                  </a:lnTo>
                  <a:lnTo>
                    <a:pt x="1769" y="969"/>
                  </a:lnTo>
                  <a:lnTo>
                    <a:pt x="1754" y="964"/>
                  </a:lnTo>
                  <a:lnTo>
                    <a:pt x="1739" y="960"/>
                  </a:lnTo>
                  <a:lnTo>
                    <a:pt x="1736" y="948"/>
                  </a:lnTo>
                  <a:lnTo>
                    <a:pt x="1734" y="936"/>
                  </a:lnTo>
                  <a:lnTo>
                    <a:pt x="1731" y="926"/>
                  </a:lnTo>
                  <a:lnTo>
                    <a:pt x="1729" y="914"/>
                  </a:lnTo>
                  <a:lnTo>
                    <a:pt x="1723" y="886"/>
                  </a:lnTo>
                  <a:lnTo>
                    <a:pt x="1715" y="858"/>
                  </a:lnTo>
                  <a:lnTo>
                    <a:pt x="1708" y="832"/>
                  </a:lnTo>
                  <a:lnTo>
                    <a:pt x="1698" y="806"/>
                  </a:lnTo>
                  <a:lnTo>
                    <a:pt x="1680" y="759"/>
                  </a:lnTo>
                  <a:lnTo>
                    <a:pt x="1666" y="713"/>
                  </a:lnTo>
                  <a:lnTo>
                    <a:pt x="1660" y="691"/>
                  </a:lnTo>
                  <a:lnTo>
                    <a:pt x="1657" y="668"/>
                  </a:lnTo>
                  <a:lnTo>
                    <a:pt x="1656" y="656"/>
                  </a:lnTo>
                  <a:lnTo>
                    <a:pt x="1656" y="646"/>
                  </a:lnTo>
                  <a:lnTo>
                    <a:pt x="1656" y="633"/>
                  </a:lnTo>
                  <a:lnTo>
                    <a:pt x="1657" y="621"/>
                  </a:lnTo>
                  <a:lnTo>
                    <a:pt x="1659" y="610"/>
                  </a:lnTo>
                  <a:lnTo>
                    <a:pt x="1662" y="597"/>
                  </a:lnTo>
                  <a:lnTo>
                    <a:pt x="1667" y="585"/>
                  </a:lnTo>
                  <a:lnTo>
                    <a:pt x="1672" y="572"/>
                  </a:lnTo>
                  <a:lnTo>
                    <a:pt x="1677" y="559"/>
                  </a:lnTo>
                  <a:lnTo>
                    <a:pt x="1685" y="545"/>
                  </a:lnTo>
                  <a:lnTo>
                    <a:pt x="1693" y="532"/>
                  </a:lnTo>
                  <a:lnTo>
                    <a:pt x="1702" y="518"/>
                  </a:lnTo>
                  <a:lnTo>
                    <a:pt x="1698" y="492"/>
                  </a:lnTo>
                  <a:lnTo>
                    <a:pt x="1694" y="466"/>
                  </a:lnTo>
                  <a:lnTo>
                    <a:pt x="1691" y="441"/>
                  </a:lnTo>
                  <a:lnTo>
                    <a:pt x="1687" y="415"/>
                  </a:lnTo>
                  <a:lnTo>
                    <a:pt x="1674" y="407"/>
                  </a:lnTo>
                  <a:lnTo>
                    <a:pt x="1664" y="401"/>
                  </a:lnTo>
                  <a:lnTo>
                    <a:pt x="1658" y="395"/>
                  </a:lnTo>
                  <a:lnTo>
                    <a:pt x="1653" y="391"/>
                  </a:lnTo>
                  <a:lnTo>
                    <a:pt x="1650" y="385"/>
                  </a:lnTo>
                  <a:lnTo>
                    <a:pt x="1645" y="377"/>
                  </a:lnTo>
                  <a:lnTo>
                    <a:pt x="1642" y="369"/>
                  </a:lnTo>
                  <a:lnTo>
                    <a:pt x="1638" y="356"/>
                  </a:lnTo>
                  <a:lnTo>
                    <a:pt x="1644" y="352"/>
                  </a:lnTo>
                  <a:lnTo>
                    <a:pt x="1652" y="350"/>
                  </a:lnTo>
                  <a:lnTo>
                    <a:pt x="1658" y="348"/>
                  </a:lnTo>
                  <a:lnTo>
                    <a:pt x="1664" y="348"/>
                  </a:lnTo>
                  <a:lnTo>
                    <a:pt x="1672" y="349"/>
                  </a:lnTo>
                  <a:lnTo>
                    <a:pt x="1678" y="351"/>
                  </a:lnTo>
                  <a:lnTo>
                    <a:pt x="1686" y="353"/>
                  </a:lnTo>
                  <a:lnTo>
                    <a:pt x="1692" y="357"/>
                  </a:lnTo>
                  <a:lnTo>
                    <a:pt x="1705" y="367"/>
                  </a:lnTo>
                  <a:lnTo>
                    <a:pt x="1718" y="377"/>
                  </a:lnTo>
                  <a:lnTo>
                    <a:pt x="1730" y="389"/>
                  </a:lnTo>
                  <a:lnTo>
                    <a:pt x="1742" y="401"/>
                  </a:lnTo>
                  <a:lnTo>
                    <a:pt x="1768" y="403"/>
                  </a:lnTo>
                  <a:lnTo>
                    <a:pt x="1791" y="403"/>
                  </a:lnTo>
                  <a:lnTo>
                    <a:pt x="1812" y="402"/>
                  </a:lnTo>
                  <a:lnTo>
                    <a:pt x="1830" y="397"/>
                  </a:lnTo>
                  <a:lnTo>
                    <a:pt x="1846" y="392"/>
                  </a:lnTo>
                  <a:lnTo>
                    <a:pt x="1859" y="385"/>
                  </a:lnTo>
                  <a:lnTo>
                    <a:pt x="1870" y="377"/>
                  </a:lnTo>
                  <a:lnTo>
                    <a:pt x="1879" y="368"/>
                  </a:lnTo>
                  <a:lnTo>
                    <a:pt x="1886" y="357"/>
                  </a:lnTo>
                  <a:lnTo>
                    <a:pt x="1890" y="346"/>
                  </a:lnTo>
                  <a:lnTo>
                    <a:pt x="1893" y="334"/>
                  </a:lnTo>
                  <a:lnTo>
                    <a:pt x="1895" y="322"/>
                  </a:lnTo>
                  <a:lnTo>
                    <a:pt x="1893" y="310"/>
                  </a:lnTo>
                  <a:lnTo>
                    <a:pt x="1891" y="297"/>
                  </a:lnTo>
                  <a:lnTo>
                    <a:pt x="1888" y="284"/>
                  </a:lnTo>
                  <a:lnTo>
                    <a:pt x="1883" y="273"/>
                  </a:lnTo>
                  <a:lnTo>
                    <a:pt x="1877" y="261"/>
                  </a:lnTo>
                  <a:lnTo>
                    <a:pt x="1868" y="250"/>
                  </a:lnTo>
                  <a:lnTo>
                    <a:pt x="1860" y="239"/>
                  </a:lnTo>
                  <a:lnTo>
                    <a:pt x="1849" y="231"/>
                  </a:lnTo>
                  <a:lnTo>
                    <a:pt x="1839" y="222"/>
                  </a:lnTo>
                  <a:lnTo>
                    <a:pt x="1827" y="215"/>
                  </a:lnTo>
                  <a:lnTo>
                    <a:pt x="1814" y="209"/>
                  </a:lnTo>
                  <a:lnTo>
                    <a:pt x="1801" y="206"/>
                  </a:lnTo>
                  <a:lnTo>
                    <a:pt x="1787" y="205"/>
                  </a:lnTo>
                  <a:lnTo>
                    <a:pt x="1773" y="205"/>
                  </a:lnTo>
                  <a:lnTo>
                    <a:pt x="1758" y="207"/>
                  </a:lnTo>
                  <a:lnTo>
                    <a:pt x="1743" y="213"/>
                  </a:lnTo>
                  <a:lnTo>
                    <a:pt x="1728" y="221"/>
                  </a:lnTo>
                  <a:lnTo>
                    <a:pt x="1712" y="231"/>
                  </a:lnTo>
                  <a:lnTo>
                    <a:pt x="1697" y="244"/>
                  </a:lnTo>
                  <a:lnTo>
                    <a:pt x="1681" y="261"/>
                  </a:lnTo>
                  <a:lnTo>
                    <a:pt x="1674" y="257"/>
                  </a:lnTo>
                  <a:lnTo>
                    <a:pt x="1667" y="253"/>
                  </a:lnTo>
                  <a:lnTo>
                    <a:pt x="1661" y="248"/>
                  </a:lnTo>
                  <a:lnTo>
                    <a:pt x="1656" y="244"/>
                  </a:lnTo>
                  <a:lnTo>
                    <a:pt x="1653" y="239"/>
                  </a:lnTo>
                  <a:lnTo>
                    <a:pt x="1650" y="234"/>
                  </a:lnTo>
                  <a:lnTo>
                    <a:pt x="1648" y="228"/>
                  </a:lnTo>
                  <a:lnTo>
                    <a:pt x="1647" y="223"/>
                  </a:lnTo>
                  <a:lnTo>
                    <a:pt x="1647" y="217"/>
                  </a:lnTo>
                  <a:lnTo>
                    <a:pt x="1647" y="210"/>
                  </a:lnTo>
                  <a:lnTo>
                    <a:pt x="1648" y="204"/>
                  </a:lnTo>
                  <a:lnTo>
                    <a:pt x="1650" y="198"/>
                  </a:lnTo>
                  <a:lnTo>
                    <a:pt x="1654" y="184"/>
                  </a:lnTo>
                  <a:lnTo>
                    <a:pt x="1659" y="170"/>
                  </a:lnTo>
                  <a:lnTo>
                    <a:pt x="1673" y="139"/>
                  </a:lnTo>
                  <a:lnTo>
                    <a:pt x="1686" y="105"/>
                  </a:lnTo>
                  <a:lnTo>
                    <a:pt x="1691" y="87"/>
                  </a:lnTo>
                  <a:lnTo>
                    <a:pt x="1694" y="68"/>
                  </a:lnTo>
                  <a:lnTo>
                    <a:pt x="1694" y="58"/>
                  </a:lnTo>
                  <a:lnTo>
                    <a:pt x="1694" y="49"/>
                  </a:lnTo>
                  <a:lnTo>
                    <a:pt x="1694" y="38"/>
                  </a:lnTo>
                  <a:lnTo>
                    <a:pt x="1692" y="29"/>
                  </a:lnTo>
                  <a:lnTo>
                    <a:pt x="1667" y="20"/>
                  </a:lnTo>
                  <a:lnTo>
                    <a:pt x="1642" y="12"/>
                  </a:lnTo>
                  <a:lnTo>
                    <a:pt x="1619" y="5"/>
                  </a:lnTo>
                  <a:lnTo>
                    <a:pt x="1597" y="1"/>
                  </a:lnTo>
                  <a:lnTo>
                    <a:pt x="1585" y="0"/>
                  </a:lnTo>
                  <a:lnTo>
                    <a:pt x="1575" y="0"/>
                  </a:lnTo>
                  <a:lnTo>
                    <a:pt x="1564" y="1"/>
                  </a:lnTo>
                  <a:lnTo>
                    <a:pt x="1553" y="3"/>
                  </a:lnTo>
                  <a:lnTo>
                    <a:pt x="1542" y="6"/>
                  </a:lnTo>
                  <a:lnTo>
                    <a:pt x="1532" y="11"/>
                  </a:lnTo>
                  <a:lnTo>
                    <a:pt x="1520" y="17"/>
                  </a:lnTo>
                  <a:lnTo>
                    <a:pt x="1509" y="24"/>
                  </a:lnTo>
                  <a:lnTo>
                    <a:pt x="1504" y="33"/>
                  </a:lnTo>
                  <a:lnTo>
                    <a:pt x="1500" y="40"/>
                  </a:lnTo>
                  <a:lnTo>
                    <a:pt x="1497" y="49"/>
                  </a:lnTo>
                  <a:lnTo>
                    <a:pt x="1495" y="56"/>
                  </a:lnTo>
                  <a:lnTo>
                    <a:pt x="1492" y="64"/>
                  </a:lnTo>
                  <a:lnTo>
                    <a:pt x="1491" y="71"/>
                  </a:lnTo>
                  <a:lnTo>
                    <a:pt x="1490" y="78"/>
                  </a:lnTo>
                  <a:lnTo>
                    <a:pt x="1490" y="85"/>
                  </a:lnTo>
                  <a:lnTo>
                    <a:pt x="1492" y="99"/>
                  </a:lnTo>
                  <a:lnTo>
                    <a:pt x="1496" y="112"/>
                  </a:lnTo>
                  <a:lnTo>
                    <a:pt x="1500" y="126"/>
                  </a:lnTo>
                  <a:lnTo>
                    <a:pt x="1506" y="140"/>
                  </a:lnTo>
                  <a:lnTo>
                    <a:pt x="1519" y="167"/>
                  </a:lnTo>
                  <a:lnTo>
                    <a:pt x="1530" y="195"/>
                  </a:lnTo>
                  <a:lnTo>
                    <a:pt x="1536" y="210"/>
                  </a:lnTo>
                  <a:lnTo>
                    <a:pt x="1539" y="225"/>
                  </a:lnTo>
                  <a:lnTo>
                    <a:pt x="1541" y="242"/>
                  </a:lnTo>
                  <a:lnTo>
                    <a:pt x="1541" y="259"/>
                  </a:lnTo>
                  <a:lnTo>
                    <a:pt x="1535" y="259"/>
                  </a:lnTo>
                  <a:lnTo>
                    <a:pt x="1527" y="259"/>
                  </a:lnTo>
                  <a:lnTo>
                    <a:pt x="1521" y="258"/>
                  </a:lnTo>
                  <a:lnTo>
                    <a:pt x="1515" y="256"/>
                  </a:lnTo>
                  <a:lnTo>
                    <a:pt x="1501" y="252"/>
                  </a:lnTo>
                  <a:lnTo>
                    <a:pt x="1488" y="244"/>
                  </a:lnTo>
                  <a:lnTo>
                    <a:pt x="1463" y="228"/>
                  </a:lnTo>
                  <a:lnTo>
                    <a:pt x="1438" y="211"/>
                  </a:lnTo>
                  <a:lnTo>
                    <a:pt x="1425" y="204"/>
                  </a:lnTo>
                  <a:lnTo>
                    <a:pt x="1411" y="199"/>
                  </a:lnTo>
                  <a:lnTo>
                    <a:pt x="1404" y="197"/>
                  </a:lnTo>
                  <a:lnTo>
                    <a:pt x="1398" y="195"/>
                  </a:lnTo>
                  <a:lnTo>
                    <a:pt x="1390" y="194"/>
                  </a:lnTo>
                  <a:lnTo>
                    <a:pt x="1383" y="194"/>
                  </a:lnTo>
                  <a:lnTo>
                    <a:pt x="1375" y="194"/>
                  </a:lnTo>
                  <a:lnTo>
                    <a:pt x="1368" y="195"/>
                  </a:lnTo>
                  <a:lnTo>
                    <a:pt x="1360" y="197"/>
                  </a:lnTo>
                  <a:lnTo>
                    <a:pt x="1351" y="200"/>
                  </a:lnTo>
                  <a:lnTo>
                    <a:pt x="1344" y="203"/>
                  </a:lnTo>
                  <a:lnTo>
                    <a:pt x="1335" y="208"/>
                  </a:lnTo>
                  <a:lnTo>
                    <a:pt x="1326" y="215"/>
                  </a:lnTo>
                  <a:lnTo>
                    <a:pt x="1317" y="222"/>
                  </a:lnTo>
                  <a:lnTo>
                    <a:pt x="1309" y="250"/>
                  </a:lnTo>
                  <a:lnTo>
                    <a:pt x="1303" y="274"/>
                  </a:lnTo>
                  <a:lnTo>
                    <a:pt x="1298" y="296"/>
                  </a:lnTo>
                  <a:lnTo>
                    <a:pt x="1296" y="315"/>
                  </a:lnTo>
                  <a:lnTo>
                    <a:pt x="1294" y="332"/>
                  </a:lnTo>
                  <a:lnTo>
                    <a:pt x="1294" y="347"/>
                  </a:lnTo>
                  <a:lnTo>
                    <a:pt x="1296" y="359"/>
                  </a:lnTo>
                  <a:lnTo>
                    <a:pt x="1298" y="370"/>
                  </a:lnTo>
                  <a:lnTo>
                    <a:pt x="1303" y="378"/>
                  </a:lnTo>
                  <a:lnTo>
                    <a:pt x="1308" y="385"/>
                  </a:lnTo>
                  <a:lnTo>
                    <a:pt x="1313" y="390"/>
                  </a:lnTo>
                  <a:lnTo>
                    <a:pt x="1320" y="393"/>
                  </a:lnTo>
                  <a:lnTo>
                    <a:pt x="1329" y="395"/>
                  </a:lnTo>
                  <a:lnTo>
                    <a:pt x="1337" y="396"/>
                  </a:lnTo>
                  <a:lnTo>
                    <a:pt x="1347" y="396"/>
                  </a:lnTo>
                  <a:lnTo>
                    <a:pt x="1357" y="395"/>
                  </a:lnTo>
                  <a:lnTo>
                    <a:pt x="1380" y="391"/>
                  </a:lnTo>
                  <a:lnTo>
                    <a:pt x="1404" y="384"/>
                  </a:lnTo>
                  <a:lnTo>
                    <a:pt x="1428" y="375"/>
                  </a:lnTo>
                  <a:lnTo>
                    <a:pt x="1454" y="367"/>
                  </a:lnTo>
                  <a:lnTo>
                    <a:pt x="1480" y="359"/>
                  </a:lnTo>
                  <a:lnTo>
                    <a:pt x="1505" y="354"/>
                  </a:lnTo>
                  <a:lnTo>
                    <a:pt x="1518" y="352"/>
                  </a:lnTo>
                  <a:lnTo>
                    <a:pt x="1529" y="351"/>
                  </a:lnTo>
                  <a:lnTo>
                    <a:pt x="1541" y="351"/>
                  </a:lnTo>
                  <a:lnTo>
                    <a:pt x="1552" y="352"/>
                  </a:lnTo>
                  <a:lnTo>
                    <a:pt x="1553" y="358"/>
                  </a:lnTo>
                  <a:lnTo>
                    <a:pt x="1552" y="365"/>
                  </a:lnTo>
                  <a:lnTo>
                    <a:pt x="1551" y="370"/>
                  </a:lnTo>
                  <a:lnTo>
                    <a:pt x="1549" y="375"/>
                  </a:lnTo>
                  <a:lnTo>
                    <a:pt x="1544" y="386"/>
                  </a:lnTo>
                  <a:lnTo>
                    <a:pt x="1537" y="395"/>
                  </a:lnTo>
                  <a:lnTo>
                    <a:pt x="1521" y="413"/>
                  </a:lnTo>
                  <a:lnTo>
                    <a:pt x="1505" y="432"/>
                  </a:lnTo>
                  <a:lnTo>
                    <a:pt x="1498" y="443"/>
                  </a:lnTo>
                  <a:lnTo>
                    <a:pt x="1494" y="455"/>
                  </a:lnTo>
                  <a:lnTo>
                    <a:pt x="1491" y="461"/>
                  </a:lnTo>
                  <a:lnTo>
                    <a:pt x="1490" y="468"/>
                  </a:lnTo>
                  <a:lnTo>
                    <a:pt x="1490" y="476"/>
                  </a:lnTo>
                  <a:lnTo>
                    <a:pt x="1491" y="483"/>
                  </a:lnTo>
                  <a:lnTo>
                    <a:pt x="1492" y="492"/>
                  </a:lnTo>
                  <a:lnTo>
                    <a:pt x="1495" y="500"/>
                  </a:lnTo>
                  <a:lnTo>
                    <a:pt x="1499" y="509"/>
                  </a:lnTo>
                  <a:lnTo>
                    <a:pt x="1503" y="519"/>
                  </a:lnTo>
                  <a:lnTo>
                    <a:pt x="1508" y="530"/>
                  </a:lnTo>
                  <a:lnTo>
                    <a:pt x="1516" y="541"/>
                  </a:lnTo>
                  <a:lnTo>
                    <a:pt x="1524" y="554"/>
                  </a:lnTo>
                  <a:lnTo>
                    <a:pt x="1534" y="567"/>
                  </a:lnTo>
                  <a:lnTo>
                    <a:pt x="1502" y="574"/>
                  </a:lnTo>
                  <a:lnTo>
                    <a:pt x="1471" y="581"/>
                  </a:lnTo>
                  <a:lnTo>
                    <a:pt x="1440" y="588"/>
                  </a:lnTo>
                  <a:lnTo>
                    <a:pt x="1409" y="593"/>
                  </a:lnTo>
                  <a:lnTo>
                    <a:pt x="1346" y="602"/>
                  </a:lnTo>
                  <a:lnTo>
                    <a:pt x="1282" y="611"/>
                  </a:lnTo>
                  <a:lnTo>
                    <a:pt x="1219" y="618"/>
                  </a:lnTo>
                  <a:lnTo>
                    <a:pt x="1157" y="625"/>
                  </a:lnTo>
                  <a:lnTo>
                    <a:pt x="1095" y="633"/>
                  </a:lnTo>
                  <a:lnTo>
                    <a:pt x="1032" y="642"/>
                  </a:lnTo>
                  <a:lnTo>
                    <a:pt x="1028" y="655"/>
                  </a:lnTo>
                  <a:lnTo>
                    <a:pt x="1024" y="669"/>
                  </a:lnTo>
                  <a:lnTo>
                    <a:pt x="1020" y="683"/>
                  </a:lnTo>
                  <a:lnTo>
                    <a:pt x="1016" y="697"/>
                  </a:lnTo>
                  <a:lnTo>
                    <a:pt x="1027" y="704"/>
                  </a:lnTo>
                  <a:lnTo>
                    <a:pt x="1039" y="710"/>
                  </a:lnTo>
                  <a:lnTo>
                    <a:pt x="1037" y="726"/>
                  </a:lnTo>
                  <a:lnTo>
                    <a:pt x="1034" y="744"/>
                  </a:lnTo>
                  <a:lnTo>
                    <a:pt x="1033" y="754"/>
                  </a:lnTo>
                  <a:lnTo>
                    <a:pt x="1032" y="763"/>
                  </a:lnTo>
                  <a:lnTo>
                    <a:pt x="1032" y="774"/>
                  </a:lnTo>
                  <a:lnTo>
                    <a:pt x="1032" y="784"/>
                  </a:lnTo>
                  <a:lnTo>
                    <a:pt x="1055" y="795"/>
                  </a:lnTo>
                  <a:lnTo>
                    <a:pt x="1042" y="812"/>
                  </a:lnTo>
                  <a:lnTo>
                    <a:pt x="1032" y="823"/>
                  </a:lnTo>
                  <a:lnTo>
                    <a:pt x="1031" y="825"/>
                  </a:lnTo>
                  <a:lnTo>
                    <a:pt x="1031" y="829"/>
                  </a:lnTo>
                  <a:lnTo>
                    <a:pt x="1032" y="832"/>
                  </a:lnTo>
                  <a:lnTo>
                    <a:pt x="1033" y="836"/>
                  </a:lnTo>
                  <a:lnTo>
                    <a:pt x="1041" y="847"/>
                  </a:lnTo>
                  <a:lnTo>
                    <a:pt x="1052" y="860"/>
                  </a:lnTo>
                  <a:lnTo>
                    <a:pt x="1074" y="862"/>
                  </a:lnTo>
                  <a:lnTo>
                    <a:pt x="1096" y="863"/>
                  </a:lnTo>
                  <a:lnTo>
                    <a:pt x="1119" y="863"/>
                  </a:lnTo>
                  <a:lnTo>
                    <a:pt x="1143" y="861"/>
                  </a:lnTo>
                  <a:lnTo>
                    <a:pt x="1169" y="859"/>
                  </a:lnTo>
                  <a:lnTo>
                    <a:pt x="1195" y="856"/>
                  </a:lnTo>
                  <a:lnTo>
                    <a:pt x="1221" y="852"/>
                  </a:lnTo>
                  <a:lnTo>
                    <a:pt x="1249" y="848"/>
                  </a:lnTo>
                  <a:lnTo>
                    <a:pt x="1303" y="838"/>
                  </a:lnTo>
                  <a:lnTo>
                    <a:pt x="1356" y="829"/>
                  </a:lnTo>
                  <a:lnTo>
                    <a:pt x="1407" y="820"/>
                  </a:lnTo>
                  <a:lnTo>
                    <a:pt x="1453" y="815"/>
                  </a:lnTo>
                  <a:lnTo>
                    <a:pt x="1451" y="834"/>
                  </a:lnTo>
                  <a:lnTo>
                    <a:pt x="1447" y="854"/>
                  </a:lnTo>
                  <a:lnTo>
                    <a:pt x="1441" y="875"/>
                  </a:lnTo>
                  <a:lnTo>
                    <a:pt x="1430" y="897"/>
                  </a:lnTo>
                  <a:lnTo>
                    <a:pt x="1419" y="921"/>
                  </a:lnTo>
                  <a:lnTo>
                    <a:pt x="1405" y="944"/>
                  </a:lnTo>
                  <a:lnTo>
                    <a:pt x="1389" y="968"/>
                  </a:lnTo>
                  <a:lnTo>
                    <a:pt x="1372" y="993"/>
                  </a:lnTo>
                  <a:lnTo>
                    <a:pt x="1334" y="1044"/>
                  </a:lnTo>
                  <a:lnTo>
                    <a:pt x="1293" y="1097"/>
                  </a:lnTo>
                  <a:lnTo>
                    <a:pt x="1250" y="1150"/>
                  </a:lnTo>
                  <a:lnTo>
                    <a:pt x="1208" y="1203"/>
                  </a:lnTo>
                  <a:lnTo>
                    <a:pt x="1186" y="1229"/>
                  </a:lnTo>
                  <a:lnTo>
                    <a:pt x="1166" y="1254"/>
                  </a:lnTo>
                  <a:lnTo>
                    <a:pt x="1148" y="1281"/>
                  </a:lnTo>
                  <a:lnTo>
                    <a:pt x="1131" y="1305"/>
                  </a:lnTo>
                  <a:lnTo>
                    <a:pt x="1114" y="1331"/>
                  </a:lnTo>
                  <a:lnTo>
                    <a:pt x="1100" y="1354"/>
                  </a:lnTo>
                  <a:lnTo>
                    <a:pt x="1087" y="1378"/>
                  </a:lnTo>
                  <a:lnTo>
                    <a:pt x="1077" y="1400"/>
                  </a:lnTo>
                  <a:lnTo>
                    <a:pt x="1068" y="1421"/>
                  </a:lnTo>
                  <a:lnTo>
                    <a:pt x="1063" y="1443"/>
                  </a:lnTo>
                  <a:lnTo>
                    <a:pt x="1060" y="1463"/>
                  </a:lnTo>
                  <a:lnTo>
                    <a:pt x="1060" y="1481"/>
                  </a:lnTo>
                  <a:lnTo>
                    <a:pt x="1064" y="1499"/>
                  </a:lnTo>
                  <a:lnTo>
                    <a:pt x="1070" y="1514"/>
                  </a:lnTo>
                  <a:lnTo>
                    <a:pt x="1082" y="1529"/>
                  </a:lnTo>
                  <a:lnTo>
                    <a:pt x="1097" y="1543"/>
                  </a:lnTo>
                  <a:lnTo>
                    <a:pt x="1108" y="1527"/>
                  </a:lnTo>
                  <a:lnTo>
                    <a:pt x="1120" y="1510"/>
                  </a:lnTo>
                  <a:lnTo>
                    <a:pt x="1131" y="1493"/>
                  </a:lnTo>
                  <a:lnTo>
                    <a:pt x="1140" y="1476"/>
                  </a:lnTo>
                  <a:lnTo>
                    <a:pt x="1155" y="1448"/>
                  </a:lnTo>
                  <a:lnTo>
                    <a:pt x="1165" y="1431"/>
                  </a:lnTo>
                  <a:lnTo>
                    <a:pt x="1177" y="1414"/>
                  </a:lnTo>
                  <a:lnTo>
                    <a:pt x="1197" y="1383"/>
                  </a:lnTo>
                  <a:lnTo>
                    <a:pt x="1221" y="1345"/>
                  </a:lnTo>
                  <a:lnTo>
                    <a:pt x="1250" y="1303"/>
                  </a:lnTo>
                  <a:lnTo>
                    <a:pt x="1278" y="1261"/>
                  </a:lnTo>
                  <a:lnTo>
                    <a:pt x="1304" y="1223"/>
                  </a:lnTo>
                  <a:lnTo>
                    <a:pt x="1324" y="1194"/>
                  </a:lnTo>
                  <a:lnTo>
                    <a:pt x="1337" y="1177"/>
                  </a:lnTo>
                  <a:lnTo>
                    <a:pt x="1345" y="1180"/>
                  </a:lnTo>
                  <a:lnTo>
                    <a:pt x="1352" y="1184"/>
                  </a:lnTo>
                  <a:lnTo>
                    <a:pt x="1354" y="1190"/>
                  </a:lnTo>
                  <a:lnTo>
                    <a:pt x="1355" y="1198"/>
                  </a:lnTo>
                  <a:lnTo>
                    <a:pt x="1355" y="1208"/>
                  </a:lnTo>
                  <a:lnTo>
                    <a:pt x="1355" y="1217"/>
                  </a:lnTo>
                  <a:lnTo>
                    <a:pt x="1352" y="1241"/>
                  </a:lnTo>
                  <a:lnTo>
                    <a:pt x="1348" y="1266"/>
                  </a:lnTo>
                  <a:lnTo>
                    <a:pt x="1342" y="1294"/>
                  </a:lnTo>
                  <a:lnTo>
                    <a:pt x="1334" y="1324"/>
                  </a:lnTo>
                  <a:lnTo>
                    <a:pt x="1325" y="1355"/>
                  </a:lnTo>
                  <a:lnTo>
                    <a:pt x="1315" y="1387"/>
                  </a:lnTo>
                  <a:lnTo>
                    <a:pt x="1293" y="1451"/>
                  </a:lnTo>
                  <a:lnTo>
                    <a:pt x="1272" y="1512"/>
                  </a:lnTo>
                  <a:lnTo>
                    <a:pt x="1254" y="1565"/>
                  </a:lnTo>
                  <a:lnTo>
                    <a:pt x="1240" y="1608"/>
                  </a:lnTo>
                  <a:lnTo>
                    <a:pt x="1236" y="1639"/>
                  </a:lnTo>
                  <a:lnTo>
                    <a:pt x="1232" y="1671"/>
                  </a:lnTo>
                  <a:lnTo>
                    <a:pt x="1227" y="1703"/>
                  </a:lnTo>
                  <a:lnTo>
                    <a:pt x="1221" y="1735"/>
                  </a:lnTo>
                  <a:lnTo>
                    <a:pt x="1215" y="1767"/>
                  </a:lnTo>
                  <a:lnTo>
                    <a:pt x="1205" y="1798"/>
                  </a:lnTo>
                  <a:lnTo>
                    <a:pt x="1200" y="1813"/>
                  </a:lnTo>
                  <a:lnTo>
                    <a:pt x="1194" y="1828"/>
                  </a:lnTo>
                  <a:lnTo>
                    <a:pt x="1188" y="1843"/>
                  </a:lnTo>
                  <a:lnTo>
                    <a:pt x="1180" y="1858"/>
                  </a:lnTo>
                  <a:lnTo>
                    <a:pt x="1174" y="1854"/>
                  </a:lnTo>
                  <a:lnTo>
                    <a:pt x="1171" y="1848"/>
                  </a:lnTo>
                  <a:lnTo>
                    <a:pt x="1167" y="1844"/>
                  </a:lnTo>
                  <a:lnTo>
                    <a:pt x="1166" y="1840"/>
                  </a:lnTo>
                  <a:lnTo>
                    <a:pt x="1166" y="1832"/>
                  </a:lnTo>
                  <a:lnTo>
                    <a:pt x="1166" y="1825"/>
                  </a:lnTo>
                  <a:lnTo>
                    <a:pt x="1166" y="1822"/>
                  </a:lnTo>
                  <a:lnTo>
                    <a:pt x="1166" y="1818"/>
                  </a:lnTo>
                  <a:lnTo>
                    <a:pt x="1165" y="1815"/>
                  </a:lnTo>
                  <a:lnTo>
                    <a:pt x="1162" y="1811"/>
                  </a:lnTo>
                  <a:lnTo>
                    <a:pt x="1158" y="1808"/>
                  </a:lnTo>
                  <a:lnTo>
                    <a:pt x="1153" y="1805"/>
                  </a:lnTo>
                  <a:lnTo>
                    <a:pt x="1145" y="1802"/>
                  </a:lnTo>
                  <a:lnTo>
                    <a:pt x="1135" y="1799"/>
                  </a:lnTo>
                  <a:lnTo>
                    <a:pt x="1144" y="1774"/>
                  </a:lnTo>
                  <a:lnTo>
                    <a:pt x="1150" y="1756"/>
                  </a:lnTo>
                  <a:lnTo>
                    <a:pt x="1152" y="1745"/>
                  </a:lnTo>
                  <a:lnTo>
                    <a:pt x="1154" y="1735"/>
                  </a:lnTo>
                  <a:lnTo>
                    <a:pt x="1156" y="1731"/>
                  </a:lnTo>
                  <a:lnTo>
                    <a:pt x="1158" y="1727"/>
                  </a:lnTo>
                  <a:lnTo>
                    <a:pt x="1161" y="1723"/>
                  </a:lnTo>
                  <a:lnTo>
                    <a:pt x="1166" y="1718"/>
                  </a:lnTo>
                  <a:lnTo>
                    <a:pt x="1180" y="1706"/>
                  </a:lnTo>
                  <a:lnTo>
                    <a:pt x="1201" y="1688"/>
                  </a:lnTo>
                  <a:lnTo>
                    <a:pt x="1200" y="1678"/>
                  </a:lnTo>
                  <a:lnTo>
                    <a:pt x="1199" y="1669"/>
                  </a:lnTo>
                  <a:lnTo>
                    <a:pt x="1196" y="1659"/>
                  </a:lnTo>
                  <a:lnTo>
                    <a:pt x="1193" y="1650"/>
                  </a:lnTo>
                  <a:lnTo>
                    <a:pt x="1190" y="1641"/>
                  </a:lnTo>
                  <a:lnTo>
                    <a:pt x="1185" y="1633"/>
                  </a:lnTo>
                  <a:lnTo>
                    <a:pt x="1180" y="1625"/>
                  </a:lnTo>
                  <a:lnTo>
                    <a:pt x="1175" y="1618"/>
                  </a:lnTo>
                  <a:lnTo>
                    <a:pt x="1163" y="1603"/>
                  </a:lnTo>
                  <a:lnTo>
                    <a:pt x="1150" y="1589"/>
                  </a:lnTo>
                  <a:lnTo>
                    <a:pt x="1135" y="1577"/>
                  </a:lnTo>
                  <a:lnTo>
                    <a:pt x="1119" y="1565"/>
                  </a:lnTo>
                  <a:lnTo>
                    <a:pt x="1102" y="1555"/>
                  </a:lnTo>
                  <a:lnTo>
                    <a:pt x="1085" y="1544"/>
                  </a:lnTo>
                  <a:lnTo>
                    <a:pt x="1068" y="1536"/>
                  </a:lnTo>
                  <a:lnTo>
                    <a:pt x="1050" y="1526"/>
                  </a:lnTo>
                  <a:lnTo>
                    <a:pt x="1018" y="1510"/>
                  </a:lnTo>
                  <a:lnTo>
                    <a:pt x="989" y="1494"/>
                  </a:lnTo>
                  <a:lnTo>
                    <a:pt x="989" y="1473"/>
                  </a:lnTo>
                  <a:lnTo>
                    <a:pt x="988" y="1453"/>
                  </a:lnTo>
                  <a:lnTo>
                    <a:pt x="986" y="1436"/>
                  </a:lnTo>
                  <a:lnTo>
                    <a:pt x="983" y="1422"/>
                  </a:lnTo>
                  <a:lnTo>
                    <a:pt x="979" y="1410"/>
                  </a:lnTo>
                  <a:lnTo>
                    <a:pt x="972" y="1400"/>
                  </a:lnTo>
                  <a:lnTo>
                    <a:pt x="969" y="1396"/>
                  </a:lnTo>
                  <a:lnTo>
                    <a:pt x="966" y="1393"/>
                  </a:lnTo>
                  <a:lnTo>
                    <a:pt x="962" y="1390"/>
                  </a:lnTo>
                  <a:lnTo>
                    <a:pt x="957" y="1388"/>
                  </a:lnTo>
                  <a:lnTo>
                    <a:pt x="953" y="1385"/>
                  </a:lnTo>
                  <a:lnTo>
                    <a:pt x="949" y="1384"/>
                  </a:lnTo>
                  <a:lnTo>
                    <a:pt x="944" y="1383"/>
                  </a:lnTo>
                  <a:lnTo>
                    <a:pt x="938" y="1383"/>
                  </a:lnTo>
                  <a:lnTo>
                    <a:pt x="928" y="1384"/>
                  </a:lnTo>
                  <a:lnTo>
                    <a:pt x="916" y="1387"/>
                  </a:lnTo>
                  <a:lnTo>
                    <a:pt x="904" y="1391"/>
                  </a:lnTo>
                  <a:lnTo>
                    <a:pt x="891" y="1397"/>
                  </a:lnTo>
                  <a:lnTo>
                    <a:pt x="877" y="1405"/>
                  </a:lnTo>
                  <a:lnTo>
                    <a:pt x="862" y="1414"/>
                  </a:lnTo>
                  <a:lnTo>
                    <a:pt x="874" y="1424"/>
                  </a:lnTo>
                  <a:lnTo>
                    <a:pt x="887" y="1434"/>
                  </a:lnTo>
                  <a:lnTo>
                    <a:pt x="887" y="1457"/>
                  </a:lnTo>
                  <a:lnTo>
                    <a:pt x="864" y="1474"/>
                  </a:lnTo>
                  <a:lnTo>
                    <a:pt x="840" y="1491"/>
                  </a:lnTo>
                  <a:lnTo>
                    <a:pt x="816" y="1508"/>
                  </a:lnTo>
                  <a:lnTo>
                    <a:pt x="792" y="1525"/>
                  </a:lnTo>
                  <a:lnTo>
                    <a:pt x="768" y="1541"/>
                  </a:lnTo>
                  <a:lnTo>
                    <a:pt x="744" y="1558"/>
                  </a:lnTo>
                  <a:lnTo>
                    <a:pt x="720" y="1573"/>
                  </a:lnTo>
                  <a:lnTo>
                    <a:pt x="698" y="1588"/>
                  </a:lnTo>
                  <a:lnTo>
                    <a:pt x="693" y="1584"/>
                  </a:lnTo>
                  <a:lnTo>
                    <a:pt x="688" y="1579"/>
                  </a:lnTo>
                  <a:lnTo>
                    <a:pt x="685" y="1573"/>
                  </a:lnTo>
                  <a:lnTo>
                    <a:pt x="683" y="1565"/>
                  </a:lnTo>
                  <a:lnTo>
                    <a:pt x="681" y="1557"/>
                  </a:lnTo>
                  <a:lnTo>
                    <a:pt x="680" y="1548"/>
                  </a:lnTo>
                  <a:lnTo>
                    <a:pt x="680" y="1539"/>
                  </a:lnTo>
                  <a:lnTo>
                    <a:pt x="681" y="1528"/>
                  </a:lnTo>
                  <a:lnTo>
                    <a:pt x="683" y="1506"/>
                  </a:lnTo>
                  <a:lnTo>
                    <a:pt x="688" y="1482"/>
                  </a:lnTo>
                  <a:lnTo>
                    <a:pt x="695" y="1457"/>
                  </a:lnTo>
                  <a:lnTo>
                    <a:pt x="702" y="1431"/>
                  </a:lnTo>
                  <a:lnTo>
                    <a:pt x="720" y="1379"/>
                  </a:lnTo>
                  <a:lnTo>
                    <a:pt x="737" y="1331"/>
                  </a:lnTo>
                  <a:lnTo>
                    <a:pt x="752" y="1290"/>
                  </a:lnTo>
                  <a:lnTo>
                    <a:pt x="761" y="1263"/>
                  </a:lnTo>
                  <a:lnTo>
                    <a:pt x="759" y="1190"/>
                  </a:lnTo>
                  <a:lnTo>
                    <a:pt x="756" y="1123"/>
                  </a:lnTo>
                  <a:lnTo>
                    <a:pt x="753" y="1093"/>
                  </a:lnTo>
                  <a:lnTo>
                    <a:pt x="749" y="1063"/>
                  </a:lnTo>
                  <a:lnTo>
                    <a:pt x="746" y="1049"/>
                  </a:lnTo>
                  <a:lnTo>
                    <a:pt x="743" y="1036"/>
                  </a:lnTo>
                  <a:lnTo>
                    <a:pt x="740" y="1022"/>
                  </a:lnTo>
                  <a:lnTo>
                    <a:pt x="736" y="1009"/>
                  </a:lnTo>
                  <a:lnTo>
                    <a:pt x="731" y="998"/>
                  </a:lnTo>
                  <a:lnTo>
                    <a:pt x="726" y="986"/>
                  </a:lnTo>
                  <a:lnTo>
                    <a:pt x="720" y="974"/>
                  </a:lnTo>
                  <a:lnTo>
                    <a:pt x="714" y="964"/>
                  </a:lnTo>
                  <a:lnTo>
                    <a:pt x="706" y="954"/>
                  </a:lnTo>
                  <a:lnTo>
                    <a:pt x="699" y="945"/>
                  </a:lnTo>
                  <a:lnTo>
                    <a:pt x="690" y="936"/>
                  </a:lnTo>
                  <a:lnTo>
                    <a:pt x="681" y="928"/>
                  </a:lnTo>
                  <a:lnTo>
                    <a:pt x="670" y="921"/>
                  </a:lnTo>
                  <a:lnTo>
                    <a:pt x="660" y="913"/>
                  </a:lnTo>
                  <a:lnTo>
                    <a:pt x="647" y="908"/>
                  </a:lnTo>
                  <a:lnTo>
                    <a:pt x="635" y="902"/>
                  </a:lnTo>
                  <a:lnTo>
                    <a:pt x="621" y="897"/>
                  </a:lnTo>
                  <a:lnTo>
                    <a:pt x="606" y="893"/>
                  </a:lnTo>
                  <a:lnTo>
                    <a:pt x="589" y="889"/>
                  </a:lnTo>
                  <a:lnTo>
                    <a:pt x="572" y="887"/>
                  </a:lnTo>
                  <a:lnTo>
                    <a:pt x="570" y="893"/>
                  </a:lnTo>
                  <a:lnTo>
                    <a:pt x="569" y="902"/>
                  </a:lnTo>
                  <a:lnTo>
                    <a:pt x="568" y="912"/>
                  </a:lnTo>
                  <a:lnTo>
                    <a:pt x="568" y="924"/>
                  </a:lnTo>
                  <a:lnTo>
                    <a:pt x="570" y="950"/>
                  </a:lnTo>
                  <a:lnTo>
                    <a:pt x="574" y="980"/>
                  </a:lnTo>
                  <a:lnTo>
                    <a:pt x="580" y="1010"/>
                  </a:lnTo>
                  <a:lnTo>
                    <a:pt x="585" y="1040"/>
                  </a:lnTo>
                  <a:lnTo>
                    <a:pt x="589" y="1066"/>
                  </a:lnTo>
                  <a:lnTo>
                    <a:pt x="591" y="1087"/>
                  </a:lnTo>
                  <a:lnTo>
                    <a:pt x="562" y="1122"/>
                  </a:lnTo>
                  <a:lnTo>
                    <a:pt x="533" y="1155"/>
                  </a:lnTo>
                  <a:lnTo>
                    <a:pt x="520" y="1171"/>
                  </a:lnTo>
                  <a:lnTo>
                    <a:pt x="508" y="1187"/>
                  </a:lnTo>
                  <a:lnTo>
                    <a:pt x="497" y="1203"/>
                  </a:lnTo>
                  <a:lnTo>
                    <a:pt x="488" y="1219"/>
                  </a:lnTo>
                  <a:lnTo>
                    <a:pt x="485" y="1226"/>
                  </a:lnTo>
                  <a:lnTo>
                    <a:pt x="482" y="1234"/>
                  </a:lnTo>
                  <a:lnTo>
                    <a:pt x="478" y="1243"/>
                  </a:lnTo>
                  <a:lnTo>
                    <a:pt x="476" y="1251"/>
                  </a:lnTo>
                  <a:lnTo>
                    <a:pt x="474" y="1260"/>
                  </a:lnTo>
                  <a:lnTo>
                    <a:pt x="473" y="1268"/>
                  </a:lnTo>
                  <a:lnTo>
                    <a:pt x="473" y="1277"/>
                  </a:lnTo>
                  <a:lnTo>
                    <a:pt x="473" y="1285"/>
                  </a:lnTo>
                  <a:lnTo>
                    <a:pt x="474" y="1295"/>
                  </a:lnTo>
                  <a:lnTo>
                    <a:pt x="476" y="1303"/>
                  </a:lnTo>
                  <a:lnTo>
                    <a:pt x="479" y="1313"/>
                  </a:lnTo>
                  <a:lnTo>
                    <a:pt x="483" y="1323"/>
                  </a:lnTo>
                  <a:lnTo>
                    <a:pt x="487" y="1333"/>
                  </a:lnTo>
                  <a:lnTo>
                    <a:pt x="492" y="1343"/>
                  </a:lnTo>
                  <a:lnTo>
                    <a:pt x="498" y="1354"/>
                  </a:lnTo>
                  <a:lnTo>
                    <a:pt x="506" y="1364"/>
                  </a:lnTo>
                  <a:lnTo>
                    <a:pt x="508" y="1383"/>
                  </a:lnTo>
                  <a:lnTo>
                    <a:pt x="510" y="1401"/>
                  </a:lnTo>
                  <a:lnTo>
                    <a:pt x="513" y="1416"/>
                  </a:lnTo>
                  <a:lnTo>
                    <a:pt x="517" y="1431"/>
                  </a:lnTo>
                  <a:lnTo>
                    <a:pt x="522" y="1443"/>
                  </a:lnTo>
                  <a:lnTo>
                    <a:pt x="527" y="1453"/>
                  </a:lnTo>
                  <a:lnTo>
                    <a:pt x="533" y="1463"/>
                  </a:lnTo>
                  <a:lnTo>
                    <a:pt x="541" y="1471"/>
                  </a:lnTo>
                  <a:lnTo>
                    <a:pt x="548" y="1478"/>
                  </a:lnTo>
                  <a:lnTo>
                    <a:pt x="558" y="1485"/>
                  </a:lnTo>
                  <a:lnTo>
                    <a:pt x="568" y="1491"/>
                  </a:lnTo>
                  <a:lnTo>
                    <a:pt x="581" y="1496"/>
                  </a:lnTo>
                  <a:lnTo>
                    <a:pt x="609" y="1507"/>
                  </a:lnTo>
                  <a:lnTo>
                    <a:pt x="645" y="1517"/>
                  </a:lnTo>
                  <a:lnTo>
                    <a:pt x="645" y="1526"/>
                  </a:lnTo>
                  <a:lnTo>
                    <a:pt x="646" y="1537"/>
                  </a:lnTo>
                  <a:lnTo>
                    <a:pt x="550" y="1537"/>
                  </a:lnTo>
                  <a:lnTo>
                    <a:pt x="551" y="1551"/>
                  </a:lnTo>
                  <a:lnTo>
                    <a:pt x="551" y="1567"/>
                  </a:lnTo>
                  <a:lnTo>
                    <a:pt x="555" y="1568"/>
                  </a:lnTo>
                  <a:lnTo>
                    <a:pt x="560" y="1569"/>
                  </a:lnTo>
                  <a:lnTo>
                    <a:pt x="565" y="1570"/>
                  </a:lnTo>
                  <a:lnTo>
                    <a:pt x="571" y="1570"/>
                  </a:lnTo>
                  <a:lnTo>
                    <a:pt x="585" y="1570"/>
                  </a:lnTo>
                  <a:lnTo>
                    <a:pt x="600" y="1569"/>
                  </a:lnTo>
                  <a:lnTo>
                    <a:pt x="629" y="1565"/>
                  </a:lnTo>
                  <a:lnTo>
                    <a:pt x="655" y="1562"/>
                  </a:lnTo>
                  <a:lnTo>
                    <a:pt x="655" y="1571"/>
                  </a:lnTo>
                  <a:lnTo>
                    <a:pt x="656" y="1582"/>
                  </a:lnTo>
                  <a:lnTo>
                    <a:pt x="646" y="1585"/>
                  </a:lnTo>
                  <a:lnTo>
                    <a:pt x="634" y="1587"/>
                  </a:lnTo>
                  <a:lnTo>
                    <a:pt x="619" y="1588"/>
                  </a:lnTo>
                  <a:lnTo>
                    <a:pt x="603" y="1589"/>
                  </a:lnTo>
                  <a:lnTo>
                    <a:pt x="587" y="1589"/>
                  </a:lnTo>
                  <a:lnTo>
                    <a:pt x="572" y="1590"/>
                  </a:lnTo>
                  <a:lnTo>
                    <a:pt x="559" y="1592"/>
                  </a:lnTo>
                  <a:lnTo>
                    <a:pt x="547" y="1594"/>
                  </a:lnTo>
                  <a:lnTo>
                    <a:pt x="546" y="1615"/>
                  </a:lnTo>
                  <a:lnTo>
                    <a:pt x="545" y="1635"/>
                  </a:lnTo>
                  <a:lnTo>
                    <a:pt x="543" y="1656"/>
                  </a:lnTo>
                  <a:lnTo>
                    <a:pt x="541" y="1677"/>
                  </a:lnTo>
                  <a:lnTo>
                    <a:pt x="537" y="1698"/>
                  </a:lnTo>
                  <a:lnTo>
                    <a:pt x="534" y="1718"/>
                  </a:lnTo>
                  <a:lnTo>
                    <a:pt x="531" y="1739"/>
                  </a:lnTo>
                  <a:lnTo>
                    <a:pt x="527" y="1761"/>
                  </a:lnTo>
                  <a:lnTo>
                    <a:pt x="508" y="1791"/>
                  </a:lnTo>
                  <a:lnTo>
                    <a:pt x="477" y="1839"/>
                  </a:lnTo>
                  <a:lnTo>
                    <a:pt x="461" y="1861"/>
                  </a:lnTo>
                  <a:lnTo>
                    <a:pt x="448" y="1878"/>
                  </a:lnTo>
                  <a:lnTo>
                    <a:pt x="441" y="1884"/>
                  </a:lnTo>
                  <a:lnTo>
                    <a:pt x="435" y="1888"/>
                  </a:lnTo>
                  <a:lnTo>
                    <a:pt x="433" y="1890"/>
                  </a:lnTo>
                  <a:lnTo>
                    <a:pt x="431" y="1891"/>
                  </a:lnTo>
                  <a:lnTo>
                    <a:pt x="430" y="1890"/>
                  </a:lnTo>
                  <a:lnTo>
                    <a:pt x="428" y="1888"/>
                  </a:lnTo>
                  <a:lnTo>
                    <a:pt x="451" y="1842"/>
                  </a:lnTo>
                  <a:lnTo>
                    <a:pt x="469" y="1800"/>
                  </a:lnTo>
                  <a:lnTo>
                    <a:pt x="476" y="1781"/>
                  </a:lnTo>
                  <a:lnTo>
                    <a:pt x="482" y="1764"/>
                  </a:lnTo>
                  <a:lnTo>
                    <a:pt x="485" y="1750"/>
                  </a:lnTo>
                  <a:lnTo>
                    <a:pt x="486" y="1739"/>
                  </a:lnTo>
                  <a:lnTo>
                    <a:pt x="485" y="1735"/>
                  </a:lnTo>
                  <a:lnTo>
                    <a:pt x="484" y="1731"/>
                  </a:lnTo>
                  <a:lnTo>
                    <a:pt x="483" y="1729"/>
                  </a:lnTo>
                  <a:lnTo>
                    <a:pt x="479" y="1727"/>
                  </a:lnTo>
                  <a:lnTo>
                    <a:pt x="476" y="1726"/>
                  </a:lnTo>
                  <a:lnTo>
                    <a:pt x="472" y="1726"/>
                  </a:lnTo>
                  <a:lnTo>
                    <a:pt x="468" y="1728"/>
                  </a:lnTo>
                  <a:lnTo>
                    <a:pt x="461" y="1730"/>
                  </a:lnTo>
                  <a:lnTo>
                    <a:pt x="448" y="1738"/>
                  </a:lnTo>
                  <a:lnTo>
                    <a:pt x="430" y="1751"/>
                  </a:lnTo>
                  <a:lnTo>
                    <a:pt x="408" y="1770"/>
                  </a:lnTo>
                  <a:lnTo>
                    <a:pt x="381" y="1794"/>
                  </a:lnTo>
                  <a:lnTo>
                    <a:pt x="373" y="1798"/>
                  </a:lnTo>
                  <a:lnTo>
                    <a:pt x="365" y="1800"/>
                  </a:lnTo>
                  <a:lnTo>
                    <a:pt x="358" y="1802"/>
                  </a:lnTo>
                  <a:lnTo>
                    <a:pt x="352" y="1803"/>
                  </a:lnTo>
                  <a:lnTo>
                    <a:pt x="341" y="1803"/>
                  </a:lnTo>
                  <a:lnTo>
                    <a:pt x="331" y="1802"/>
                  </a:lnTo>
                  <a:lnTo>
                    <a:pt x="315" y="1797"/>
                  </a:lnTo>
                  <a:lnTo>
                    <a:pt x="302" y="1790"/>
                  </a:lnTo>
                  <a:lnTo>
                    <a:pt x="296" y="1789"/>
                  </a:lnTo>
                  <a:lnTo>
                    <a:pt x="289" y="1789"/>
                  </a:lnTo>
                  <a:lnTo>
                    <a:pt x="286" y="1790"/>
                  </a:lnTo>
                  <a:lnTo>
                    <a:pt x="282" y="1791"/>
                  </a:lnTo>
                  <a:lnTo>
                    <a:pt x="279" y="1793"/>
                  </a:lnTo>
                  <a:lnTo>
                    <a:pt x="275" y="1797"/>
                  </a:lnTo>
                  <a:lnTo>
                    <a:pt x="265" y="1805"/>
                  </a:lnTo>
                  <a:lnTo>
                    <a:pt x="255" y="1818"/>
                  </a:lnTo>
                  <a:lnTo>
                    <a:pt x="242" y="1835"/>
                  </a:lnTo>
                  <a:lnTo>
                    <a:pt x="227" y="1857"/>
                  </a:lnTo>
                  <a:lnTo>
                    <a:pt x="206" y="1841"/>
                  </a:lnTo>
                  <a:lnTo>
                    <a:pt x="190" y="1828"/>
                  </a:lnTo>
                  <a:lnTo>
                    <a:pt x="178" y="1819"/>
                  </a:lnTo>
                  <a:lnTo>
                    <a:pt x="167" y="1812"/>
                  </a:lnTo>
                  <a:lnTo>
                    <a:pt x="161" y="1810"/>
                  </a:lnTo>
                  <a:lnTo>
                    <a:pt x="155" y="1808"/>
                  </a:lnTo>
                  <a:lnTo>
                    <a:pt x="149" y="1807"/>
                  </a:lnTo>
                  <a:lnTo>
                    <a:pt x="143" y="1806"/>
                  </a:lnTo>
                  <a:lnTo>
                    <a:pt x="127" y="1805"/>
                  </a:lnTo>
                  <a:lnTo>
                    <a:pt x="107" y="1805"/>
                  </a:lnTo>
                  <a:lnTo>
                    <a:pt x="95" y="1792"/>
                  </a:lnTo>
                  <a:lnTo>
                    <a:pt x="86" y="1780"/>
                  </a:lnTo>
                  <a:lnTo>
                    <a:pt x="69" y="1779"/>
                  </a:lnTo>
                  <a:lnTo>
                    <a:pt x="53" y="1779"/>
                  </a:lnTo>
                  <a:lnTo>
                    <a:pt x="37" y="1779"/>
                  </a:lnTo>
                  <a:lnTo>
                    <a:pt x="21" y="1779"/>
                  </a:lnTo>
                  <a:lnTo>
                    <a:pt x="16" y="1789"/>
                  </a:lnTo>
                  <a:lnTo>
                    <a:pt x="11" y="1800"/>
                  </a:lnTo>
                  <a:lnTo>
                    <a:pt x="6" y="1810"/>
                  </a:lnTo>
                  <a:lnTo>
                    <a:pt x="0" y="1821"/>
                  </a:lnTo>
                  <a:lnTo>
                    <a:pt x="5" y="1831"/>
                  </a:lnTo>
                  <a:lnTo>
                    <a:pt x="9" y="1841"/>
                  </a:lnTo>
                  <a:lnTo>
                    <a:pt x="13" y="1851"/>
                  </a:lnTo>
                  <a:lnTo>
                    <a:pt x="17" y="1862"/>
                  </a:lnTo>
                  <a:lnTo>
                    <a:pt x="16" y="1875"/>
                  </a:lnTo>
                  <a:lnTo>
                    <a:pt x="17" y="1887"/>
                  </a:lnTo>
                  <a:lnTo>
                    <a:pt x="18" y="1898"/>
                  </a:lnTo>
                  <a:lnTo>
                    <a:pt x="19" y="1910"/>
                  </a:lnTo>
                  <a:lnTo>
                    <a:pt x="21" y="1919"/>
                  </a:lnTo>
                  <a:lnTo>
                    <a:pt x="25" y="1929"/>
                  </a:lnTo>
                  <a:lnTo>
                    <a:pt x="27" y="1938"/>
                  </a:lnTo>
                  <a:lnTo>
                    <a:pt x="31" y="1947"/>
                  </a:lnTo>
                  <a:lnTo>
                    <a:pt x="35" y="1954"/>
                  </a:lnTo>
                  <a:lnTo>
                    <a:pt x="39" y="1961"/>
                  </a:lnTo>
                  <a:lnTo>
                    <a:pt x="45" y="1969"/>
                  </a:lnTo>
                  <a:lnTo>
                    <a:pt x="50" y="1975"/>
                  </a:lnTo>
                  <a:lnTo>
                    <a:pt x="62" y="1988"/>
                  </a:lnTo>
                  <a:lnTo>
                    <a:pt x="75" y="1998"/>
                  </a:lnTo>
                  <a:lnTo>
                    <a:pt x="90" y="2008"/>
                  </a:lnTo>
                  <a:lnTo>
                    <a:pt x="106" y="2017"/>
                  </a:lnTo>
                  <a:lnTo>
                    <a:pt x="123" y="2026"/>
                  </a:lnTo>
                  <a:lnTo>
                    <a:pt x="141" y="2035"/>
                  </a:lnTo>
                  <a:lnTo>
                    <a:pt x="178" y="2053"/>
                  </a:lnTo>
                  <a:lnTo>
                    <a:pt x="217" y="2074"/>
                  </a:lnTo>
                  <a:lnTo>
                    <a:pt x="215" y="2076"/>
                  </a:lnTo>
                  <a:lnTo>
                    <a:pt x="212" y="2077"/>
                  </a:lnTo>
                  <a:lnTo>
                    <a:pt x="209" y="2078"/>
                  </a:lnTo>
                  <a:lnTo>
                    <a:pt x="206" y="2078"/>
                  </a:lnTo>
                  <a:lnTo>
                    <a:pt x="198" y="2077"/>
                  </a:lnTo>
                  <a:lnTo>
                    <a:pt x="187" y="2074"/>
                  </a:lnTo>
                  <a:lnTo>
                    <a:pt x="163" y="2066"/>
                  </a:lnTo>
                  <a:lnTo>
                    <a:pt x="135" y="2055"/>
                  </a:lnTo>
                  <a:lnTo>
                    <a:pt x="107" y="2045"/>
                  </a:lnTo>
                  <a:lnTo>
                    <a:pt x="79" y="2034"/>
                  </a:lnTo>
                  <a:lnTo>
                    <a:pt x="66" y="2031"/>
                  </a:lnTo>
                  <a:lnTo>
                    <a:pt x="54" y="2028"/>
                  </a:lnTo>
                  <a:lnTo>
                    <a:pt x="45" y="2027"/>
                  </a:lnTo>
                  <a:lnTo>
                    <a:pt x="35" y="2027"/>
                  </a:lnTo>
                  <a:lnTo>
                    <a:pt x="28" y="2042"/>
                  </a:lnTo>
                  <a:lnTo>
                    <a:pt x="21" y="2056"/>
                  </a:lnTo>
                  <a:lnTo>
                    <a:pt x="53" y="2101"/>
                  </a:lnTo>
                  <a:lnTo>
                    <a:pt x="66" y="2103"/>
                  </a:lnTo>
                  <a:lnTo>
                    <a:pt x="78" y="2107"/>
                  </a:lnTo>
                  <a:lnTo>
                    <a:pt x="92" y="2113"/>
                  </a:lnTo>
                  <a:lnTo>
                    <a:pt x="107" y="2121"/>
                  </a:lnTo>
                  <a:lnTo>
                    <a:pt x="122" y="2130"/>
                  </a:lnTo>
                  <a:lnTo>
                    <a:pt x="136" y="2140"/>
                  </a:lnTo>
                  <a:lnTo>
                    <a:pt x="152" y="2152"/>
                  </a:lnTo>
                  <a:lnTo>
                    <a:pt x="168" y="2164"/>
                  </a:lnTo>
                  <a:lnTo>
                    <a:pt x="199" y="2190"/>
                  </a:lnTo>
                  <a:lnTo>
                    <a:pt x="229" y="2215"/>
                  </a:lnTo>
                  <a:lnTo>
                    <a:pt x="258" y="2238"/>
                  </a:lnTo>
                  <a:lnTo>
                    <a:pt x="282" y="2258"/>
                  </a:lnTo>
                  <a:lnTo>
                    <a:pt x="279" y="2302"/>
                  </a:lnTo>
                  <a:lnTo>
                    <a:pt x="275" y="2344"/>
                  </a:lnTo>
                  <a:lnTo>
                    <a:pt x="270" y="2386"/>
                  </a:lnTo>
                  <a:lnTo>
                    <a:pt x="267" y="2428"/>
                  </a:lnTo>
                  <a:lnTo>
                    <a:pt x="263" y="2471"/>
                  </a:lnTo>
                  <a:lnTo>
                    <a:pt x="260" y="2513"/>
                  </a:lnTo>
                  <a:lnTo>
                    <a:pt x="256" y="2556"/>
                  </a:lnTo>
                  <a:lnTo>
                    <a:pt x="253" y="2599"/>
                  </a:lnTo>
                  <a:lnTo>
                    <a:pt x="261" y="2604"/>
                  </a:lnTo>
                  <a:lnTo>
                    <a:pt x="270" y="2610"/>
                  </a:lnTo>
                  <a:lnTo>
                    <a:pt x="266" y="2631"/>
                  </a:lnTo>
                  <a:lnTo>
                    <a:pt x="260" y="2655"/>
                  </a:lnTo>
                  <a:lnTo>
                    <a:pt x="254" y="2681"/>
                  </a:lnTo>
                  <a:lnTo>
                    <a:pt x="247" y="2707"/>
                  </a:lnTo>
                  <a:lnTo>
                    <a:pt x="241" y="2734"/>
                  </a:lnTo>
                  <a:lnTo>
                    <a:pt x="237" y="2759"/>
                  </a:lnTo>
                  <a:lnTo>
                    <a:pt x="233" y="2784"/>
                  </a:lnTo>
                  <a:lnTo>
                    <a:pt x="231" y="2805"/>
                  </a:lnTo>
                  <a:lnTo>
                    <a:pt x="240" y="2813"/>
                  </a:lnTo>
                  <a:lnTo>
                    <a:pt x="247" y="2822"/>
                  </a:lnTo>
                  <a:lnTo>
                    <a:pt x="252" y="2829"/>
                  </a:lnTo>
                  <a:lnTo>
                    <a:pt x="255" y="2837"/>
                  </a:lnTo>
                  <a:lnTo>
                    <a:pt x="256" y="2845"/>
                  </a:lnTo>
                  <a:lnTo>
                    <a:pt x="256" y="2852"/>
                  </a:lnTo>
                  <a:lnTo>
                    <a:pt x="255" y="2860"/>
                  </a:lnTo>
                  <a:lnTo>
                    <a:pt x="253" y="2868"/>
                  </a:lnTo>
                  <a:lnTo>
                    <a:pt x="246" y="2886"/>
                  </a:lnTo>
                  <a:lnTo>
                    <a:pt x="240" y="2907"/>
                  </a:lnTo>
                  <a:lnTo>
                    <a:pt x="237" y="2920"/>
                  </a:lnTo>
                  <a:lnTo>
                    <a:pt x="235" y="2933"/>
                  </a:lnTo>
                  <a:lnTo>
                    <a:pt x="233" y="2947"/>
                  </a:lnTo>
                  <a:lnTo>
                    <a:pt x="231" y="2963"/>
                  </a:lnTo>
                  <a:lnTo>
                    <a:pt x="242" y="2976"/>
                  </a:lnTo>
                  <a:lnTo>
                    <a:pt x="250" y="2987"/>
                  </a:lnTo>
                  <a:lnTo>
                    <a:pt x="258" y="2998"/>
                  </a:lnTo>
                  <a:lnTo>
                    <a:pt x="263" y="3010"/>
                  </a:lnTo>
                  <a:lnTo>
                    <a:pt x="267" y="3021"/>
                  </a:lnTo>
                  <a:lnTo>
                    <a:pt x="270" y="3033"/>
                  </a:lnTo>
                  <a:lnTo>
                    <a:pt x="274" y="3045"/>
                  </a:lnTo>
                  <a:lnTo>
                    <a:pt x="275" y="3057"/>
                  </a:lnTo>
                  <a:lnTo>
                    <a:pt x="276" y="3083"/>
                  </a:lnTo>
                  <a:lnTo>
                    <a:pt x="276" y="3111"/>
                  </a:lnTo>
                  <a:lnTo>
                    <a:pt x="274" y="3142"/>
                  </a:lnTo>
                  <a:lnTo>
                    <a:pt x="273" y="3176"/>
                  </a:lnTo>
                  <a:lnTo>
                    <a:pt x="285" y="3186"/>
                  </a:lnTo>
                  <a:lnTo>
                    <a:pt x="299" y="3198"/>
                  </a:lnTo>
                  <a:lnTo>
                    <a:pt x="299" y="3218"/>
                  </a:lnTo>
                  <a:lnTo>
                    <a:pt x="299" y="3239"/>
                  </a:lnTo>
                  <a:lnTo>
                    <a:pt x="300" y="3260"/>
                  </a:lnTo>
                  <a:lnTo>
                    <a:pt x="300" y="3280"/>
                  </a:lnTo>
                  <a:lnTo>
                    <a:pt x="300" y="3301"/>
                  </a:lnTo>
                  <a:lnTo>
                    <a:pt x="301" y="3322"/>
                  </a:lnTo>
                  <a:lnTo>
                    <a:pt x="301" y="3344"/>
                  </a:lnTo>
                  <a:lnTo>
                    <a:pt x="302" y="3364"/>
                  </a:lnTo>
                  <a:lnTo>
                    <a:pt x="312" y="3372"/>
                  </a:lnTo>
                  <a:lnTo>
                    <a:pt x="321" y="3381"/>
                  </a:lnTo>
                  <a:lnTo>
                    <a:pt x="332" y="3389"/>
                  </a:lnTo>
                  <a:lnTo>
                    <a:pt x="341" y="3397"/>
                  </a:lnTo>
                  <a:lnTo>
                    <a:pt x="342" y="3423"/>
                  </a:lnTo>
                  <a:lnTo>
                    <a:pt x="343" y="3446"/>
                  </a:lnTo>
                  <a:lnTo>
                    <a:pt x="345" y="3469"/>
                  </a:lnTo>
                  <a:lnTo>
                    <a:pt x="348" y="3492"/>
                  </a:lnTo>
                  <a:lnTo>
                    <a:pt x="351" y="3515"/>
                  </a:lnTo>
                  <a:lnTo>
                    <a:pt x="354" y="3538"/>
                  </a:lnTo>
                  <a:lnTo>
                    <a:pt x="359" y="3563"/>
                  </a:lnTo>
                  <a:lnTo>
                    <a:pt x="364" y="3589"/>
                  </a:lnTo>
                  <a:lnTo>
                    <a:pt x="348" y="3597"/>
                  </a:lnTo>
                  <a:lnTo>
                    <a:pt x="331" y="3602"/>
                  </a:lnTo>
                  <a:lnTo>
                    <a:pt x="315" y="3606"/>
                  </a:lnTo>
                  <a:lnTo>
                    <a:pt x="298" y="3609"/>
                  </a:lnTo>
                  <a:lnTo>
                    <a:pt x="282" y="3612"/>
                  </a:lnTo>
                  <a:lnTo>
                    <a:pt x="265" y="3615"/>
                  </a:lnTo>
                  <a:lnTo>
                    <a:pt x="248" y="3620"/>
                  </a:lnTo>
                  <a:lnTo>
                    <a:pt x="230" y="3628"/>
                  </a:lnTo>
                  <a:lnTo>
                    <a:pt x="247" y="3649"/>
                  </a:lnTo>
                  <a:lnTo>
                    <a:pt x="275" y="3649"/>
                  </a:lnTo>
                  <a:lnTo>
                    <a:pt x="301" y="3648"/>
                  </a:lnTo>
                  <a:lnTo>
                    <a:pt x="326" y="3645"/>
                  </a:lnTo>
                  <a:lnTo>
                    <a:pt x="352" y="3642"/>
                  </a:lnTo>
                  <a:lnTo>
                    <a:pt x="376" y="3636"/>
                  </a:lnTo>
                  <a:lnTo>
                    <a:pt x="400" y="3631"/>
                  </a:lnTo>
                  <a:lnTo>
                    <a:pt x="424" y="3625"/>
                  </a:lnTo>
                  <a:lnTo>
                    <a:pt x="447" y="3617"/>
                  </a:lnTo>
                  <a:lnTo>
                    <a:pt x="493" y="3605"/>
                  </a:lnTo>
                  <a:lnTo>
                    <a:pt x="540" y="3592"/>
                  </a:lnTo>
                  <a:lnTo>
                    <a:pt x="563" y="3588"/>
                  </a:lnTo>
                  <a:lnTo>
                    <a:pt x="587" y="3583"/>
                  </a:lnTo>
                  <a:lnTo>
                    <a:pt x="611" y="3581"/>
                  </a:lnTo>
                  <a:lnTo>
                    <a:pt x="637" y="3580"/>
                  </a:lnTo>
                  <a:lnTo>
                    <a:pt x="658" y="3592"/>
                  </a:lnTo>
                  <a:lnTo>
                    <a:pt x="676" y="3604"/>
                  </a:lnTo>
                  <a:lnTo>
                    <a:pt x="694" y="3614"/>
                  </a:lnTo>
                  <a:lnTo>
                    <a:pt x="711" y="3625"/>
                  </a:lnTo>
                  <a:lnTo>
                    <a:pt x="740" y="3646"/>
                  </a:lnTo>
                  <a:lnTo>
                    <a:pt x="765" y="3665"/>
                  </a:lnTo>
                  <a:lnTo>
                    <a:pt x="789" y="3682"/>
                  </a:lnTo>
                  <a:lnTo>
                    <a:pt x="810" y="3698"/>
                  </a:lnTo>
                  <a:lnTo>
                    <a:pt x="819" y="3704"/>
                  </a:lnTo>
                  <a:lnTo>
                    <a:pt x="829" y="3710"/>
                  </a:lnTo>
                  <a:lnTo>
                    <a:pt x="838" y="3716"/>
                  </a:lnTo>
                  <a:lnTo>
                    <a:pt x="849" y="3721"/>
                  </a:lnTo>
                  <a:lnTo>
                    <a:pt x="858" y="3724"/>
                  </a:lnTo>
                  <a:lnTo>
                    <a:pt x="869" y="3727"/>
                  </a:lnTo>
                  <a:lnTo>
                    <a:pt x="878" y="3729"/>
                  </a:lnTo>
                  <a:lnTo>
                    <a:pt x="890" y="3730"/>
                  </a:lnTo>
                  <a:lnTo>
                    <a:pt x="902" y="3730"/>
                  </a:lnTo>
                  <a:lnTo>
                    <a:pt x="913" y="3729"/>
                  </a:lnTo>
                  <a:lnTo>
                    <a:pt x="926" y="3727"/>
                  </a:lnTo>
                  <a:lnTo>
                    <a:pt x="940" y="3725"/>
                  </a:lnTo>
                  <a:lnTo>
                    <a:pt x="954" y="3721"/>
                  </a:lnTo>
                  <a:lnTo>
                    <a:pt x="970" y="3714"/>
                  </a:lnTo>
                  <a:lnTo>
                    <a:pt x="987" y="3708"/>
                  </a:lnTo>
                  <a:lnTo>
                    <a:pt x="1005" y="3701"/>
                  </a:lnTo>
                  <a:lnTo>
                    <a:pt x="1025" y="3691"/>
                  </a:lnTo>
                  <a:lnTo>
                    <a:pt x="1046" y="3681"/>
                  </a:lnTo>
                  <a:lnTo>
                    <a:pt x="1069" y="3668"/>
                  </a:lnTo>
                  <a:lnTo>
                    <a:pt x="1094" y="3654"/>
                  </a:lnTo>
                  <a:lnTo>
                    <a:pt x="1105" y="3653"/>
                  </a:lnTo>
                  <a:lnTo>
                    <a:pt x="1117" y="3654"/>
                  </a:lnTo>
                  <a:lnTo>
                    <a:pt x="1127" y="3655"/>
                  </a:lnTo>
                  <a:lnTo>
                    <a:pt x="1138" y="3658"/>
                  </a:lnTo>
                  <a:lnTo>
                    <a:pt x="1148" y="3662"/>
                  </a:lnTo>
                  <a:lnTo>
                    <a:pt x="1158" y="3667"/>
                  </a:lnTo>
                  <a:lnTo>
                    <a:pt x="1167" y="3672"/>
                  </a:lnTo>
                  <a:lnTo>
                    <a:pt x="1177" y="3679"/>
                  </a:lnTo>
                  <a:lnTo>
                    <a:pt x="1195" y="3693"/>
                  </a:lnTo>
                  <a:lnTo>
                    <a:pt x="1212" y="3709"/>
                  </a:lnTo>
                  <a:lnTo>
                    <a:pt x="1230" y="3726"/>
                  </a:lnTo>
                  <a:lnTo>
                    <a:pt x="1247" y="3743"/>
                  </a:lnTo>
                  <a:lnTo>
                    <a:pt x="1265" y="3759"/>
                  </a:lnTo>
                  <a:lnTo>
                    <a:pt x="1285" y="3773"/>
                  </a:lnTo>
                  <a:lnTo>
                    <a:pt x="1294" y="3779"/>
                  </a:lnTo>
                  <a:lnTo>
                    <a:pt x="1305" y="3784"/>
                  </a:lnTo>
                  <a:lnTo>
                    <a:pt x="1315" y="3788"/>
                  </a:lnTo>
                  <a:lnTo>
                    <a:pt x="1327" y="3792"/>
                  </a:lnTo>
                  <a:lnTo>
                    <a:pt x="1338" y="3794"/>
                  </a:lnTo>
                  <a:lnTo>
                    <a:pt x="1350" y="3796"/>
                  </a:lnTo>
                  <a:lnTo>
                    <a:pt x="1364" y="3796"/>
                  </a:lnTo>
                  <a:lnTo>
                    <a:pt x="1376" y="3794"/>
                  </a:lnTo>
                  <a:lnTo>
                    <a:pt x="1391" y="3791"/>
                  </a:lnTo>
                  <a:lnTo>
                    <a:pt x="1406" y="3786"/>
                  </a:lnTo>
                  <a:lnTo>
                    <a:pt x="1422" y="3780"/>
                  </a:lnTo>
                  <a:lnTo>
                    <a:pt x="1438" y="3772"/>
                  </a:lnTo>
                  <a:lnTo>
                    <a:pt x="1485" y="3733"/>
                  </a:lnTo>
                  <a:lnTo>
                    <a:pt x="1526" y="3702"/>
                  </a:lnTo>
                  <a:lnTo>
                    <a:pt x="1543" y="3689"/>
                  </a:lnTo>
                  <a:lnTo>
                    <a:pt x="1560" y="3677"/>
                  </a:lnTo>
                  <a:lnTo>
                    <a:pt x="1575" y="3668"/>
                  </a:lnTo>
                  <a:lnTo>
                    <a:pt x="1590" y="3661"/>
                  </a:lnTo>
                  <a:lnTo>
                    <a:pt x="1602" y="3654"/>
                  </a:lnTo>
                  <a:lnTo>
                    <a:pt x="1614" y="3650"/>
                  </a:lnTo>
                  <a:lnTo>
                    <a:pt x="1625" y="3647"/>
                  </a:lnTo>
                  <a:lnTo>
                    <a:pt x="1635" y="3645"/>
                  </a:lnTo>
                  <a:lnTo>
                    <a:pt x="1645" y="3645"/>
                  </a:lnTo>
                  <a:lnTo>
                    <a:pt x="1655" y="3646"/>
                  </a:lnTo>
                  <a:lnTo>
                    <a:pt x="1663" y="3648"/>
                  </a:lnTo>
                  <a:lnTo>
                    <a:pt x="1672" y="3651"/>
                  </a:lnTo>
                  <a:lnTo>
                    <a:pt x="1681" y="3655"/>
                  </a:lnTo>
                  <a:lnTo>
                    <a:pt x="1690" y="3662"/>
                  </a:lnTo>
                  <a:lnTo>
                    <a:pt x="1698" y="3668"/>
                  </a:lnTo>
                  <a:lnTo>
                    <a:pt x="1708" y="3676"/>
                  </a:lnTo>
                  <a:lnTo>
                    <a:pt x="1727" y="3694"/>
                  </a:lnTo>
                  <a:lnTo>
                    <a:pt x="1748" y="3717"/>
                  </a:lnTo>
                  <a:lnTo>
                    <a:pt x="1773" y="3741"/>
                  </a:lnTo>
                  <a:lnTo>
                    <a:pt x="1803" y="3768"/>
                  </a:lnTo>
                  <a:lnTo>
                    <a:pt x="1820" y="3783"/>
                  </a:lnTo>
                  <a:lnTo>
                    <a:pt x="1838" y="3798"/>
                  </a:lnTo>
                  <a:lnTo>
                    <a:pt x="1857" y="3813"/>
                  </a:lnTo>
                  <a:lnTo>
                    <a:pt x="1878" y="3829"/>
                  </a:lnTo>
                  <a:lnTo>
                    <a:pt x="1901" y="3829"/>
                  </a:lnTo>
                  <a:lnTo>
                    <a:pt x="1923" y="3828"/>
                  </a:lnTo>
                  <a:lnTo>
                    <a:pt x="1945" y="3828"/>
                  </a:lnTo>
                  <a:lnTo>
                    <a:pt x="1967" y="3828"/>
                  </a:lnTo>
                  <a:lnTo>
                    <a:pt x="2008" y="3798"/>
                  </a:lnTo>
                  <a:lnTo>
                    <a:pt x="2042" y="3770"/>
                  </a:lnTo>
                  <a:lnTo>
                    <a:pt x="2071" y="3746"/>
                  </a:lnTo>
                  <a:lnTo>
                    <a:pt x="2095" y="3724"/>
                  </a:lnTo>
                  <a:lnTo>
                    <a:pt x="2115" y="3706"/>
                  </a:lnTo>
                  <a:lnTo>
                    <a:pt x="2133" y="3691"/>
                  </a:lnTo>
                  <a:lnTo>
                    <a:pt x="2140" y="3685"/>
                  </a:lnTo>
                  <a:lnTo>
                    <a:pt x="2149" y="3681"/>
                  </a:lnTo>
                  <a:lnTo>
                    <a:pt x="2156" y="3676"/>
                  </a:lnTo>
                  <a:lnTo>
                    <a:pt x="2164" y="3673"/>
                  </a:lnTo>
                  <a:lnTo>
                    <a:pt x="2172" y="3672"/>
                  </a:lnTo>
                  <a:lnTo>
                    <a:pt x="2179" y="3671"/>
                  </a:lnTo>
                  <a:lnTo>
                    <a:pt x="2188" y="3672"/>
                  </a:lnTo>
                  <a:lnTo>
                    <a:pt x="2196" y="3673"/>
                  </a:lnTo>
                  <a:lnTo>
                    <a:pt x="2206" y="3676"/>
                  </a:lnTo>
                  <a:lnTo>
                    <a:pt x="2215" y="3681"/>
                  </a:lnTo>
                  <a:lnTo>
                    <a:pt x="2226" y="3687"/>
                  </a:lnTo>
                  <a:lnTo>
                    <a:pt x="2237" y="3693"/>
                  </a:lnTo>
                  <a:lnTo>
                    <a:pt x="2264" y="3712"/>
                  </a:lnTo>
                  <a:lnTo>
                    <a:pt x="2296" y="3736"/>
                  </a:lnTo>
                  <a:lnTo>
                    <a:pt x="2334" y="3766"/>
                  </a:lnTo>
                  <a:lnTo>
                    <a:pt x="2379" y="3802"/>
                  </a:lnTo>
                  <a:lnTo>
                    <a:pt x="2390" y="3804"/>
                  </a:lnTo>
                  <a:lnTo>
                    <a:pt x="2401" y="3804"/>
                  </a:lnTo>
                  <a:lnTo>
                    <a:pt x="2413" y="3803"/>
                  </a:lnTo>
                  <a:lnTo>
                    <a:pt x="2423" y="3802"/>
                  </a:lnTo>
                  <a:lnTo>
                    <a:pt x="2434" y="3800"/>
                  </a:lnTo>
                  <a:lnTo>
                    <a:pt x="2444" y="3797"/>
                  </a:lnTo>
                  <a:lnTo>
                    <a:pt x="2455" y="3793"/>
                  </a:lnTo>
                  <a:lnTo>
                    <a:pt x="2464" y="3788"/>
                  </a:lnTo>
                  <a:lnTo>
                    <a:pt x="2484" y="3778"/>
                  </a:lnTo>
                  <a:lnTo>
                    <a:pt x="2503" y="3765"/>
                  </a:lnTo>
                  <a:lnTo>
                    <a:pt x="2521" y="3751"/>
                  </a:lnTo>
                  <a:lnTo>
                    <a:pt x="2539" y="3737"/>
                  </a:lnTo>
                  <a:lnTo>
                    <a:pt x="2573" y="3707"/>
                  </a:lnTo>
                  <a:lnTo>
                    <a:pt x="2606" y="3681"/>
                  </a:lnTo>
                  <a:lnTo>
                    <a:pt x="2621" y="3670"/>
                  </a:lnTo>
                  <a:lnTo>
                    <a:pt x="2636" y="3662"/>
                  </a:lnTo>
                  <a:lnTo>
                    <a:pt x="2644" y="3658"/>
                  </a:lnTo>
                  <a:lnTo>
                    <a:pt x="2651" y="3656"/>
                  </a:lnTo>
                  <a:lnTo>
                    <a:pt x="2659" y="3655"/>
                  </a:lnTo>
                  <a:lnTo>
                    <a:pt x="2666" y="3654"/>
                  </a:lnTo>
                  <a:lnTo>
                    <a:pt x="2702" y="3667"/>
                  </a:lnTo>
                  <a:lnTo>
                    <a:pt x="2735" y="3679"/>
                  </a:lnTo>
                  <a:lnTo>
                    <a:pt x="2764" y="3689"/>
                  </a:lnTo>
                  <a:lnTo>
                    <a:pt x="2791" y="3697"/>
                  </a:lnTo>
                  <a:lnTo>
                    <a:pt x="2818" y="3703"/>
                  </a:lnTo>
                  <a:lnTo>
                    <a:pt x="2842" y="3708"/>
                  </a:lnTo>
                  <a:lnTo>
                    <a:pt x="2866" y="3710"/>
                  </a:lnTo>
                  <a:lnTo>
                    <a:pt x="2890" y="3711"/>
                  </a:lnTo>
                  <a:lnTo>
                    <a:pt x="2901" y="3710"/>
                  </a:lnTo>
                  <a:lnTo>
                    <a:pt x="2913" y="3709"/>
                  </a:lnTo>
                  <a:lnTo>
                    <a:pt x="2924" y="3708"/>
                  </a:lnTo>
                  <a:lnTo>
                    <a:pt x="2937" y="3706"/>
                  </a:lnTo>
                  <a:lnTo>
                    <a:pt x="2962" y="3700"/>
                  </a:lnTo>
                  <a:lnTo>
                    <a:pt x="2990" y="3691"/>
                  </a:lnTo>
                  <a:lnTo>
                    <a:pt x="3018" y="3680"/>
                  </a:lnTo>
                  <a:lnTo>
                    <a:pt x="3050" y="3666"/>
                  </a:lnTo>
                  <a:lnTo>
                    <a:pt x="3086" y="3649"/>
                  </a:lnTo>
                  <a:lnTo>
                    <a:pt x="3124" y="3629"/>
                  </a:lnTo>
                  <a:lnTo>
                    <a:pt x="3118" y="3621"/>
                  </a:lnTo>
                  <a:lnTo>
                    <a:pt x="3111" y="3615"/>
                  </a:lnTo>
                  <a:lnTo>
                    <a:pt x="3106" y="3610"/>
                  </a:lnTo>
                  <a:lnTo>
                    <a:pt x="3101" y="3606"/>
                  </a:lnTo>
                  <a:lnTo>
                    <a:pt x="3095" y="3602"/>
                  </a:lnTo>
                  <a:lnTo>
                    <a:pt x="3090" y="3599"/>
                  </a:lnTo>
                  <a:lnTo>
                    <a:pt x="3086" y="3598"/>
                  </a:lnTo>
                  <a:lnTo>
                    <a:pt x="3081" y="3597"/>
                  </a:lnTo>
                  <a:lnTo>
                    <a:pt x="3076" y="3597"/>
                  </a:lnTo>
                  <a:lnTo>
                    <a:pt x="3072" y="3598"/>
                  </a:lnTo>
                  <a:lnTo>
                    <a:pt x="3068" y="3600"/>
                  </a:lnTo>
                  <a:lnTo>
                    <a:pt x="3064" y="3601"/>
                  </a:lnTo>
                  <a:lnTo>
                    <a:pt x="3056" y="3608"/>
                  </a:lnTo>
                  <a:lnTo>
                    <a:pt x="3049" y="3614"/>
                  </a:lnTo>
                  <a:lnTo>
                    <a:pt x="3033" y="3631"/>
                  </a:lnTo>
                  <a:lnTo>
                    <a:pt x="3017" y="3648"/>
                  </a:lnTo>
                  <a:lnTo>
                    <a:pt x="3009" y="3655"/>
                  </a:lnTo>
                  <a:lnTo>
                    <a:pt x="2999" y="3661"/>
                  </a:lnTo>
                  <a:lnTo>
                    <a:pt x="2994" y="3663"/>
                  </a:lnTo>
                  <a:lnTo>
                    <a:pt x="2989" y="3665"/>
                  </a:lnTo>
                  <a:lnTo>
                    <a:pt x="2984" y="3666"/>
                  </a:lnTo>
                  <a:lnTo>
                    <a:pt x="2978" y="3666"/>
                  </a:lnTo>
                  <a:lnTo>
                    <a:pt x="2976" y="3653"/>
                  </a:lnTo>
                  <a:lnTo>
                    <a:pt x="2975" y="3642"/>
                  </a:lnTo>
                  <a:lnTo>
                    <a:pt x="2976" y="3630"/>
                  </a:lnTo>
                  <a:lnTo>
                    <a:pt x="2976" y="3619"/>
                  </a:lnTo>
                  <a:lnTo>
                    <a:pt x="2979" y="3598"/>
                  </a:lnTo>
                  <a:lnTo>
                    <a:pt x="2980" y="3577"/>
                  </a:lnTo>
                  <a:lnTo>
                    <a:pt x="3004" y="3555"/>
                  </a:lnTo>
                  <a:lnTo>
                    <a:pt x="3028" y="3532"/>
                  </a:lnTo>
                  <a:lnTo>
                    <a:pt x="3051" y="3509"/>
                  </a:lnTo>
                  <a:lnTo>
                    <a:pt x="3075" y="3487"/>
                  </a:lnTo>
                  <a:lnTo>
                    <a:pt x="3099" y="3465"/>
                  </a:lnTo>
                  <a:lnTo>
                    <a:pt x="3122" y="3443"/>
                  </a:lnTo>
                  <a:lnTo>
                    <a:pt x="3146" y="3420"/>
                  </a:lnTo>
                  <a:lnTo>
                    <a:pt x="3169" y="3397"/>
                  </a:lnTo>
                  <a:lnTo>
                    <a:pt x="3169" y="3394"/>
                  </a:lnTo>
                  <a:lnTo>
                    <a:pt x="3139" y="3378"/>
                  </a:lnTo>
                  <a:lnTo>
                    <a:pt x="3109" y="3364"/>
                  </a:lnTo>
                  <a:lnTo>
                    <a:pt x="3079" y="3349"/>
                  </a:lnTo>
                  <a:lnTo>
                    <a:pt x="3049" y="3333"/>
                  </a:lnTo>
                  <a:lnTo>
                    <a:pt x="3050" y="3308"/>
                  </a:lnTo>
                  <a:lnTo>
                    <a:pt x="3050" y="3282"/>
                  </a:lnTo>
                  <a:lnTo>
                    <a:pt x="3052" y="3257"/>
                  </a:lnTo>
                  <a:lnTo>
                    <a:pt x="3054" y="3232"/>
                  </a:lnTo>
                  <a:lnTo>
                    <a:pt x="3056" y="3220"/>
                  </a:lnTo>
                  <a:lnTo>
                    <a:pt x="3058" y="3208"/>
                  </a:lnTo>
                  <a:lnTo>
                    <a:pt x="3063" y="3198"/>
                  </a:lnTo>
                  <a:lnTo>
                    <a:pt x="3067" y="3186"/>
                  </a:lnTo>
                  <a:lnTo>
                    <a:pt x="3071" y="3177"/>
                  </a:lnTo>
                  <a:lnTo>
                    <a:pt x="3077" y="3167"/>
                  </a:lnTo>
                  <a:lnTo>
                    <a:pt x="3085" y="3158"/>
                  </a:lnTo>
                  <a:lnTo>
                    <a:pt x="3093" y="3150"/>
                  </a:lnTo>
                  <a:lnTo>
                    <a:pt x="3086" y="3105"/>
                  </a:lnTo>
                  <a:lnTo>
                    <a:pt x="3080" y="3058"/>
                  </a:lnTo>
                  <a:lnTo>
                    <a:pt x="3074" y="3012"/>
                  </a:lnTo>
                  <a:lnTo>
                    <a:pt x="3071" y="2965"/>
                  </a:lnTo>
                  <a:lnTo>
                    <a:pt x="3068" y="2918"/>
                  </a:lnTo>
                  <a:lnTo>
                    <a:pt x="3066" y="2871"/>
                  </a:lnTo>
                  <a:lnTo>
                    <a:pt x="3066" y="2824"/>
                  </a:lnTo>
                  <a:lnTo>
                    <a:pt x="3066" y="2776"/>
                  </a:lnTo>
                  <a:lnTo>
                    <a:pt x="3066" y="2729"/>
                  </a:lnTo>
                  <a:lnTo>
                    <a:pt x="3068" y="2681"/>
                  </a:lnTo>
                  <a:lnTo>
                    <a:pt x="3069" y="2635"/>
                  </a:lnTo>
                  <a:lnTo>
                    <a:pt x="3071" y="2587"/>
                  </a:lnTo>
                  <a:lnTo>
                    <a:pt x="3074" y="2540"/>
                  </a:lnTo>
                  <a:lnTo>
                    <a:pt x="3077" y="2494"/>
                  </a:lnTo>
                  <a:lnTo>
                    <a:pt x="3080" y="2449"/>
                  </a:lnTo>
                  <a:lnTo>
                    <a:pt x="3083" y="2402"/>
                  </a:lnTo>
                  <a:lnTo>
                    <a:pt x="3095" y="2383"/>
                  </a:lnTo>
                  <a:lnTo>
                    <a:pt x="3108" y="2363"/>
                  </a:lnTo>
                  <a:lnTo>
                    <a:pt x="3121" y="2344"/>
                  </a:lnTo>
                  <a:lnTo>
                    <a:pt x="3133" y="2325"/>
                  </a:lnTo>
                  <a:lnTo>
                    <a:pt x="3147" y="2310"/>
                  </a:lnTo>
                  <a:lnTo>
                    <a:pt x="3160" y="2297"/>
                  </a:lnTo>
                  <a:lnTo>
                    <a:pt x="3173" y="2285"/>
                  </a:lnTo>
                  <a:lnTo>
                    <a:pt x="3187" y="2274"/>
                  </a:lnTo>
                  <a:lnTo>
                    <a:pt x="3216" y="2253"/>
                  </a:lnTo>
                  <a:lnTo>
                    <a:pt x="3245" y="2234"/>
                  </a:lnTo>
                  <a:lnTo>
                    <a:pt x="3274" y="2215"/>
                  </a:lnTo>
                  <a:lnTo>
                    <a:pt x="3303" y="2194"/>
                  </a:lnTo>
                  <a:lnTo>
                    <a:pt x="3317" y="2183"/>
                  </a:lnTo>
                  <a:lnTo>
                    <a:pt x="3331" y="2171"/>
                  </a:lnTo>
                  <a:lnTo>
                    <a:pt x="3344" y="2158"/>
                  </a:lnTo>
                  <a:lnTo>
                    <a:pt x="3358" y="2143"/>
                  </a:lnTo>
                  <a:lnTo>
                    <a:pt x="3340" y="2119"/>
                  </a:lnTo>
                  <a:lnTo>
                    <a:pt x="3316" y="2124"/>
                  </a:lnTo>
                  <a:lnTo>
                    <a:pt x="3293" y="2130"/>
                  </a:lnTo>
                  <a:lnTo>
                    <a:pt x="3272" y="2137"/>
                  </a:lnTo>
                  <a:lnTo>
                    <a:pt x="3253" y="2143"/>
                  </a:lnTo>
                  <a:lnTo>
                    <a:pt x="3233" y="2151"/>
                  </a:lnTo>
                  <a:lnTo>
                    <a:pt x="3214" y="2159"/>
                  </a:lnTo>
                  <a:lnTo>
                    <a:pt x="3194" y="2169"/>
                  </a:lnTo>
                  <a:lnTo>
                    <a:pt x="3172" y="2180"/>
                  </a:lnTo>
                  <a:lnTo>
                    <a:pt x="3171" y="2174"/>
                  </a:lnTo>
                  <a:lnTo>
                    <a:pt x="3171" y="2167"/>
                  </a:lnTo>
                  <a:lnTo>
                    <a:pt x="3173" y="2162"/>
                  </a:lnTo>
                  <a:lnTo>
                    <a:pt x="3177" y="2157"/>
                  </a:lnTo>
                  <a:lnTo>
                    <a:pt x="3182" y="2153"/>
                  </a:lnTo>
                  <a:lnTo>
                    <a:pt x="3189" y="2148"/>
                  </a:lnTo>
                  <a:lnTo>
                    <a:pt x="3197" y="2143"/>
                  </a:lnTo>
                  <a:lnTo>
                    <a:pt x="3205" y="2139"/>
                  </a:lnTo>
                  <a:lnTo>
                    <a:pt x="3225" y="2130"/>
                  </a:lnTo>
                  <a:lnTo>
                    <a:pt x="3247" y="2120"/>
                  </a:lnTo>
                  <a:lnTo>
                    <a:pt x="3272" y="2109"/>
                  </a:lnTo>
                  <a:lnTo>
                    <a:pt x="3295" y="2096"/>
                  </a:lnTo>
                  <a:lnTo>
                    <a:pt x="3306" y="2088"/>
                  </a:lnTo>
                  <a:lnTo>
                    <a:pt x="3317" y="2080"/>
                  </a:lnTo>
                  <a:lnTo>
                    <a:pt x="3328" y="2070"/>
                  </a:lnTo>
                  <a:lnTo>
                    <a:pt x="3337" y="2061"/>
                  </a:lnTo>
                  <a:lnTo>
                    <a:pt x="3345" y="2050"/>
                  </a:lnTo>
                  <a:lnTo>
                    <a:pt x="3354" y="2037"/>
                  </a:lnTo>
                  <a:lnTo>
                    <a:pt x="3360" y="2025"/>
                  </a:lnTo>
                  <a:lnTo>
                    <a:pt x="3366" y="2010"/>
                  </a:lnTo>
                  <a:lnTo>
                    <a:pt x="3369" y="1995"/>
                  </a:lnTo>
                  <a:lnTo>
                    <a:pt x="3371" y="1977"/>
                  </a:lnTo>
                  <a:lnTo>
                    <a:pt x="3371" y="1959"/>
                  </a:lnTo>
                  <a:lnTo>
                    <a:pt x="3370" y="1939"/>
                  </a:lnTo>
                  <a:lnTo>
                    <a:pt x="3366" y="1918"/>
                  </a:lnTo>
                  <a:lnTo>
                    <a:pt x="3359" y="1895"/>
                  </a:lnTo>
                  <a:lnTo>
                    <a:pt x="3352" y="1871"/>
                  </a:lnTo>
                  <a:lnTo>
                    <a:pt x="3340" y="18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 b="0" i="0" dirty="0">
                <a:latin typeface="Helvetica" pitchFamily="2" charset="0"/>
              </a:endParaRPr>
            </a:p>
          </p:txBody>
        </p:sp>
        <p:sp>
          <p:nvSpPr>
            <p:cNvPr id="5" name="Freeform 15">
              <a:extLst>
                <a:ext uri="{FF2B5EF4-FFF2-40B4-BE49-F238E27FC236}">
                  <a16:creationId xmlns:a16="http://schemas.microsoft.com/office/drawing/2014/main" id="{B95BF1EE-974D-981C-AD99-E78A2A39A6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1427" y="6725692"/>
              <a:ext cx="33338" cy="38100"/>
            </a:xfrm>
            <a:custGeom>
              <a:avLst/>
              <a:gdLst>
                <a:gd name="T0" fmla="*/ 1 w 304"/>
                <a:gd name="T1" fmla="*/ 0 h 338"/>
                <a:gd name="T2" fmla="*/ 1 w 304"/>
                <a:gd name="T3" fmla="*/ 0 h 338"/>
                <a:gd name="T4" fmla="*/ 1 w 304"/>
                <a:gd name="T5" fmla="*/ 1 h 338"/>
                <a:gd name="T6" fmla="*/ 1 w 304"/>
                <a:gd name="T7" fmla="*/ 1 h 338"/>
                <a:gd name="T8" fmla="*/ 1 w 304"/>
                <a:gd name="T9" fmla="*/ 0 h 338"/>
                <a:gd name="T10" fmla="*/ 1 w 304"/>
                <a:gd name="T11" fmla="*/ 0 h 338"/>
                <a:gd name="T12" fmla="*/ 1 w 304"/>
                <a:gd name="T13" fmla="*/ 0 h 338"/>
                <a:gd name="T14" fmla="*/ 1 w 304"/>
                <a:gd name="T15" fmla="*/ 0 h 338"/>
                <a:gd name="T16" fmla="*/ 1 w 304"/>
                <a:gd name="T17" fmla="*/ 0 h 338"/>
                <a:gd name="T18" fmla="*/ 1 w 304"/>
                <a:gd name="T19" fmla="*/ 0 h 338"/>
                <a:gd name="T20" fmla="*/ 1 w 304"/>
                <a:gd name="T21" fmla="*/ 0 h 338"/>
                <a:gd name="T22" fmla="*/ 1 w 304"/>
                <a:gd name="T23" fmla="*/ 0 h 338"/>
                <a:gd name="T24" fmla="*/ 1 w 304"/>
                <a:gd name="T25" fmla="*/ 0 h 338"/>
                <a:gd name="T26" fmla="*/ 1 w 304"/>
                <a:gd name="T27" fmla="*/ 0 h 338"/>
                <a:gd name="T28" fmla="*/ 1 w 304"/>
                <a:gd name="T29" fmla="*/ 0 h 338"/>
                <a:gd name="T30" fmla="*/ 1 w 304"/>
                <a:gd name="T31" fmla="*/ 1 h 338"/>
                <a:gd name="T32" fmla="*/ 1 w 304"/>
                <a:gd name="T33" fmla="*/ 1 h 338"/>
                <a:gd name="T34" fmla="*/ 1 w 304"/>
                <a:gd name="T35" fmla="*/ 1 h 338"/>
                <a:gd name="T36" fmla="*/ 1 w 304"/>
                <a:gd name="T37" fmla="*/ 1 h 338"/>
                <a:gd name="T38" fmla="*/ 1 w 304"/>
                <a:gd name="T39" fmla="*/ 1 h 338"/>
                <a:gd name="T40" fmla="*/ 1 w 304"/>
                <a:gd name="T41" fmla="*/ 1 h 338"/>
                <a:gd name="T42" fmla="*/ 1 w 304"/>
                <a:gd name="T43" fmla="*/ 1 h 338"/>
                <a:gd name="T44" fmla="*/ 1 w 304"/>
                <a:gd name="T45" fmla="*/ 1 h 338"/>
                <a:gd name="T46" fmla="*/ 1 w 304"/>
                <a:gd name="T47" fmla="*/ 1 h 338"/>
                <a:gd name="T48" fmla="*/ 1 w 304"/>
                <a:gd name="T49" fmla="*/ 1 h 338"/>
                <a:gd name="T50" fmla="*/ 1 w 304"/>
                <a:gd name="T51" fmla="*/ 1 h 338"/>
                <a:gd name="T52" fmla="*/ 1 w 304"/>
                <a:gd name="T53" fmla="*/ 2 h 338"/>
                <a:gd name="T54" fmla="*/ 1 w 304"/>
                <a:gd name="T55" fmla="*/ 2 h 338"/>
                <a:gd name="T56" fmla="*/ 1 w 304"/>
                <a:gd name="T57" fmla="*/ 2 h 338"/>
                <a:gd name="T58" fmla="*/ 1 w 304"/>
                <a:gd name="T59" fmla="*/ 2 h 338"/>
                <a:gd name="T60" fmla="*/ 1 w 304"/>
                <a:gd name="T61" fmla="*/ 2 h 338"/>
                <a:gd name="T62" fmla="*/ 0 w 304"/>
                <a:gd name="T63" fmla="*/ 2 h 338"/>
                <a:gd name="T64" fmla="*/ 0 w 304"/>
                <a:gd name="T65" fmla="*/ 2 h 338"/>
                <a:gd name="T66" fmla="*/ 0 w 304"/>
                <a:gd name="T67" fmla="*/ 2 h 338"/>
                <a:gd name="T68" fmla="*/ 0 w 304"/>
                <a:gd name="T69" fmla="*/ 1 h 338"/>
                <a:gd name="T70" fmla="*/ 0 w 304"/>
                <a:gd name="T71" fmla="*/ 1 h 338"/>
                <a:gd name="T72" fmla="*/ 0 w 304"/>
                <a:gd name="T73" fmla="*/ 1 h 338"/>
                <a:gd name="T74" fmla="*/ 0 w 304"/>
                <a:gd name="T75" fmla="*/ 1 h 338"/>
                <a:gd name="T76" fmla="*/ 0 w 304"/>
                <a:gd name="T77" fmla="*/ 1 h 338"/>
                <a:gd name="T78" fmla="*/ 1 w 304"/>
                <a:gd name="T79" fmla="*/ 1 h 338"/>
                <a:gd name="T80" fmla="*/ 1 w 304"/>
                <a:gd name="T81" fmla="*/ 1 h 338"/>
                <a:gd name="T82" fmla="*/ 1 w 304"/>
                <a:gd name="T83" fmla="*/ 1 h 338"/>
                <a:gd name="T84" fmla="*/ 1 w 304"/>
                <a:gd name="T85" fmla="*/ 1 h 338"/>
                <a:gd name="T86" fmla="*/ 1 w 304"/>
                <a:gd name="T87" fmla="*/ 1 h 338"/>
                <a:gd name="T88" fmla="*/ 1 w 304"/>
                <a:gd name="T89" fmla="*/ 1 h 338"/>
                <a:gd name="T90" fmla="*/ 1 w 304"/>
                <a:gd name="T91" fmla="*/ 1 h 338"/>
                <a:gd name="T92" fmla="*/ 1 w 304"/>
                <a:gd name="T93" fmla="*/ 1 h 338"/>
                <a:gd name="T94" fmla="*/ 1 w 304"/>
                <a:gd name="T95" fmla="*/ 1 h 338"/>
                <a:gd name="T96" fmla="*/ 0 w 304"/>
                <a:gd name="T97" fmla="*/ 1 h 338"/>
                <a:gd name="T98" fmla="*/ 0 w 304"/>
                <a:gd name="T99" fmla="*/ 1 h 338"/>
                <a:gd name="T100" fmla="*/ 0 w 304"/>
                <a:gd name="T101" fmla="*/ 1 h 338"/>
                <a:gd name="T102" fmla="*/ 0 w 304"/>
                <a:gd name="T103" fmla="*/ 1 h 338"/>
                <a:gd name="T104" fmla="*/ 0 w 304"/>
                <a:gd name="T105" fmla="*/ 0 h 338"/>
                <a:gd name="T106" fmla="*/ 0 w 304"/>
                <a:gd name="T107" fmla="*/ 0 h 338"/>
                <a:gd name="T108" fmla="*/ 0 w 304"/>
                <a:gd name="T109" fmla="*/ 0 h 338"/>
                <a:gd name="T110" fmla="*/ 0 w 304"/>
                <a:gd name="T111" fmla="*/ 0 h 338"/>
                <a:gd name="T112" fmla="*/ 0 w 304"/>
                <a:gd name="T113" fmla="*/ 0 h 338"/>
                <a:gd name="T114" fmla="*/ 0 w 304"/>
                <a:gd name="T115" fmla="*/ 0 h 338"/>
                <a:gd name="T116" fmla="*/ 1 w 304"/>
                <a:gd name="T117" fmla="*/ 0 h 338"/>
                <a:gd name="T118" fmla="*/ 1 w 304"/>
                <a:gd name="T119" fmla="*/ 0 h 338"/>
                <a:gd name="T120" fmla="*/ 1 w 304"/>
                <a:gd name="T121" fmla="*/ 0 h 338"/>
                <a:gd name="T122" fmla="*/ 1 w 304"/>
                <a:gd name="T123" fmla="*/ 0 h 3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04" h="338">
                  <a:moveTo>
                    <a:pt x="223" y="12"/>
                  </a:moveTo>
                  <a:lnTo>
                    <a:pt x="245" y="19"/>
                  </a:lnTo>
                  <a:lnTo>
                    <a:pt x="267" y="29"/>
                  </a:lnTo>
                  <a:lnTo>
                    <a:pt x="287" y="38"/>
                  </a:lnTo>
                  <a:lnTo>
                    <a:pt x="304" y="50"/>
                  </a:lnTo>
                  <a:lnTo>
                    <a:pt x="275" y="143"/>
                  </a:lnTo>
                  <a:lnTo>
                    <a:pt x="238" y="131"/>
                  </a:lnTo>
                  <a:lnTo>
                    <a:pt x="237" y="117"/>
                  </a:lnTo>
                  <a:lnTo>
                    <a:pt x="235" y="105"/>
                  </a:lnTo>
                  <a:lnTo>
                    <a:pt x="234" y="91"/>
                  </a:lnTo>
                  <a:lnTo>
                    <a:pt x="235" y="79"/>
                  </a:lnTo>
                  <a:lnTo>
                    <a:pt x="227" y="73"/>
                  </a:lnTo>
                  <a:lnTo>
                    <a:pt x="218" y="67"/>
                  </a:lnTo>
                  <a:lnTo>
                    <a:pt x="205" y="60"/>
                  </a:lnTo>
                  <a:lnTo>
                    <a:pt x="191" y="55"/>
                  </a:lnTo>
                  <a:lnTo>
                    <a:pt x="182" y="52"/>
                  </a:lnTo>
                  <a:lnTo>
                    <a:pt x="172" y="51"/>
                  </a:lnTo>
                  <a:lnTo>
                    <a:pt x="164" y="51"/>
                  </a:lnTo>
                  <a:lnTo>
                    <a:pt x="155" y="53"/>
                  </a:lnTo>
                  <a:lnTo>
                    <a:pt x="148" y="56"/>
                  </a:lnTo>
                  <a:lnTo>
                    <a:pt x="142" y="60"/>
                  </a:lnTo>
                  <a:lnTo>
                    <a:pt x="139" y="65"/>
                  </a:lnTo>
                  <a:lnTo>
                    <a:pt x="136" y="68"/>
                  </a:lnTo>
                  <a:lnTo>
                    <a:pt x="134" y="72"/>
                  </a:lnTo>
                  <a:lnTo>
                    <a:pt x="132" y="77"/>
                  </a:lnTo>
                  <a:lnTo>
                    <a:pt x="131" y="83"/>
                  </a:lnTo>
                  <a:lnTo>
                    <a:pt x="131" y="89"/>
                  </a:lnTo>
                  <a:lnTo>
                    <a:pt x="131" y="94"/>
                  </a:lnTo>
                  <a:lnTo>
                    <a:pt x="133" y="99"/>
                  </a:lnTo>
                  <a:lnTo>
                    <a:pt x="135" y="105"/>
                  </a:lnTo>
                  <a:lnTo>
                    <a:pt x="137" y="110"/>
                  </a:lnTo>
                  <a:lnTo>
                    <a:pt x="142" y="115"/>
                  </a:lnTo>
                  <a:lnTo>
                    <a:pt x="146" y="121"/>
                  </a:lnTo>
                  <a:lnTo>
                    <a:pt x="155" y="130"/>
                  </a:lnTo>
                  <a:lnTo>
                    <a:pt x="167" y="140"/>
                  </a:lnTo>
                  <a:lnTo>
                    <a:pt x="180" y="150"/>
                  </a:lnTo>
                  <a:lnTo>
                    <a:pt x="192" y="160"/>
                  </a:lnTo>
                  <a:lnTo>
                    <a:pt x="205" y="171"/>
                  </a:lnTo>
                  <a:lnTo>
                    <a:pt x="216" y="182"/>
                  </a:lnTo>
                  <a:lnTo>
                    <a:pt x="227" y="195"/>
                  </a:lnTo>
                  <a:lnTo>
                    <a:pt x="235" y="207"/>
                  </a:lnTo>
                  <a:lnTo>
                    <a:pt x="240" y="215"/>
                  </a:lnTo>
                  <a:lnTo>
                    <a:pt x="242" y="222"/>
                  </a:lnTo>
                  <a:lnTo>
                    <a:pt x="244" y="229"/>
                  </a:lnTo>
                  <a:lnTo>
                    <a:pt x="246" y="238"/>
                  </a:lnTo>
                  <a:lnTo>
                    <a:pt x="246" y="246"/>
                  </a:lnTo>
                  <a:lnTo>
                    <a:pt x="245" y="255"/>
                  </a:lnTo>
                  <a:lnTo>
                    <a:pt x="244" y="264"/>
                  </a:lnTo>
                  <a:lnTo>
                    <a:pt x="242" y="274"/>
                  </a:lnTo>
                  <a:lnTo>
                    <a:pt x="238" y="283"/>
                  </a:lnTo>
                  <a:lnTo>
                    <a:pt x="232" y="293"/>
                  </a:lnTo>
                  <a:lnTo>
                    <a:pt x="227" y="301"/>
                  </a:lnTo>
                  <a:lnTo>
                    <a:pt x="220" y="310"/>
                  </a:lnTo>
                  <a:lnTo>
                    <a:pt x="212" y="316"/>
                  </a:lnTo>
                  <a:lnTo>
                    <a:pt x="204" y="322"/>
                  </a:lnTo>
                  <a:lnTo>
                    <a:pt x="194" y="328"/>
                  </a:lnTo>
                  <a:lnTo>
                    <a:pt x="184" y="332"/>
                  </a:lnTo>
                  <a:lnTo>
                    <a:pt x="173" y="335"/>
                  </a:lnTo>
                  <a:lnTo>
                    <a:pt x="162" y="337"/>
                  </a:lnTo>
                  <a:lnTo>
                    <a:pt x="149" y="338"/>
                  </a:lnTo>
                  <a:lnTo>
                    <a:pt x="135" y="338"/>
                  </a:lnTo>
                  <a:lnTo>
                    <a:pt x="122" y="338"/>
                  </a:lnTo>
                  <a:lnTo>
                    <a:pt x="107" y="336"/>
                  </a:lnTo>
                  <a:lnTo>
                    <a:pt x="92" y="332"/>
                  </a:lnTo>
                  <a:lnTo>
                    <a:pt x="76" y="328"/>
                  </a:lnTo>
                  <a:lnTo>
                    <a:pt x="56" y="321"/>
                  </a:lnTo>
                  <a:lnTo>
                    <a:pt x="36" y="313"/>
                  </a:lnTo>
                  <a:lnTo>
                    <a:pt x="17" y="303"/>
                  </a:lnTo>
                  <a:lnTo>
                    <a:pt x="0" y="295"/>
                  </a:lnTo>
                  <a:lnTo>
                    <a:pt x="29" y="205"/>
                  </a:lnTo>
                  <a:lnTo>
                    <a:pt x="66" y="217"/>
                  </a:lnTo>
                  <a:lnTo>
                    <a:pt x="67" y="231"/>
                  </a:lnTo>
                  <a:lnTo>
                    <a:pt x="69" y="244"/>
                  </a:lnTo>
                  <a:lnTo>
                    <a:pt x="69" y="258"/>
                  </a:lnTo>
                  <a:lnTo>
                    <a:pt x="68" y="269"/>
                  </a:lnTo>
                  <a:lnTo>
                    <a:pt x="74" y="274"/>
                  </a:lnTo>
                  <a:lnTo>
                    <a:pt x="82" y="279"/>
                  </a:lnTo>
                  <a:lnTo>
                    <a:pt x="93" y="283"/>
                  </a:lnTo>
                  <a:lnTo>
                    <a:pt x="103" y="288"/>
                  </a:lnTo>
                  <a:lnTo>
                    <a:pt x="113" y="290"/>
                  </a:lnTo>
                  <a:lnTo>
                    <a:pt x="123" y="291"/>
                  </a:lnTo>
                  <a:lnTo>
                    <a:pt x="131" y="291"/>
                  </a:lnTo>
                  <a:lnTo>
                    <a:pt x="138" y="289"/>
                  </a:lnTo>
                  <a:lnTo>
                    <a:pt x="146" y="285"/>
                  </a:lnTo>
                  <a:lnTo>
                    <a:pt x="151" y="280"/>
                  </a:lnTo>
                  <a:lnTo>
                    <a:pt x="155" y="274"/>
                  </a:lnTo>
                  <a:lnTo>
                    <a:pt x="160" y="265"/>
                  </a:lnTo>
                  <a:lnTo>
                    <a:pt x="161" y="260"/>
                  </a:lnTo>
                  <a:lnTo>
                    <a:pt x="161" y="255"/>
                  </a:lnTo>
                  <a:lnTo>
                    <a:pt x="160" y="250"/>
                  </a:lnTo>
                  <a:lnTo>
                    <a:pt x="158" y="244"/>
                  </a:lnTo>
                  <a:lnTo>
                    <a:pt x="156" y="239"/>
                  </a:lnTo>
                  <a:lnTo>
                    <a:pt x="153" y="235"/>
                  </a:lnTo>
                  <a:lnTo>
                    <a:pt x="149" y="229"/>
                  </a:lnTo>
                  <a:lnTo>
                    <a:pt x="145" y="224"/>
                  </a:lnTo>
                  <a:lnTo>
                    <a:pt x="124" y="205"/>
                  </a:lnTo>
                  <a:lnTo>
                    <a:pt x="98" y="184"/>
                  </a:lnTo>
                  <a:lnTo>
                    <a:pt x="86" y="173"/>
                  </a:lnTo>
                  <a:lnTo>
                    <a:pt x="73" y="162"/>
                  </a:lnTo>
                  <a:lnTo>
                    <a:pt x="62" y="149"/>
                  </a:lnTo>
                  <a:lnTo>
                    <a:pt x="54" y="136"/>
                  </a:lnTo>
                  <a:lnTo>
                    <a:pt x="50" y="129"/>
                  </a:lnTo>
                  <a:lnTo>
                    <a:pt x="47" y="122"/>
                  </a:lnTo>
                  <a:lnTo>
                    <a:pt x="44" y="114"/>
                  </a:lnTo>
                  <a:lnTo>
                    <a:pt x="43" y="106"/>
                  </a:lnTo>
                  <a:lnTo>
                    <a:pt x="43" y="97"/>
                  </a:lnTo>
                  <a:lnTo>
                    <a:pt x="43" y="89"/>
                  </a:lnTo>
                  <a:lnTo>
                    <a:pt x="44" y="79"/>
                  </a:lnTo>
                  <a:lnTo>
                    <a:pt x="48" y="70"/>
                  </a:lnTo>
                  <a:lnTo>
                    <a:pt x="52" y="60"/>
                  </a:lnTo>
                  <a:lnTo>
                    <a:pt x="56" y="50"/>
                  </a:lnTo>
                  <a:lnTo>
                    <a:pt x="62" y="41"/>
                  </a:lnTo>
                  <a:lnTo>
                    <a:pt x="70" y="33"/>
                  </a:lnTo>
                  <a:lnTo>
                    <a:pt x="78" y="26"/>
                  </a:lnTo>
                  <a:lnTo>
                    <a:pt x="87" y="19"/>
                  </a:lnTo>
                  <a:lnTo>
                    <a:pt x="97" y="14"/>
                  </a:lnTo>
                  <a:lnTo>
                    <a:pt x="108" y="9"/>
                  </a:lnTo>
                  <a:lnTo>
                    <a:pt x="119" y="5"/>
                  </a:lnTo>
                  <a:lnTo>
                    <a:pt x="132" y="2"/>
                  </a:lnTo>
                  <a:lnTo>
                    <a:pt x="146" y="1"/>
                  </a:lnTo>
                  <a:lnTo>
                    <a:pt x="160" y="0"/>
                  </a:lnTo>
                  <a:lnTo>
                    <a:pt x="174" y="1"/>
                  </a:lnTo>
                  <a:lnTo>
                    <a:pt x="190" y="3"/>
                  </a:lnTo>
                  <a:lnTo>
                    <a:pt x="206" y="7"/>
                  </a:lnTo>
                  <a:lnTo>
                    <a:pt x="223" y="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 b="0" i="0" dirty="0">
                <a:latin typeface="Helvetica" pitchFamily="2" charset="0"/>
              </a:endParaRPr>
            </a:p>
          </p:txBody>
        </p:sp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240DC327-69C5-C122-85E0-51B22D79D3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0152" y="6706642"/>
              <a:ext cx="36513" cy="42863"/>
            </a:xfrm>
            <a:custGeom>
              <a:avLst/>
              <a:gdLst>
                <a:gd name="T0" fmla="*/ 2 w 311"/>
                <a:gd name="T1" fmla="*/ 0 h 374"/>
                <a:gd name="T2" fmla="*/ 2 w 311"/>
                <a:gd name="T3" fmla="*/ 1 h 374"/>
                <a:gd name="T4" fmla="*/ 2 w 311"/>
                <a:gd name="T5" fmla="*/ 1 h 374"/>
                <a:gd name="T6" fmla="*/ 1 w 311"/>
                <a:gd name="T7" fmla="*/ 1 h 374"/>
                <a:gd name="T8" fmla="*/ 1 w 311"/>
                <a:gd name="T9" fmla="*/ 1 h 374"/>
                <a:gd name="T10" fmla="*/ 1 w 311"/>
                <a:gd name="T11" fmla="*/ 1 h 374"/>
                <a:gd name="T12" fmla="*/ 1 w 311"/>
                <a:gd name="T13" fmla="*/ 2 h 374"/>
                <a:gd name="T14" fmla="*/ 1 w 311"/>
                <a:gd name="T15" fmla="*/ 2 h 374"/>
                <a:gd name="T16" fmla="*/ 1 w 311"/>
                <a:gd name="T17" fmla="*/ 2 h 374"/>
                <a:gd name="T18" fmla="*/ 1 w 311"/>
                <a:gd name="T19" fmla="*/ 2 h 374"/>
                <a:gd name="T20" fmla="*/ 1 w 311"/>
                <a:gd name="T21" fmla="*/ 2 h 374"/>
                <a:gd name="T22" fmla="*/ 1 w 311"/>
                <a:gd name="T23" fmla="*/ 2 h 374"/>
                <a:gd name="T24" fmla="*/ 0 w 311"/>
                <a:gd name="T25" fmla="*/ 2 h 374"/>
                <a:gd name="T26" fmla="*/ 0 w 311"/>
                <a:gd name="T27" fmla="*/ 1 h 374"/>
                <a:gd name="T28" fmla="*/ 0 w 311"/>
                <a:gd name="T29" fmla="*/ 1 h 374"/>
                <a:gd name="T30" fmla="*/ 0 w 311"/>
                <a:gd name="T31" fmla="*/ 1 h 374"/>
                <a:gd name="T32" fmla="*/ 0 w 311"/>
                <a:gd name="T33" fmla="*/ 1 h 374"/>
                <a:gd name="T34" fmla="*/ 0 w 311"/>
                <a:gd name="T35" fmla="*/ 1 h 374"/>
                <a:gd name="T36" fmla="*/ 1 w 311"/>
                <a:gd name="T37" fmla="*/ 0 h 374"/>
                <a:gd name="T38" fmla="*/ 1 w 311"/>
                <a:gd name="T39" fmla="*/ 0 h 374"/>
                <a:gd name="T40" fmla="*/ 1 w 311"/>
                <a:gd name="T41" fmla="*/ 0 h 374"/>
                <a:gd name="T42" fmla="*/ 1 w 311"/>
                <a:gd name="T43" fmla="*/ 0 h 374"/>
                <a:gd name="T44" fmla="*/ 1 w 311"/>
                <a:gd name="T45" fmla="*/ 0 h 374"/>
                <a:gd name="T46" fmla="*/ 1 w 311"/>
                <a:gd name="T47" fmla="*/ 0 h 374"/>
                <a:gd name="T48" fmla="*/ 2 w 311"/>
                <a:gd name="T49" fmla="*/ 0 h 3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11" h="374">
                  <a:moveTo>
                    <a:pt x="311" y="83"/>
                  </a:moveTo>
                  <a:lnTo>
                    <a:pt x="295" y="110"/>
                  </a:lnTo>
                  <a:lnTo>
                    <a:pt x="283" y="110"/>
                  </a:lnTo>
                  <a:lnTo>
                    <a:pt x="271" y="110"/>
                  </a:lnTo>
                  <a:lnTo>
                    <a:pt x="258" y="109"/>
                  </a:lnTo>
                  <a:lnTo>
                    <a:pt x="245" y="107"/>
                  </a:lnTo>
                  <a:lnTo>
                    <a:pt x="134" y="308"/>
                  </a:lnTo>
                  <a:lnTo>
                    <a:pt x="141" y="316"/>
                  </a:lnTo>
                  <a:lnTo>
                    <a:pt x="149" y="327"/>
                  </a:lnTo>
                  <a:lnTo>
                    <a:pt x="156" y="337"/>
                  </a:lnTo>
                  <a:lnTo>
                    <a:pt x="162" y="348"/>
                  </a:lnTo>
                  <a:lnTo>
                    <a:pt x="147" y="374"/>
                  </a:lnTo>
                  <a:lnTo>
                    <a:pt x="0" y="292"/>
                  </a:lnTo>
                  <a:lnTo>
                    <a:pt x="14" y="265"/>
                  </a:lnTo>
                  <a:lnTo>
                    <a:pt x="27" y="265"/>
                  </a:lnTo>
                  <a:lnTo>
                    <a:pt x="40" y="265"/>
                  </a:lnTo>
                  <a:lnTo>
                    <a:pt x="52" y="266"/>
                  </a:lnTo>
                  <a:lnTo>
                    <a:pt x="64" y="269"/>
                  </a:lnTo>
                  <a:lnTo>
                    <a:pt x="177" y="68"/>
                  </a:lnTo>
                  <a:lnTo>
                    <a:pt x="168" y="58"/>
                  </a:lnTo>
                  <a:lnTo>
                    <a:pt x="160" y="49"/>
                  </a:lnTo>
                  <a:lnTo>
                    <a:pt x="154" y="38"/>
                  </a:lnTo>
                  <a:lnTo>
                    <a:pt x="147" y="27"/>
                  </a:lnTo>
                  <a:lnTo>
                    <a:pt x="162" y="0"/>
                  </a:lnTo>
                  <a:lnTo>
                    <a:pt x="311" y="8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 b="0" i="0" dirty="0">
                <a:latin typeface="Helvetica" pitchFamily="2" charset="0"/>
              </a:endParaRPr>
            </a:p>
          </p:txBody>
        </p:sp>
        <p:sp>
          <p:nvSpPr>
            <p:cNvPr id="7" name="Freeform 17">
              <a:extLst>
                <a:ext uri="{FF2B5EF4-FFF2-40B4-BE49-F238E27FC236}">
                  <a16:creationId xmlns:a16="http://schemas.microsoft.com/office/drawing/2014/main" id="{34C35756-9F83-01F6-ECC7-0F882832074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5702" y="6676479"/>
              <a:ext cx="44450" cy="42863"/>
            </a:xfrm>
            <a:custGeom>
              <a:avLst/>
              <a:gdLst>
                <a:gd name="T0" fmla="*/ 1 w 387"/>
                <a:gd name="T1" fmla="*/ 0 h 371"/>
                <a:gd name="T2" fmla="*/ 1 w 387"/>
                <a:gd name="T3" fmla="*/ 0 h 371"/>
                <a:gd name="T4" fmla="*/ 1 w 387"/>
                <a:gd name="T5" fmla="*/ 0 h 371"/>
                <a:gd name="T6" fmla="*/ 2 w 387"/>
                <a:gd name="T7" fmla="*/ 0 h 371"/>
                <a:gd name="T8" fmla="*/ 2 w 387"/>
                <a:gd name="T9" fmla="*/ 0 h 371"/>
                <a:gd name="T10" fmla="*/ 2 w 387"/>
                <a:gd name="T11" fmla="*/ 1 h 371"/>
                <a:gd name="T12" fmla="*/ 2 w 387"/>
                <a:gd name="T13" fmla="*/ 1 h 371"/>
                <a:gd name="T14" fmla="*/ 2 w 387"/>
                <a:gd name="T15" fmla="*/ 1 h 371"/>
                <a:gd name="T16" fmla="*/ 2 w 387"/>
                <a:gd name="T17" fmla="*/ 1 h 371"/>
                <a:gd name="T18" fmla="*/ 2 w 387"/>
                <a:gd name="T19" fmla="*/ 1 h 371"/>
                <a:gd name="T20" fmla="*/ 2 w 387"/>
                <a:gd name="T21" fmla="*/ 1 h 371"/>
                <a:gd name="T22" fmla="*/ 2 w 387"/>
                <a:gd name="T23" fmla="*/ 2 h 371"/>
                <a:gd name="T24" fmla="*/ 2 w 387"/>
                <a:gd name="T25" fmla="*/ 2 h 371"/>
                <a:gd name="T26" fmla="*/ 2 w 387"/>
                <a:gd name="T27" fmla="*/ 2 h 371"/>
                <a:gd name="T28" fmla="*/ 1 w 387"/>
                <a:gd name="T29" fmla="*/ 2 h 371"/>
                <a:gd name="T30" fmla="*/ 1 w 387"/>
                <a:gd name="T31" fmla="*/ 2 h 371"/>
                <a:gd name="T32" fmla="*/ 1 w 387"/>
                <a:gd name="T33" fmla="*/ 2 h 371"/>
                <a:gd name="T34" fmla="*/ 1 w 387"/>
                <a:gd name="T35" fmla="*/ 2 h 371"/>
                <a:gd name="T36" fmla="*/ 1 w 387"/>
                <a:gd name="T37" fmla="*/ 2 h 371"/>
                <a:gd name="T38" fmla="*/ 1 w 387"/>
                <a:gd name="T39" fmla="*/ 2 h 371"/>
                <a:gd name="T40" fmla="*/ 0 w 387"/>
                <a:gd name="T41" fmla="*/ 2 h 371"/>
                <a:gd name="T42" fmla="*/ 0 w 387"/>
                <a:gd name="T43" fmla="*/ 1 h 371"/>
                <a:gd name="T44" fmla="*/ 0 w 387"/>
                <a:gd name="T45" fmla="*/ 1 h 371"/>
                <a:gd name="T46" fmla="*/ 1 w 387"/>
                <a:gd name="T47" fmla="*/ 1 h 371"/>
                <a:gd name="T48" fmla="*/ 0 w 387"/>
                <a:gd name="T49" fmla="*/ 1 h 371"/>
                <a:gd name="T50" fmla="*/ 0 w 387"/>
                <a:gd name="T51" fmla="*/ 1 h 371"/>
                <a:gd name="T52" fmla="*/ 1 w 387"/>
                <a:gd name="T53" fmla="*/ 1 h 371"/>
                <a:gd name="T54" fmla="*/ 1 w 387"/>
                <a:gd name="T55" fmla="*/ 1 h 371"/>
                <a:gd name="T56" fmla="*/ 1 w 387"/>
                <a:gd name="T57" fmla="*/ 2 h 371"/>
                <a:gd name="T58" fmla="*/ 1 w 387"/>
                <a:gd name="T59" fmla="*/ 2 h 371"/>
                <a:gd name="T60" fmla="*/ 1 w 387"/>
                <a:gd name="T61" fmla="*/ 2 h 371"/>
                <a:gd name="T62" fmla="*/ 1 w 387"/>
                <a:gd name="T63" fmla="*/ 2 h 371"/>
                <a:gd name="T64" fmla="*/ 1 w 387"/>
                <a:gd name="T65" fmla="*/ 2 h 371"/>
                <a:gd name="T66" fmla="*/ 1 w 387"/>
                <a:gd name="T67" fmla="*/ 2 h 371"/>
                <a:gd name="T68" fmla="*/ 1 w 387"/>
                <a:gd name="T69" fmla="*/ 1 h 371"/>
                <a:gd name="T70" fmla="*/ 1 w 387"/>
                <a:gd name="T71" fmla="*/ 1 h 371"/>
                <a:gd name="T72" fmla="*/ 2 w 387"/>
                <a:gd name="T73" fmla="*/ 1 h 371"/>
                <a:gd name="T74" fmla="*/ 2 w 387"/>
                <a:gd name="T75" fmla="*/ 1 h 371"/>
                <a:gd name="T76" fmla="*/ 2 w 387"/>
                <a:gd name="T77" fmla="*/ 1 h 371"/>
                <a:gd name="T78" fmla="*/ 2 w 387"/>
                <a:gd name="T79" fmla="*/ 1 h 371"/>
                <a:gd name="T80" fmla="*/ 2 w 387"/>
                <a:gd name="T81" fmla="*/ 1 h 371"/>
                <a:gd name="T82" fmla="*/ 2 w 387"/>
                <a:gd name="T83" fmla="*/ 1 h 371"/>
                <a:gd name="T84" fmla="*/ 2 w 387"/>
                <a:gd name="T85" fmla="*/ 1 h 371"/>
                <a:gd name="T86" fmla="*/ 1 w 387"/>
                <a:gd name="T87" fmla="*/ 1 h 371"/>
                <a:gd name="T88" fmla="*/ 1 w 387"/>
                <a:gd name="T89" fmla="*/ 0 h 371"/>
                <a:gd name="T90" fmla="*/ 1 w 387"/>
                <a:gd name="T91" fmla="*/ 0 h 371"/>
                <a:gd name="T92" fmla="*/ 1 w 387"/>
                <a:gd name="T93" fmla="*/ 1 h 371"/>
                <a:gd name="T94" fmla="*/ 1 w 387"/>
                <a:gd name="T95" fmla="*/ 1 h 371"/>
                <a:gd name="T96" fmla="*/ 1 w 387"/>
                <a:gd name="T97" fmla="*/ 1 h 371"/>
                <a:gd name="T98" fmla="*/ 1 w 387"/>
                <a:gd name="T99" fmla="*/ 0 h 371"/>
                <a:gd name="T100" fmla="*/ 1 w 387"/>
                <a:gd name="T101" fmla="*/ 0 h 371"/>
                <a:gd name="T102" fmla="*/ 1 w 387"/>
                <a:gd name="T103" fmla="*/ 0 h 3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87" h="371">
                  <a:moveTo>
                    <a:pt x="136" y="72"/>
                  </a:moveTo>
                  <a:lnTo>
                    <a:pt x="205" y="0"/>
                  </a:lnTo>
                  <a:lnTo>
                    <a:pt x="221" y="5"/>
                  </a:lnTo>
                  <a:lnTo>
                    <a:pt x="236" y="13"/>
                  </a:lnTo>
                  <a:lnTo>
                    <a:pt x="252" y="20"/>
                  </a:lnTo>
                  <a:lnTo>
                    <a:pt x="268" y="29"/>
                  </a:lnTo>
                  <a:lnTo>
                    <a:pt x="284" y="38"/>
                  </a:lnTo>
                  <a:lnTo>
                    <a:pt x="299" y="50"/>
                  </a:lnTo>
                  <a:lnTo>
                    <a:pt x="314" y="61"/>
                  </a:lnTo>
                  <a:lnTo>
                    <a:pt x="328" y="75"/>
                  </a:lnTo>
                  <a:lnTo>
                    <a:pt x="342" y="89"/>
                  </a:lnTo>
                  <a:lnTo>
                    <a:pt x="354" y="103"/>
                  </a:lnTo>
                  <a:lnTo>
                    <a:pt x="363" y="117"/>
                  </a:lnTo>
                  <a:lnTo>
                    <a:pt x="371" y="133"/>
                  </a:lnTo>
                  <a:lnTo>
                    <a:pt x="378" y="148"/>
                  </a:lnTo>
                  <a:lnTo>
                    <a:pt x="383" y="164"/>
                  </a:lnTo>
                  <a:lnTo>
                    <a:pt x="385" y="179"/>
                  </a:lnTo>
                  <a:lnTo>
                    <a:pt x="387" y="194"/>
                  </a:lnTo>
                  <a:lnTo>
                    <a:pt x="386" y="210"/>
                  </a:lnTo>
                  <a:lnTo>
                    <a:pt x="384" y="225"/>
                  </a:lnTo>
                  <a:lnTo>
                    <a:pt x="381" y="241"/>
                  </a:lnTo>
                  <a:lnTo>
                    <a:pt x="376" y="256"/>
                  </a:lnTo>
                  <a:lnTo>
                    <a:pt x="368" y="271"/>
                  </a:lnTo>
                  <a:lnTo>
                    <a:pt x="360" y="285"/>
                  </a:lnTo>
                  <a:lnTo>
                    <a:pt x="349" y="299"/>
                  </a:lnTo>
                  <a:lnTo>
                    <a:pt x="338" y="313"/>
                  </a:lnTo>
                  <a:lnTo>
                    <a:pt x="323" y="327"/>
                  </a:lnTo>
                  <a:lnTo>
                    <a:pt x="307" y="338"/>
                  </a:lnTo>
                  <a:lnTo>
                    <a:pt x="292" y="349"/>
                  </a:lnTo>
                  <a:lnTo>
                    <a:pt x="275" y="356"/>
                  </a:lnTo>
                  <a:lnTo>
                    <a:pt x="259" y="362"/>
                  </a:lnTo>
                  <a:lnTo>
                    <a:pt x="242" y="368"/>
                  </a:lnTo>
                  <a:lnTo>
                    <a:pt x="225" y="370"/>
                  </a:lnTo>
                  <a:lnTo>
                    <a:pt x="208" y="371"/>
                  </a:lnTo>
                  <a:lnTo>
                    <a:pt x="190" y="369"/>
                  </a:lnTo>
                  <a:lnTo>
                    <a:pt x="173" y="366"/>
                  </a:lnTo>
                  <a:lnTo>
                    <a:pt x="155" y="360"/>
                  </a:lnTo>
                  <a:lnTo>
                    <a:pt x="137" y="353"/>
                  </a:lnTo>
                  <a:lnTo>
                    <a:pt x="120" y="345"/>
                  </a:lnTo>
                  <a:lnTo>
                    <a:pt x="103" y="333"/>
                  </a:lnTo>
                  <a:lnTo>
                    <a:pt x="87" y="320"/>
                  </a:lnTo>
                  <a:lnTo>
                    <a:pt x="70" y="305"/>
                  </a:lnTo>
                  <a:lnTo>
                    <a:pt x="51" y="285"/>
                  </a:lnTo>
                  <a:lnTo>
                    <a:pt x="32" y="264"/>
                  </a:lnTo>
                  <a:lnTo>
                    <a:pt x="15" y="243"/>
                  </a:lnTo>
                  <a:lnTo>
                    <a:pt x="0" y="221"/>
                  </a:lnTo>
                  <a:lnTo>
                    <a:pt x="69" y="150"/>
                  </a:lnTo>
                  <a:lnTo>
                    <a:pt x="97" y="178"/>
                  </a:lnTo>
                  <a:lnTo>
                    <a:pt x="93" y="190"/>
                  </a:lnTo>
                  <a:lnTo>
                    <a:pt x="89" y="202"/>
                  </a:lnTo>
                  <a:lnTo>
                    <a:pt x="83" y="213"/>
                  </a:lnTo>
                  <a:lnTo>
                    <a:pt x="78" y="224"/>
                  </a:lnTo>
                  <a:lnTo>
                    <a:pt x="85" y="237"/>
                  </a:lnTo>
                  <a:lnTo>
                    <a:pt x="95" y="250"/>
                  </a:lnTo>
                  <a:lnTo>
                    <a:pt x="106" y="264"/>
                  </a:lnTo>
                  <a:lnTo>
                    <a:pt x="118" y="278"/>
                  </a:lnTo>
                  <a:lnTo>
                    <a:pt x="128" y="286"/>
                  </a:lnTo>
                  <a:lnTo>
                    <a:pt x="137" y="293"/>
                  </a:lnTo>
                  <a:lnTo>
                    <a:pt x="147" y="298"/>
                  </a:lnTo>
                  <a:lnTo>
                    <a:pt x="156" y="301"/>
                  </a:lnTo>
                  <a:lnTo>
                    <a:pt x="166" y="304"/>
                  </a:lnTo>
                  <a:lnTo>
                    <a:pt x="175" y="305"/>
                  </a:lnTo>
                  <a:lnTo>
                    <a:pt x="185" y="305"/>
                  </a:lnTo>
                  <a:lnTo>
                    <a:pt x="194" y="304"/>
                  </a:lnTo>
                  <a:lnTo>
                    <a:pt x="205" y="302"/>
                  </a:lnTo>
                  <a:lnTo>
                    <a:pt x="214" y="299"/>
                  </a:lnTo>
                  <a:lnTo>
                    <a:pt x="224" y="296"/>
                  </a:lnTo>
                  <a:lnTo>
                    <a:pt x="233" y="291"/>
                  </a:lnTo>
                  <a:lnTo>
                    <a:pt x="243" y="284"/>
                  </a:lnTo>
                  <a:lnTo>
                    <a:pt x="252" y="277"/>
                  </a:lnTo>
                  <a:lnTo>
                    <a:pt x="261" y="269"/>
                  </a:lnTo>
                  <a:lnTo>
                    <a:pt x="269" y="261"/>
                  </a:lnTo>
                  <a:lnTo>
                    <a:pt x="278" y="253"/>
                  </a:lnTo>
                  <a:lnTo>
                    <a:pt x="285" y="243"/>
                  </a:lnTo>
                  <a:lnTo>
                    <a:pt x="291" y="234"/>
                  </a:lnTo>
                  <a:lnTo>
                    <a:pt x="297" y="224"/>
                  </a:lnTo>
                  <a:lnTo>
                    <a:pt x="301" y="213"/>
                  </a:lnTo>
                  <a:lnTo>
                    <a:pt x="304" y="204"/>
                  </a:lnTo>
                  <a:lnTo>
                    <a:pt x="306" y="193"/>
                  </a:lnTo>
                  <a:lnTo>
                    <a:pt x="307" y="184"/>
                  </a:lnTo>
                  <a:lnTo>
                    <a:pt x="307" y="173"/>
                  </a:lnTo>
                  <a:lnTo>
                    <a:pt x="306" y="163"/>
                  </a:lnTo>
                  <a:lnTo>
                    <a:pt x="304" y="152"/>
                  </a:lnTo>
                  <a:lnTo>
                    <a:pt x="301" y="143"/>
                  </a:lnTo>
                  <a:lnTo>
                    <a:pt x="295" y="132"/>
                  </a:lnTo>
                  <a:lnTo>
                    <a:pt x="289" y="123"/>
                  </a:lnTo>
                  <a:lnTo>
                    <a:pt x="282" y="113"/>
                  </a:lnTo>
                  <a:lnTo>
                    <a:pt x="273" y="104"/>
                  </a:lnTo>
                  <a:lnTo>
                    <a:pt x="265" y="96"/>
                  </a:lnTo>
                  <a:lnTo>
                    <a:pt x="256" y="89"/>
                  </a:lnTo>
                  <a:lnTo>
                    <a:pt x="248" y="82"/>
                  </a:lnTo>
                  <a:lnTo>
                    <a:pt x="238" y="77"/>
                  </a:lnTo>
                  <a:lnTo>
                    <a:pt x="192" y="126"/>
                  </a:lnTo>
                  <a:lnTo>
                    <a:pt x="195" y="134"/>
                  </a:lnTo>
                  <a:lnTo>
                    <a:pt x="199" y="145"/>
                  </a:lnTo>
                  <a:lnTo>
                    <a:pt x="203" y="154"/>
                  </a:lnTo>
                  <a:lnTo>
                    <a:pt x="205" y="165"/>
                  </a:lnTo>
                  <a:lnTo>
                    <a:pt x="185" y="186"/>
                  </a:lnTo>
                  <a:lnTo>
                    <a:pt x="82" y="87"/>
                  </a:lnTo>
                  <a:lnTo>
                    <a:pt x="102" y="66"/>
                  </a:lnTo>
                  <a:lnTo>
                    <a:pt x="111" y="67"/>
                  </a:lnTo>
                  <a:lnTo>
                    <a:pt x="119" y="68"/>
                  </a:lnTo>
                  <a:lnTo>
                    <a:pt x="128" y="69"/>
                  </a:lnTo>
                  <a:lnTo>
                    <a:pt x="136" y="7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 b="0" i="0" dirty="0">
                <a:latin typeface="Helvetica" pitchFamily="2" charset="0"/>
              </a:endParaRPr>
            </a:p>
          </p:txBody>
        </p:sp>
        <p:sp>
          <p:nvSpPr>
            <p:cNvPr id="8" name="Freeform 18">
              <a:extLst>
                <a:ext uri="{FF2B5EF4-FFF2-40B4-BE49-F238E27FC236}">
                  <a16:creationId xmlns:a16="http://schemas.microsoft.com/office/drawing/2014/main" id="{E108F5F3-5268-6374-8F23-3B85C49B4C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8715" y="6643142"/>
              <a:ext cx="42863" cy="36513"/>
            </a:xfrm>
            <a:custGeom>
              <a:avLst/>
              <a:gdLst>
                <a:gd name="T0" fmla="*/ 2 w 374"/>
                <a:gd name="T1" fmla="*/ 1 h 320"/>
                <a:gd name="T2" fmla="*/ 2 w 374"/>
                <a:gd name="T3" fmla="*/ 1 h 320"/>
                <a:gd name="T4" fmla="*/ 2 w 374"/>
                <a:gd name="T5" fmla="*/ 1 h 320"/>
                <a:gd name="T6" fmla="*/ 2 w 374"/>
                <a:gd name="T7" fmla="*/ 1 h 320"/>
                <a:gd name="T8" fmla="*/ 2 w 374"/>
                <a:gd name="T9" fmla="*/ 1 h 320"/>
                <a:gd name="T10" fmla="*/ 2 w 374"/>
                <a:gd name="T11" fmla="*/ 1 h 320"/>
                <a:gd name="T12" fmla="*/ 1 w 374"/>
                <a:gd name="T13" fmla="*/ 1 h 320"/>
                <a:gd name="T14" fmla="*/ 1 w 374"/>
                <a:gd name="T15" fmla="*/ 1 h 320"/>
                <a:gd name="T16" fmla="*/ 1 w 374"/>
                <a:gd name="T17" fmla="*/ 1 h 320"/>
                <a:gd name="T18" fmla="*/ 1 w 374"/>
                <a:gd name="T19" fmla="*/ 2 h 320"/>
                <a:gd name="T20" fmla="*/ 1 w 374"/>
                <a:gd name="T21" fmla="*/ 2 h 320"/>
                <a:gd name="T22" fmla="*/ 0 w 374"/>
                <a:gd name="T23" fmla="*/ 2 h 320"/>
                <a:gd name="T24" fmla="*/ 0 w 374"/>
                <a:gd name="T25" fmla="*/ 1 h 320"/>
                <a:gd name="T26" fmla="*/ 0 w 374"/>
                <a:gd name="T27" fmla="*/ 1 h 320"/>
                <a:gd name="T28" fmla="*/ 0 w 374"/>
                <a:gd name="T29" fmla="*/ 1 h 320"/>
                <a:gd name="T30" fmla="*/ 0 w 374"/>
                <a:gd name="T31" fmla="*/ 1 h 320"/>
                <a:gd name="T32" fmla="*/ 0 w 374"/>
                <a:gd name="T33" fmla="*/ 1 h 320"/>
                <a:gd name="T34" fmla="*/ 0 w 374"/>
                <a:gd name="T35" fmla="*/ 1 h 320"/>
                <a:gd name="T36" fmla="*/ 1 w 374"/>
                <a:gd name="T37" fmla="*/ 0 h 320"/>
                <a:gd name="T38" fmla="*/ 1 w 374"/>
                <a:gd name="T39" fmla="*/ 0 h 320"/>
                <a:gd name="T40" fmla="*/ 1 w 374"/>
                <a:gd name="T41" fmla="*/ 0 h 320"/>
                <a:gd name="T42" fmla="*/ 1 w 374"/>
                <a:gd name="T43" fmla="*/ 0 h 320"/>
                <a:gd name="T44" fmla="*/ 1 w 374"/>
                <a:gd name="T45" fmla="*/ 0 h 320"/>
                <a:gd name="T46" fmla="*/ 2 w 374"/>
                <a:gd name="T47" fmla="*/ 0 h 320"/>
                <a:gd name="T48" fmla="*/ 2 w 374"/>
                <a:gd name="T49" fmla="*/ 1 h 3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74" h="320">
                  <a:moveTo>
                    <a:pt x="374" y="145"/>
                  </a:moveTo>
                  <a:lnTo>
                    <a:pt x="348" y="161"/>
                  </a:lnTo>
                  <a:lnTo>
                    <a:pt x="336" y="156"/>
                  </a:lnTo>
                  <a:lnTo>
                    <a:pt x="325" y="149"/>
                  </a:lnTo>
                  <a:lnTo>
                    <a:pt x="315" y="142"/>
                  </a:lnTo>
                  <a:lnTo>
                    <a:pt x="305" y="135"/>
                  </a:lnTo>
                  <a:lnTo>
                    <a:pt x="109" y="255"/>
                  </a:lnTo>
                  <a:lnTo>
                    <a:pt x="112" y="267"/>
                  </a:lnTo>
                  <a:lnTo>
                    <a:pt x="113" y="279"/>
                  </a:lnTo>
                  <a:lnTo>
                    <a:pt x="114" y="292"/>
                  </a:lnTo>
                  <a:lnTo>
                    <a:pt x="114" y="305"/>
                  </a:lnTo>
                  <a:lnTo>
                    <a:pt x="89" y="320"/>
                  </a:lnTo>
                  <a:lnTo>
                    <a:pt x="0" y="176"/>
                  </a:lnTo>
                  <a:lnTo>
                    <a:pt x="27" y="160"/>
                  </a:lnTo>
                  <a:lnTo>
                    <a:pt x="37" y="165"/>
                  </a:lnTo>
                  <a:lnTo>
                    <a:pt x="48" y="173"/>
                  </a:lnTo>
                  <a:lnTo>
                    <a:pt x="58" y="179"/>
                  </a:lnTo>
                  <a:lnTo>
                    <a:pt x="68" y="187"/>
                  </a:lnTo>
                  <a:lnTo>
                    <a:pt x="264" y="67"/>
                  </a:lnTo>
                  <a:lnTo>
                    <a:pt x="261" y="54"/>
                  </a:lnTo>
                  <a:lnTo>
                    <a:pt x="260" y="42"/>
                  </a:lnTo>
                  <a:lnTo>
                    <a:pt x="259" y="29"/>
                  </a:lnTo>
                  <a:lnTo>
                    <a:pt x="259" y="17"/>
                  </a:lnTo>
                  <a:lnTo>
                    <a:pt x="285" y="0"/>
                  </a:lnTo>
                  <a:lnTo>
                    <a:pt x="374" y="1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 b="0" i="0" dirty="0">
                <a:latin typeface="Helvetica" pitchFamily="2" charset="0"/>
              </a:endParaRPr>
            </a:p>
          </p:txBody>
        </p:sp>
        <p:sp>
          <p:nvSpPr>
            <p:cNvPr id="9" name="Freeform 19">
              <a:extLst>
                <a:ext uri="{FF2B5EF4-FFF2-40B4-BE49-F238E27FC236}">
                  <a16:creationId xmlns:a16="http://schemas.microsoft.com/office/drawing/2014/main" id="{4693FCB2-0C7A-0C33-A35C-8756A44B787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1252" y="6601867"/>
              <a:ext cx="42863" cy="41275"/>
            </a:xfrm>
            <a:custGeom>
              <a:avLst/>
              <a:gdLst>
                <a:gd name="T0" fmla="*/ 2 w 373"/>
                <a:gd name="T1" fmla="*/ 1 h 359"/>
                <a:gd name="T2" fmla="*/ 2 w 373"/>
                <a:gd name="T3" fmla="*/ 1 h 359"/>
                <a:gd name="T4" fmla="*/ 2 w 373"/>
                <a:gd name="T5" fmla="*/ 1 h 359"/>
                <a:gd name="T6" fmla="*/ 2 w 373"/>
                <a:gd name="T7" fmla="*/ 1 h 359"/>
                <a:gd name="T8" fmla="*/ 2 w 373"/>
                <a:gd name="T9" fmla="*/ 1 h 359"/>
                <a:gd name="T10" fmla="*/ 2 w 373"/>
                <a:gd name="T11" fmla="*/ 1 h 359"/>
                <a:gd name="T12" fmla="*/ 1 w 373"/>
                <a:gd name="T13" fmla="*/ 2 h 359"/>
                <a:gd name="T14" fmla="*/ 1 w 373"/>
                <a:gd name="T15" fmla="*/ 2 h 359"/>
                <a:gd name="T16" fmla="*/ 1 w 373"/>
                <a:gd name="T17" fmla="*/ 2 h 359"/>
                <a:gd name="T18" fmla="*/ 1 w 373"/>
                <a:gd name="T19" fmla="*/ 2 h 359"/>
                <a:gd name="T20" fmla="*/ 0 w 373"/>
                <a:gd name="T21" fmla="*/ 2 h 359"/>
                <a:gd name="T22" fmla="*/ 0 w 373"/>
                <a:gd name="T23" fmla="*/ 2 h 359"/>
                <a:gd name="T24" fmla="*/ 0 w 373"/>
                <a:gd name="T25" fmla="*/ 1 h 359"/>
                <a:gd name="T26" fmla="*/ 0 w 373"/>
                <a:gd name="T27" fmla="*/ 1 h 359"/>
                <a:gd name="T28" fmla="*/ 0 w 373"/>
                <a:gd name="T29" fmla="*/ 1 h 359"/>
                <a:gd name="T30" fmla="*/ 0 w 373"/>
                <a:gd name="T31" fmla="*/ 1 h 359"/>
                <a:gd name="T32" fmla="*/ 0 w 373"/>
                <a:gd name="T33" fmla="*/ 1 h 359"/>
                <a:gd name="T34" fmla="*/ 0 w 373"/>
                <a:gd name="T35" fmla="*/ 1 h 359"/>
                <a:gd name="T36" fmla="*/ 2 w 373"/>
                <a:gd name="T37" fmla="*/ 1 h 359"/>
                <a:gd name="T38" fmla="*/ 1 w 373"/>
                <a:gd name="T39" fmla="*/ 0 h 359"/>
                <a:gd name="T40" fmla="*/ 1 w 373"/>
                <a:gd name="T41" fmla="*/ 0 h 359"/>
                <a:gd name="T42" fmla="*/ 1 w 373"/>
                <a:gd name="T43" fmla="*/ 0 h 359"/>
                <a:gd name="T44" fmla="*/ 1 w 373"/>
                <a:gd name="T45" fmla="*/ 0 h 359"/>
                <a:gd name="T46" fmla="*/ 1 w 373"/>
                <a:gd name="T47" fmla="*/ 0 h 359"/>
                <a:gd name="T48" fmla="*/ 1 w 373"/>
                <a:gd name="T49" fmla="*/ 0 h 359"/>
                <a:gd name="T50" fmla="*/ 1 w 373"/>
                <a:gd name="T51" fmla="*/ 0 h 359"/>
                <a:gd name="T52" fmla="*/ 2 w 373"/>
                <a:gd name="T53" fmla="*/ 1 h 35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73" h="359">
                  <a:moveTo>
                    <a:pt x="373" y="240"/>
                  </a:moveTo>
                  <a:lnTo>
                    <a:pt x="343" y="251"/>
                  </a:lnTo>
                  <a:lnTo>
                    <a:pt x="334" y="244"/>
                  </a:lnTo>
                  <a:lnTo>
                    <a:pt x="324" y="235"/>
                  </a:lnTo>
                  <a:lnTo>
                    <a:pt x="316" y="227"/>
                  </a:lnTo>
                  <a:lnTo>
                    <a:pt x="307" y="216"/>
                  </a:lnTo>
                  <a:lnTo>
                    <a:pt x="92" y="299"/>
                  </a:lnTo>
                  <a:lnTo>
                    <a:pt x="93" y="310"/>
                  </a:lnTo>
                  <a:lnTo>
                    <a:pt x="92" y="323"/>
                  </a:lnTo>
                  <a:lnTo>
                    <a:pt x="91" y="336"/>
                  </a:lnTo>
                  <a:lnTo>
                    <a:pt x="89" y="348"/>
                  </a:lnTo>
                  <a:lnTo>
                    <a:pt x="60" y="359"/>
                  </a:lnTo>
                  <a:lnTo>
                    <a:pt x="0" y="200"/>
                  </a:lnTo>
                  <a:lnTo>
                    <a:pt x="29" y="190"/>
                  </a:lnTo>
                  <a:lnTo>
                    <a:pt x="38" y="197"/>
                  </a:lnTo>
                  <a:lnTo>
                    <a:pt x="48" y="206"/>
                  </a:lnTo>
                  <a:lnTo>
                    <a:pt x="57" y="215"/>
                  </a:lnTo>
                  <a:lnTo>
                    <a:pt x="65" y="224"/>
                  </a:lnTo>
                  <a:lnTo>
                    <a:pt x="284" y="141"/>
                  </a:lnTo>
                  <a:lnTo>
                    <a:pt x="256" y="71"/>
                  </a:lnTo>
                  <a:lnTo>
                    <a:pt x="244" y="71"/>
                  </a:lnTo>
                  <a:lnTo>
                    <a:pt x="230" y="72"/>
                  </a:lnTo>
                  <a:lnTo>
                    <a:pt x="216" y="71"/>
                  </a:lnTo>
                  <a:lnTo>
                    <a:pt x="201" y="71"/>
                  </a:lnTo>
                  <a:lnTo>
                    <a:pt x="187" y="35"/>
                  </a:lnTo>
                  <a:lnTo>
                    <a:pt x="281" y="0"/>
                  </a:lnTo>
                  <a:lnTo>
                    <a:pt x="373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 b="0" i="0" dirty="0">
                <a:latin typeface="Helvetica" pitchFamily="2" charset="0"/>
              </a:endParaRPr>
            </a:p>
          </p:txBody>
        </p:sp>
        <p:sp>
          <p:nvSpPr>
            <p:cNvPr id="10" name="Freeform 20">
              <a:extLst>
                <a:ext uri="{FF2B5EF4-FFF2-40B4-BE49-F238E27FC236}">
                  <a16:creationId xmlns:a16="http://schemas.microsoft.com/office/drawing/2014/main" id="{862E6D8A-6C48-F3B8-27DC-94DF462F97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8552" y="6557417"/>
              <a:ext cx="41275" cy="36513"/>
            </a:xfrm>
            <a:custGeom>
              <a:avLst/>
              <a:gdLst>
                <a:gd name="T0" fmla="*/ 2 w 361"/>
                <a:gd name="T1" fmla="*/ 1 h 320"/>
                <a:gd name="T2" fmla="*/ 2 w 361"/>
                <a:gd name="T3" fmla="*/ 1 h 320"/>
                <a:gd name="T4" fmla="*/ 2 w 361"/>
                <a:gd name="T5" fmla="*/ 1 h 320"/>
                <a:gd name="T6" fmla="*/ 2 w 361"/>
                <a:gd name="T7" fmla="*/ 1 h 320"/>
                <a:gd name="T8" fmla="*/ 2 w 361"/>
                <a:gd name="T9" fmla="*/ 1 h 320"/>
                <a:gd name="T10" fmla="*/ 2 w 361"/>
                <a:gd name="T11" fmla="*/ 1 h 320"/>
                <a:gd name="T12" fmla="*/ 0 w 361"/>
                <a:gd name="T13" fmla="*/ 1 h 320"/>
                <a:gd name="T14" fmla="*/ 0 w 361"/>
                <a:gd name="T15" fmla="*/ 1 h 320"/>
                <a:gd name="T16" fmla="*/ 0 w 361"/>
                <a:gd name="T17" fmla="*/ 2 h 320"/>
                <a:gd name="T18" fmla="*/ 0 w 361"/>
                <a:gd name="T19" fmla="*/ 2 h 320"/>
                <a:gd name="T20" fmla="*/ 0 w 361"/>
                <a:gd name="T21" fmla="*/ 2 h 320"/>
                <a:gd name="T22" fmla="*/ 0 w 361"/>
                <a:gd name="T23" fmla="*/ 2 h 320"/>
                <a:gd name="T24" fmla="*/ 0 w 361"/>
                <a:gd name="T25" fmla="*/ 1 h 320"/>
                <a:gd name="T26" fmla="*/ 0 w 361"/>
                <a:gd name="T27" fmla="*/ 1 h 320"/>
                <a:gd name="T28" fmla="*/ 0 w 361"/>
                <a:gd name="T29" fmla="*/ 1 h 320"/>
                <a:gd name="T30" fmla="*/ 0 w 361"/>
                <a:gd name="T31" fmla="*/ 1 h 320"/>
                <a:gd name="T32" fmla="*/ 0 w 361"/>
                <a:gd name="T33" fmla="*/ 1 h 320"/>
                <a:gd name="T34" fmla="*/ 0 w 361"/>
                <a:gd name="T35" fmla="*/ 1 h 320"/>
                <a:gd name="T36" fmla="*/ 2 w 361"/>
                <a:gd name="T37" fmla="*/ 1 h 320"/>
                <a:gd name="T38" fmla="*/ 1 w 361"/>
                <a:gd name="T39" fmla="*/ 0 h 320"/>
                <a:gd name="T40" fmla="*/ 1 w 361"/>
                <a:gd name="T41" fmla="*/ 0 h 320"/>
                <a:gd name="T42" fmla="*/ 1 w 361"/>
                <a:gd name="T43" fmla="*/ 0 h 320"/>
                <a:gd name="T44" fmla="*/ 1 w 361"/>
                <a:gd name="T45" fmla="*/ 0 h 320"/>
                <a:gd name="T46" fmla="*/ 1 w 361"/>
                <a:gd name="T47" fmla="*/ 0 h 320"/>
                <a:gd name="T48" fmla="*/ 1 w 361"/>
                <a:gd name="T49" fmla="*/ 0 h 320"/>
                <a:gd name="T50" fmla="*/ 2 w 361"/>
                <a:gd name="T51" fmla="*/ 0 h 320"/>
                <a:gd name="T52" fmla="*/ 2 w 361"/>
                <a:gd name="T53" fmla="*/ 1 h 32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61" h="320">
                  <a:moveTo>
                    <a:pt x="361" y="252"/>
                  </a:moveTo>
                  <a:lnTo>
                    <a:pt x="332" y="258"/>
                  </a:lnTo>
                  <a:lnTo>
                    <a:pt x="323" y="249"/>
                  </a:lnTo>
                  <a:lnTo>
                    <a:pt x="315" y="239"/>
                  </a:lnTo>
                  <a:lnTo>
                    <a:pt x="307" y="230"/>
                  </a:lnTo>
                  <a:lnTo>
                    <a:pt x="301" y="218"/>
                  </a:lnTo>
                  <a:lnTo>
                    <a:pt x="76" y="266"/>
                  </a:lnTo>
                  <a:lnTo>
                    <a:pt x="74" y="278"/>
                  </a:lnTo>
                  <a:lnTo>
                    <a:pt x="72" y="290"/>
                  </a:lnTo>
                  <a:lnTo>
                    <a:pt x="68" y="303"/>
                  </a:lnTo>
                  <a:lnTo>
                    <a:pt x="65" y="315"/>
                  </a:lnTo>
                  <a:lnTo>
                    <a:pt x="35" y="320"/>
                  </a:lnTo>
                  <a:lnTo>
                    <a:pt x="0" y="154"/>
                  </a:lnTo>
                  <a:lnTo>
                    <a:pt x="30" y="148"/>
                  </a:lnTo>
                  <a:lnTo>
                    <a:pt x="38" y="157"/>
                  </a:lnTo>
                  <a:lnTo>
                    <a:pt x="46" y="168"/>
                  </a:lnTo>
                  <a:lnTo>
                    <a:pt x="54" y="178"/>
                  </a:lnTo>
                  <a:lnTo>
                    <a:pt x="59" y="188"/>
                  </a:lnTo>
                  <a:lnTo>
                    <a:pt x="289" y="140"/>
                  </a:lnTo>
                  <a:lnTo>
                    <a:pt x="272" y="67"/>
                  </a:lnTo>
                  <a:lnTo>
                    <a:pt x="261" y="65"/>
                  </a:lnTo>
                  <a:lnTo>
                    <a:pt x="247" y="63"/>
                  </a:lnTo>
                  <a:lnTo>
                    <a:pt x="232" y="61"/>
                  </a:lnTo>
                  <a:lnTo>
                    <a:pt x="219" y="58"/>
                  </a:lnTo>
                  <a:lnTo>
                    <a:pt x="210" y="21"/>
                  </a:lnTo>
                  <a:lnTo>
                    <a:pt x="308" y="0"/>
                  </a:lnTo>
                  <a:lnTo>
                    <a:pt x="361" y="2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 b="0" i="0" dirty="0">
                <a:latin typeface="Helvetica" pitchFamily="2" charset="0"/>
              </a:endParaRPr>
            </a:p>
          </p:txBody>
        </p:sp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65531A76-0737-9671-FD8F-3C42DFA7CE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0615" y="6506617"/>
              <a:ext cx="39688" cy="39688"/>
            </a:xfrm>
            <a:custGeom>
              <a:avLst/>
              <a:gdLst>
                <a:gd name="T0" fmla="*/ 1 w 355"/>
                <a:gd name="T1" fmla="*/ 0 h 354"/>
                <a:gd name="T2" fmla="*/ 1 w 355"/>
                <a:gd name="T3" fmla="*/ 0 h 354"/>
                <a:gd name="T4" fmla="*/ 1 w 355"/>
                <a:gd name="T5" fmla="*/ 0 h 354"/>
                <a:gd name="T6" fmla="*/ 1 w 355"/>
                <a:gd name="T7" fmla="*/ 0 h 354"/>
                <a:gd name="T8" fmla="*/ 2 w 355"/>
                <a:gd name="T9" fmla="*/ 0 h 354"/>
                <a:gd name="T10" fmla="*/ 2 w 355"/>
                <a:gd name="T11" fmla="*/ 0 h 354"/>
                <a:gd name="T12" fmla="*/ 2 w 355"/>
                <a:gd name="T13" fmla="*/ 0 h 354"/>
                <a:gd name="T14" fmla="*/ 2 w 355"/>
                <a:gd name="T15" fmla="*/ 1 h 354"/>
                <a:gd name="T16" fmla="*/ 2 w 355"/>
                <a:gd name="T17" fmla="*/ 1 h 354"/>
                <a:gd name="T18" fmla="*/ 2 w 355"/>
                <a:gd name="T19" fmla="*/ 1 h 354"/>
                <a:gd name="T20" fmla="*/ 2 w 355"/>
                <a:gd name="T21" fmla="*/ 1 h 354"/>
                <a:gd name="T22" fmla="*/ 2 w 355"/>
                <a:gd name="T23" fmla="*/ 1 h 354"/>
                <a:gd name="T24" fmla="*/ 2 w 355"/>
                <a:gd name="T25" fmla="*/ 1 h 354"/>
                <a:gd name="T26" fmla="*/ 2 w 355"/>
                <a:gd name="T27" fmla="*/ 1 h 354"/>
                <a:gd name="T28" fmla="*/ 1 w 355"/>
                <a:gd name="T29" fmla="*/ 1 h 354"/>
                <a:gd name="T30" fmla="*/ 1 w 355"/>
                <a:gd name="T31" fmla="*/ 1 h 354"/>
                <a:gd name="T32" fmla="*/ 1 w 355"/>
                <a:gd name="T33" fmla="*/ 2 h 354"/>
                <a:gd name="T34" fmla="*/ 0 w 355"/>
                <a:gd name="T35" fmla="*/ 2 h 354"/>
                <a:gd name="T36" fmla="*/ 0 w 355"/>
                <a:gd name="T37" fmla="*/ 2 h 354"/>
                <a:gd name="T38" fmla="*/ 0 w 355"/>
                <a:gd name="T39" fmla="*/ 2 h 354"/>
                <a:gd name="T40" fmla="*/ 0 w 355"/>
                <a:gd name="T41" fmla="*/ 1 h 354"/>
                <a:gd name="T42" fmla="*/ 0 w 355"/>
                <a:gd name="T43" fmla="*/ 1 h 354"/>
                <a:gd name="T44" fmla="*/ 0 w 355"/>
                <a:gd name="T45" fmla="*/ 1 h 354"/>
                <a:gd name="T46" fmla="*/ 1 w 355"/>
                <a:gd name="T47" fmla="*/ 1 h 354"/>
                <a:gd name="T48" fmla="*/ 1 w 355"/>
                <a:gd name="T49" fmla="*/ 1 h 354"/>
                <a:gd name="T50" fmla="*/ 1 w 355"/>
                <a:gd name="T51" fmla="*/ 1 h 354"/>
                <a:gd name="T52" fmla="*/ 1 w 355"/>
                <a:gd name="T53" fmla="*/ 1 h 354"/>
                <a:gd name="T54" fmla="*/ 1 w 355"/>
                <a:gd name="T55" fmla="*/ 1 h 354"/>
                <a:gd name="T56" fmla="*/ 1 w 355"/>
                <a:gd name="T57" fmla="*/ 1 h 354"/>
                <a:gd name="T58" fmla="*/ 1 w 355"/>
                <a:gd name="T59" fmla="*/ 1 h 354"/>
                <a:gd name="T60" fmla="*/ 1 w 355"/>
                <a:gd name="T61" fmla="*/ 1 h 354"/>
                <a:gd name="T62" fmla="*/ 1 w 355"/>
                <a:gd name="T63" fmla="*/ 1 h 354"/>
                <a:gd name="T64" fmla="*/ 1 w 355"/>
                <a:gd name="T65" fmla="*/ 1 h 354"/>
                <a:gd name="T66" fmla="*/ 1 w 355"/>
                <a:gd name="T67" fmla="*/ 0 h 354"/>
                <a:gd name="T68" fmla="*/ 1 w 355"/>
                <a:gd name="T69" fmla="*/ 0 h 354"/>
                <a:gd name="T70" fmla="*/ 1 w 355"/>
                <a:gd name="T71" fmla="*/ 0 h 354"/>
                <a:gd name="T72" fmla="*/ 1 w 355"/>
                <a:gd name="T73" fmla="*/ 0 h 354"/>
                <a:gd name="T74" fmla="*/ 1 w 355"/>
                <a:gd name="T75" fmla="*/ 0 h 354"/>
                <a:gd name="T76" fmla="*/ 1 w 355"/>
                <a:gd name="T77" fmla="*/ 0 h 354"/>
                <a:gd name="T78" fmla="*/ 0 w 355"/>
                <a:gd name="T79" fmla="*/ 0 h 354"/>
                <a:gd name="T80" fmla="*/ 0 w 355"/>
                <a:gd name="T81" fmla="*/ 1 h 354"/>
                <a:gd name="T82" fmla="*/ 0 w 355"/>
                <a:gd name="T83" fmla="*/ 1 h 354"/>
                <a:gd name="T84" fmla="*/ 0 w 355"/>
                <a:gd name="T85" fmla="*/ 0 h 354"/>
                <a:gd name="T86" fmla="*/ 0 w 355"/>
                <a:gd name="T87" fmla="*/ 0 h 354"/>
                <a:gd name="T88" fmla="*/ 0 w 355"/>
                <a:gd name="T89" fmla="*/ 0 h 3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55" h="354">
                  <a:moveTo>
                    <a:pt x="54" y="31"/>
                  </a:moveTo>
                  <a:lnTo>
                    <a:pt x="203" y="19"/>
                  </a:lnTo>
                  <a:lnTo>
                    <a:pt x="220" y="18"/>
                  </a:lnTo>
                  <a:lnTo>
                    <a:pt x="236" y="19"/>
                  </a:lnTo>
                  <a:lnTo>
                    <a:pt x="250" y="21"/>
                  </a:lnTo>
                  <a:lnTo>
                    <a:pt x="264" y="25"/>
                  </a:lnTo>
                  <a:lnTo>
                    <a:pt x="277" y="29"/>
                  </a:lnTo>
                  <a:lnTo>
                    <a:pt x="288" y="35"/>
                  </a:lnTo>
                  <a:lnTo>
                    <a:pt x="300" y="42"/>
                  </a:lnTo>
                  <a:lnTo>
                    <a:pt x="310" y="50"/>
                  </a:lnTo>
                  <a:lnTo>
                    <a:pt x="319" y="60"/>
                  </a:lnTo>
                  <a:lnTo>
                    <a:pt x="326" y="70"/>
                  </a:lnTo>
                  <a:lnTo>
                    <a:pt x="334" y="82"/>
                  </a:lnTo>
                  <a:lnTo>
                    <a:pt x="340" y="93"/>
                  </a:lnTo>
                  <a:lnTo>
                    <a:pt x="344" y="107"/>
                  </a:lnTo>
                  <a:lnTo>
                    <a:pt x="349" y="121"/>
                  </a:lnTo>
                  <a:lnTo>
                    <a:pt x="352" y="136"/>
                  </a:lnTo>
                  <a:lnTo>
                    <a:pt x="354" y="151"/>
                  </a:lnTo>
                  <a:lnTo>
                    <a:pt x="355" y="170"/>
                  </a:lnTo>
                  <a:lnTo>
                    <a:pt x="354" y="188"/>
                  </a:lnTo>
                  <a:lnTo>
                    <a:pt x="353" y="204"/>
                  </a:lnTo>
                  <a:lnTo>
                    <a:pt x="350" y="219"/>
                  </a:lnTo>
                  <a:lnTo>
                    <a:pt x="345" y="233"/>
                  </a:lnTo>
                  <a:lnTo>
                    <a:pt x="340" y="244"/>
                  </a:lnTo>
                  <a:lnTo>
                    <a:pt x="334" y="255"/>
                  </a:lnTo>
                  <a:lnTo>
                    <a:pt x="328" y="266"/>
                  </a:lnTo>
                  <a:lnTo>
                    <a:pt x="319" y="274"/>
                  </a:lnTo>
                  <a:lnTo>
                    <a:pt x="310" y="281"/>
                  </a:lnTo>
                  <a:lnTo>
                    <a:pt x="300" y="288"/>
                  </a:lnTo>
                  <a:lnTo>
                    <a:pt x="288" y="293"/>
                  </a:lnTo>
                  <a:lnTo>
                    <a:pt x="277" y="297"/>
                  </a:lnTo>
                  <a:lnTo>
                    <a:pt x="265" y="300"/>
                  </a:lnTo>
                  <a:lnTo>
                    <a:pt x="253" y="303"/>
                  </a:lnTo>
                  <a:lnTo>
                    <a:pt x="239" y="305"/>
                  </a:lnTo>
                  <a:lnTo>
                    <a:pt x="78" y="318"/>
                  </a:lnTo>
                  <a:lnTo>
                    <a:pt x="75" y="327"/>
                  </a:lnTo>
                  <a:lnTo>
                    <a:pt x="70" y="336"/>
                  </a:lnTo>
                  <a:lnTo>
                    <a:pt x="65" y="345"/>
                  </a:lnTo>
                  <a:lnTo>
                    <a:pt x="61" y="352"/>
                  </a:lnTo>
                  <a:lnTo>
                    <a:pt x="30" y="354"/>
                  </a:lnTo>
                  <a:lnTo>
                    <a:pt x="17" y="205"/>
                  </a:lnTo>
                  <a:lnTo>
                    <a:pt x="47" y="203"/>
                  </a:lnTo>
                  <a:lnTo>
                    <a:pt x="54" y="212"/>
                  </a:lnTo>
                  <a:lnTo>
                    <a:pt x="61" y="220"/>
                  </a:lnTo>
                  <a:lnTo>
                    <a:pt x="67" y="230"/>
                  </a:lnTo>
                  <a:lnTo>
                    <a:pt x="72" y="240"/>
                  </a:lnTo>
                  <a:lnTo>
                    <a:pt x="219" y="228"/>
                  </a:lnTo>
                  <a:lnTo>
                    <a:pt x="229" y="226"/>
                  </a:lnTo>
                  <a:lnTo>
                    <a:pt x="239" y="224"/>
                  </a:lnTo>
                  <a:lnTo>
                    <a:pt x="247" y="222"/>
                  </a:lnTo>
                  <a:lnTo>
                    <a:pt x="256" y="220"/>
                  </a:lnTo>
                  <a:lnTo>
                    <a:pt x="263" y="217"/>
                  </a:lnTo>
                  <a:lnTo>
                    <a:pt x="271" y="214"/>
                  </a:lnTo>
                  <a:lnTo>
                    <a:pt x="277" y="210"/>
                  </a:lnTo>
                  <a:lnTo>
                    <a:pt x="282" y="204"/>
                  </a:lnTo>
                  <a:lnTo>
                    <a:pt x="287" y="199"/>
                  </a:lnTo>
                  <a:lnTo>
                    <a:pt x="292" y="193"/>
                  </a:lnTo>
                  <a:lnTo>
                    <a:pt x="295" y="186"/>
                  </a:lnTo>
                  <a:lnTo>
                    <a:pt x="298" y="179"/>
                  </a:lnTo>
                  <a:lnTo>
                    <a:pt x="300" y="170"/>
                  </a:lnTo>
                  <a:lnTo>
                    <a:pt x="301" y="162"/>
                  </a:lnTo>
                  <a:lnTo>
                    <a:pt x="301" y="151"/>
                  </a:lnTo>
                  <a:lnTo>
                    <a:pt x="300" y="141"/>
                  </a:lnTo>
                  <a:lnTo>
                    <a:pt x="299" y="132"/>
                  </a:lnTo>
                  <a:lnTo>
                    <a:pt x="298" y="124"/>
                  </a:lnTo>
                  <a:lnTo>
                    <a:pt x="296" y="117"/>
                  </a:lnTo>
                  <a:lnTo>
                    <a:pt x="293" y="110"/>
                  </a:lnTo>
                  <a:lnTo>
                    <a:pt x="290" y="104"/>
                  </a:lnTo>
                  <a:lnTo>
                    <a:pt x="285" y="99"/>
                  </a:lnTo>
                  <a:lnTo>
                    <a:pt x="280" y="93"/>
                  </a:lnTo>
                  <a:lnTo>
                    <a:pt x="276" y="89"/>
                  </a:lnTo>
                  <a:lnTo>
                    <a:pt x="269" y="85"/>
                  </a:lnTo>
                  <a:lnTo>
                    <a:pt x="263" y="83"/>
                  </a:lnTo>
                  <a:lnTo>
                    <a:pt x="257" y="80"/>
                  </a:lnTo>
                  <a:lnTo>
                    <a:pt x="249" y="77"/>
                  </a:lnTo>
                  <a:lnTo>
                    <a:pt x="242" y="76"/>
                  </a:lnTo>
                  <a:lnTo>
                    <a:pt x="234" y="76"/>
                  </a:lnTo>
                  <a:lnTo>
                    <a:pt x="225" y="76"/>
                  </a:lnTo>
                  <a:lnTo>
                    <a:pt x="216" y="76"/>
                  </a:lnTo>
                  <a:lnTo>
                    <a:pt x="59" y="92"/>
                  </a:lnTo>
                  <a:lnTo>
                    <a:pt x="56" y="103"/>
                  </a:lnTo>
                  <a:lnTo>
                    <a:pt x="52" y="113"/>
                  </a:lnTo>
                  <a:lnTo>
                    <a:pt x="46" y="123"/>
                  </a:lnTo>
                  <a:lnTo>
                    <a:pt x="42" y="132"/>
                  </a:lnTo>
                  <a:lnTo>
                    <a:pt x="11" y="135"/>
                  </a:lnTo>
                  <a:lnTo>
                    <a:pt x="0" y="2"/>
                  </a:lnTo>
                  <a:lnTo>
                    <a:pt x="30" y="0"/>
                  </a:lnTo>
                  <a:lnTo>
                    <a:pt x="36" y="7"/>
                  </a:lnTo>
                  <a:lnTo>
                    <a:pt x="44" y="15"/>
                  </a:lnTo>
                  <a:lnTo>
                    <a:pt x="49" y="23"/>
                  </a:lnTo>
                  <a:lnTo>
                    <a:pt x="54" y="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 b="0" i="0" dirty="0">
                <a:latin typeface="Helvetica" pitchFamily="2" charset="0"/>
              </a:endParaRPr>
            </a:p>
          </p:txBody>
        </p:sp>
        <p:sp>
          <p:nvSpPr>
            <p:cNvPr id="12" name="Freeform 22">
              <a:extLst>
                <a:ext uri="{FF2B5EF4-FFF2-40B4-BE49-F238E27FC236}">
                  <a16:creationId xmlns:a16="http://schemas.microsoft.com/office/drawing/2014/main" id="{0869B61D-CA6E-7ED6-9727-015CC7D85CE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9027" y="6433592"/>
              <a:ext cx="38100" cy="53975"/>
            </a:xfrm>
            <a:custGeom>
              <a:avLst/>
              <a:gdLst>
                <a:gd name="T0" fmla="*/ 2 w 342"/>
                <a:gd name="T1" fmla="*/ 1 h 483"/>
                <a:gd name="T2" fmla="*/ 2 w 342"/>
                <a:gd name="T3" fmla="*/ 1 h 483"/>
                <a:gd name="T4" fmla="*/ 1 w 342"/>
                <a:gd name="T5" fmla="*/ 1 h 483"/>
                <a:gd name="T6" fmla="*/ 1 w 342"/>
                <a:gd name="T7" fmla="*/ 1 h 483"/>
                <a:gd name="T8" fmla="*/ 1 w 342"/>
                <a:gd name="T9" fmla="*/ 1 h 483"/>
                <a:gd name="T10" fmla="*/ 1 w 342"/>
                <a:gd name="T11" fmla="*/ 1 h 483"/>
                <a:gd name="T12" fmla="*/ 0 w 342"/>
                <a:gd name="T13" fmla="*/ 1 h 483"/>
                <a:gd name="T14" fmla="*/ 0 w 342"/>
                <a:gd name="T15" fmla="*/ 1 h 483"/>
                <a:gd name="T16" fmla="*/ 2 w 342"/>
                <a:gd name="T17" fmla="*/ 1 h 483"/>
                <a:gd name="T18" fmla="*/ 2 w 342"/>
                <a:gd name="T19" fmla="*/ 1 h 483"/>
                <a:gd name="T20" fmla="*/ 0 w 342"/>
                <a:gd name="T21" fmla="*/ 2 h 483"/>
                <a:gd name="T22" fmla="*/ 0 w 342"/>
                <a:gd name="T23" fmla="*/ 2 h 483"/>
                <a:gd name="T24" fmla="*/ 1 w 342"/>
                <a:gd name="T25" fmla="*/ 2 h 483"/>
                <a:gd name="T26" fmla="*/ 1 w 342"/>
                <a:gd name="T27" fmla="*/ 2 h 483"/>
                <a:gd name="T28" fmla="*/ 1 w 342"/>
                <a:gd name="T29" fmla="*/ 2 h 483"/>
                <a:gd name="T30" fmla="*/ 1 w 342"/>
                <a:gd name="T31" fmla="*/ 2 h 483"/>
                <a:gd name="T32" fmla="*/ 1 w 342"/>
                <a:gd name="T33" fmla="*/ 2 h 483"/>
                <a:gd name="T34" fmla="*/ 2 w 342"/>
                <a:gd name="T35" fmla="*/ 2 h 483"/>
                <a:gd name="T36" fmla="*/ 2 w 342"/>
                <a:gd name="T37" fmla="*/ 2 h 483"/>
                <a:gd name="T38" fmla="*/ 1 w 342"/>
                <a:gd name="T39" fmla="*/ 2 h 483"/>
                <a:gd name="T40" fmla="*/ 1 w 342"/>
                <a:gd name="T41" fmla="*/ 2 h 483"/>
                <a:gd name="T42" fmla="*/ 1 w 342"/>
                <a:gd name="T43" fmla="*/ 2 h 483"/>
                <a:gd name="T44" fmla="*/ 0 w 342"/>
                <a:gd name="T45" fmla="*/ 2 h 483"/>
                <a:gd name="T46" fmla="*/ 0 w 342"/>
                <a:gd name="T47" fmla="*/ 2 h 483"/>
                <a:gd name="T48" fmla="*/ 0 w 342"/>
                <a:gd name="T49" fmla="*/ 2 h 483"/>
                <a:gd name="T50" fmla="*/ 0 w 342"/>
                <a:gd name="T51" fmla="*/ 2 h 483"/>
                <a:gd name="T52" fmla="*/ 0 w 342"/>
                <a:gd name="T53" fmla="*/ 2 h 483"/>
                <a:gd name="T54" fmla="*/ 0 w 342"/>
                <a:gd name="T55" fmla="*/ 2 h 483"/>
                <a:gd name="T56" fmla="*/ 0 w 342"/>
                <a:gd name="T57" fmla="*/ 2 h 483"/>
                <a:gd name="T58" fmla="*/ 1 w 342"/>
                <a:gd name="T59" fmla="*/ 1 h 483"/>
                <a:gd name="T60" fmla="*/ 1 w 342"/>
                <a:gd name="T61" fmla="*/ 1 h 483"/>
                <a:gd name="T62" fmla="*/ 0 w 342"/>
                <a:gd name="T63" fmla="*/ 1 h 483"/>
                <a:gd name="T64" fmla="*/ 0 w 342"/>
                <a:gd name="T65" fmla="*/ 0 h 483"/>
                <a:gd name="T66" fmla="*/ 0 w 342"/>
                <a:gd name="T67" fmla="*/ 0 h 483"/>
                <a:gd name="T68" fmla="*/ 0 w 342"/>
                <a:gd name="T69" fmla="*/ 0 h 483"/>
                <a:gd name="T70" fmla="*/ 0 w 342"/>
                <a:gd name="T71" fmla="*/ 0 h 483"/>
                <a:gd name="T72" fmla="*/ 0 w 342"/>
                <a:gd name="T73" fmla="*/ 0 h 483"/>
                <a:gd name="T74" fmla="*/ 0 w 342"/>
                <a:gd name="T75" fmla="*/ 0 h 483"/>
                <a:gd name="T76" fmla="*/ 1 w 342"/>
                <a:gd name="T77" fmla="*/ 0 h 483"/>
                <a:gd name="T78" fmla="*/ 1 w 342"/>
                <a:gd name="T79" fmla="*/ 0 h 483"/>
                <a:gd name="T80" fmla="*/ 1 w 342"/>
                <a:gd name="T81" fmla="*/ 0 h 483"/>
                <a:gd name="T82" fmla="*/ 1 w 342"/>
                <a:gd name="T83" fmla="*/ 0 h 483"/>
                <a:gd name="T84" fmla="*/ 2 w 342"/>
                <a:gd name="T85" fmla="*/ 0 h 483"/>
                <a:gd name="T86" fmla="*/ 2 w 342"/>
                <a:gd name="T87" fmla="*/ 0 h 483"/>
                <a:gd name="T88" fmla="*/ 2 w 342"/>
                <a:gd name="T89" fmla="*/ 1 h 48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2" h="483">
                  <a:moveTo>
                    <a:pt x="339" y="147"/>
                  </a:moveTo>
                  <a:lnTo>
                    <a:pt x="308" y="147"/>
                  </a:lnTo>
                  <a:lnTo>
                    <a:pt x="302" y="138"/>
                  </a:lnTo>
                  <a:lnTo>
                    <a:pt x="295" y="130"/>
                  </a:lnTo>
                  <a:lnTo>
                    <a:pt x="291" y="120"/>
                  </a:lnTo>
                  <a:lnTo>
                    <a:pt x="288" y="111"/>
                  </a:lnTo>
                  <a:lnTo>
                    <a:pt x="96" y="138"/>
                  </a:lnTo>
                  <a:lnTo>
                    <a:pt x="96" y="139"/>
                  </a:lnTo>
                  <a:lnTo>
                    <a:pt x="338" y="229"/>
                  </a:lnTo>
                  <a:lnTo>
                    <a:pt x="337" y="284"/>
                  </a:lnTo>
                  <a:lnTo>
                    <a:pt x="89" y="369"/>
                  </a:lnTo>
                  <a:lnTo>
                    <a:pt x="89" y="370"/>
                  </a:lnTo>
                  <a:lnTo>
                    <a:pt x="282" y="393"/>
                  </a:lnTo>
                  <a:lnTo>
                    <a:pt x="286" y="383"/>
                  </a:lnTo>
                  <a:lnTo>
                    <a:pt x="292" y="374"/>
                  </a:lnTo>
                  <a:lnTo>
                    <a:pt x="299" y="366"/>
                  </a:lnTo>
                  <a:lnTo>
                    <a:pt x="305" y="358"/>
                  </a:lnTo>
                  <a:lnTo>
                    <a:pt x="336" y="359"/>
                  </a:lnTo>
                  <a:lnTo>
                    <a:pt x="333" y="483"/>
                  </a:lnTo>
                  <a:lnTo>
                    <a:pt x="303" y="483"/>
                  </a:lnTo>
                  <a:lnTo>
                    <a:pt x="291" y="469"/>
                  </a:lnTo>
                  <a:lnTo>
                    <a:pt x="282" y="454"/>
                  </a:lnTo>
                  <a:lnTo>
                    <a:pt x="52" y="412"/>
                  </a:lnTo>
                  <a:lnTo>
                    <a:pt x="47" y="422"/>
                  </a:lnTo>
                  <a:lnTo>
                    <a:pt x="42" y="433"/>
                  </a:lnTo>
                  <a:lnTo>
                    <a:pt x="36" y="443"/>
                  </a:lnTo>
                  <a:lnTo>
                    <a:pt x="30" y="452"/>
                  </a:lnTo>
                  <a:lnTo>
                    <a:pt x="0" y="451"/>
                  </a:lnTo>
                  <a:lnTo>
                    <a:pt x="2" y="320"/>
                  </a:lnTo>
                  <a:lnTo>
                    <a:pt x="224" y="241"/>
                  </a:lnTo>
                  <a:lnTo>
                    <a:pt x="224" y="240"/>
                  </a:lnTo>
                  <a:lnTo>
                    <a:pt x="5" y="155"/>
                  </a:lnTo>
                  <a:lnTo>
                    <a:pt x="7" y="24"/>
                  </a:lnTo>
                  <a:lnTo>
                    <a:pt x="38" y="25"/>
                  </a:lnTo>
                  <a:lnTo>
                    <a:pt x="44" y="35"/>
                  </a:lnTo>
                  <a:lnTo>
                    <a:pt x="50" y="44"/>
                  </a:lnTo>
                  <a:lnTo>
                    <a:pt x="55" y="55"/>
                  </a:lnTo>
                  <a:lnTo>
                    <a:pt x="58" y="65"/>
                  </a:lnTo>
                  <a:lnTo>
                    <a:pt x="289" y="26"/>
                  </a:lnTo>
                  <a:lnTo>
                    <a:pt x="293" y="19"/>
                  </a:lnTo>
                  <a:lnTo>
                    <a:pt x="299" y="12"/>
                  </a:lnTo>
                  <a:lnTo>
                    <a:pt x="305" y="5"/>
                  </a:lnTo>
                  <a:lnTo>
                    <a:pt x="311" y="0"/>
                  </a:lnTo>
                  <a:lnTo>
                    <a:pt x="342" y="0"/>
                  </a:lnTo>
                  <a:lnTo>
                    <a:pt x="339" y="14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 b="0" i="0" dirty="0">
                <a:latin typeface="Helvetica" pitchFamily="2" charset="0"/>
              </a:endParaRPr>
            </a:p>
          </p:txBody>
        </p:sp>
        <p:sp>
          <p:nvSpPr>
            <p:cNvPr id="13" name="Freeform 23">
              <a:extLst>
                <a:ext uri="{FF2B5EF4-FFF2-40B4-BE49-F238E27FC236}">
                  <a16:creationId xmlns:a16="http://schemas.microsoft.com/office/drawing/2014/main" id="{DC841BC6-7DF0-E737-188C-F4E0E42D77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3315" y="6400254"/>
              <a:ext cx="11113" cy="9525"/>
            </a:xfrm>
            <a:custGeom>
              <a:avLst/>
              <a:gdLst>
                <a:gd name="T0" fmla="*/ 1 w 94"/>
                <a:gd name="T1" fmla="*/ 0 h 91"/>
                <a:gd name="T2" fmla="*/ 1 w 94"/>
                <a:gd name="T3" fmla="*/ 0 h 91"/>
                <a:gd name="T4" fmla="*/ 0 w 94"/>
                <a:gd name="T5" fmla="*/ 0 h 91"/>
                <a:gd name="T6" fmla="*/ 0 w 94"/>
                <a:gd name="T7" fmla="*/ 0 h 91"/>
                <a:gd name="T8" fmla="*/ 0 w 94"/>
                <a:gd name="T9" fmla="*/ 0 h 91"/>
                <a:gd name="T10" fmla="*/ 0 w 94"/>
                <a:gd name="T11" fmla="*/ 0 h 91"/>
                <a:gd name="T12" fmla="*/ 0 w 94"/>
                <a:gd name="T13" fmla="*/ 0 h 91"/>
                <a:gd name="T14" fmla="*/ 0 w 94"/>
                <a:gd name="T15" fmla="*/ 0 h 91"/>
                <a:gd name="T16" fmla="*/ 0 w 94"/>
                <a:gd name="T17" fmla="*/ 0 h 91"/>
                <a:gd name="T18" fmla="*/ 0 w 94"/>
                <a:gd name="T19" fmla="*/ 0 h 91"/>
                <a:gd name="T20" fmla="*/ 0 w 94"/>
                <a:gd name="T21" fmla="*/ 0 h 91"/>
                <a:gd name="T22" fmla="*/ 0 w 94"/>
                <a:gd name="T23" fmla="*/ 0 h 91"/>
                <a:gd name="T24" fmla="*/ 0 w 94"/>
                <a:gd name="T25" fmla="*/ 0 h 91"/>
                <a:gd name="T26" fmla="*/ 0 w 94"/>
                <a:gd name="T27" fmla="*/ 0 h 91"/>
                <a:gd name="T28" fmla="*/ 0 w 94"/>
                <a:gd name="T29" fmla="*/ 0 h 91"/>
                <a:gd name="T30" fmla="*/ 0 w 94"/>
                <a:gd name="T31" fmla="*/ 0 h 91"/>
                <a:gd name="T32" fmla="*/ 0 w 94"/>
                <a:gd name="T33" fmla="*/ 0 h 91"/>
                <a:gd name="T34" fmla="*/ 0 w 94"/>
                <a:gd name="T35" fmla="*/ 0 h 91"/>
                <a:gd name="T36" fmla="*/ 0 w 94"/>
                <a:gd name="T37" fmla="*/ 0 h 91"/>
                <a:gd name="T38" fmla="*/ 0 w 94"/>
                <a:gd name="T39" fmla="*/ 0 h 91"/>
                <a:gd name="T40" fmla="*/ 0 w 94"/>
                <a:gd name="T41" fmla="*/ 0 h 91"/>
                <a:gd name="T42" fmla="*/ 0 w 94"/>
                <a:gd name="T43" fmla="*/ 0 h 91"/>
                <a:gd name="T44" fmla="*/ 0 w 94"/>
                <a:gd name="T45" fmla="*/ 0 h 91"/>
                <a:gd name="T46" fmla="*/ 0 w 94"/>
                <a:gd name="T47" fmla="*/ 0 h 91"/>
                <a:gd name="T48" fmla="*/ 0 w 94"/>
                <a:gd name="T49" fmla="*/ 0 h 91"/>
                <a:gd name="T50" fmla="*/ 0 w 94"/>
                <a:gd name="T51" fmla="*/ 0 h 91"/>
                <a:gd name="T52" fmla="*/ 0 w 94"/>
                <a:gd name="T53" fmla="*/ 0 h 91"/>
                <a:gd name="T54" fmla="*/ 0 w 94"/>
                <a:gd name="T55" fmla="*/ 0 h 91"/>
                <a:gd name="T56" fmla="*/ 0 w 94"/>
                <a:gd name="T57" fmla="*/ 0 h 91"/>
                <a:gd name="T58" fmla="*/ 1 w 94"/>
                <a:gd name="T59" fmla="*/ 0 h 91"/>
                <a:gd name="T60" fmla="*/ 1 w 94"/>
                <a:gd name="T61" fmla="*/ 0 h 91"/>
                <a:gd name="T62" fmla="*/ 1 w 94"/>
                <a:gd name="T63" fmla="*/ 0 h 91"/>
                <a:gd name="T64" fmla="*/ 1 w 94"/>
                <a:gd name="T65" fmla="*/ 0 h 9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4" h="91">
                  <a:moveTo>
                    <a:pt x="93" y="52"/>
                  </a:moveTo>
                  <a:lnTo>
                    <a:pt x="91" y="60"/>
                  </a:lnTo>
                  <a:lnTo>
                    <a:pt x="87" y="69"/>
                  </a:lnTo>
                  <a:lnTo>
                    <a:pt x="82" y="76"/>
                  </a:lnTo>
                  <a:lnTo>
                    <a:pt x="76" y="81"/>
                  </a:lnTo>
                  <a:lnTo>
                    <a:pt x="68" y="86"/>
                  </a:lnTo>
                  <a:lnTo>
                    <a:pt x="60" y="89"/>
                  </a:lnTo>
                  <a:lnTo>
                    <a:pt x="51" y="91"/>
                  </a:lnTo>
                  <a:lnTo>
                    <a:pt x="41" y="91"/>
                  </a:lnTo>
                  <a:lnTo>
                    <a:pt x="32" y="89"/>
                  </a:lnTo>
                  <a:lnTo>
                    <a:pt x="23" y="84"/>
                  </a:lnTo>
                  <a:lnTo>
                    <a:pt x="16" y="80"/>
                  </a:lnTo>
                  <a:lnTo>
                    <a:pt x="9" y="74"/>
                  </a:lnTo>
                  <a:lnTo>
                    <a:pt x="4" y="66"/>
                  </a:lnTo>
                  <a:lnTo>
                    <a:pt x="1" y="58"/>
                  </a:lnTo>
                  <a:lnTo>
                    <a:pt x="0" y="50"/>
                  </a:lnTo>
                  <a:lnTo>
                    <a:pt x="0" y="40"/>
                  </a:lnTo>
                  <a:lnTo>
                    <a:pt x="2" y="31"/>
                  </a:lnTo>
                  <a:lnTo>
                    <a:pt x="5" y="23"/>
                  </a:lnTo>
                  <a:lnTo>
                    <a:pt x="10" y="16"/>
                  </a:lnTo>
                  <a:lnTo>
                    <a:pt x="17" y="9"/>
                  </a:lnTo>
                  <a:lnTo>
                    <a:pt x="25" y="5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1" y="2"/>
                  </a:lnTo>
                  <a:lnTo>
                    <a:pt x="70" y="6"/>
                  </a:lnTo>
                  <a:lnTo>
                    <a:pt x="77" y="12"/>
                  </a:lnTo>
                  <a:lnTo>
                    <a:pt x="83" y="18"/>
                  </a:lnTo>
                  <a:lnTo>
                    <a:pt x="89" y="25"/>
                  </a:lnTo>
                  <a:lnTo>
                    <a:pt x="92" y="33"/>
                  </a:lnTo>
                  <a:lnTo>
                    <a:pt x="94" y="42"/>
                  </a:lnTo>
                  <a:lnTo>
                    <a:pt x="93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 b="0" i="0" dirty="0">
                <a:latin typeface="Helvetica" pitchFamily="2" charset="0"/>
              </a:endParaRPr>
            </a:p>
          </p:txBody>
        </p:sp>
        <p:sp>
          <p:nvSpPr>
            <p:cNvPr id="14" name="Freeform 24">
              <a:extLst>
                <a:ext uri="{FF2B5EF4-FFF2-40B4-BE49-F238E27FC236}">
                  <a16:creationId xmlns:a16="http://schemas.microsoft.com/office/drawing/2014/main" id="{4641C1DD-381B-9F7E-288B-62F1A50A54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56965" y="6335167"/>
              <a:ext cx="42863" cy="41275"/>
            </a:xfrm>
            <a:custGeom>
              <a:avLst/>
              <a:gdLst>
                <a:gd name="T0" fmla="*/ 1 w 376"/>
                <a:gd name="T1" fmla="*/ 0 h 367"/>
                <a:gd name="T2" fmla="*/ 2 w 376"/>
                <a:gd name="T3" fmla="*/ 0 h 367"/>
                <a:gd name="T4" fmla="*/ 2 w 376"/>
                <a:gd name="T5" fmla="*/ 0 h 367"/>
                <a:gd name="T6" fmla="*/ 2 w 376"/>
                <a:gd name="T7" fmla="*/ 1 h 367"/>
                <a:gd name="T8" fmla="*/ 2 w 376"/>
                <a:gd name="T9" fmla="*/ 1 h 367"/>
                <a:gd name="T10" fmla="*/ 2 w 376"/>
                <a:gd name="T11" fmla="*/ 1 h 367"/>
                <a:gd name="T12" fmla="*/ 2 w 376"/>
                <a:gd name="T13" fmla="*/ 1 h 367"/>
                <a:gd name="T14" fmla="*/ 2 w 376"/>
                <a:gd name="T15" fmla="*/ 1 h 367"/>
                <a:gd name="T16" fmla="*/ 2 w 376"/>
                <a:gd name="T17" fmla="*/ 1 h 367"/>
                <a:gd name="T18" fmla="*/ 2 w 376"/>
                <a:gd name="T19" fmla="*/ 1 h 367"/>
                <a:gd name="T20" fmla="*/ 2 w 376"/>
                <a:gd name="T21" fmla="*/ 2 h 367"/>
                <a:gd name="T22" fmla="*/ 2 w 376"/>
                <a:gd name="T23" fmla="*/ 2 h 367"/>
                <a:gd name="T24" fmla="*/ 2 w 376"/>
                <a:gd name="T25" fmla="*/ 2 h 367"/>
                <a:gd name="T26" fmla="*/ 2 w 376"/>
                <a:gd name="T27" fmla="*/ 2 h 367"/>
                <a:gd name="T28" fmla="*/ 1 w 376"/>
                <a:gd name="T29" fmla="*/ 2 h 367"/>
                <a:gd name="T30" fmla="*/ 1 w 376"/>
                <a:gd name="T31" fmla="*/ 2 h 367"/>
                <a:gd name="T32" fmla="*/ 1 w 376"/>
                <a:gd name="T33" fmla="*/ 2 h 367"/>
                <a:gd name="T34" fmla="*/ 0 w 376"/>
                <a:gd name="T35" fmla="*/ 2 h 367"/>
                <a:gd name="T36" fmla="*/ 0 w 376"/>
                <a:gd name="T37" fmla="*/ 2 h 367"/>
                <a:gd name="T38" fmla="*/ 0 w 376"/>
                <a:gd name="T39" fmla="*/ 2 h 367"/>
                <a:gd name="T40" fmla="*/ 0 w 376"/>
                <a:gd name="T41" fmla="*/ 1 h 367"/>
                <a:gd name="T42" fmla="*/ 0 w 376"/>
                <a:gd name="T43" fmla="*/ 1 h 367"/>
                <a:gd name="T44" fmla="*/ 0 w 376"/>
                <a:gd name="T45" fmla="*/ 1 h 367"/>
                <a:gd name="T46" fmla="*/ 1 w 376"/>
                <a:gd name="T47" fmla="*/ 1 h 367"/>
                <a:gd name="T48" fmla="*/ 1 w 376"/>
                <a:gd name="T49" fmla="*/ 1 h 367"/>
                <a:gd name="T50" fmla="*/ 1 w 376"/>
                <a:gd name="T51" fmla="*/ 1 h 367"/>
                <a:gd name="T52" fmla="*/ 1 w 376"/>
                <a:gd name="T53" fmla="*/ 1 h 367"/>
                <a:gd name="T54" fmla="*/ 2 w 376"/>
                <a:gd name="T55" fmla="*/ 1 h 367"/>
                <a:gd name="T56" fmla="*/ 2 w 376"/>
                <a:gd name="T57" fmla="*/ 1 h 367"/>
                <a:gd name="T58" fmla="*/ 2 w 376"/>
                <a:gd name="T59" fmla="*/ 1 h 367"/>
                <a:gd name="T60" fmla="*/ 2 w 376"/>
                <a:gd name="T61" fmla="*/ 1 h 367"/>
                <a:gd name="T62" fmla="*/ 2 w 376"/>
                <a:gd name="T63" fmla="*/ 1 h 367"/>
                <a:gd name="T64" fmla="*/ 2 w 376"/>
                <a:gd name="T65" fmla="*/ 1 h 367"/>
                <a:gd name="T66" fmla="*/ 2 w 376"/>
                <a:gd name="T67" fmla="*/ 1 h 367"/>
                <a:gd name="T68" fmla="*/ 2 w 376"/>
                <a:gd name="T69" fmla="*/ 1 h 367"/>
                <a:gd name="T70" fmla="*/ 2 w 376"/>
                <a:gd name="T71" fmla="*/ 1 h 367"/>
                <a:gd name="T72" fmla="*/ 2 w 376"/>
                <a:gd name="T73" fmla="*/ 1 h 367"/>
                <a:gd name="T74" fmla="*/ 2 w 376"/>
                <a:gd name="T75" fmla="*/ 1 h 367"/>
                <a:gd name="T76" fmla="*/ 1 w 376"/>
                <a:gd name="T77" fmla="*/ 1 h 367"/>
                <a:gd name="T78" fmla="*/ 1 w 376"/>
                <a:gd name="T79" fmla="*/ 0 h 367"/>
                <a:gd name="T80" fmla="*/ 1 w 376"/>
                <a:gd name="T81" fmla="*/ 1 h 367"/>
                <a:gd name="T82" fmla="*/ 0 w 376"/>
                <a:gd name="T83" fmla="*/ 1 h 367"/>
                <a:gd name="T84" fmla="*/ 0 w 376"/>
                <a:gd name="T85" fmla="*/ 0 h 367"/>
                <a:gd name="T86" fmla="*/ 1 w 376"/>
                <a:gd name="T87" fmla="*/ 0 h 367"/>
                <a:gd name="T88" fmla="*/ 1 w 376"/>
                <a:gd name="T89" fmla="*/ 0 h 36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76" h="367">
                  <a:moveTo>
                    <a:pt x="124" y="45"/>
                  </a:moveTo>
                  <a:lnTo>
                    <a:pt x="270" y="81"/>
                  </a:lnTo>
                  <a:lnTo>
                    <a:pt x="286" y="85"/>
                  </a:lnTo>
                  <a:lnTo>
                    <a:pt x="300" y="90"/>
                  </a:lnTo>
                  <a:lnTo>
                    <a:pt x="314" y="98"/>
                  </a:lnTo>
                  <a:lnTo>
                    <a:pt x="326" y="105"/>
                  </a:lnTo>
                  <a:lnTo>
                    <a:pt x="336" y="114"/>
                  </a:lnTo>
                  <a:lnTo>
                    <a:pt x="346" y="123"/>
                  </a:lnTo>
                  <a:lnTo>
                    <a:pt x="354" y="133"/>
                  </a:lnTo>
                  <a:lnTo>
                    <a:pt x="362" y="144"/>
                  </a:lnTo>
                  <a:lnTo>
                    <a:pt x="367" y="156"/>
                  </a:lnTo>
                  <a:lnTo>
                    <a:pt x="371" y="167"/>
                  </a:lnTo>
                  <a:lnTo>
                    <a:pt x="374" y="181"/>
                  </a:lnTo>
                  <a:lnTo>
                    <a:pt x="376" y="195"/>
                  </a:lnTo>
                  <a:lnTo>
                    <a:pt x="376" y="209"/>
                  </a:lnTo>
                  <a:lnTo>
                    <a:pt x="375" y="223"/>
                  </a:lnTo>
                  <a:lnTo>
                    <a:pt x="374" y="238"/>
                  </a:lnTo>
                  <a:lnTo>
                    <a:pt x="371" y="254"/>
                  </a:lnTo>
                  <a:lnTo>
                    <a:pt x="366" y="272"/>
                  </a:lnTo>
                  <a:lnTo>
                    <a:pt x="360" y="289"/>
                  </a:lnTo>
                  <a:lnTo>
                    <a:pt x="353" y="304"/>
                  </a:lnTo>
                  <a:lnTo>
                    <a:pt x="346" y="316"/>
                  </a:lnTo>
                  <a:lnTo>
                    <a:pt x="337" y="328"/>
                  </a:lnTo>
                  <a:lnTo>
                    <a:pt x="329" y="339"/>
                  </a:lnTo>
                  <a:lnTo>
                    <a:pt x="319" y="346"/>
                  </a:lnTo>
                  <a:lnTo>
                    <a:pt x="310" y="353"/>
                  </a:lnTo>
                  <a:lnTo>
                    <a:pt x="299" y="359"/>
                  </a:lnTo>
                  <a:lnTo>
                    <a:pt x="289" y="363"/>
                  </a:lnTo>
                  <a:lnTo>
                    <a:pt x="277" y="366"/>
                  </a:lnTo>
                  <a:lnTo>
                    <a:pt x="265" y="367"/>
                  </a:lnTo>
                  <a:lnTo>
                    <a:pt x="253" y="367"/>
                  </a:lnTo>
                  <a:lnTo>
                    <a:pt x="240" y="367"/>
                  </a:lnTo>
                  <a:lnTo>
                    <a:pt x="227" y="365"/>
                  </a:lnTo>
                  <a:lnTo>
                    <a:pt x="214" y="362"/>
                  </a:lnTo>
                  <a:lnTo>
                    <a:pt x="58" y="325"/>
                  </a:lnTo>
                  <a:lnTo>
                    <a:pt x="51" y="332"/>
                  </a:lnTo>
                  <a:lnTo>
                    <a:pt x="44" y="340"/>
                  </a:lnTo>
                  <a:lnTo>
                    <a:pt x="37" y="346"/>
                  </a:lnTo>
                  <a:lnTo>
                    <a:pt x="29" y="351"/>
                  </a:lnTo>
                  <a:lnTo>
                    <a:pt x="0" y="344"/>
                  </a:lnTo>
                  <a:lnTo>
                    <a:pt x="35" y="199"/>
                  </a:lnTo>
                  <a:lnTo>
                    <a:pt x="64" y="205"/>
                  </a:lnTo>
                  <a:lnTo>
                    <a:pt x="67" y="216"/>
                  </a:lnTo>
                  <a:lnTo>
                    <a:pt x="71" y="227"/>
                  </a:lnTo>
                  <a:lnTo>
                    <a:pt x="75" y="237"/>
                  </a:lnTo>
                  <a:lnTo>
                    <a:pt x="76" y="249"/>
                  </a:lnTo>
                  <a:lnTo>
                    <a:pt x="219" y="283"/>
                  </a:lnTo>
                  <a:lnTo>
                    <a:pt x="230" y="285"/>
                  </a:lnTo>
                  <a:lnTo>
                    <a:pt x="239" y="287"/>
                  </a:lnTo>
                  <a:lnTo>
                    <a:pt x="248" y="288"/>
                  </a:lnTo>
                  <a:lnTo>
                    <a:pt x="256" y="288"/>
                  </a:lnTo>
                  <a:lnTo>
                    <a:pt x="265" y="288"/>
                  </a:lnTo>
                  <a:lnTo>
                    <a:pt x="273" y="286"/>
                  </a:lnTo>
                  <a:lnTo>
                    <a:pt x="279" y="285"/>
                  </a:lnTo>
                  <a:lnTo>
                    <a:pt x="287" y="282"/>
                  </a:lnTo>
                  <a:lnTo>
                    <a:pt x="293" y="278"/>
                  </a:lnTo>
                  <a:lnTo>
                    <a:pt x="299" y="273"/>
                  </a:lnTo>
                  <a:lnTo>
                    <a:pt x="305" y="268"/>
                  </a:lnTo>
                  <a:lnTo>
                    <a:pt x="309" y="263"/>
                  </a:lnTo>
                  <a:lnTo>
                    <a:pt x="314" y="255"/>
                  </a:lnTo>
                  <a:lnTo>
                    <a:pt x="317" y="247"/>
                  </a:lnTo>
                  <a:lnTo>
                    <a:pt x="320" y="237"/>
                  </a:lnTo>
                  <a:lnTo>
                    <a:pt x="324" y="228"/>
                  </a:lnTo>
                  <a:lnTo>
                    <a:pt x="326" y="218"/>
                  </a:lnTo>
                  <a:lnTo>
                    <a:pt x="327" y="211"/>
                  </a:lnTo>
                  <a:lnTo>
                    <a:pt x="327" y="202"/>
                  </a:lnTo>
                  <a:lnTo>
                    <a:pt x="326" y="195"/>
                  </a:lnTo>
                  <a:lnTo>
                    <a:pt x="325" y="189"/>
                  </a:lnTo>
                  <a:lnTo>
                    <a:pt x="323" y="182"/>
                  </a:lnTo>
                  <a:lnTo>
                    <a:pt x="319" y="176"/>
                  </a:lnTo>
                  <a:lnTo>
                    <a:pt x="316" y="170"/>
                  </a:lnTo>
                  <a:lnTo>
                    <a:pt x="312" y="164"/>
                  </a:lnTo>
                  <a:lnTo>
                    <a:pt x="307" y="160"/>
                  </a:lnTo>
                  <a:lnTo>
                    <a:pt x="302" y="155"/>
                  </a:lnTo>
                  <a:lnTo>
                    <a:pt x="295" y="151"/>
                  </a:lnTo>
                  <a:lnTo>
                    <a:pt x="289" y="147"/>
                  </a:lnTo>
                  <a:lnTo>
                    <a:pt x="281" y="144"/>
                  </a:lnTo>
                  <a:lnTo>
                    <a:pt x="273" y="141"/>
                  </a:lnTo>
                  <a:lnTo>
                    <a:pt x="264" y="139"/>
                  </a:lnTo>
                  <a:lnTo>
                    <a:pt x="111" y="104"/>
                  </a:lnTo>
                  <a:lnTo>
                    <a:pt x="104" y="114"/>
                  </a:lnTo>
                  <a:lnTo>
                    <a:pt x="97" y="122"/>
                  </a:lnTo>
                  <a:lnTo>
                    <a:pt x="88" y="129"/>
                  </a:lnTo>
                  <a:lnTo>
                    <a:pt x="81" y="137"/>
                  </a:lnTo>
                  <a:lnTo>
                    <a:pt x="51" y="129"/>
                  </a:lnTo>
                  <a:lnTo>
                    <a:pt x="82" y="0"/>
                  </a:lnTo>
                  <a:lnTo>
                    <a:pt x="112" y="8"/>
                  </a:lnTo>
                  <a:lnTo>
                    <a:pt x="116" y="16"/>
                  </a:lnTo>
                  <a:lnTo>
                    <a:pt x="120" y="26"/>
                  </a:lnTo>
                  <a:lnTo>
                    <a:pt x="123" y="35"/>
                  </a:lnTo>
                  <a:lnTo>
                    <a:pt x="124" y="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 b="0" i="0" dirty="0">
                <a:latin typeface="Helvetica" pitchFamily="2" charset="0"/>
              </a:endParaRPr>
            </a:p>
          </p:txBody>
        </p:sp>
        <p:sp>
          <p:nvSpPr>
            <p:cNvPr id="15" name="Freeform 25">
              <a:extLst>
                <a:ext uri="{FF2B5EF4-FFF2-40B4-BE49-F238E27FC236}">
                  <a16:creationId xmlns:a16="http://schemas.microsoft.com/office/drawing/2014/main" id="{93ED8F07-EB8B-A1A9-5025-E5D126CB66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6015" y="6271667"/>
              <a:ext cx="50800" cy="53975"/>
            </a:xfrm>
            <a:custGeom>
              <a:avLst/>
              <a:gdLst>
                <a:gd name="T0" fmla="*/ 1 w 450"/>
                <a:gd name="T1" fmla="*/ 0 h 476"/>
                <a:gd name="T2" fmla="*/ 2 w 450"/>
                <a:gd name="T3" fmla="*/ 1 h 476"/>
                <a:gd name="T4" fmla="*/ 2 w 450"/>
                <a:gd name="T5" fmla="*/ 1 h 476"/>
                <a:gd name="T6" fmla="*/ 1 w 450"/>
                <a:gd name="T7" fmla="*/ 1 h 476"/>
                <a:gd name="T8" fmla="*/ 1 w 450"/>
                <a:gd name="T9" fmla="*/ 2 h 476"/>
                <a:gd name="T10" fmla="*/ 2 w 450"/>
                <a:gd name="T11" fmla="*/ 2 h 476"/>
                <a:gd name="T12" fmla="*/ 2 w 450"/>
                <a:gd name="T13" fmla="*/ 2 h 476"/>
                <a:gd name="T14" fmla="*/ 2 w 450"/>
                <a:gd name="T15" fmla="*/ 2 h 476"/>
                <a:gd name="T16" fmla="*/ 2 w 450"/>
                <a:gd name="T17" fmla="*/ 2 h 476"/>
                <a:gd name="T18" fmla="*/ 2 w 450"/>
                <a:gd name="T19" fmla="*/ 2 h 476"/>
                <a:gd name="T20" fmla="*/ 1 w 450"/>
                <a:gd name="T21" fmla="*/ 2 h 476"/>
                <a:gd name="T22" fmla="*/ 1 w 450"/>
                <a:gd name="T23" fmla="*/ 2 h 476"/>
                <a:gd name="T24" fmla="*/ 1 w 450"/>
                <a:gd name="T25" fmla="*/ 2 h 476"/>
                <a:gd name="T26" fmla="*/ 1 w 450"/>
                <a:gd name="T27" fmla="*/ 2 h 476"/>
                <a:gd name="T28" fmla="*/ 1 w 450"/>
                <a:gd name="T29" fmla="*/ 2 h 476"/>
                <a:gd name="T30" fmla="*/ 1 w 450"/>
                <a:gd name="T31" fmla="*/ 2 h 476"/>
                <a:gd name="T32" fmla="*/ 0 w 450"/>
                <a:gd name="T33" fmla="*/ 2 h 476"/>
                <a:gd name="T34" fmla="*/ 0 w 450"/>
                <a:gd name="T35" fmla="*/ 2 h 476"/>
                <a:gd name="T36" fmla="*/ 0 w 450"/>
                <a:gd name="T37" fmla="*/ 2 h 476"/>
                <a:gd name="T38" fmla="*/ 0 w 450"/>
                <a:gd name="T39" fmla="*/ 2 h 476"/>
                <a:gd name="T40" fmla="*/ 0 w 450"/>
                <a:gd name="T41" fmla="*/ 2 h 476"/>
                <a:gd name="T42" fmla="*/ 0 w 450"/>
                <a:gd name="T43" fmla="*/ 2 h 476"/>
                <a:gd name="T44" fmla="*/ 0 w 450"/>
                <a:gd name="T45" fmla="*/ 1 h 476"/>
                <a:gd name="T46" fmla="*/ 2 w 450"/>
                <a:gd name="T47" fmla="*/ 1 h 476"/>
                <a:gd name="T48" fmla="*/ 1 w 450"/>
                <a:gd name="T49" fmla="*/ 1 h 476"/>
                <a:gd name="T50" fmla="*/ 1 w 450"/>
                <a:gd name="T51" fmla="*/ 1 h 476"/>
                <a:gd name="T52" fmla="*/ 1 w 450"/>
                <a:gd name="T53" fmla="*/ 1 h 476"/>
                <a:gd name="T54" fmla="*/ 1 w 450"/>
                <a:gd name="T55" fmla="*/ 1 h 476"/>
                <a:gd name="T56" fmla="*/ 1 w 450"/>
                <a:gd name="T57" fmla="*/ 1 h 476"/>
                <a:gd name="T58" fmla="*/ 1 w 450"/>
                <a:gd name="T59" fmla="*/ 1 h 476"/>
                <a:gd name="T60" fmla="*/ 1 w 450"/>
                <a:gd name="T61" fmla="*/ 0 h 476"/>
                <a:gd name="T62" fmla="*/ 1 w 450"/>
                <a:gd name="T63" fmla="*/ 0 h 476"/>
                <a:gd name="T64" fmla="*/ 1 w 450"/>
                <a:gd name="T65" fmla="*/ 0 h 476"/>
                <a:gd name="T66" fmla="*/ 1 w 450"/>
                <a:gd name="T67" fmla="*/ 0 h 476"/>
                <a:gd name="T68" fmla="*/ 1 w 450"/>
                <a:gd name="T69" fmla="*/ 0 h 476"/>
                <a:gd name="T70" fmla="*/ 1 w 450"/>
                <a:gd name="T71" fmla="*/ 0 h 47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50" h="476">
                  <a:moveTo>
                    <a:pt x="197" y="53"/>
                  </a:moveTo>
                  <a:lnTo>
                    <a:pt x="450" y="182"/>
                  </a:lnTo>
                  <a:lnTo>
                    <a:pt x="418" y="244"/>
                  </a:lnTo>
                  <a:lnTo>
                    <a:pt x="120" y="282"/>
                  </a:lnTo>
                  <a:lnTo>
                    <a:pt x="297" y="362"/>
                  </a:lnTo>
                  <a:lnTo>
                    <a:pt x="304" y="354"/>
                  </a:lnTo>
                  <a:lnTo>
                    <a:pt x="314" y="348"/>
                  </a:lnTo>
                  <a:lnTo>
                    <a:pt x="323" y="341"/>
                  </a:lnTo>
                  <a:lnTo>
                    <a:pt x="335" y="335"/>
                  </a:lnTo>
                  <a:lnTo>
                    <a:pt x="361" y="349"/>
                  </a:lnTo>
                  <a:lnTo>
                    <a:pt x="297" y="476"/>
                  </a:lnTo>
                  <a:lnTo>
                    <a:pt x="270" y="462"/>
                  </a:lnTo>
                  <a:lnTo>
                    <a:pt x="268" y="449"/>
                  </a:lnTo>
                  <a:lnTo>
                    <a:pt x="268" y="437"/>
                  </a:lnTo>
                  <a:lnTo>
                    <a:pt x="268" y="425"/>
                  </a:lnTo>
                  <a:lnTo>
                    <a:pt x="270" y="414"/>
                  </a:lnTo>
                  <a:lnTo>
                    <a:pt x="67" y="308"/>
                  </a:lnTo>
                  <a:lnTo>
                    <a:pt x="57" y="316"/>
                  </a:lnTo>
                  <a:lnTo>
                    <a:pt x="48" y="323"/>
                  </a:lnTo>
                  <a:lnTo>
                    <a:pt x="37" y="331"/>
                  </a:lnTo>
                  <a:lnTo>
                    <a:pt x="27" y="338"/>
                  </a:lnTo>
                  <a:lnTo>
                    <a:pt x="0" y="325"/>
                  </a:lnTo>
                  <a:lnTo>
                    <a:pt x="61" y="206"/>
                  </a:lnTo>
                  <a:lnTo>
                    <a:pt x="327" y="172"/>
                  </a:lnTo>
                  <a:lnTo>
                    <a:pt x="171" y="102"/>
                  </a:lnTo>
                  <a:lnTo>
                    <a:pt x="164" y="109"/>
                  </a:lnTo>
                  <a:lnTo>
                    <a:pt x="154" y="114"/>
                  </a:lnTo>
                  <a:lnTo>
                    <a:pt x="145" y="120"/>
                  </a:lnTo>
                  <a:lnTo>
                    <a:pt x="136" y="125"/>
                  </a:lnTo>
                  <a:lnTo>
                    <a:pt x="108" y="111"/>
                  </a:lnTo>
                  <a:lnTo>
                    <a:pt x="165" y="0"/>
                  </a:lnTo>
                  <a:lnTo>
                    <a:pt x="191" y="14"/>
                  </a:lnTo>
                  <a:lnTo>
                    <a:pt x="194" y="23"/>
                  </a:lnTo>
                  <a:lnTo>
                    <a:pt x="196" y="33"/>
                  </a:lnTo>
                  <a:lnTo>
                    <a:pt x="197" y="43"/>
                  </a:lnTo>
                  <a:lnTo>
                    <a:pt x="197" y="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 b="0" i="0" dirty="0">
                <a:latin typeface="Helvetica" pitchFamily="2" charset="0"/>
              </a:endParaRPr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E4126E1F-3F3A-3D89-1011-C1AA2599A1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12527" y="6233567"/>
              <a:ext cx="41275" cy="39688"/>
            </a:xfrm>
            <a:custGeom>
              <a:avLst/>
              <a:gdLst>
                <a:gd name="T0" fmla="*/ 1 w 361"/>
                <a:gd name="T1" fmla="*/ 2 h 350"/>
                <a:gd name="T2" fmla="*/ 1 w 361"/>
                <a:gd name="T3" fmla="*/ 2 h 350"/>
                <a:gd name="T4" fmla="*/ 1 w 361"/>
                <a:gd name="T5" fmla="*/ 2 h 350"/>
                <a:gd name="T6" fmla="*/ 1 w 361"/>
                <a:gd name="T7" fmla="*/ 2 h 350"/>
                <a:gd name="T8" fmla="*/ 1 w 361"/>
                <a:gd name="T9" fmla="*/ 2 h 350"/>
                <a:gd name="T10" fmla="*/ 1 w 361"/>
                <a:gd name="T11" fmla="*/ 1 h 350"/>
                <a:gd name="T12" fmla="*/ 0 w 361"/>
                <a:gd name="T13" fmla="*/ 1 h 350"/>
                <a:gd name="T14" fmla="*/ 0 w 361"/>
                <a:gd name="T15" fmla="*/ 1 h 350"/>
                <a:gd name="T16" fmla="*/ 0 w 361"/>
                <a:gd name="T17" fmla="*/ 1 h 350"/>
                <a:gd name="T18" fmla="*/ 0 w 361"/>
                <a:gd name="T19" fmla="*/ 1 h 350"/>
                <a:gd name="T20" fmla="*/ 0 w 361"/>
                <a:gd name="T21" fmla="*/ 1 h 350"/>
                <a:gd name="T22" fmla="*/ 0 w 361"/>
                <a:gd name="T23" fmla="*/ 1 h 350"/>
                <a:gd name="T24" fmla="*/ 1 w 361"/>
                <a:gd name="T25" fmla="*/ 0 h 350"/>
                <a:gd name="T26" fmla="*/ 1 w 361"/>
                <a:gd name="T27" fmla="*/ 0 h 350"/>
                <a:gd name="T28" fmla="*/ 1 w 361"/>
                <a:gd name="T29" fmla="*/ 0 h 350"/>
                <a:gd name="T30" fmla="*/ 1 w 361"/>
                <a:gd name="T31" fmla="*/ 0 h 350"/>
                <a:gd name="T32" fmla="*/ 1 w 361"/>
                <a:gd name="T33" fmla="*/ 0 h 350"/>
                <a:gd name="T34" fmla="*/ 1 w 361"/>
                <a:gd name="T35" fmla="*/ 0 h 350"/>
                <a:gd name="T36" fmla="*/ 2 w 361"/>
                <a:gd name="T37" fmla="*/ 1 h 350"/>
                <a:gd name="T38" fmla="*/ 2 w 361"/>
                <a:gd name="T39" fmla="*/ 1 h 350"/>
                <a:gd name="T40" fmla="*/ 2 w 361"/>
                <a:gd name="T41" fmla="*/ 1 h 350"/>
                <a:gd name="T42" fmla="*/ 2 w 361"/>
                <a:gd name="T43" fmla="*/ 1 h 350"/>
                <a:gd name="T44" fmla="*/ 2 w 361"/>
                <a:gd name="T45" fmla="*/ 1 h 350"/>
                <a:gd name="T46" fmla="*/ 2 w 361"/>
                <a:gd name="T47" fmla="*/ 1 h 350"/>
                <a:gd name="T48" fmla="*/ 1 w 361"/>
                <a:gd name="T49" fmla="*/ 2 h 35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1" h="350">
                  <a:moveTo>
                    <a:pt x="247" y="350"/>
                  </a:moveTo>
                  <a:lnTo>
                    <a:pt x="225" y="330"/>
                  </a:lnTo>
                  <a:lnTo>
                    <a:pt x="227" y="317"/>
                  </a:lnTo>
                  <a:lnTo>
                    <a:pt x="230" y="305"/>
                  </a:lnTo>
                  <a:lnTo>
                    <a:pt x="234" y="293"/>
                  </a:lnTo>
                  <a:lnTo>
                    <a:pt x="239" y="281"/>
                  </a:lnTo>
                  <a:lnTo>
                    <a:pt x="69" y="127"/>
                  </a:lnTo>
                  <a:lnTo>
                    <a:pt x="58" y="132"/>
                  </a:lnTo>
                  <a:lnTo>
                    <a:pt x="47" y="137"/>
                  </a:lnTo>
                  <a:lnTo>
                    <a:pt x="35" y="142"/>
                  </a:lnTo>
                  <a:lnTo>
                    <a:pt x="23" y="146"/>
                  </a:lnTo>
                  <a:lnTo>
                    <a:pt x="0" y="126"/>
                  </a:lnTo>
                  <a:lnTo>
                    <a:pt x="115" y="0"/>
                  </a:lnTo>
                  <a:lnTo>
                    <a:pt x="137" y="20"/>
                  </a:lnTo>
                  <a:lnTo>
                    <a:pt x="134" y="33"/>
                  </a:lnTo>
                  <a:lnTo>
                    <a:pt x="131" y="44"/>
                  </a:lnTo>
                  <a:lnTo>
                    <a:pt x="127" y="57"/>
                  </a:lnTo>
                  <a:lnTo>
                    <a:pt x="123" y="68"/>
                  </a:lnTo>
                  <a:lnTo>
                    <a:pt x="293" y="223"/>
                  </a:lnTo>
                  <a:lnTo>
                    <a:pt x="303" y="217"/>
                  </a:lnTo>
                  <a:lnTo>
                    <a:pt x="315" y="212"/>
                  </a:lnTo>
                  <a:lnTo>
                    <a:pt x="326" y="208"/>
                  </a:lnTo>
                  <a:lnTo>
                    <a:pt x="339" y="204"/>
                  </a:lnTo>
                  <a:lnTo>
                    <a:pt x="361" y="225"/>
                  </a:lnTo>
                  <a:lnTo>
                    <a:pt x="247" y="3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 b="0" i="0" dirty="0">
                <a:latin typeface="Helvetica" pitchFamily="2" charset="0"/>
              </a:endParaRPr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D752FE4C-A94A-1791-FB4D-1490D43880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7452" y="6192292"/>
              <a:ext cx="39688" cy="44450"/>
            </a:xfrm>
            <a:custGeom>
              <a:avLst/>
              <a:gdLst>
                <a:gd name="T0" fmla="*/ 1 w 353"/>
                <a:gd name="T1" fmla="*/ 0 h 395"/>
                <a:gd name="T2" fmla="*/ 2 w 353"/>
                <a:gd name="T3" fmla="*/ 2 h 395"/>
                <a:gd name="T4" fmla="*/ 1 w 353"/>
                <a:gd name="T5" fmla="*/ 2 h 395"/>
                <a:gd name="T6" fmla="*/ 0 w 353"/>
                <a:gd name="T7" fmla="*/ 1 h 395"/>
                <a:gd name="T8" fmla="*/ 0 w 353"/>
                <a:gd name="T9" fmla="*/ 1 h 395"/>
                <a:gd name="T10" fmla="*/ 0 w 353"/>
                <a:gd name="T11" fmla="*/ 1 h 395"/>
                <a:gd name="T12" fmla="*/ 0 w 353"/>
                <a:gd name="T13" fmla="*/ 1 h 395"/>
                <a:gd name="T14" fmla="*/ 0 w 353"/>
                <a:gd name="T15" fmla="*/ 1 h 395"/>
                <a:gd name="T16" fmla="*/ 0 w 353"/>
                <a:gd name="T17" fmla="*/ 1 h 395"/>
                <a:gd name="T18" fmla="*/ 1 w 353"/>
                <a:gd name="T19" fmla="*/ 0 h 395"/>
                <a:gd name="T20" fmla="*/ 1 w 353"/>
                <a:gd name="T21" fmla="*/ 1 h 395"/>
                <a:gd name="T22" fmla="*/ 1 w 353"/>
                <a:gd name="T23" fmla="*/ 1 h 395"/>
                <a:gd name="T24" fmla="*/ 1 w 353"/>
                <a:gd name="T25" fmla="*/ 1 h 395"/>
                <a:gd name="T26" fmla="*/ 1 w 353"/>
                <a:gd name="T27" fmla="*/ 1 h 395"/>
                <a:gd name="T28" fmla="*/ 1 w 353"/>
                <a:gd name="T29" fmla="*/ 1 h 395"/>
                <a:gd name="T30" fmla="*/ 1 w 353"/>
                <a:gd name="T31" fmla="*/ 1 h 395"/>
                <a:gd name="T32" fmla="*/ 1 w 353"/>
                <a:gd name="T33" fmla="*/ 1 h 395"/>
                <a:gd name="T34" fmla="*/ 1 w 353"/>
                <a:gd name="T35" fmla="*/ 0 h 395"/>
                <a:gd name="T36" fmla="*/ 1 w 353"/>
                <a:gd name="T37" fmla="*/ 0 h 395"/>
                <a:gd name="T38" fmla="*/ 1 w 353"/>
                <a:gd name="T39" fmla="*/ 0 h 395"/>
                <a:gd name="T40" fmla="*/ 1 w 353"/>
                <a:gd name="T41" fmla="*/ 0 h 395"/>
                <a:gd name="T42" fmla="*/ 1 w 353"/>
                <a:gd name="T43" fmla="*/ 0 h 395"/>
                <a:gd name="T44" fmla="*/ 1 w 353"/>
                <a:gd name="T45" fmla="*/ 0 h 395"/>
                <a:gd name="T46" fmla="*/ 1 w 353"/>
                <a:gd name="T47" fmla="*/ 0 h 395"/>
                <a:gd name="T48" fmla="*/ 2 w 353"/>
                <a:gd name="T49" fmla="*/ 0 h 395"/>
                <a:gd name="T50" fmla="*/ 2 w 353"/>
                <a:gd name="T51" fmla="*/ 0 h 395"/>
                <a:gd name="T52" fmla="*/ 2 w 353"/>
                <a:gd name="T53" fmla="*/ 0 h 395"/>
                <a:gd name="T54" fmla="*/ 1 w 353"/>
                <a:gd name="T55" fmla="*/ 0 h 395"/>
                <a:gd name="T56" fmla="*/ 1 w 353"/>
                <a:gd name="T57" fmla="*/ 0 h 3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53" h="395">
                  <a:moveTo>
                    <a:pt x="299" y="56"/>
                  </a:moveTo>
                  <a:lnTo>
                    <a:pt x="353" y="357"/>
                  </a:lnTo>
                  <a:lnTo>
                    <a:pt x="292" y="395"/>
                  </a:lnTo>
                  <a:lnTo>
                    <a:pt x="48" y="208"/>
                  </a:lnTo>
                  <a:lnTo>
                    <a:pt x="41" y="209"/>
                  </a:lnTo>
                  <a:lnTo>
                    <a:pt x="32" y="208"/>
                  </a:lnTo>
                  <a:lnTo>
                    <a:pt x="24" y="206"/>
                  </a:lnTo>
                  <a:lnTo>
                    <a:pt x="15" y="205"/>
                  </a:lnTo>
                  <a:lnTo>
                    <a:pt x="0" y="180"/>
                  </a:lnTo>
                  <a:lnTo>
                    <a:pt x="125" y="102"/>
                  </a:lnTo>
                  <a:lnTo>
                    <a:pt x="141" y="128"/>
                  </a:lnTo>
                  <a:lnTo>
                    <a:pt x="137" y="137"/>
                  </a:lnTo>
                  <a:lnTo>
                    <a:pt x="133" y="147"/>
                  </a:lnTo>
                  <a:lnTo>
                    <a:pt x="127" y="155"/>
                  </a:lnTo>
                  <a:lnTo>
                    <a:pt x="121" y="165"/>
                  </a:lnTo>
                  <a:lnTo>
                    <a:pt x="293" y="298"/>
                  </a:lnTo>
                  <a:lnTo>
                    <a:pt x="294" y="298"/>
                  </a:lnTo>
                  <a:lnTo>
                    <a:pt x="244" y="90"/>
                  </a:lnTo>
                  <a:lnTo>
                    <a:pt x="234" y="91"/>
                  </a:lnTo>
                  <a:lnTo>
                    <a:pt x="223" y="91"/>
                  </a:lnTo>
                  <a:lnTo>
                    <a:pt x="213" y="91"/>
                  </a:lnTo>
                  <a:lnTo>
                    <a:pt x="202" y="91"/>
                  </a:lnTo>
                  <a:lnTo>
                    <a:pt x="187" y="65"/>
                  </a:lnTo>
                  <a:lnTo>
                    <a:pt x="294" y="0"/>
                  </a:lnTo>
                  <a:lnTo>
                    <a:pt x="310" y="25"/>
                  </a:lnTo>
                  <a:lnTo>
                    <a:pt x="308" y="33"/>
                  </a:lnTo>
                  <a:lnTo>
                    <a:pt x="306" y="41"/>
                  </a:lnTo>
                  <a:lnTo>
                    <a:pt x="302" y="48"/>
                  </a:lnTo>
                  <a:lnTo>
                    <a:pt x="299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 b="0" i="0" dirty="0">
                <a:latin typeface="Helvetica" pitchFamily="2" charset="0"/>
              </a:endParaRPr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B2547CB5-BF5A-217B-F3DA-8794DA1740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7777" y="6173242"/>
              <a:ext cx="38100" cy="44450"/>
            </a:xfrm>
            <a:custGeom>
              <a:avLst/>
              <a:gdLst>
                <a:gd name="T0" fmla="*/ 1 w 335"/>
                <a:gd name="T1" fmla="*/ 2 h 390"/>
                <a:gd name="T2" fmla="*/ 0 w 335"/>
                <a:gd name="T3" fmla="*/ 2 h 390"/>
                <a:gd name="T4" fmla="*/ 0 w 335"/>
                <a:gd name="T5" fmla="*/ 2 h 390"/>
                <a:gd name="T6" fmla="*/ 1 w 335"/>
                <a:gd name="T7" fmla="*/ 2 h 390"/>
                <a:gd name="T8" fmla="*/ 1 w 335"/>
                <a:gd name="T9" fmla="*/ 2 h 390"/>
                <a:gd name="T10" fmla="*/ 1 w 335"/>
                <a:gd name="T11" fmla="*/ 2 h 390"/>
                <a:gd name="T12" fmla="*/ 0 w 335"/>
                <a:gd name="T13" fmla="*/ 1 h 390"/>
                <a:gd name="T14" fmla="*/ 0 w 335"/>
                <a:gd name="T15" fmla="*/ 1 h 390"/>
                <a:gd name="T16" fmla="*/ 0 w 335"/>
                <a:gd name="T17" fmla="*/ 1 h 390"/>
                <a:gd name="T18" fmla="*/ 0 w 335"/>
                <a:gd name="T19" fmla="*/ 1 h 390"/>
                <a:gd name="T20" fmla="*/ 0 w 335"/>
                <a:gd name="T21" fmla="*/ 1 h 390"/>
                <a:gd name="T22" fmla="*/ 0 w 335"/>
                <a:gd name="T23" fmla="*/ 0 h 390"/>
                <a:gd name="T24" fmla="*/ 1 w 335"/>
                <a:gd name="T25" fmla="*/ 0 h 390"/>
                <a:gd name="T26" fmla="*/ 1 w 335"/>
                <a:gd name="T27" fmla="*/ 0 h 390"/>
                <a:gd name="T28" fmla="*/ 1 w 335"/>
                <a:gd name="T29" fmla="*/ 1 h 390"/>
                <a:gd name="T30" fmla="*/ 1 w 335"/>
                <a:gd name="T31" fmla="*/ 0 h 390"/>
                <a:gd name="T32" fmla="*/ 1 w 335"/>
                <a:gd name="T33" fmla="*/ 0 h 390"/>
                <a:gd name="T34" fmla="*/ 1 w 335"/>
                <a:gd name="T35" fmla="*/ 0 h 390"/>
                <a:gd name="T36" fmla="*/ 1 w 335"/>
                <a:gd name="T37" fmla="*/ 0 h 390"/>
                <a:gd name="T38" fmla="*/ 1 w 335"/>
                <a:gd name="T39" fmla="*/ 0 h 390"/>
                <a:gd name="T40" fmla="*/ 1 w 335"/>
                <a:gd name="T41" fmla="*/ 1 h 390"/>
                <a:gd name="T42" fmla="*/ 1 w 335"/>
                <a:gd name="T43" fmla="*/ 1 h 390"/>
                <a:gd name="T44" fmla="*/ 1 w 335"/>
                <a:gd name="T45" fmla="*/ 1 h 390"/>
                <a:gd name="T46" fmla="*/ 1 w 335"/>
                <a:gd name="T47" fmla="*/ 1 h 390"/>
                <a:gd name="T48" fmla="*/ 1 w 335"/>
                <a:gd name="T49" fmla="*/ 1 h 390"/>
                <a:gd name="T50" fmla="*/ 1 w 335"/>
                <a:gd name="T51" fmla="*/ 1 h 390"/>
                <a:gd name="T52" fmla="*/ 1 w 335"/>
                <a:gd name="T53" fmla="*/ 1 h 390"/>
                <a:gd name="T54" fmla="*/ 1 w 335"/>
                <a:gd name="T55" fmla="*/ 1 h 390"/>
                <a:gd name="T56" fmla="*/ 1 w 335"/>
                <a:gd name="T57" fmla="*/ 1 h 390"/>
                <a:gd name="T58" fmla="*/ 1 w 335"/>
                <a:gd name="T59" fmla="*/ 1 h 390"/>
                <a:gd name="T60" fmla="*/ 1 w 335"/>
                <a:gd name="T61" fmla="*/ 1 h 390"/>
                <a:gd name="T62" fmla="*/ 1 w 335"/>
                <a:gd name="T63" fmla="*/ 1 h 390"/>
                <a:gd name="T64" fmla="*/ 1 w 335"/>
                <a:gd name="T65" fmla="*/ 2 h 390"/>
                <a:gd name="T66" fmla="*/ 1 w 335"/>
                <a:gd name="T67" fmla="*/ 2 h 390"/>
                <a:gd name="T68" fmla="*/ 1 w 335"/>
                <a:gd name="T69" fmla="*/ 1 h 390"/>
                <a:gd name="T70" fmla="*/ 1 w 335"/>
                <a:gd name="T71" fmla="*/ 1 h 390"/>
                <a:gd name="T72" fmla="*/ 1 w 335"/>
                <a:gd name="T73" fmla="*/ 1 h 390"/>
                <a:gd name="T74" fmla="*/ 1 w 335"/>
                <a:gd name="T75" fmla="*/ 1 h 390"/>
                <a:gd name="T76" fmla="*/ 2 w 335"/>
                <a:gd name="T77" fmla="*/ 1 h 390"/>
                <a:gd name="T78" fmla="*/ 2 w 335"/>
                <a:gd name="T79" fmla="*/ 2 h 390"/>
                <a:gd name="T80" fmla="*/ 1 w 335"/>
                <a:gd name="T81" fmla="*/ 2 h 39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35" h="390">
                  <a:moveTo>
                    <a:pt x="91" y="390"/>
                  </a:moveTo>
                  <a:lnTo>
                    <a:pt x="83" y="361"/>
                  </a:lnTo>
                  <a:lnTo>
                    <a:pt x="90" y="352"/>
                  </a:lnTo>
                  <a:lnTo>
                    <a:pt x="100" y="343"/>
                  </a:lnTo>
                  <a:lnTo>
                    <a:pt x="109" y="335"/>
                  </a:lnTo>
                  <a:lnTo>
                    <a:pt x="120" y="328"/>
                  </a:lnTo>
                  <a:lnTo>
                    <a:pt x="58" y="107"/>
                  </a:lnTo>
                  <a:lnTo>
                    <a:pt x="45" y="106"/>
                  </a:lnTo>
                  <a:lnTo>
                    <a:pt x="32" y="104"/>
                  </a:lnTo>
                  <a:lnTo>
                    <a:pt x="20" y="100"/>
                  </a:lnTo>
                  <a:lnTo>
                    <a:pt x="8" y="98"/>
                  </a:lnTo>
                  <a:lnTo>
                    <a:pt x="0" y="70"/>
                  </a:lnTo>
                  <a:lnTo>
                    <a:pt x="243" y="0"/>
                  </a:lnTo>
                  <a:lnTo>
                    <a:pt x="267" y="81"/>
                  </a:lnTo>
                  <a:lnTo>
                    <a:pt x="230" y="92"/>
                  </a:lnTo>
                  <a:lnTo>
                    <a:pt x="222" y="85"/>
                  </a:lnTo>
                  <a:lnTo>
                    <a:pt x="214" y="75"/>
                  </a:lnTo>
                  <a:lnTo>
                    <a:pt x="206" y="67"/>
                  </a:lnTo>
                  <a:lnTo>
                    <a:pt x="201" y="58"/>
                  </a:lnTo>
                  <a:lnTo>
                    <a:pt x="132" y="77"/>
                  </a:lnTo>
                  <a:lnTo>
                    <a:pt x="158" y="171"/>
                  </a:lnTo>
                  <a:lnTo>
                    <a:pt x="215" y="154"/>
                  </a:lnTo>
                  <a:lnTo>
                    <a:pt x="216" y="147"/>
                  </a:lnTo>
                  <a:lnTo>
                    <a:pt x="219" y="138"/>
                  </a:lnTo>
                  <a:lnTo>
                    <a:pt x="221" y="131"/>
                  </a:lnTo>
                  <a:lnTo>
                    <a:pt x="223" y="125"/>
                  </a:lnTo>
                  <a:lnTo>
                    <a:pt x="254" y="116"/>
                  </a:lnTo>
                  <a:lnTo>
                    <a:pt x="280" y="208"/>
                  </a:lnTo>
                  <a:lnTo>
                    <a:pt x="250" y="217"/>
                  </a:lnTo>
                  <a:lnTo>
                    <a:pt x="238" y="206"/>
                  </a:lnTo>
                  <a:lnTo>
                    <a:pt x="227" y="194"/>
                  </a:lnTo>
                  <a:lnTo>
                    <a:pt x="170" y="211"/>
                  </a:lnTo>
                  <a:lnTo>
                    <a:pt x="198" y="313"/>
                  </a:lnTo>
                  <a:lnTo>
                    <a:pt x="268" y="293"/>
                  </a:lnTo>
                  <a:lnTo>
                    <a:pt x="269" y="281"/>
                  </a:lnTo>
                  <a:lnTo>
                    <a:pt x="270" y="269"/>
                  </a:lnTo>
                  <a:lnTo>
                    <a:pt x="272" y="258"/>
                  </a:lnTo>
                  <a:lnTo>
                    <a:pt x="274" y="246"/>
                  </a:lnTo>
                  <a:lnTo>
                    <a:pt x="312" y="236"/>
                  </a:lnTo>
                  <a:lnTo>
                    <a:pt x="335" y="320"/>
                  </a:lnTo>
                  <a:lnTo>
                    <a:pt x="91" y="39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 b="0" i="0" dirty="0">
                <a:latin typeface="Helvetica" pitchFamily="2" charset="0"/>
              </a:endParaRPr>
            </a:p>
          </p:txBody>
        </p:sp>
        <p:sp>
          <p:nvSpPr>
            <p:cNvPr id="19" name="Freeform 29">
              <a:extLst>
                <a:ext uri="{FF2B5EF4-FFF2-40B4-BE49-F238E27FC236}">
                  <a16:creationId xmlns:a16="http://schemas.microsoft.com/office/drawing/2014/main" id="{076EBCAA-4B5D-94AD-81CA-00AA668E5D0B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64927" y="6166892"/>
              <a:ext cx="38100" cy="39688"/>
            </a:xfrm>
            <a:custGeom>
              <a:avLst/>
              <a:gdLst>
                <a:gd name="T0" fmla="*/ 1 w 341"/>
                <a:gd name="T1" fmla="*/ 0 h 350"/>
                <a:gd name="T2" fmla="*/ 1 w 341"/>
                <a:gd name="T3" fmla="*/ 0 h 350"/>
                <a:gd name="T4" fmla="*/ 1 w 341"/>
                <a:gd name="T5" fmla="*/ 0 h 350"/>
                <a:gd name="T6" fmla="*/ 1 w 341"/>
                <a:gd name="T7" fmla="*/ 0 h 350"/>
                <a:gd name="T8" fmla="*/ 1 w 341"/>
                <a:gd name="T9" fmla="*/ 0 h 350"/>
                <a:gd name="T10" fmla="*/ 1 w 341"/>
                <a:gd name="T11" fmla="*/ 1 h 350"/>
                <a:gd name="T12" fmla="*/ 1 w 341"/>
                <a:gd name="T13" fmla="*/ 1 h 350"/>
                <a:gd name="T14" fmla="*/ 1 w 341"/>
                <a:gd name="T15" fmla="*/ 1 h 350"/>
                <a:gd name="T16" fmla="*/ 1 w 341"/>
                <a:gd name="T17" fmla="*/ 1 h 350"/>
                <a:gd name="T18" fmla="*/ 1 w 341"/>
                <a:gd name="T19" fmla="*/ 1 h 350"/>
                <a:gd name="T20" fmla="*/ 1 w 341"/>
                <a:gd name="T21" fmla="*/ 1 h 350"/>
                <a:gd name="T22" fmla="*/ 2 w 341"/>
                <a:gd name="T23" fmla="*/ 2 h 350"/>
                <a:gd name="T24" fmla="*/ 2 w 341"/>
                <a:gd name="T25" fmla="*/ 1 h 350"/>
                <a:gd name="T26" fmla="*/ 1 w 341"/>
                <a:gd name="T27" fmla="*/ 1 h 350"/>
                <a:gd name="T28" fmla="*/ 1 w 341"/>
                <a:gd name="T29" fmla="*/ 1 h 350"/>
                <a:gd name="T30" fmla="*/ 1 w 341"/>
                <a:gd name="T31" fmla="*/ 1 h 350"/>
                <a:gd name="T32" fmla="*/ 1 w 341"/>
                <a:gd name="T33" fmla="*/ 1 h 350"/>
                <a:gd name="T34" fmla="*/ 1 w 341"/>
                <a:gd name="T35" fmla="*/ 1 h 350"/>
                <a:gd name="T36" fmla="*/ 1 w 341"/>
                <a:gd name="T37" fmla="*/ 1 h 350"/>
                <a:gd name="T38" fmla="*/ 1 w 341"/>
                <a:gd name="T39" fmla="*/ 1 h 350"/>
                <a:gd name="T40" fmla="*/ 1 w 341"/>
                <a:gd name="T41" fmla="*/ 1 h 350"/>
                <a:gd name="T42" fmla="*/ 1 w 341"/>
                <a:gd name="T43" fmla="*/ 1 h 350"/>
                <a:gd name="T44" fmla="*/ 1 w 341"/>
                <a:gd name="T45" fmla="*/ 1 h 350"/>
                <a:gd name="T46" fmla="*/ 1 w 341"/>
                <a:gd name="T47" fmla="*/ 0 h 350"/>
                <a:gd name="T48" fmla="*/ 1 w 341"/>
                <a:gd name="T49" fmla="*/ 0 h 350"/>
                <a:gd name="T50" fmla="*/ 1 w 341"/>
                <a:gd name="T51" fmla="*/ 0 h 350"/>
                <a:gd name="T52" fmla="*/ 1 w 341"/>
                <a:gd name="T53" fmla="*/ 0 h 350"/>
                <a:gd name="T54" fmla="*/ 1 w 341"/>
                <a:gd name="T55" fmla="*/ 0 h 350"/>
                <a:gd name="T56" fmla="*/ 1 w 341"/>
                <a:gd name="T57" fmla="*/ 0 h 350"/>
                <a:gd name="T58" fmla="*/ 0 w 341"/>
                <a:gd name="T59" fmla="*/ 0 h 350"/>
                <a:gd name="T60" fmla="*/ 0 w 341"/>
                <a:gd name="T61" fmla="*/ 0 h 350"/>
                <a:gd name="T62" fmla="*/ 0 w 341"/>
                <a:gd name="T63" fmla="*/ 0 h 350"/>
                <a:gd name="T64" fmla="*/ 0 w 341"/>
                <a:gd name="T65" fmla="*/ 2 h 350"/>
                <a:gd name="T66" fmla="*/ 0 w 341"/>
                <a:gd name="T67" fmla="*/ 2 h 350"/>
                <a:gd name="T68" fmla="*/ 1 w 341"/>
                <a:gd name="T69" fmla="*/ 2 h 350"/>
                <a:gd name="T70" fmla="*/ 1 w 341"/>
                <a:gd name="T71" fmla="*/ 2 h 350"/>
                <a:gd name="T72" fmla="*/ 1 w 341"/>
                <a:gd name="T73" fmla="*/ 1 h 350"/>
                <a:gd name="T74" fmla="*/ 1 w 341"/>
                <a:gd name="T75" fmla="*/ 1 h 350"/>
                <a:gd name="T76" fmla="*/ 1 w 341"/>
                <a:gd name="T77" fmla="*/ 1 h 350"/>
                <a:gd name="T78" fmla="*/ 1 w 341"/>
                <a:gd name="T79" fmla="*/ 1 h 350"/>
                <a:gd name="T80" fmla="*/ 1 w 341"/>
                <a:gd name="T81" fmla="*/ 2 h 350"/>
                <a:gd name="T82" fmla="*/ 1 w 341"/>
                <a:gd name="T83" fmla="*/ 2 h 350"/>
                <a:gd name="T84" fmla="*/ 1 w 341"/>
                <a:gd name="T85" fmla="*/ 2 h 350"/>
                <a:gd name="T86" fmla="*/ 1 w 341"/>
                <a:gd name="T87" fmla="*/ 2 h 350"/>
                <a:gd name="T88" fmla="*/ 2 w 341"/>
                <a:gd name="T89" fmla="*/ 2 h 35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1" h="350">
                  <a:moveTo>
                    <a:pt x="161" y="154"/>
                  </a:moveTo>
                  <a:lnTo>
                    <a:pt x="135" y="156"/>
                  </a:lnTo>
                  <a:lnTo>
                    <a:pt x="125" y="53"/>
                  </a:lnTo>
                  <a:lnTo>
                    <a:pt x="136" y="51"/>
                  </a:lnTo>
                  <a:lnTo>
                    <a:pt x="146" y="50"/>
                  </a:lnTo>
                  <a:lnTo>
                    <a:pt x="162" y="49"/>
                  </a:lnTo>
                  <a:lnTo>
                    <a:pt x="175" y="51"/>
                  </a:lnTo>
                  <a:lnTo>
                    <a:pt x="181" y="52"/>
                  </a:lnTo>
                  <a:lnTo>
                    <a:pt x="186" y="54"/>
                  </a:lnTo>
                  <a:lnTo>
                    <a:pt x="192" y="57"/>
                  </a:lnTo>
                  <a:lnTo>
                    <a:pt x="196" y="60"/>
                  </a:lnTo>
                  <a:lnTo>
                    <a:pt x="200" y="63"/>
                  </a:lnTo>
                  <a:lnTo>
                    <a:pt x="204" y="66"/>
                  </a:lnTo>
                  <a:lnTo>
                    <a:pt x="207" y="70"/>
                  </a:lnTo>
                  <a:lnTo>
                    <a:pt x="210" y="76"/>
                  </a:lnTo>
                  <a:lnTo>
                    <a:pt x="212" y="81"/>
                  </a:lnTo>
                  <a:lnTo>
                    <a:pt x="214" y="86"/>
                  </a:lnTo>
                  <a:lnTo>
                    <a:pt x="215" y="91"/>
                  </a:lnTo>
                  <a:lnTo>
                    <a:pt x="216" y="98"/>
                  </a:lnTo>
                  <a:lnTo>
                    <a:pt x="216" y="108"/>
                  </a:lnTo>
                  <a:lnTo>
                    <a:pt x="214" y="118"/>
                  </a:lnTo>
                  <a:lnTo>
                    <a:pt x="213" y="123"/>
                  </a:lnTo>
                  <a:lnTo>
                    <a:pt x="211" y="127"/>
                  </a:lnTo>
                  <a:lnTo>
                    <a:pt x="208" y="132"/>
                  </a:lnTo>
                  <a:lnTo>
                    <a:pt x="205" y="135"/>
                  </a:lnTo>
                  <a:lnTo>
                    <a:pt x="201" y="139"/>
                  </a:lnTo>
                  <a:lnTo>
                    <a:pt x="198" y="142"/>
                  </a:lnTo>
                  <a:lnTo>
                    <a:pt x="193" y="145"/>
                  </a:lnTo>
                  <a:lnTo>
                    <a:pt x="187" y="147"/>
                  </a:lnTo>
                  <a:lnTo>
                    <a:pt x="182" y="150"/>
                  </a:lnTo>
                  <a:lnTo>
                    <a:pt x="176" y="152"/>
                  </a:lnTo>
                  <a:lnTo>
                    <a:pt x="168" y="153"/>
                  </a:lnTo>
                  <a:lnTo>
                    <a:pt x="161" y="154"/>
                  </a:lnTo>
                  <a:close/>
                  <a:moveTo>
                    <a:pt x="341" y="322"/>
                  </a:moveTo>
                  <a:lnTo>
                    <a:pt x="337" y="286"/>
                  </a:lnTo>
                  <a:lnTo>
                    <a:pt x="333" y="287"/>
                  </a:lnTo>
                  <a:lnTo>
                    <a:pt x="330" y="287"/>
                  </a:lnTo>
                  <a:lnTo>
                    <a:pt x="326" y="286"/>
                  </a:lnTo>
                  <a:lnTo>
                    <a:pt x="322" y="285"/>
                  </a:lnTo>
                  <a:lnTo>
                    <a:pt x="316" y="280"/>
                  </a:lnTo>
                  <a:lnTo>
                    <a:pt x="310" y="273"/>
                  </a:lnTo>
                  <a:lnTo>
                    <a:pt x="304" y="265"/>
                  </a:lnTo>
                  <a:lnTo>
                    <a:pt x="299" y="255"/>
                  </a:lnTo>
                  <a:lnTo>
                    <a:pt x="294" y="245"/>
                  </a:lnTo>
                  <a:lnTo>
                    <a:pt x="289" y="233"/>
                  </a:lnTo>
                  <a:lnTo>
                    <a:pt x="283" y="222"/>
                  </a:lnTo>
                  <a:lnTo>
                    <a:pt x="278" y="211"/>
                  </a:lnTo>
                  <a:lnTo>
                    <a:pt x="272" y="201"/>
                  </a:lnTo>
                  <a:lnTo>
                    <a:pt x="265" y="192"/>
                  </a:lnTo>
                  <a:lnTo>
                    <a:pt x="258" y="183"/>
                  </a:lnTo>
                  <a:lnTo>
                    <a:pt x="250" y="177"/>
                  </a:lnTo>
                  <a:lnTo>
                    <a:pt x="245" y="174"/>
                  </a:lnTo>
                  <a:lnTo>
                    <a:pt x="240" y="173"/>
                  </a:lnTo>
                  <a:lnTo>
                    <a:pt x="236" y="171"/>
                  </a:lnTo>
                  <a:lnTo>
                    <a:pt x="231" y="171"/>
                  </a:lnTo>
                  <a:lnTo>
                    <a:pt x="238" y="168"/>
                  </a:lnTo>
                  <a:lnTo>
                    <a:pt x="245" y="163"/>
                  </a:lnTo>
                  <a:lnTo>
                    <a:pt x="253" y="160"/>
                  </a:lnTo>
                  <a:lnTo>
                    <a:pt x="259" y="156"/>
                  </a:lnTo>
                  <a:lnTo>
                    <a:pt x="265" y="151"/>
                  </a:lnTo>
                  <a:lnTo>
                    <a:pt x="271" y="146"/>
                  </a:lnTo>
                  <a:lnTo>
                    <a:pt x="275" y="141"/>
                  </a:lnTo>
                  <a:lnTo>
                    <a:pt x="280" y="135"/>
                  </a:lnTo>
                  <a:lnTo>
                    <a:pt x="283" y="129"/>
                  </a:lnTo>
                  <a:lnTo>
                    <a:pt x="287" y="123"/>
                  </a:lnTo>
                  <a:lnTo>
                    <a:pt x="290" y="117"/>
                  </a:lnTo>
                  <a:lnTo>
                    <a:pt x="292" y="110"/>
                  </a:lnTo>
                  <a:lnTo>
                    <a:pt x="293" y="103"/>
                  </a:lnTo>
                  <a:lnTo>
                    <a:pt x="294" y="96"/>
                  </a:lnTo>
                  <a:lnTo>
                    <a:pt x="295" y="89"/>
                  </a:lnTo>
                  <a:lnTo>
                    <a:pt x="294" y="81"/>
                  </a:lnTo>
                  <a:lnTo>
                    <a:pt x="293" y="69"/>
                  </a:lnTo>
                  <a:lnTo>
                    <a:pt x="290" y="59"/>
                  </a:lnTo>
                  <a:lnTo>
                    <a:pt x="287" y="49"/>
                  </a:lnTo>
                  <a:lnTo>
                    <a:pt x="282" y="41"/>
                  </a:lnTo>
                  <a:lnTo>
                    <a:pt x="277" y="32"/>
                  </a:lnTo>
                  <a:lnTo>
                    <a:pt x="271" y="26"/>
                  </a:lnTo>
                  <a:lnTo>
                    <a:pt x="263" y="20"/>
                  </a:lnTo>
                  <a:lnTo>
                    <a:pt x="255" y="14"/>
                  </a:lnTo>
                  <a:lnTo>
                    <a:pt x="245" y="10"/>
                  </a:lnTo>
                  <a:lnTo>
                    <a:pt x="236" y="6"/>
                  </a:lnTo>
                  <a:lnTo>
                    <a:pt x="224" y="4"/>
                  </a:lnTo>
                  <a:lnTo>
                    <a:pt x="213" y="2"/>
                  </a:lnTo>
                  <a:lnTo>
                    <a:pt x="200" y="1"/>
                  </a:lnTo>
                  <a:lnTo>
                    <a:pt x="186" y="0"/>
                  </a:lnTo>
                  <a:lnTo>
                    <a:pt x="172" y="1"/>
                  </a:lnTo>
                  <a:lnTo>
                    <a:pt x="156" y="2"/>
                  </a:lnTo>
                  <a:lnTo>
                    <a:pt x="120" y="5"/>
                  </a:lnTo>
                  <a:lnTo>
                    <a:pt x="86" y="9"/>
                  </a:lnTo>
                  <a:lnTo>
                    <a:pt x="58" y="12"/>
                  </a:lnTo>
                  <a:lnTo>
                    <a:pt x="41" y="14"/>
                  </a:lnTo>
                  <a:lnTo>
                    <a:pt x="0" y="17"/>
                  </a:lnTo>
                  <a:lnTo>
                    <a:pt x="2" y="47"/>
                  </a:lnTo>
                  <a:lnTo>
                    <a:pt x="13" y="52"/>
                  </a:lnTo>
                  <a:lnTo>
                    <a:pt x="25" y="58"/>
                  </a:lnTo>
                  <a:lnTo>
                    <a:pt x="36" y="62"/>
                  </a:lnTo>
                  <a:lnTo>
                    <a:pt x="49" y="65"/>
                  </a:lnTo>
                  <a:lnTo>
                    <a:pt x="69" y="294"/>
                  </a:lnTo>
                  <a:lnTo>
                    <a:pt x="56" y="300"/>
                  </a:lnTo>
                  <a:lnTo>
                    <a:pt x="45" y="306"/>
                  </a:lnTo>
                  <a:lnTo>
                    <a:pt x="34" y="312"/>
                  </a:lnTo>
                  <a:lnTo>
                    <a:pt x="26" y="320"/>
                  </a:lnTo>
                  <a:lnTo>
                    <a:pt x="28" y="350"/>
                  </a:lnTo>
                  <a:lnTo>
                    <a:pt x="186" y="337"/>
                  </a:lnTo>
                  <a:lnTo>
                    <a:pt x="183" y="306"/>
                  </a:lnTo>
                  <a:lnTo>
                    <a:pt x="175" y="301"/>
                  </a:lnTo>
                  <a:lnTo>
                    <a:pt x="165" y="295"/>
                  </a:lnTo>
                  <a:lnTo>
                    <a:pt x="156" y="291"/>
                  </a:lnTo>
                  <a:lnTo>
                    <a:pt x="146" y="287"/>
                  </a:lnTo>
                  <a:lnTo>
                    <a:pt x="138" y="201"/>
                  </a:lnTo>
                  <a:lnTo>
                    <a:pt x="157" y="200"/>
                  </a:lnTo>
                  <a:lnTo>
                    <a:pt x="162" y="200"/>
                  </a:lnTo>
                  <a:lnTo>
                    <a:pt x="167" y="201"/>
                  </a:lnTo>
                  <a:lnTo>
                    <a:pt x="172" y="202"/>
                  </a:lnTo>
                  <a:lnTo>
                    <a:pt x="176" y="205"/>
                  </a:lnTo>
                  <a:lnTo>
                    <a:pt x="184" y="211"/>
                  </a:lnTo>
                  <a:lnTo>
                    <a:pt x="192" y="219"/>
                  </a:lnTo>
                  <a:lnTo>
                    <a:pt x="198" y="230"/>
                  </a:lnTo>
                  <a:lnTo>
                    <a:pt x="204" y="241"/>
                  </a:lnTo>
                  <a:lnTo>
                    <a:pt x="210" y="254"/>
                  </a:lnTo>
                  <a:lnTo>
                    <a:pt x="216" y="267"/>
                  </a:lnTo>
                  <a:lnTo>
                    <a:pt x="222" y="280"/>
                  </a:lnTo>
                  <a:lnTo>
                    <a:pt x="228" y="292"/>
                  </a:lnTo>
                  <a:lnTo>
                    <a:pt x="236" y="304"/>
                  </a:lnTo>
                  <a:lnTo>
                    <a:pt x="244" y="313"/>
                  </a:lnTo>
                  <a:lnTo>
                    <a:pt x="249" y="319"/>
                  </a:lnTo>
                  <a:lnTo>
                    <a:pt x="254" y="322"/>
                  </a:lnTo>
                  <a:lnTo>
                    <a:pt x="259" y="325"/>
                  </a:lnTo>
                  <a:lnTo>
                    <a:pt x="264" y="328"/>
                  </a:lnTo>
                  <a:lnTo>
                    <a:pt x="270" y="330"/>
                  </a:lnTo>
                  <a:lnTo>
                    <a:pt x="276" y="331"/>
                  </a:lnTo>
                  <a:lnTo>
                    <a:pt x="282" y="332"/>
                  </a:lnTo>
                  <a:lnTo>
                    <a:pt x="289" y="332"/>
                  </a:lnTo>
                  <a:lnTo>
                    <a:pt x="303" y="330"/>
                  </a:lnTo>
                  <a:lnTo>
                    <a:pt x="317" y="328"/>
                  </a:lnTo>
                  <a:lnTo>
                    <a:pt x="330" y="326"/>
                  </a:lnTo>
                  <a:lnTo>
                    <a:pt x="341" y="3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 b="0" i="0" dirty="0">
                <a:latin typeface="Helvetica" pitchFamily="2" charset="0"/>
              </a:endParaRPr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id="{86F97C95-4DA9-793C-83B0-36F446288CF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5252" y="6165304"/>
              <a:ext cx="26988" cy="39688"/>
            </a:xfrm>
            <a:custGeom>
              <a:avLst/>
              <a:gdLst>
                <a:gd name="T0" fmla="*/ 0 w 243"/>
                <a:gd name="T1" fmla="*/ 2 h 344"/>
                <a:gd name="T2" fmla="*/ 0 w 243"/>
                <a:gd name="T3" fmla="*/ 2 h 344"/>
                <a:gd name="T4" fmla="*/ 0 w 243"/>
                <a:gd name="T5" fmla="*/ 1 h 344"/>
                <a:gd name="T6" fmla="*/ 0 w 243"/>
                <a:gd name="T7" fmla="*/ 1 h 344"/>
                <a:gd name="T8" fmla="*/ 0 w 243"/>
                <a:gd name="T9" fmla="*/ 1 h 344"/>
                <a:gd name="T10" fmla="*/ 0 w 243"/>
                <a:gd name="T11" fmla="*/ 2 h 344"/>
                <a:gd name="T12" fmla="*/ 0 w 243"/>
                <a:gd name="T13" fmla="*/ 2 h 344"/>
                <a:gd name="T14" fmla="*/ 1 w 243"/>
                <a:gd name="T15" fmla="*/ 2 h 344"/>
                <a:gd name="T16" fmla="*/ 1 w 243"/>
                <a:gd name="T17" fmla="*/ 2 h 344"/>
                <a:gd name="T18" fmla="*/ 1 w 243"/>
                <a:gd name="T19" fmla="*/ 1 h 344"/>
                <a:gd name="T20" fmla="*/ 1 w 243"/>
                <a:gd name="T21" fmla="*/ 1 h 344"/>
                <a:gd name="T22" fmla="*/ 1 w 243"/>
                <a:gd name="T23" fmla="*/ 1 h 344"/>
                <a:gd name="T24" fmla="*/ 1 w 243"/>
                <a:gd name="T25" fmla="*/ 1 h 344"/>
                <a:gd name="T26" fmla="*/ 1 w 243"/>
                <a:gd name="T27" fmla="*/ 1 h 344"/>
                <a:gd name="T28" fmla="*/ 1 w 243"/>
                <a:gd name="T29" fmla="*/ 1 h 344"/>
                <a:gd name="T30" fmla="*/ 1 w 243"/>
                <a:gd name="T31" fmla="*/ 1 h 344"/>
                <a:gd name="T32" fmla="*/ 1 w 243"/>
                <a:gd name="T33" fmla="*/ 1 h 344"/>
                <a:gd name="T34" fmla="*/ 0 w 243"/>
                <a:gd name="T35" fmla="*/ 1 h 344"/>
                <a:gd name="T36" fmla="*/ 0 w 243"/>
                <a:gd name="T37" fmla="*/ 1 h 344"/>
                <a:gd name="T38" fmla="*/ 0 w 243"/>
                <a:gd name="T39" fmla="*/ 1 h 344"/>
                <a:gd name="T40" fmla="*/ 0 w 243"/>
                <a:gd name="T41" fmla="*/ 1 h 344"/>
                <a:gd name="T42" fmla="*/ 0 w 243"/>
                <a:gd name="T43" fmla="*/ 1 h 344"/>
                <a:gd name="T44" fmla="*/ 0 w 243"/>
                <a:gd name="T45" fmla="*/ 1 h 344"/>
                <a:gd name="T46" fmla="*/ 0 w 243"/>
                <a:gd name="T47" fmla="*/ 1 h 344"/>
                <a:gd name="T48" fmla="*/ 0 w 243"/>
                <a:gd name="T49" fmla="*/ 0 h 344"/>
                <a:gd name="T50" fmla="*/ 0 w 243"/>
                <a:gd name="T51" fmla="*/ 0 h 344"/>
                <a:gd name="T52" fmla="*/ 0 w 243"/>
                <a:gd name="T53" fmla="*/ 0 h 344"/>
                <a:gd name="T54" fmla="*/ 0 w 243"/>
                <a:gd name="T55" fmla="*/ 0 h 344"/>
                <a:gd name="T56" fmla="*/ 0 w 243"/>
                <a:gd name="T57" fmla="*/ 0 h 344"/>
                <a:gd name="T58" fmla="*/ 0 w 243"/>
                <a:gd name="T59" fmla="*/ 0 h 344"/>
                <a:gd name="T60" fmla="*/ 0 w 243"/>
                <a:gd name="T61" fmla="*/ 0 h 344"/>
                <a:gd name="T62" fmla="*/ 1 w 243"/>
                <a:gd name="T63" fmla="*/ 0 h 344"/>
                <a:gd name="T64" fmla="*/ 1 w 243"/>
                <a:gd name="T65" fmla="*/ 0 h 344"/>
                <a:gd name="T66" fmla="*/ 1 w 243"/>
                <a:gd name="T67" fmla="*/ 0 h 344"/>
                <a:gd name="T68" fmla="*/ 1 w 243"/>
                <a:gd name="T69" fmla="*/ 1 h 344"/>
                <a:gd name="T70" fmla="*/ 1 w 243"/>
                <a:gd name="T71" fmla="*/ 1 h 344"/>
                <a:gd name="T72" fmla="*/ 1 w 243"/>
                <a:gd name="T73" fmla="*/ 0 h 344"/>
                <a:gd name="T74" fmla="*/ 1 w 243"/>
                <a:gd name="T75" fmla="*/ 0 h 344"/>
                <a:gd name="T76" fmla="*/ 1 w 243"/>
                <a:gd name="T77" fmla="*/ 0 h 344"/>
                <a:gd name="T78" fmla="*/ 1 w 243"/>
                <a:gd name="T79" fmla="*/ 0 h 344"/>
                <a:gd name="T80" fmla="*/ 0 w 243"/>
                <a:gd name="T81" fmla="*/ 0 h 344"/>
                <a:gd name="T82" fmla="*/ 0 w 243"/>
                <a:gd name="T83" fmla="*/ 0 h 344"/>
                <a:gd name="T84" fmla="*/ 0 w 243"/>
                <a:gd name="T85" fmla="*/ 0 h 344"/>
                <a:gd name="T86" fmla="*/ 0 w 243"/>
                <a:gd name="T87" fmla="*/ 0 h 344"/>
                <a:gd name="T88" fmla="*/ 0 w 243"/>
                <a:gd name="T89" fmla="*/ 1 h 344"/>
                <a:gd name="T90" fmla="*/ 0 w 243"/>
                <a:gd name="T91" fmla="*/ 1 h 344"/>
                <a:gd name="T92" fmla="*/ 0 w 243"/>
                <a:gd name="T93" fmla="*/ 1 h 344"/>
                <a:gd name="T94" fmla="*/ 1 w 243"/>
                <a:gd name="T95" fmla="*/ 1 h 344"/>
                <a:gd name="T96" fmla="*/ 1 w 243"/>
                <a:gd name="T97" fmla="*/ 1 h 344"/>
                <a:gd name="T98" fmla="*/ 1 w 243"/>
                <a:gd name="T99" fmla="*/ 1 h 344"/>
                <a:gd name="T100" fmla="*/ 1 w 243"/>
                <a:gd name="T101" fmla="*/ 1 h 344"/>
                <a:gd name="T102" fmla="*/ 1 w 243"/>
                <a:gd name="T103" fmla="*/ 1 h 344"/>
                <a:gd name="T104" fmla="*/ 1 w 243"/>
                <a:gd name="T105" fmla="*/ 1 h 344"/>
                <a:gd name="T106" fmla="*/ 1 w 243"/>
                <a:gd name="T107" fmla="*/ 1 h 344"/>
                <a:gd name="T108" fmla="*/ 1 w 243"/>
                <a:gd name="T109" fmla="*/ 1 h 344"/>
                <a:gd name="T110" fmla="*/ 1 w 243"/>
                <a:gd name="T111" fmla="*/ 1 h 344"/>
                <a:gd name="T112" fmla="*/ 1 w 243"/>
                <a:gd name="T113" fmla="*/ 2 h 344"/>
                <a:gd name="T114" fmla="*/ 1 w 243"/>
                <a:gd name="T115" fmla="*/ 2 h 344"/>
                <a:gd name="T116" fmla="*/ 1 w 243"/>
                <a:gd name="T117" fmla="*/ 2 h 344"/>
                <a:gd name="T118" fmla="*/ 1 w 243"/>
                <a:gd name="T119" fmla="*/ 2 h 344"/>
                <a:gd name="T120" fmla="*/ 1 w 243"/>
                <a:gd name="T121" fmla="*/ 2 h 344"/>
                <a:gd name="T122" fmla="*/ 0 w 243"/>
                <a:gd name="T123" fmla="*/ 2 h 34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43" h="344">
                  <a:moveTo>
                    <a:pt x="89" y="344"/>
                  </a:moveTo>
                  <a:lnTo>
                    <a:pt x="66" y="342"/>
                  </a:lnTo>
                  <a:lnTo>
                    <a:pt x="43" y="339"/>
                  </a:lnTo>
                  <a:lnTo>
                    <a:pt x="20" y="335"/>
                  </a:lnTo>
                  <a:lnTo>
                    <a:pt x="0" y="329"/>
                  </a:lnTo>
                  <a:lnTo>
                    <a:pt x="5" y="231"/>
                  </a:lnTo>
                  <a:lnTo>
                    <a:pt x="44" y="232"/>
                  </a:lnTo>
                  <a:lnTo>
                    <a:pt x="49" y="245"/>
                  </a:lnTo>
                  <a:lnTo>
                    <a:pt x="53" y="258"/>
                  </a:lnTo>
                  <a:lnTo>
                    <a:pt x="56" y="271"/>
                  </a:lnTo>
                  <a:lnTo>
                    <a:pt x="59" y="281"/>
                  </a:lnTo>
                  <a:lnTo>
                    <a:pt x="69" y="285"/>
                  </a:lnTo>
                  <a:lnTo>
                    <a:pt x="80" y="290"/>
                  </a:lnTo>
                  <a:lnTo>
                    <a:pt x="93" y="293"/>
                  </a:lnTo>
                  <a:lnTo>
                    <a:pt x="109" y="294"/>
                  </a:lnTo>
                  <a:lnTo>
                    <a:pt x="118" y="294"/>
                  </a:lnTo>
                  <a:lnTo>
                    <a:pt x="127" y="293"/>
                  </a:lnTo>
                  <a:lnTo>
                    <a:pt x="135" y="291"/>
                  </a:lnTo>
                  <a:lnTo>
                    <a:pt x="143" y="287"/>
                  </a:lnTo>
                  <a:lnTo>
                    <a:pt x="149" y="282"/>
                  </a:lnTo>
                  <a:lnTo>
                    <a:pt x="154" y="276"/>
                  </a:lnTo>
                  <a:lnTo>
                    <a:pt x="156" y="272"/>
                  </a:lnTo>
                  <a:lnTo>
                    <a:pt x="158" y="267"/>
                  </a:lnTo>
                  <a:lnTo>
                    <a:pt x="159" y="262"/>
                  </a:lnTo>
                  <a:lnTo>
                    <a:pt x="159" y="257"/>
                  </a:lnTo>
                  <a:lnTo>
                    <a:pt x="159" y="251"/>
                  </a:lnTo>
                  <a:lnTo>
                    <a:pt x="158" y="245"/>
                  </a:lnTo>
                  <a:lnTo>
                    <a:pt x="155" y="240"/>
                  </a:lnTo>
                  <a:lnTo>
                    <a:pt x="153" y="236"/>
                  </a:lnTo>
                  <a:lnTo>
                    <a:pt x="149" y="230"/>
                  </a:lnTo>
                  <a:lnTo>
                    <a:pt x="145" y="226"/>
                  </a:lnTo>
                  <a:lnTo>
                    <a:pt x="141" y="223"/>
                  </a:lnTo>
                  <a:lnTo>
                    <a:pt x="135" y="219"/>
                  </a:lnTo>
                  <a:lnTo>
                    <a:pt x="123" y="212"/>
                  </a:lnTo>
                  <a:lnTo>
                    <a:pt x="110" y="205"/>
                  </a:lnTo>
                  <a:lnTo>
                    <a:pt x="95" y="199"/>
                  </a:lnTo>
                  <a:lnTo>
                    <a:pt x="80" y="192"/>
                  </a:lnTo>
                  <a:lnTo>
                    <a:pt x="66" y="186"/>
                  </a:lnTo>
                  <a:lnTo>
                    <a:pt x="51" y="178"/>
                  </a:lnTo>
                  <a:lnTo>
                    <a:pt x="37" y="169"/>
                  </a:lnTo>
                  <a:lnTo>
                    <a:pt x="26" y="159"/>
                  </a:lnTo>
                  <a:lnTo>
                    <a:pt x="20" y="152"/>
                  </a:lnTo>
                  <a:lnTo>
                    <a:pt x="15" y="146"/>
                  </a:lnTo>
                  <a:lnTo>
                    <a:pt x="12" y="139"/>
                  </a:lnTo>
                  <a:lnTo>
                    <a:pt x="8" y="132"/>
                  </a:lnTo>
                  <a:lnTo>
                    <a:pt x="6" y="124"/>
                  </a:lnTo>
                  <a:lnTo>
                    <a:pt x="3" y="115"/>
                  </a:lnTo>
                  <a:lnTo>
                    <a:pt x="2" y="106"/>
                  </a:lnTo>
                  <a:lnTo>
                    <a:pt x="2" y="96"/>
                  </a:lnTo>
                  <a:lnTo>
                    <a:pt x="3" y="86"/>
                  </a:lnTo>
                  <a:lnTo>
                    <a:pt x="7" y="75"/>
                  </a:lnTo>
                  <a:lnTo>
                    <a:pt x="10" y="66"/>
                  </a:lnTo>
                  <a:lnTo>
                    <a:pt x="14" y="56"/>
                  </a:lnTo>
                  <a:lnTo>
                    <a:pt x="19" y="48"/>
                  </a:lnTo>
                  <a:lnTo>
                    <a:pt x="27" y="39"/>
                  </a:lnTo>
                  <a:lnTo>
                    <a:pt x="34" y="32"/>
                  </a:lnTo>
                  <a:lnTo>
                    <a:pt x="43" y="25"/>
                  </a:lnTo>
                  <a:lnTo>
                    <a:pt x="53" y="19"/>
                  </a:lnTo>
                  <a:lnTo>
                    <a:pt x="64" y="14"/>
                  </a:lnTo>
                  <a:lnTo>
                    <a:pt x="75" y="10"/>
                  </a:lnTo>
                  <a:lnTo>
                    <a:pt x="88" y="5"/>
                  </a:lnTo>
                  <a:lnTo>
                    <a:pt x="102" y="2"/>
                  </a:lnTo>
                  <a:lnTo>
                    <a:pt x="116" y="1"/>
                  </a:lnTo>
                  <a:lnTo>
                    <a:pt x="132" y="0"/>
                  </a:lnTo>
                  <a:lnTo>
                    <a:pt x="149" y="0"/>
                  </a:lnTo>
                  <a:lnTo>
                    <a:pt x="169" y="2"/>
                  </a:lnTo>
                  <a:lnTo>
                    <a:pt x="190" y="4"/>
                  </a:lnTo>
                  <a:lnTo>
                    <a:pt x="211" y="8"/>
                  </a:lnTo>
                  <a:lnTo>
                    <a:pt x="230" y="13"/>
                  </a:lnTo>
                  <a:lnTo>
                    <a:pt x="226" y="107"/>
                  </a:lnTo>
                  <a:lnTo>
                    <a:pt x="188" y="105"/>
                  </a:lnTo>
                  <a:lnTo>
                    <a:pt x="183" y="92"/>
                  </a:lnTo>
                  <a:lnTo>
                    <a:pt x="178" y="79"/>
                  </a:lnTo>
                  <a:lnTo>
                    <a:pt x="173" y="67"/>
                  </a:lnTo>
                  <a:lnTo>
                    <a:pt x="171" y="55"/>
                  </a:lnTo>
                  <a:lnTo>
                    <a:pt x="164" y="52"/>
                  </a:lnTo>
                  <a:lnTo>
                    <a:pt x="154" y="50"/>
                  </a:lnTo>
                  <a:lnTo>
                    <a:pt x="144" y="48"/>
                  </a:lnTo>
                  <a:lnTo>
                    <a:pt x="133" y="46"/>
                  </a:lnTo>
                  <a:lnTo>
                    <a:pt x="123" y="46"/>
                  </a:lnTo>
                  <a:lnTo>
                    <a:pt x="113" y="49"/>
                  </a:lnTo>
                  <a:lnTo>
                    <a:pt x="105" y="51"/>
                  </a:lnTo>
                  <a:lnTo>
                    <a:pt x="98" y="55"/>
                  </a:lnTo>
                  <a:lnTo>
                    <a:pt x="92" y="60"/>
                  </a:lnTo>
                  <a:lnTo>
                    <a:pt x="88" y="67"/>
                  </a:lnTo>
                  <a:lnTo>
                    <a:pt x="86" y="74"/>
                  </a:lnTo>
                  <a:lnTo>
                    <a:pt x="85" y="82"/>
                  </a:lnTo>
                  <a:lnTo>
                    <a:pt x="85" y="88"/>
                  </a:lnTo>
                  <a:lnTo>
                    <a:pt x="86" y="93"/>
                  </a:lnTo>
                  <a:lnTo>
                    <a:pt x="88" y="98"/>
                  </a:lnTo>
                  <a:lnTo>
                    <a:pt x="91" y="103"/>
                  </a:lnTo>
                  <a:lnTo>
                    <a:pt x="94" y="107"/>
                  </a:lnTo>
                  <a:lnTo>
                    <a:pt x="98" y="111"/>
                  </a:lnTo>
                  <a:lnTo>
                    <a:pt x="104" y="115"/>
                  </a:lnTo>
                  <a:lnTo>
                    <a:pt x="109" y="118"/>
                  </a:lnTo>
                  <a:lnTo>
                    <a:pt x="134" y="131"/>
                  </a:lnTo>
                  <a:lnTo>
                    <a:pt x="165" y="145"/>
                  </a:lnTo>
                  <a:lnTo>
                    <a:pt x="180" y="152"/>
                  </a:lnTo>
                  <a:lnTo>
                    <a:pt x="194" y="160"/>
                  </a:lnTo>
                  <a:lnTo>
                    <a:pt x="208" y="169"/>
                  </a:lnTo>
                  <a:lnTo>
                    <a:pt x="220" y="180"/>
                  </a:lnTo>
                  <a:lnTo>
                    <a:pt x="225" y="186"/>
                  </a:lnTo>
                  <a:lnTo>
                    <a:pt x="230" y="192"/>
                  </a:lnTo>
                  <a:lnTo>
                    <a:pt x="234" y="199"/>
                  </a:lnTo>
                  <a:lnTo>
                    <a:pt x="238" y="206"/>
                  </a:lnTo>
                  <a:lnTo>
                    <a:pt x="240" y="215"/>
                  </a:lnTo>
                  <a:lnTo>
                    <a:pt x="242" y="223"/>
                  </a:lnTo>
                  <a:lnTo>
                    <a:pt x="243" y="231"/>
                  </a:lnTo>
                  <a:lnTo>
                    <a:pt x="243" y="242"/>
                  </a:lnTo>
                  <a:lnTo>
                    <a:pt x="242" y="253"/>
                  </a:lnTo>
                  <a:lnTo>
                    <a:pt x="240" y="263"/>
                  </a:lnTo>
                  <a:lnTo>
                    <a:pt x="236" y="274"/>
                  </a:lnTo>
                  <a:lnTo>
                    <a:pt x="231" y="283"/>
                  </a:lnTo>
                  <a:lnTo>
                    <a:pt x="225" y="293"/>
                  </a:lnTo>
                  <a:lnTo>
                    <a:pt x="218" y="301"/>
                  </a:lnTo>
                  <a:lnTo>
                    <a:pt x="209" y="310"/>
                  </a:lnTo>
                  <a:lnTo>
                    <a:pt x="201" y="317"/>
                  </a:lnTo>
                  <a:lnTo>
                    <a:pt x="190" y="323"/>
                  </a:lnTo>
                  <a:lnTo>
                    <a:pt x="179" y="330"/>
                  </a:lnTo>
                  <a:lnTo>
                    <a:pt x="166" y="334"/>
                  </a:lnTo>
                  <a:lnTo>
                    <a:pt x="152" y="338"/>
                  </a:lnTo>
                  <a:lnTo>
                    <a:pt x="137" y="341"/>
                  </a:lnTo>
                  <a:lnTo>
                    <a:pt x="123" y="343"/>
                  </a:lnTo>
                  <a:lnTo>
                    <a:pt x="106" y="344"/>
                  </a:lnTo>
                  <a:lnTo>
                    <a:pt x="89" y="3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 b="0" i="0" dirty="0">
                <a:latin typeface="Helvetica" pitchFamily="2" charset="0"/>
              </a:endParaRPr>
            </a:p>
          </p:txBody>
        </p:sp>
        <p:sp>
          <p:nvSpPr>
            <p:cNvPr id="21" name="Freeform 31">
              <a:extLst>
                <a:ext uri="{FF2B5EF4-FFF2-40B4-BE49-F238E27FC236}">
                  <a16:creationId xmlns:a16="http://schemas.microsoft.com/office/drawing/2014/main" id="{8C325E20-093F-0DFB-141D-EED079DB15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1290" y="6170067"/>
              <a:ext cx="26988" cy="39688"/>
            </a:xfrm>
            <a:custGeom>
              <a:avLst/>
              <a:gdLst>
                <a:gd name="T0" fmla="*/ 0 w 226"/>
                <a:gd name="T1" fmla="*/ 2 h 359"/>
                <a:gd name="T2" fmla="*/ 0 w 226"/>
                <a:gd name="T3" fmla="*/ 1 h 359"/>
                <a:gd name="T4" fmla="*/ 0 w 226"/>
                <a:gd name="T5" fmla="*/ 1 h 359"/>
                <a:gd name="T6" fmla="*/ 0 w 226"/>
                <a:gd name="T7" fmla="*/ 1 h 359"/>
                <a:gd name="T8" fmla="*/ 0 w 226"/>
                <a:gd name="T9" fmla="*/ 1 h 359"/>
                <a:gd name="T10" fmla="*/ 0 w 226"/>
                <a:gd name="T11" fmla="*/ 1 h 359"/>
                <a:gd name="T12" fmla="*/ 1 w 226"/>
                <a:gd name="T13" fmla="*/ 0 h 359"/>
                <a:gd name="T14" fmla="*/ 0 w 226"/>
                <a:gd name="T15" fmla="*/ 0 h 359"/>
                <a:gd name="T16" fmla="*/ 0 w 226"/>
                <a:gd name="T17" fmla="*/ 0 h 359"/>
                <a:gd name="T18" fmla="*/ 0 w 226"/>
                <a:gd name="T19" fmla="*/ 0 h 359"/>
                <a:gd name="T20" fmla="*/ 0 w 226"/>
                <a:gd name="T21" fmla="*/ 0 h 359"/>
                <a:gd name="T22" fmla="*/ 0 w 226"/>
                <a:gd name="T23" fmla="*/ 0 h 359"/>
                <a:gd name="T24" fmla="*/ 1 w 226"/>
                <a:gd name="T25" fmla="*/ 0 h 359"/>
                <a:gd name="T26" fmla="*/ 1 w 226"/>
                <a:gd name="T27" fmla="*/ 0 h 359"/>
                <a:gd name="T28" fmla="*/ 1 w 226"/>
                <a:gd name="T29" fmla="*/ 0 h 359"/>
                <a:gd name="T30" fmla="*/ 1 w 226"/>
                <a:gd name="T31" fmla="*/ 0 h 359"/>
                <a:gd name="T32" fmla="*/ 1 w 226"/>
                <a:gd name="T33" fmla="*/ 0 h 359"/>
                <a:gd name="T34" fmla="*/ 1 w 226"/>
                <a:gd name="T35" fmla="*/ 0 h 359"/>
                <a:gd name="T36" fmla="*/ 1 w 226"/>
                <a:gd name="T37" fmla="*/ 1 h 359"/>
                <a:gd name="T38" fmla="*/ 1 w 226"/>
                <a:gd name="T39" fmla="*/ 1 h 359"/>
                <a:gd name="T40" fmla="*/ 1 w 226"/>
                <a:gd name="T41" fmla="*/ 2 h 359"/>
                <a:gd name="T42" fmla="*/ 1 w 226"/>
                <a:gd name="T43" fmla="*/ 2 h 359"/>
                <a:gd name="T44" fmla="*/ 1 w 226"/>
                <a:gd name="T45" fmla="*/ 2 h 359"/>
                <a:gd name="T46" fmla="*/ 1 w 226"/>
                <a:gd name="T47" fmla="*/ 2 h 359"/>
                <a:gd name="T48" fmla="*/ 0 w 226"/>
                <a:gd name="T49" fmla="*/ 2 h 35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26" h="359">
                  <a:moveTo>
                    <a:pt x="0" y="329"/>
                  </a:moveTo>
                  <a:lnTo>
                    <a:pt x="5" y="299"/>
                  </a:lnTo>
                  <a:lnTo>
                    <a:pt x="17" y="294"/>
                  </a:lnTo>
                  <a:lnTo>
                    <a:pt x="30" y="291"/>
                  </a:lnTo>
                  <a:lnTo>
                    <a:pt x="41" y="287"/>
                  </a:lnTo>
                  <a:lnTo>
                    <a:pt x="54" y="285"/>
                  </a:lnTo>
                  <a:lnTo>
                    <a:pt x="95" y="59"/>
                  </a:lnTo>
                  <a:lnTo>
                    <a:pt x="85" y="53"/>
                  </a:lnTo>
                  <a:lnTo>
                    <a:pt x="74" y="45"/>
                  </a:lnTo>
                  <a:lnTo>
                    <a:pt x="63" y="38"/>
                  </a:lnTo>
                  <a:lnTo>
                    <a:pt x="54" y="30"/>
                  </a:lnTo>
                  <a:lnTo>
                    <a:pt x="60" y="0"/>
                  </a:lnTo>
                  <a:lnTo>
                    <a:pt x="226" y="31"/>
                  </a:lnTo>
                  <a:lnTo>
                    <a:pt x="221" y="60"/>
                  </a:lnTo>
                  <a:lnTo>
                    <a:pt x="209" y="64"/>
                  </a:lnTo>
                  <a:lnTo>
                    <a:pt x="197" y="69"/>
                  </a:lnTo>
                  <a:lnTo>
                    <a:pt x="185" y="71"/>
                  </a:lnTo>
                  <a:lnTo>
                    <a:pt x="173" y="73"/>
                  </a:lnTo>
                  <a:lnTo>
                    <a:pt x="132" y="299"/>
                  </a:lnTo>
                  <a:lnTo>
                    <a:pt x="143" y="305"/>
                  </a:lnTo>
                  <a:lnTo>
                    <a:pt x="153" y="313"/>
                  </a:lnTo>
                  <a:lnTo>
                    <a:pt x="163" y="321"/>
                  </a:lnTo>
                  <a:lnTo>
                    <a:pt x="172" y="329"/>
                  </a:lnTo>
                  <a:lnTo>
                    <a:pt x="167" y="359"/>
                  </a:lnTo>
                  <a:lnTo>
                    <a:pt x="0" y="32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 b="0" i="0" dirty="0">
                <a:latin typeface="Helvetica" pitchFamily="2" charset="0"/>
              </a:endParaRPr>
            </a:p>
          </p:txBody>
        </p:sp>
        <p:sp>
          <p:nvSpPr>
            <p:cNvPr id="22" name="Freeform 32">
              <a:extLst>
                <a:ext uri="{FF2B5EF4-FFF2-40B4-BE49-F238E27FC236}">
                  <a16:creationId xmlns:a16="http://schemas.microsoft.com/office/drawing/2014/main" id="{5C63F27C-1448-2997-7EE1-2EE1901A3D1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7327" y="6179592"/>
              <a:ext cx="39688" cy="46038"/>
            </a:xfrm>
            <a:custGeom>
              <a:avLst/>
              <a:gdLst>
                <a:gd name="T0" fmla="*/ 1 w 345"/>
                <a:gd name="T1" fmla="*/ 1 h 398"/>
                <a:gd name="T2" fmla="*/ 1 w 345"/>
                <a:gd name="T3" fmla="*/ 1 h 398"/>
                <a:gd name="T4" fmla="*/ 1 w 345"/>
                <a:gd name="T5" fmla="*/ 1 h 398"/>
                <a:gd name="T6" fmla="*/ 1 w 345"/>
                <a:gd name="T7" fmla="*/ 1 h 398"/>
                <a:gd name="T8" fmla="*/ 1 w 345"/>
                <a:gd name="T9" fmla="*/ 1 h 398"/>
                <a:gd name="T10" fmla="*/ 1 w 345"/>
                <a:gd name="T11" fmla="*/ 1 h 398"/>
                <a:gd name="T12" fmla="*/ 1 w 345"/>
                <a:gd name="T13" fmla="*/ 2 h 398"/>
                <a:gd name="T14" fmla="*/ 1 w 345"/>
                <a:gd name="T15" fmla="*/ 2 h 398"/>
                <a:gd name="T16" fmla="*/ 1 w 345"/>
                <a:gd name="T17" fmla="*/ 2 h 398"/>
                <a:gd name="T18" fmla="*/ 1 w 345"/>
                <a:gd name="T19" fmla="*/ 2 h 398"/>
                <a:gd name="T20" fmla="*/ 1 w 345"/>
                <a:gd name="T21" fmla="*/ 2 h 398"/>
                <a:gd name="T22" fmla="*/ 1 w 345"/>
                <a:gd name="T23" fmla="*/ 2 h 398"/>
                <a:gd name="T24" fmla="*/ 0 w 345"/>
                <a:gd name="T25" fmla="*/ 2 h 398"/>
                <a:gd name="T26" fmla="*/ 0 w 345"/>
                <a:gd name="T27" fmla="*/ 2 h 398"/>
                <a:gd name="T28" fmla="*/ 0 w 345"/>
                <a:gd name="T29" fmla="*/ 2 h 398"/>
                <a:gd name="T30" fmla="*/ 0 w 345"/>
                <a:gd name="T31" fmla="*/ 2 h 398"/>
                <a:gd name="T32" fmla="*/ 0 w 345"/>
                <a:gd name="T33" fmla="*/ 2 h 398"/>
                <a:gd name="T34" fmla="*/ 0 w 345"/>
                <a:gd name="T35" fmla="*/ 2 h 398"/>
                <a:gd name="T36" fmla="*/ 1 w 345"/>
                <a:gd name="T37" fmla="*/ 0 h 398"/>
                <a:gd name="T38" fmla="*/ 1 w 345"/>
                <a:gd name="T39" fmla="*/ 0 h 398"/>
                <a:gd name="T40" fmla="*/ 0 w 345"/>
                <a:gd name="T41" fmla="*/ 0 h 398"/>
                <a:gd name="T42" fmla="*/ 0 w 345"/>
                <a:gd name="T43" fmla="*/ 0 h 398"/>
                <a:gd name="T44" fmla="*/ 0 w 345"/>
                <a:gd name="T45" fmla="*/ 1 h 398"/>
                <a:gd name="T46" fmla="*/ 0 w 345"/>
                <a:gd name="T47" fmla="*/ 1 h 398"/>
                <a:gd name="T48" fmla="*/ 0 w 345"/>
                <a:gd name="T49" fmla="*/ 1 h 398"/>
                <a:gd name="T50" fmla="*/ 0 w 345"/>
                <a:gd name="T51" fmla="*/ 0 h 398"/>
                <a:gd name="T52" fmla="*/ 2 w 345"/>
                <a:gd name="T53" fmla="*/ 1 h 398"/>
                <a:gd name="T54" fmla="*/ 2 w 345"/>
                <a:gd name="T55" fmla="*/ 1 h 398"/>
                <a:gd name="T56" fmla="*/ 1 w 345"/>
                <a:gd name="T57" fmla="*/ 1 h 3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45" h="398">
                  <a:moveTo>
                    <a:pt x="274" y="193"/>
                  </a:moveTo>
                  <a:lnTo>
                    <a:pt x="273" y="179"/>
                  </a:lnTo>
                  <a:lnTo>
                    <a:pt x="273" y="164"/>
                  </a:lnTo>
                  <a:lnTo>
                    <a:pt x="273" y="148"/>
                  </a:lnTo>
                  <a:lnTo>
                    <a:pt x="274" y="134"/>
                  </a:lnTo>
                  <a:lnTo>
                    <a:pt x="222" y="114"/>
                  </a:lnTo>
                  <a:lnTo>
                    <a:pt x="134" y="333"/>
                  </a:lnTo>
                  <a:lnTo>
                    <a:pt x="144" y="340"/>
                  </a:lnTo>
                  <a:lnTo>
                    <a:pt x="153" y="350"/>
                  </a:lnTo>
                  <a:lnTo>
                    <a:pt x="162" y="359"/>
                  </a:lnTo>
                  <a:lnTo>
                    <a:pt x="169" y="370"/>
                  </a:lnTo>
                  <a:lnTo>
                    <a:pt x="158" y="398"/>
                  </a:lnTo>
                  <a:lnTo>
                    <a:pt x="0" y="335"/>
                  </a:lnTo>
                  <a:lnTo>
                    <a:pt x="11" y="307"/>
                  </a:lnTo>
                  <a:lnTo>
                    <a:pt x="25" y="304"/>
                  </a:lnTo>
                  <a:lnTo>
                    <a:pt x="37" y="303"/>
                  </a:lnTo>
                  <a:lnTo>
                    <a:pt x="50" y="302"/>
                  </a:lnTo>
                  <a:lnTo>
                    <a:pt x="62" y="303"/>
                  </a:lnTo>
                  <a:lnTo>
                    <a:pt x="149" y="84"/>
                  </a:lnTo>
                  <a:lnTo>
                    <a:pt x="96" y="63"/>
                  </a:lnTo>
                  <a:lnTo>
                    <a:pt x="88" y="75"/>
                  </a:lnTo>
                  <a:lnTo>
                    <a:pt x="77" y="86"/>
                  </a:lnTo>
                  <a:lnTo>
                    <a:pt x="67" y="97"/>
                  </a:lnTo>
                  <a:lnTo>
                    <a:pt x="56" y="107"/>
                  </a:lnTo>
                  <a:lnTo>
                    <a:pt x="22" y="94"/>
                  </a:lnTo>
                  <a:lnTo>
                    <a:pt x="59" y="0"/>
                  </a:lnTo>
                  <a:lnTo>
                    <a:pt x="345" y="113"/>
                  </a:lnTo>
                  <a:lnTo>
                    <a:pt x="308" y="207"/>
                  </a:lnTo>
                  <a:lnTo>
                    <a:pt x="274" y="19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 b="0" i="0" dirty="0">
                <a:latin typeface="Helvetica" pitchFamily="2" charset="0"/>
              </a:endParaRPr>
            </a:p>
          </p:txBody>
        </p:sp>
        <p:sp>
          <p:nvSpPr>
            <p:cNvPr id="23" name="Freeform 33">
              <a:extLst>
                <a:ext uri="{FF2B5EF4-FFF2-40B4-BE49-F238E27FC236}">
                  <a16:creationId xmlns:a16="http://schemas.microsoft.com/office/drawing/2014/main" id="{EE1300C5-4C86-76C8-C737-A5F6E38D8FD6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55427" y="6214517"/>
              <a:ext cx="42863" cy="44450"/>
            </a:xfrm>
            <a:custGeom>
              <a:avLst/>
              <a:gdLst>
                <a:gd name="T0" fmla="*/ 1 w 380"/>
                <a:gd name="T1" fmla="*/ 0 h 397"/>
                <a:gd name="T2" fmla="*/ 1 w 380"/>
                <a:gd name="T3" fmla="*/ 0 h 397"/>
                <a:gd name="T4" fmla="*/ 1 w 380"/>
                <a:gd name="T5" fmla="*/ 0 h 397"/>
                <a:gd name="T6" fmla="*/ 1 w 380"/>
                <a:gd name="T7" fmla="*/ 0 h 397"/>
                <a:gd name="T8" fmla="*/ 1 w 380"/>
                <a:gd name="T9" fmla="*/ 1 h 397"/>
                <a:gd name="T10" fmla="*/ 1 w 380"/>
                <a:gd name="T11" fmla="*/ 1 h 397"/>
                <a:gd name="T12" fmla="*/ 1 w 380"/>
                <a:gd name="T13" fmla="*/ 1 h 397"/>
                <a:gd name="T14" fmla="*/ 1 w 380"/>
                <a:gd name="T15" fmla="*/ 0 h 397"/>
                <a:gd name="T16" fmla="*/ 1 w 380"/>
                <a:gd name="T17" fmla="*/ 0 h 397"/>
                <a:gd name="T18" fmla="*/ 1 w 380"/>
                <a:gd name="T19" fmla="*/ 0 h 397"/>
                <a:gd name="T20" fmla="*/ 1 w 380"/>
                <a:gd name="T21" fmla="*/ 0 h 397"/>
                <a:gd name="T22" fmla="*/ 1 w 380"/>
                <a:gd name="T23" fmla="*/ 0 h 397"/>
                <a:gd name="T24" fmla="*/ 1 w 380"/>
                <a:gd name="T25" fmla="*/ 0 h 397"/>
                <a:gd name="T26" fmla="*/ 2 w 380"/>
                <a:gd name="T27" fmla="*/ 0 h 397"/>
                <a:gd name="T28" fmla="*/ 2 w 380"/>
                <a:gd name="T29" fmla="*/ 0 h 397"/>
                <a:gd name="T30" fmla="*/ 0 w 380"/>
                <a:gd name="T31" fmla="*/ 1 h 397"/>
                <a:gd name="T32" fmla="*/ 0 w 380"/>
                <a:gd name="T33" fmla="*/ 1 h 397"/>
                <a:gd name="T34" fmla="*/ 0 w 380"/>
                <a:gd name="T35" fmla="*/ 1 h 397"/>
                <a:gd name="T36" fmla="*/ 0 w 380"/>
                <a:gd name="T37" fmla="*/ 1 h 397"/>
                <a:gd name="T38" fmla="*/ 0 w 380"/>
                <a:gd name="T39" fmla="*/ 1 h 397"/>
                <a:gd name="T40" fmla="*/ 0 w 380"/>
                <a:gd name="T41" fmla="*/ 1 h 397"/>
                <a:gd name="T42" fmla="*/ 0 w 380"/>
                <a:gd name="T43" fmla="*/ 1 h 397"/>
                <a:gd name="T44" fmla="*/ 1 w 380"/>
                <a:gd name="T45" fmla="*/ 1 h 397"/>
                <a:gd name="T46" fmla="*/ 1 w 380"/>
                <a:gd name="T47" fmla="*/ 1 h 397"/>
                <a:gd name="T48" fmla="*/ 1 w 380"/>
                <a:gd name="T49" fmla="*/ 1 h 397"/>
                <a:gd name="T50" fmla="*/ 1 w 380"/>
                <a:gd name="T51" fmla="*/ 1 h 397"/>
                <a:gd name="T52" fmla="*/ 0 w 380"/>
                <a:gd name="T53" fmla="*/ 1 h 397"/>
                <a:gd name="T54" fmla="*/ 1 w 380"/>
                <a:gd name="T55" fmla="*/ 1 h 397"/>
                <a:gd name="T56" fmla="*/ 1 w 380"/>
                <a:gd name="T57" fmla="*/ 1 h 397"/>
                <a:gd name="T58" fmla="*/ 1 w 380"/>
                <a:gd name="T59" fmla="*/ 1 h 397"/>
                <a:gd name="T60" fmla="*/ 1 w 380"/>
                <a:gd name="T61" fmla="*/ 1 h 397"/>
                <a:gd name="T62" fmla="*/ 1 w 380"/>
                <a:gd name="T63" fmla="*/ 1 h 397"/>
                <a:gd name="T64" fmla="*/ 1 w 380"/>
                <a:gd name="T65" fmla="*/ 1 h 397"/>
                <a:gd name="T66" fmla="*/ 1 w 380"/>
                <a:gd name="T67" fmla="*/ 1 h 397"/>
                <a:gd name="T68" fmla="*/ 1 w 380"/>
                <a:gd name="T69" fmla="*/ 2 h 397"/>
                <a:gd name="T70" fmla="*/ 1 w 380"/>
                <a:gd name="T71" fmla="*/ 2 h 397"/>
                <a:gd name="T72" fmla="*/ 1 w 380"/>
                <a:gd name="T73" fmla="*/ 2 h 397"/>
                <a:gd name="T74" fmla="*/ 1 w 380"/>
                <a:gd name="T75" fmla="*/ 2 h 397"/>
                <a:gd name="T76" fmla="*/ 1 w 380"/>
                <a:gd name="T77" fmla="*/ 2 h 397"/>
                <a:gd name="T78" fmla="*/ 1 w 380"/>
                <a:gd name="T79" fmla="*/ 2 h 397"/>
                <a:gd name="T80" fmla="*/ 1 w 380"/>
                <a:gd name="T81" fmla="*/ 2 h 397"/>
                <a:gd name="T82" fmla="*/ 2 w 380"/>
                <a:gd name="T83" fmla="*/ 0 h 39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80" h="397">
                  <a:moveTo>
                    <a:pt x="293" y="70"/>
                  </a:moveTo>
                  <a:lnTo>
                    <a:pt x="289" y="80"/>
                  </a:lnTo>
                  <a:lnTo>
                    <a:pt x="285" y="91"/>
                  </a:lnTo>
                  <a:lnTo>
                    <a:pt x="282" y="103"/>
                  </a:lnTo>
                  <a:lnTo>
                    <a:pt x="277" y="113"/>
                  </a:lnTo>
                  <a:lnTo>
                    <a:pt x="247" y="208"/>
                  </a:lnTo>
                  <a:lnTo>
                    <a:pt x="172" y="150"/>
                  </a:lnTo>
                  <a:lnTo>
                    <a:pt x="258" y="95"/>
                  </a:lnTo>
                  <a:lnTo>
                    <a:pt x="268" y="89"/>
                  </a:lnTo>
                  <a:lnTo>
                    <a:pt x="277" y="82"/>
                  </a:lnTo>
                  <a:lnTo>
                    <a:pt x="286" y="76"/>
                  </a:lnTo>
                  <a:lnTo>
                    <a:pt x="293" y="70"/>
                  </a:lnTo>
                  <a:close/>
                  <a:moveTo>
                    <a:pt x="380" y="52"/>
                  </a:moveTo>
                  <a:lnTo>
                    <a:pt x="312" y="0"/>
                  </a:lnTo>
                  <a:lnTo>
                    <a:pt x="54" y="160"/>
                  </a:lnTo>
                  <a:lnTo>
                    <a:pt x="45" y="159"/>
                  </a:lnTo>
                  <a:lnTo>
                    <a:pt x="37" y="157"/>
                  </a:lnTo>
                  <a:lnTo>
                    <a:pt x="27" y="156"/>
                  </a:lnTo>
                  <a:lnTo>
                    <a:pt x="19" y="156"/>
                  </a:lnTo>
                  <a:lnTo>
                    <a:pt x="0" y="181"/>
                  </a:lnTo>
                  <a:lnTo>
                    <a:pt x="97" y="257"/>
                  </a:lnTo>
                  <a:lnTo>
                    <a:pt x="116" y="232"/>
                  </a:lnTo>
                  <a:lnTo>
                    <a:pt x="113" y="224"/>
                  </a:lnTo>
                  <a:lnTo>
                    <a:pt x="110" y="215"/>
                  </a:lnTo>
                  <a:lnTo>
                    <a:pt x="106" y="206"/>
                  </a:lnTo>
                  <a:lnTo>
                    <a:pt x="101" y="197"/>
                  </a:lnTo>
                  <a:lnTo>
                    <a:pt x="136" y="175"/>
                  </a:lnTo>
                  <a:lnTo>
                    <a:pt x="231" y="249"/>
                  </a:lnTo>
                  <a:lnTo>
                    <a:pt x="218" y="289"/>
                  </a:lnTo>
                  <a:lnTo>
                    <a:pt x="209" y="286"/>
                  </a:lnTo>
                  <a:lnTo>
                    <a:pt x="199" y="284"/>
                  </a:lnTo>
                  <a:lnTo>
                    <a:pt x="189" y="283"/>
                  </a:lnTo>
                  <a:lnTo>
                    <a:pt x="179" y="283"/>
                  </a:lnTo>
                  <a:lnTo>
                    <a:pt x="160" y="306"/>
                  </a:lnTo>
                  <a:lnTo>
                    <a:pt x="276" y="397"/>
                  </a:lnTo>
                  <a:lnTo>
                    <a:pt x="295" y="373"/>
                  </a:lnTo>
                  <a:lnTo>
                    <a:pt x="294" y="366"/>
                  </a:lnTo>
                  <a:lnTo>
                    <a:pt x="292" y="358"/>
                  </a:lnTo>
                  <a:lnTo>
                    <a:pt x="289" y="350"/>
                  </a:lnTo>
                  <a:lnTo>
                    <a:pt x="286" y="341"/>
                  </a:lnTo>
                  <a:lnTo>
                    <a:pt x="380" y="5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 b="0" i="0" dirty="0">
                <a:latin typeface="Helvetica" pitchFamily="2" charset="0"/>
              </a:endParaRPr>
            </a:p>
          </p:txBody>
        </p:sp>
        <p:sp>
          <p:nvSpPr>
            <p:cNvPr id="24" name="Freeform 34">
              <a:extLst>
                <a:ext uri="{FF2B5EF4-FFF2-40B4-BE49-F238E27FC236}">
                  <a16:creationId xmlns:a16="http://schemas.microsoft.com/office/drawing/2014/main" id="{A0A2BCFD-961A-EEC7-A85B-CC2793C508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1465" y="6247854"/>
              <a:ext cx="46038" cy="44450"/>
            </a:xfrm>
            <a:custGeom>
              <a:avLst/>
              <a:gdLst>
                <a:gd name="T0" fmla="*/ 2 w 410"/>
                <a:gd name="T1" fmla="*/ 1 h 386"/>
                <a:gd name="T2" fmla="*/ 2 w 410"/>
                <a:gd name="T3" fmla="*/ 1 h 386"/>
                <a:gd name="T4" fmla="*/ 2 w 410"/>
                <a:gd name="T5" fmla="*/ 1 h 386"/>
                <a:gd name="T6" fmla="*/ 2 w 410"/>
                <a:gd name="T7" fmla="*/ 1 h 386"/>
                <a:gd name="T8" fmla="*/ 2 w 410"/>
                <a:gd name="T9" fmla="*/ 1 h 386"/>
                <a:gd name="T10" fmla="*/ 2 w 410"/>
                <a:gd name="T11" fmla="*/ 1 h 386"/>
                <a:gd name="T12" fmla="*/ 1 w 410"/>
                <a:gd name="T13" fmla="*/ 2 h 386"/>
                <a:gd name="T14" fmla="*/ 1 w 410"/>
                <a:gd name="T15" fmla="*/ 2 h 386"/>
                <a:gd name="T16" fmla="*/ 1 w 410"/>
                <a:gd name="T17" fmla="*/ 2 h 386"/>
                <a:gd name="T18" fmla="*/ 1 w 410"/>
                <a:gd name="T19" fmla="*/ 2 h 386"/>
                <a:gd name="T20" fmla="*/ 1 w 410"/>
                <a:gd name="T21" fmla="*/ 2 h 386"/>
                <a:gd name="T22" fmla="*/ 0 w 410"/>
                <a:gd name="T23" fmla="*/ 2 h 386"/>
                <a:gd name="T24" fmla="*/ 0 w 410"/>
                <a:gd name="T25" fmla="*/ 1 h 386"/>
                <a:gd name="T26" fmla="*/ 0 w 410"/>
                <a:gd name="T27" fmla="*/ 1 h 386"/>
                <a:gd name="T28" fmla="*/ 0 w 410"/>
                <a:gd name="T29" fmla="*/ 1 h 386"/>
                <a:gd name="T30" fmla="*/ 0 w 410"/>
                <a:gd name="T31" fmla="*/ 1 h 386"/>
                <a:gd name="T32" fmla="*/ 0 w 410"/>
                <a:gd name="T33" fmla="*/ 1 h 386"/>
                <a:gd name="T34" fmla="*/ 0 w 410"/>
                <a:gd name="T35" fmla="*/ 1 h 386"/>
                <a:gd name="T36" fmla="*/ 1 w 410"/>
                <a:gd name="T37" fmla="*/ 1 h 386"/>
                <a:gd name="T38" fmla="*/ 1 w 410"/>
                <a:gd name="T39" fmla="*/ 0 h 386"/>
                <a:gd name="T40" fmla="*/ 1 w 410"/>
                <a:gd name="T41" fmla="*/ 0 h 386"/>
                <a:gd name="T42" fmla="*/ 1 w 410"/>
                <a:gd name="T43" fmla="*/ 0 h 386"/>
                <a:gd name="T44" fmla="*/ 1 w 410"/>
                <a:gd name="T45" fmla="*/ 0 h 386"/>
                <a:gd name="T46" fmla="*/ 1 w 410"/>
                <a:gd name="T47" fmla="*/ 0 h 386"/>
                <a:gd name="T48" fmla="*/ 1 w 410"/>
                <a:gd name="T49" fmla="*/ 0 h 386"/>
                <a:gd name="T50" fmla="*/ 1 w 410"/>
                <a:gd name="T51" fmla="*/ 0 h 386"/>
                <a:gd name="T52" fmla="*/ 2 w 410"/>
                <a:gd name="T53" fmla="*/ 1 h 386"/>
                <a:gd name="T54" fmla="*/ 2 w 410"/>
                <a:gd name="T55" fmla="*/ 2 h 386"/>
                <a:gd name="T56" fmla="*/ 2 w 410"/>
                <a:gd name="T57" fmla="*/ 1 h 38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10" h="386">
                  <a:moveTo>
                    <a:pt x="307" y="280"/>
                  </a:moveTo>
                  <a:lnTo>
                    <a:pt x="314" y="268"/>
                  </a:lnTo>
                  <a:lnTo>
                    <a:pt x="322" y="255"/>
                  </a:lnTo>
                  <a:lnTo>
                    <a:pt x="331" y="242"/>
                  </a:lnTo>
                  <a:lnTo>
                    <a:pt x="340" y="231"/>
                  </a:lnTo>
                  <a:lnTo>
                    <a:pt x="307" y="185"/>
                  </a:lnTo>
                  <a:lnTo>
                    <a:pt x="114" y="319"/>
                  </a:lnTo>
                  <a:lnTo>
                    <a:pt x="118" y="331"/>
                  </a:lnTo>
                  <a:lnTo>
                    <a:pt x="120" y="343"/>
                  </a:lnTo>
                  <a:lnTo>
                    <a:pt x="121" y="356"/>
                  </a:lnTo>
                  <a:lnTo>
                    <a:pt x="122" y="369"/>
                  </a:lnTo>
                  <a:lnTo>
                    <a:pt x="97" y="386"/>
                  </a:lnTo>
                  <a:lnTo>
                    <a:pt x="0" y="247"/>
                  </a:lnTo>
                  <a:lnTo>
                    <a:pt x="25" y="230"/>
                  </a:lnTo>
                  <a:lnTo>
                    <a:pt x="37" y="235"/>
                  </a:lnTo>
                  <a:lnTo>
                    <a:pt x="48" y="240"/>
                  </a:lnTo>
                  <a:lnTo>
                    <a:pt x="60" y="247"/>
                  </a:lnTo>
                  <a:lnTo>
                    <a:pt x="69" y="254"/>
                  </a:lnTo>
                  <a:lnTo>
                    <a:pt x="263" y="120"/>
                  </a:lnTo>
                  <a:lnTo>
                    <a:pt x="230" y="74"/>
                  </a:lnTo>
                  <a:lnTo>
                    <a:pt x="217" y="78"/>
                  </a:lnTo>
                  <a:lnTo>
                    <a:pt x="202" y="82"/>
                  </a:lnTo>
                  <a:lnTo>
                    <a:pt x="187" y="85"/>
                  </a:lnTo>
                  <a:lnTo>
                    <a:pt x="173" y="87"/>
                  </a:lnTo>
                  <a:lnTo>
                    <a:pt x="152" y="57"/>
                  </a:lnTo>
                  <a:lnTo>
                    <a:pt x="235" y="0"/>
                  </a:lnTo>
                  <a:lnTo>
                    <a:pt x="410" y="253"/>
                  </a:lnTo>
                  <a:lnTo>
                    <a:pt x="327" y="311"/>
                  </a:lnTo>
                  <a:lnTo>
                    <a:pt x="307" y="28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 b="0" i="0" dirty="0">
                <a:latin typeface="Helvetica" pitchFamily="2" charset="0"/>
              </a:endParaRPr>
            </a:p>
          </p:txBody>
        </p:sp>
        <p:sp>
          <p:nvSpPr>
            <p:cNvPr id="25" name="Freeform 35">
              <a:extLst>
                <a:ext uri="{FF2B5EF4-FFF2-40B4-BE49-F238E27FC236}">
                  <a16:creationId xmlns:a16="http://schemas.microsoft.com/office/drawing/2014/main" id="{1CB1D80F-C0BB-C564-6506-B512956EF4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277" y="6301829"/>
              <a:ext cx="42863" cy="33338"/>
            </a:xfrm>
            <a:custGeom>
              <a:avLst/>
              <a:gdLst>
                <a:gd name="T0" fmla="*/ 0 w 372"/>
                <a:gd name="T1" fmla="*/ 1 h 282"/>
                <a:gd name="T2" fmla="*/ 0 w 372"/>
                <a:gd name="T3" fmla="*/ 1 h 282"/>
                <a:gd name="T4" fmla="*/ 0 w 372"/>
                <a:gd name="T5" fmla="*/ 1 h 282"/>
                <a:gd name="T6" fmla="*/ 0 w 372"/>
                <a:gd name="T7" fmla="*/ 1 h 282"/>
                <a:gd name="T8" fmla="*/ 0 w 372"/>
                <a:gd name="T9" fmla="*/ 1 h 282"/>
                <a:gd name="T10" fmla="*/ 0 w 372"/>
                <a:gd name="T11" fmla="*/ 1 h 282"/>
                <a:gd name="T12" fmla="*/ 1 w 372"/>
                <a:gd name="T13" fmla="*/ 0 h 282"/>
                <a:gd name="T14" fmla="*/ 1 w 372"/>
                <a:gd name="T15" fmla="*/ 0 h 282"/>
                <a:gd name="T16" fmla="*/ 1 w 372"/>
                <a:gd name="T17" fmla="*/ 0 h 282"/>
                <a:gd name="T18" fmla="*/ 1 w 372"/>
                <a:gd name="T19" fmla="*/ 0 h 282"/>
                <a:gd name="T20" fmla="*/ 1 w 372"/>
                <a:gd name="T21" fmla="*/ 0 h 282"/>
                <a:gd name="T22" fmla="*/ 2 w 372"/>
                <a:gd name="T23" fmla="*/ 0 h 282"/>
                <a:gd name="T24" fmla="*/ 2 w 372"/>
                <a:gd name="T25" fmla="*/ 1 h 282"/>
                <a:gd name="T26" fmla="*/ 2 w 372"/>
                <a:gd name="T27" fmla="*/ 1 h 282"/>
                <a:gd name="T28" fmla="*/ 2 w 372"/>
                <a:gd name="T29" fmla="*/ 1 h 282"/>
                <a:gd name="T30" fmla="*/ 2 w 372"/>
                <a:gd name="T31" fmla="*/ 1 h 282"/>
                <a:gd name="T32" fmla="*/ 2 w 372"/>
                <a:gd name="T33" fmla="*/ 1 h 282"/>
                <a:gd name="T34" fmla="*/ 2 w 372"/>
                <a:gd name="T35" fmla="*/ 1 h 282"/>
                <a:gd name="T36" fmla="*/ 1 w 372"/>
                <a:gd name="T37" fmla="*/ 1 h 282"/>
                <a:gd name="T38" fmla="*/ 1 w 372"/>
                <a:gd name="T39" fmla="*/ 1 h 282"/>
                <a:gd name="T40" fmla="*/ 1 w 372"/>
                <a:gd name="T41" fmla="*/ 1 h 282"/>
                <a:gd name="T42" fmla="*/ 1 w 372"/>
                <a:gd name="T43" fmla="*/ 1 h 282"/>
                <a:gd name="T44" fmla="*/ 1 w 372"/>
                <a:gd name="T45" fmla="*/ 1 h 282"/>
                <a:gd name="T46" fmla="*/ 0 w 372"/>
                <a:gd name="T47" fmla="*/ 2 h 282"/>
                <a:gd name="T48" fmla="*/ 0 w 372"/>
                <a:gd name="T49" fmla="*/ 1 h 28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72" h="282">
                  <a:moveTo>
                    <a:pt x="0" y="125"/>
                  </a:moveTo>
                  <a:lnTo>
                    <a:pt x="28" y="113"/>
                  </a:lnTo>
                  <a:lnTo>
                    <a:pt x="38" y="120"/>
                  </a:lnTo>
                  <a:lnTo>
                    <a:pt x="48" y="129"/>
                  </a:lnTo>
                  <a:lnTo>
                    <a:pt x="57" y="137"/>
                  </a:lnTo>
                  <a:lnTo>
                    <a:pt x="65" y="147"/>
                  </a:lnTo>
                  <a:lnTo>
                    <a:pt x="278" y="61"/>
                  </a:lnTo>
                  <a:lnTo>
                    <a:pt x="278" y="50"/>
                  </a:lnTo>
                  <a:lnTo>
                    <a:pt x="278" y="37"/>
                  </a:lnTo>
                  <a:lnTo>
                    <a:pt x="280" y="24"/>
                  </a:lnTo>
                  <a:lnTo>
                    <a:pt x="282" y="12"/>
                  </a:lnTo>
                  <a:lnTo>
                    <a:pt x="309" y="0"/>
                  </a:lnTo>
                  <a:lnTo>
                    <a:pt x="372" y="157"/>
                  </a:lnTo>
                  <a:lnTo>
                    <a:pt x="345" y="169"/>
                  </a:lnTo>
                  <a:lnTo>
                    <a:pt x="334" y="162"/>
                  </a:lnTo>
                  <a:lnTo>
                    <a:pt x="325" y="153"/>
                  </a:lnTo>
                  <a:lnTo>
                    <a:pt x="315" y="144"/>
                  </a:lnTo>
                  <a:lnTo>
                    <a:pt x="308" y="135"/>
                  </a:lnTo>
                  <a:lnTo>
                    <a:pt x="95" y="221"/>
                  </a:lnTo>
                  <a:lnTo>
                    <a:pt x="95" y="232"/>
                  </a:lnTo>
                  <a:lnTo>
                    <a:pt x="95" y="245"/>
                  </a:lnTo>
                  <a:lnTo>
                    <a:pt x="94" y="258"/>
                  </a:lnTo>
                  <a:lnTo>
                    <a:pt x="91" y="271"/>
                  </a:lnTo>
                  <a:lnTo>
                    <a:pt x="63" y="282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 b="0" i="0" dirty="0">
                <a:latin typeface="Helvetica" pitchFamily="2" charset="0"/>
              </a:endParaRPr>
            </a:p>
          </p:txBody>
        </p:sp>
        <p:sp>
          <p:nvSpPr>
            <p:cNvPr id="26" name="Freeform 36">
              <a:extLst>
                <a:ext uri="{FF2B5EF4-FFF2-40B4-BE49-F238E27FC236}">
                  <a16:creationId xmlns:a16="http://schemas.microsoft.com/office/drawing/2014/main" id="{DC6313B1-F4A5-739B-1D1F-8648E8FBD8A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9565" y="6347867"/>
              <a:ext cx="41275" cy="31750"/>
            </a:xfrm>
            <a:custGeom>
              <a:avLst/>
              <a:gdLst>
                <a:gd name="T0" fmla="*/ 0 w 367"/>
                <a:gd name="T1" fmla="*/ 1 h 274"/>
                <a:gd name="T2" fmla="*/ 0 w 367"/>
                <a:gd name="T3" fmla="*/ 0 h 274"/>
                <a:gd name="T4" fmla="*/ 0 w 367"/>
                <a:gd name="T5" fmla="*/ 0 h 274"/>
                <a:gd name="T6" fmla="*/ 0 w 367"/>
                <a:gd name="T7" fmla="*/ 0 h 274"/>
                <a:gd name="T8" fmla="*/ 0 w 367"/>
                <a:gd name="T9" fmla="*/ 1 h 274"/>
                <a:gd name="T10" fmla="*/ 0 w 367"/>
                <a:gd name="T11" fmla="*/ 1 h 274"/>
                <a:gd name="T12" fmla="*/ 0 w 367"/>
                <a:gd name="T13" fmla="*/ 1 h 274"/>
                <a:gd name="T14" fmla="*/ 0 w 367"/>
                <a:gd name="T15" fmla="*/ 1 h 274"/>
                <a:gd name="T16" fmla="*/ 0 w 367"/>
                <a:gd name="T17" fmla="*/ 1 h 274"/>
                <a:gd name="T18" fmla="*/ 0 w 367"/>
                <a:gd name="T19" fmla="*/ 1 h 274"/>
                <a:gd name="T20" fmla="*/ 0 w 367"/>
                <a:gd name="T21" fmla="*/ 1 h 274"/>
                <a:gd name="T22" fmla="*/ 1 w 367"/>
                <a:gd name="T23" fmla="*/ 1 h 274"/>
                <a:gd name="T24" fmla="*/ 1 w 367"/>
                <a:gd name="T25" fmla="*/ 1 h 274"/>
                <a:gd name="T26" fmla="*/ 1 w 367"/>
                <a:gd name="T27" fmla="*/ 1 h 274"/>
                <a:gd name="T28" fmla="*/ 1 w 367"/>
                <a:gd name="T29" fmla="*/ 1 h 274"/>
                <a:gd name="T30" fmla="*/ 1 w 367"/>
                <a:gd name="T31" fmla="*/ 1 h 274"/>
                <a:gd name="T32" fmla="*/ 1 w 367"/>
                <a:gd name="T33" fmla="*/ 1 h 274"/>
                <a:gd name="T34" fmla="*/ 1 w 367"/>
                <a:gd name="T35" fmla="*/ 1 h 274"/>
                <a:gd name="T36" fmla="*/ 1 w 367"/>
                <a:gd name="T37" fmla="*/ 0 h 274"/>
                <a:gd name="T38" fmla="*/ 1 w 367"/>
                <a:gd name="T39" fmla="*/ 0 h 274"/>
                <a:gd name="T40" fmla="*/ 1 w 367"/>
                <a:gd name="T41" fmla="*/ 0 h 274"/>
                <a:gd name="T42" fmla="*/ 1 w 367"/>
                <a:gd name="T43" fmla="*/ 0 h 274"/>
                <a:gd name="T44" fmla="*/ 1 w 367"/>
                <a:gd name="T45" fmla="*/ 0 h 274"/>
                <a:gd name="T46" fmla="*/ 1 w 367"/>
                <a:gd name="T47" fmla="*/ 0 h 274"/>
                <a:gd name="T48" fmla="*/ 1 w 367"/>
                <a:gd name="T49" fmla="*/ 0 h 274"/>
                <a:gd name="T50" fmla="*/ 1 w 367"/>
                <a:gd name="T51" fmla="*/ 0 h 274"/>
                <a:gd name="T52" fmla="*/ 1 w 367"/>
                <a:gd name="T53" fmla="*/ 0 h 274"/>
                <a:gd name="T54" fmla="*/ 1 w 367"/>
                <a:gd name="T55" fmla="*/ 0 h 274"/>
                <a:gd name="T56" fmla="*/ 2 w 367"/>
                <a:gd name="T57" fmla="*/ 0 h 274"/>
                <a:gd name="T58" fmla="*/ 2 w 367"/>
                <a:gd name="T59" fmla="*/ 0 h 274"/>
                <a:gd name="T60" fmla="*/ 2 w 367"/>
                <a:gd name="T61" fmla="*/ 0 h 274"/>
                <a:gd name="T62" fmla="*/ 2 w 367"/>
                <a:gd name="T63" fmla="*/ 1 h 274"/>
                <a:gd name="T64" fmla="*/ 2 w 367"/>
                <a:gd name="T65" fmla="*/ 1 h 274"/>
                <a:gd name="T66" fmla="*/ 2 w 367"/>
                <a:gd name="T67" fmla="*/ 1 h 274"/>
                <a:gd name="T68" fmla="*/ 1 w 367"/>
                <a:gd name="T69" fmla="*/ 1 h 274"/>
                <a:gd name="T70" fmla="*/ 1 w 367"/>
                <a:gd name="T71" fmla="*/ 1 h 274"/>
                <a:gd name="T72" fmla="*/ 1 w 367"/>
                <a:gd name="T73" fmla="*/ 1 h 274"/>
                <a:gd name="T74" fmla="*/ 2 w 367"/>
                <a:gd name="T75" fmla="*/ 1 h 274"/>
                <a:gd name="T76" fmla="*/ 2 w 367"/>
                <a:gd name="T77" fmla="*/ 1 h 274"/>
                <a:gd name="T78" fmla="*/ 2 w 367"/>
                <a:gd name="T79" fmla="*/ 1 h 274"/>
                <a:gd name="T80" fmla="*/ 1 w 367"/>
                <a:gd name="T81" fmla="*/ 0 h 274"/>
                <a:gd name="T82" fmla="*/ 1 w 367"/>
                <a:gd name="T83" fmla="*/ 0 h 274"/>
                <a:gd name="T84" fmla="*/ 1 w 367"/>
                <a:gd name="T85" fmla="*/ 0 h 274"/>
                <a:gd name="T86" fmla="*/ 1 w 367"/>
                <a:gd name="T87" fmla="*/ 0 h 274"/>
                <a:gd name="T88" fmla="*/ 1 w 367"/>
                <a:gd name="T89" fmla="*/ 0 h 274"/>
                <a:gd name="T90" fmla="*/ 1 w 367"/>
                <a:gd name="T91" fmla="*/ 1 h 274"/>
                <a:gd name="T92" fmla="*/ 1 w 367"/>
                <a:gd name="T93" fmla="*/ 1 h 274"/>
                <a:gd name="T94" fmla="*/ 1 w 367"/>
                <a:gd name="T95" fmla="*/ 1 h 274"/>
                <a:gd name="T96" fmla="*/ 1 w 367"/>
                <a:gd name="T97" fmla="*/ 1 h 274"/>
                <a:gd name="T98" fmla="*/ 1 w 367"/>
                <a:gd name="T99" fmla="*/ 1 h 274"/>
                <a:gd name="T100" fmla="*/ 1 w 367"/>
                <a:gd name="T101" fmla="*/ 1 h 274"/>
                <a:gd name="T102" fmla="*/ 1 w 367"/>
                <a:gd name="T103" fmla="*/ 1 h 274"/>
                <a:gd name="T104" fmla="*/ 1 w 367"/>
                <a:gd name="T105" fmla="*/ 1 h 274"/>
                <a:gd name="T106" fmla="*/ 1 w 367"/>
                <a:gd name="T107" fmla="*/ 1 h 274"/>
                <a:gd name="T108" fmla="*/ 1 w 367"/>
                <a:gd name="T109" fmla="*/ 1 h 274"/>
                <a:gd name="T110" fmla="*/ 1 w 367"/>
                <a:gd name="T111" fmla="*/ 1 h 274"/>
                <a:gd name="T112" fmla="*/ 0 w 367"/>
                <a:gd name="T113" fmla="*/ 1 h 274"/>
                <a:gd name="T114" fmla="*/ 0 w 367"/>
                <a:gd name="T115" fmla="*/ 1 h 274"/>
                <a:gd name="T116" fmla="*/ 0 w 367"/>
                <a:gd name="T117" fmla="*/ 1 h 274"/>
                <a:gd name="T118" fmla="*/ 0 w 367"/>
                <a:gd name="T119" fmla="*/ 1 h 274"/>
                <a:gd name="T120" fmla="*/ 0 w 367"/>
                <a:gd name="T121" fmla="*/ 1 h 274"/>
                <a:gd name="T122" fmla="*/ 0 w 367"/>
                <a:gd name="T123" fmla="*/ 1 h 27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67" h="274">
                  <a:moveTo>
                    <a:pt x="10" y="151"/>
                  </a:moveTo>
                  <a:lnTo>
                    <a:pt x="6" y="127"/>
                  </a:lnTo>
                  <a:lnTo>
                    <a:pt x="3" y="104"/>
                  </a:lnTo>
                  <a:lnTo>
                    <a:pt x="0" y="82"/>
                  </a:lnTo>
                  <a:lnTo>
                    <a:pt x="0" y="61"/>
                  </a:lnTo>
                  <a:lnTo>
                    <a:pt x="96" y="40"/>
                  </a:lnTo>
                  <a:lnTo>
                    <a:pt x="105" y="77"/>
                  </a:lnTo>
                  <a:lnTo>
                    <a:pt x="94" y="85"/>
                  </a:lnTo>
                  <a:lnTo>
                    <a:pt x="84" y="93"/>
                  </a:lnTo>
                  <a:lnTo>
                    <a:pt x="72" y="100"/>
                  </a:lnTo>
                  <a:lnTo>
                    <a:pt x="63" y="105"/>
                  </a:lnTo>
                  <a:lnTo>
                    <a:pt x="61" y="116"/>
                  </a:lnTo>
                  <a:lnTo>
                    <a:pt x="60" y="127"/>
                  </a:lnTo>
                  <a:lnTo>
                    <a:pt x="61" y="141"/>
                  </a:lnTo>
                  <a:lnTo>
                    <a:pt x="63" y="156"/>
                  </a:lnTo>
                  <a:lnTo>
                    <a:pt x="66" y="165"/>
                  </a:lnTo>
                  <a:lnTo>
                    <a:pt x="69" y="174"/>
                  </a:lnTo>
                  <a:lnTo>
                    <a:pt x="73" y="181"/>
                  </a:lnTo>
                  <a:lnTo>
                    <a:pt x="80" y="188"/>
                  </a:lnTo>
                  <a:lnTo>
                    <a:pt x="86" y="193"/>
                  </a:lnTo>
                  <a:lnTo>
                    <a:pt x="93" y="195"/>
                  </a:lnTo>
                  <a:lnTo>
                    <a:pt x="97" y="196"/>
                  </a:lnTo>
                  <a:lnTo>
                    <a:pt x="102" y="196"/>
                  </a:lnTo>
                  <a:lnTo>
                    <a:pt x="107" y="196"/>
                  </a:lnTo>
                  <a:lnTo>
                    <a:pt x="112" y="195"/>
                  </a:lnTo>
                  <a:lnTo>
                    <a:pt x="118" y="193"/>
                  </a:lnTo>
                  <a:lnTo>
                    <a:pt x="123" y="191"/>
                  </a:lnTo>
                  <a:lnTo>
                    <a:pt x="128" y="188"/>
                  </a:lnTo>
                  <a:lnTo>
                    <a:pt x="131" y="183"/>
                  </a:lnTo>
                  <a:lnTo>
                    <a:pt x="135" y="179"/>
                  </a:lnTo>
                  <a:lnTo>
                    <a:pt x="138" y="174"/>
                  </a:lnTo>
                  <a:lnTo>
                    <a:pt x="141" y="169"/>
                  </a:lnTo>
                  <a:lnTo>
                    <a:pt x="143" y="162"/>
                  </a:lnTo>
                  <a:lnTo>
                    <a:pt x="146" y="149"/>
                  </a:lnTo>
                  <a:lnTo>
                    <a:pt x="149" y="134"/>
                  </a:lnTo>
                  <a:lnTo>
                    <a:pt x="151" y="118"/>
                  </a:lnTo>
                  <a:lnTo>
                    <a:pt x="153" y="102"/>
                  </a:lnTo>
                  <a:lnTo>
                    <a:pt x="156" y="85"/>
                  </a:lnTo>
                  <a:lnTo>
                    <a:pt x="160" y="69"/>
                  </a:lnTo>
                  <a:lnTo>
                    <a:pt x="165" y="55"/>
                  </a:lnTo>
                  <a:lnTo>
                    <a:pt x="171" y="40"/>
                  </a:lnTo>
                  <a:lnTo>
                    <a:pt x="176" y="33"/>
                  </a:lnTo>
                  <a:lnTo>
                    <a:pt x="181" y="27"/>
                  </a:lnTo>
                  <a:lnTo>
                    <a:pt x="186" y="22"/>
                  </a:lnTo>
                  <a:lnTo>
                    <a:pt x="192" y="16"/>
                  </a:lnTo>
                  <a:lnTo>
                    <a:pt x="200" y="11"/>
                  </a:lnTo>
                  <a:lnTo>
                    <a:pt x="207" y="8"/>
                  </a:lnTo>
                  <a:lnTo>
                    <a:pt x="216" y="4"/>
                  </a:lnTo>
                  <a:lnTo>
                    <a:pt x="226" y="2"/>
                  </a:lnTo>
                  <a:lnTo>
                    <a:pt x="237" y="0"/>
                  </a:lnTo>
                  <a:lnTo>
                    <a:pt x="246" y="0"/>
                  </a:lnTo>
                  <a:lnTo>
                    <a:pt x="257" y="0"/>
                  </a:lnTo>
                  <a:lnTo>
                    <a:pt x="267" y="2"/>
                  </a:lnTo>
                  <a:lnTo>
                    <a:pt x="277" y="5"/>
                  </a:lnTo>
                  <a:lnTo>
                    <a:pt x="286" y="9"/>
                  </a:lnTo>
                  <a:lnTo>
                    <a:pt x="296" y="14"/>
                  </a:lnTo>
                  <a:lnTo>
                    <a:pt x="304" y="22"/>
                  </a:lnTo>
                  <a:lnTo>
                    <a:pt x="313" y="29"/>
                  </a:lnTo>
                  <a:lnTo>
                    <a:pt x="321" y="38"/>
                  </a:lnTo>
                  <a:lnTo>
                    <a:pt x="329" y="48"/>
                  </a:lnTo>
                  <a:lnTo>
                    <a:pt x="336" y="60"/>
                  </a:lnTo>
                  <a:lnTo>
                    <a:pt x="342" y="73"/>
                  </a:lnTo>
                  <a:lnTo>
                    <a:pt x="348" y="86"/>
                  </a:lnTo>
                  <a:lnTo>
                    <a:pt x="353" y="101"/>
                  </a:lnTo>
                  <a:lnTo>
                    <a:pt x="357" y="117"/>
                  </a:lnTo>
                  <a:lnTo>
                    <a:pt x="360" y="137"/>
                  </a:lnTo>
                  <a:lnTo>
                    <a:pt x="363" y="158"/>
                  </a:lnTo>
                  <a:lnTo>
                    <a:pt x="366" y="179"/>
                  </a:lnTo>
                  <a:lnTo>
                    <a:pt x="367" y="198"/>
                  </a:lnTo>
                  <a:lnTo>
                    <a:pt x="275" y="219"/>
                  </a:lnTo>
                  <a:lnTo>
                    <a:pt x="266" y="182"/>
                  </a:lnTo>
                  <a:lnTo>
                    <a:pt x="277" y="174"/>
                  </a:lnTo>
                  <a:lnTo>
                    <a:pt x="288" y="165"/>
                  </a:lnTo>
                  <a:lnTo>
                    <a:pt x="300" y="158"/>
                  </a:lnTo>
                  <a:lnTo>
                    <a:pt x="310" y="153"/>
                  </a:lnTo>
                  <a:lnTo>
                    <a:pt x="311" y="145"/>
                  </a:lnTo>
                  <a:lnTo>
                    <a:pt x="311" y="136"/>
                  </a:lnTo>
                  <a:lnTo>
                    <a:pt x="310" y="124"/>
                  </a:lnTo>
                  <a:lnTo>
                    <a:pt x="307" y="114"/>
                  </a:lnTo>
                  <a:lnTo>
                    <a:pt x="305" y="104"/>
                  </a:lnTo>
                  <a:lnTo>
                    <a:pt x="301" y="96"/>
                  </a:lnTo>
                  <a:lnTo>
                    <a:pt x="296" y="88"/>
                  </a:lnTo>
                  <a:lnTo>
                    <a:pt x="291" y="82"/>
                  </a:lnTo>
                  <a:lnTo>
                    <a:pt x="284" y="79"/>
                  </a:lnTo>
                  <a:lnTo>
                    <a:pt x="277" y="76"/>
                  </a:lnTo>
                  <a:lnTo>
                    <a:pt x="270" y="76"/>
                  </a:lnTo>
                  <a:lnTo>
                    <a:pt x="260" y="77"/>
                  </a:lnTo>
                  <a:lnTo>
                    <a:pt x="255" y="78"/>
                  </a:lnTo>
                  <a:lnTo>
                    <a:pt x="251" y="81"/>
                  </a:lnTo>
                  <a:lnTo>
                    <a:pt x="246" y="84"/>
                  </a:lnTo>
                  <a:lnTo>
                    <a:pt x="242" y="88"/>
                  </a:lnTo>
                  <a:lnTo>
                    <a:pt x="239" y="93"/>
                  </a:lnTo>
                  <a:lnTo>
                    <a:pt x="237" y="98"/>
                  </a:lnTo>
                  <a:lnTo>
                    <a:pt x="235" y="103"/>
                  </a:lnTo>
                  <a:lnTo>
                    <a:pt x="233" y="109"/>
                  </a:lnTo>
                  <a:lnTo>
                    <a:pt x="226" y="138"/>
                  </a:lnTo>
                  <a:lnTo>
                    <a:pt x="222" y="171"/>
                  </a:lnTo>
                  <a:lnTo>
                    <a:pt x="219" y="187"/>
                  </a:lnTo>
                  <a:lnTo>
                    <a:pt x="216" y="204"/>
                  </a:lnTo>
                  <a:lnTo>
                    <a:pt x="210" y="219"/>
                  </a:lnTo>
                  <a:lnTo>
                    <a:pt x="203" y="233"/>
                  </a:lnTo>
                  <a:lnTo>
                    <a:pt x="199" y="241"/>
                  </a:lnTo>
                  <a:lnTo>
                    <a:pt x="194" y="246"/>
                  </a:lnTo>
                  <a:lnTo>
                    <a:pt x="188" y="252"/>
                  </a:lnTo>
                  <a:lnTo>
                    <a:pt x="182" y="257"/>
                  </a:lnTo>
                  <a:lnTo>
                    <a:pt x="176" y="262"/>
                  </a:lnTo>
                  <a:lnTo>
                    <a:pt x="167" y="266"/>
                  </a:lnTo>
                  <a:lnTo>
                    <a:pt x="159" y="269"/>
                  </a:lnTo>
                  <a:lnTo>
                    <a:pt x="149" y="272"/>
                  </a:lnTo>
                  <a:lnTo>
                    <a:pt x="139" y="274"/>
                  </a:lnTo>
                  <a:lnTo>
                    <a:pt x="128" y="274"/>
                  </a:lnTo>
                  <a:lnTo>
                    <a:pt x="116" y="273"/>
                  </a:lnTo>
                  <a:lnTo>
                    <a:pt x="106" y="272"/>
                  </a:lnTo>
                  <a:lnTo>
                    <a:pt x="95" y="268"/>
                  </a:lnTo>
                  <a:lnTo>
                    <a:pt x="85" y="264"/>
                  </a:lnTo>
                  <a:lnTo>
                    <a:pt x="75" y="258"/>
                  </a:lnTo>
                  <a:lnTo>
                    <a:pt x="66" y="251"/>
                  </a:lnTo>
                  <a:lnTo>
                    <a:pt x="56" y="243"/>
                  </a:lnTo>
                  <a:lnTo>
                    <a:pt x="48" y="233"/>
                  </a:lnTo>
                  <a:lnTo>
                    <a:pt x="39" y="223"/>
                  </a:lnTo>
                  <a:lnTo>
                    <a:pt x="32" y="211"/>
                  </a:lnTo>
                  <a:lnTo>
                    <a:pt x="26" y="197"/>
                  </a:lnTo>
                  <a:lnTo>
                    <a:pt x="19" y="182"/>
                  </a:lnTo>
                  <a:lnTo>
                    <a:pt x="14" y="168"/>
                  </a:lnTo>
                  <a:lnTo>
                    <a:pt x="10" y="1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 b="0" i="0" dirty="0">
                <a:latin typeface="Helvetica" pitchFamily="2" charset="0"/>
              </a:endParaRPr>
            </a:p>
          </p:txBody>
        </p:sp>
        <p:sp>
          <p:nvSpPr>
            <p:cNvPr id="27" name="Freeform 37">
              <a:extLst>
                <a:ext uri="{FF2B5EF4-FFF2-40B4-BE49-F238E27FC236}">
                  <a16:creationId xmlns:a16="http://schemas.microsoft.com/office/drawing/2014/main" id="{77C02BA5-F241-131C-5989-4E90E4D28A2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4965" y="6400254"/>
              <a:ext cx="11113" cy="9525"/>
            </a:xfrm>
            <a:custGeom>
              <a:avLst/>
              <a:gdLst>
                <a:gd name="T0" fmla="*/ 0 w 94"/>
                <a:gd name="T1" fmla="*/ 0 h 90"/>
                <a:gd name="T2" fmla="*/ 0 w 94"/>
                <a:gd name="T3" fmla="*/ 0 h 90"/>
                <a:gd name="T4" fmla="*/ 0 w 94"/>
                <a:gd name="T5" fmla="*/ 0 h 90"/>
                <a:gd name="T6" fmla="*/ 0 w 94"/>
                <a:gd name="T7" fmla="*/ 0 h 90"/>
                <a:gd name="T8" fmla="*/ 0 w 94"/>
                <a:gd name="T9" fmla="*/ 0 h 90"/>
                <a:gd name="T10" fmla="*/ 0 w 94"/>
                <a:gd name="T11" fmla="*/ 0 h 90"/>
                <a:gd name="T12" fmla="*/ 0 w 94"/>
                <a:gd name="T13" fmla="*/ 0 h 90"/>
                <a:gd name="T14" fmla="*/ 0 w 94"/>
                <a:gd name="T15" fmla="*/ 0 h 90"/>
                <a:gd name="T16" fmla="*/ 0 w 94"/>
                <a:gd name="T17" fmla="*/ 0 h 90"/>
                <a:gd name="T18" fmla="*/ 0 w 94"/>
                <a:gd name="T19" fmla="*/ 0 h 90"/>
                <a:gd name="T20" fmla="*/ 0 w 94"/>
                <a:gd name="T21" fmla="*/ 0 h 90"/>
                <a:gd name="T22" fmla="*/ 0 w 94"/>
                <a:gd name="T23" fmla="*/ 0 h 90"/>
                <a:gd name="T24" fmla="*/ 0 w 94"/>
                <a:gd name="T25" fmla="*/ 0 h 90"/>
                <a:gd name="T26" fmla="*/ 0 w 94"/>
                <a:gd name="T27" fmla="*/ 0 h 90"/>
                <a:gd name="T28" fmla="*/ 1 w 94"/>
                <a:gd name="T29" fmla="*/ 0 h 90"/>
                <a:gd name="T30" fmla="*/ 1 w 94"/>
                <a:gd name="T31" fmla="*/ 0 h 90"/>
                <a:gd name="T32" fmla="*/ 1 w 94"/>
                <a:gd name="T33" fmla="*/ 0 h 90"/>
                <a:gd name="T34" fmla="*/ 1 w 94"/>
                <a:gd name="T35" fmla="*/ 0 h 90"/>
                <a:gd name="T36" fmla="*/ 1 w 94"/>
                <a:gd name="T37" fmla="*/ 0 h 90"/>
                <a:gd name="T38" fmla="*/ 1 w 94"/>
                <a:gd name="T39" fmla="*/ 0 h 90"/>
                <a:gd name="T40" fmla="*/ 0 w 94"/>
                <a:gd name="T41" fmla="*/ 0 h 90"/>
                <a:gd name="T42" fmla="*/ 0 w 94"/>
                <a:gd name="T43" fmla="*/ 0 h 90"/>
                <a:gd name="T44" fmla="*/ 0 w 94"/>
                <a:gd name="T45" fmla="*/ 0 h 90"/>
                <a:gd name="T46" fmla="*/ 0 w 94"/>
                <a:gd name="T47" fmla="*/ 0 h 90"/>
                <a:gd name="T48" fmla="*/ 0 w 94"/>
                <a:gd name="T49" fmla="*/ 0 h 90"/>
                <a:gd name="T50" fmla="*/ 0 w 94"/>
                <a:gd name="T51" fmla="*/ 0 h 90"/>
                <a:gd name="T52" fmla="*/ 0 w 94"/>
                <a:gd name="T53" fmla="*/ 0 h 90"/>
                <a:gd name="T54" fmla="*/ 0 w 94"/>
                <a:gd name="T55" fmla="*/ 0 h 90"/>
                <a:gd name="T56" fmla="*/ 0 w 94"/>
                <a:gd name="T57" fmla="*/ 0 h 90"/>
                <a:gd name="T58" fmla="*/ 0 w 94"/>
                <a:gd name="T59" fmla="*/ 0 h 90"/>
                <a:gd name="T60" fmla="*/ 0 w 94"/>
                <a:gd name="T61" fmla="*/ 0 h 90"/>
                <a:gd name="T62" fmla="*/ 0 w 94"/>
                <a:gd name="T63" fmla="*/ 0 h 90"/>
                <a:gd name="T64" fmla="*/ 0 w 94"/>
                <a:gd name="T65" fmla="*/ 0 h 9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4" h="90">
                  <a:moveTo>
                    <a:pt x="0" y="51"/>
                  </a:moveTo>
                  <a:lnTo>
                    <a:pt x="0" y="41"/>
                  </a:lnTo>
                  <a:lnTo>
                    <a:pt x="2" y="33"/>
                  </a:lnTo>
                  <a:lnTo>
                    <a:pt x="5" y="24"/>
                  </a:lnTo>
                  <a:lnTo>
                    <a:pt x="10" y="17"/>
                  </a:lnTo>
                  <a:lnTo>
                    <a:pt x="16" y="11"/>
                  </a:lnTo>
                  <a:lnTo>
                    <a:pt x="23" y="5"/>
                  </a:lnTo>
                  <a:lnTo>
                    <a:pt x="32" y="2"/>
                  </a:lnTo>
                  <a:lnTo>
                    <a:pt x="41" y="0"/>
                  </a:lnTo>
                  <a:lnTo>
                    <a:pt x="51" y="0"/>
                  </a:lnTo>
                  <a:lnTo>
                    <a:pt x="60" y="1"/>
                  </a:lnTo>
                  <a:lnTo>
                    <a:pt x="69" y="4"/>
                  </a:lnTo>
                  <a:lnTo>
                    <a:pt x="76" y="8"/>
                  </a:lnTo>
                  <a:lnTo>
                    <a:pt x="82" y="15"/>
                  </a:lnTo>
                  <a:lnTo>
                    <a:pt x="88" y="22"/>
                  </a:lnTo>
                  <a:lnTo>
                    <a:pt x="92" y="30"/>
                  </a:lnTo>
                  <a:lnTo>
                    <a:pt x="94" y="39"/>
                  </a:lnTo>
                  <a:lnTo>
                    <a:pt x="94" y="49"/>
                  </a:lnTo>
                  <a:lnTo>
                    <a:pt x="92" y="57"/>
                  </a:lnTo>
                  <a:lnTo>
                    <a:pt x="89" y="65"/>
                  </a:lnTo>
                  <a:lnTo>
                    <a:pt x="83" y="73"/>
                  </a:lnTo>
                  <a:lnTo>
                    <a:pt x="77" y="79"/>
                  </a:lnTo>
                  <a:lnTo>
                    <a:pt x="70" y="85"/>
                  </a:lnTo>
                  <a:lnTo>
                    <a:pt x="61" y="88"/>
                  </a:lnTo>
                  <a:lnTo>
                    <a:pt x="53" y="90"/>
                  </a:lnTo>
                  <a:lnTo>
                    <a:pt x="42" y="90"/>
                  </a:lnTo>
                  <a:lnTo>
                    <a:pt x="34" y="89"/>
                  </a:lnTo>
                  <a:lnTo>
                    <a:pt x="25" y="86"/>
                  </a:lnTo>
                  <a:lnTo>
                    <a:pt x="18" y="80"/>
                  </a:lnTo>
                  <a:lnTo>
                    <a:pt x="11" y="75"/>
                  </a:lnTo>
                  <a:lnTo>
                    <a:pt x="6" y="68"/>
                  </a:lnTo>
                  <a:lnTo>
                    <a:pt x="2" y="59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 b="0" i="0" dirty="0">
                <a:latin typeface="Helvetica" pitchFamily="2" charset="0"/>
              </a:endParaRPr>
            </a:p>
          </p:txBody>
        </p:sp>
        <p:sp>
          <p:nvSpPr>
            <p:cNvPr id="28" name="Freeform 38">
              <a:extLst>
                <a:ext uri="{FF2B5EF4-FFF2-40B4-BE49-F238E27FC236}">
                  <a16:creationId xmlns:a16="http://schemas.microsoft.com/office/drawing/2014/main" id="{B1112872-0B51-F879-26ED-572B05B027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677" y="6430417"/>
              <a:ext cx="39688" cy="31750"/>
            </a:xfrm>
            <a:custGeom>
              <a:avLst/>
              <a:gdLst>
                <a:gd name="T0" fmla="*/ 0 w 341"/>
                <a:gd name="T1" fmla="*/ 0 h 271"/>
                <a:gd name="T2" fmla="*/ 0 w 341"/>
                <a:gd name="T3" fmla="*/ 0 h 271"/>
                <a:gd name="T4" fmla="*/ 0 w 341"/>
                <a:gd name="T5" fmla="*/ 0 h 271"/>
                <a:gd name="T6" fmla="*/ 0 w 341"/>
                <a:gd name="T7" fmla="*/ 0 h 271"/>
                <a:gd name="T8" fmla="*/ 0 w 341"/>
                <a:gd name="T9" fmla="*/ 0 h 271"/>
                <a:gd name="T10" fmla="*/ 0 w 341"/>
                <a:gd name="T11" fmla="*/ 0 h 271"/>
                <a:gd name="T12" fmla="*/ 2 w 341"/>
                <a:gd name="T13" fmla="*/ 0 h 271"/>
                <a:gd name="T14" fmla="*/ 2 w 341"/>
                <a:gd name="T15" fmla="*/ 0 h 271"/>
                <a:gd name="T16" fmla="*/ 2 w 341"/>
                <a:gd name="T17" fmla="*/ 0 h 271"/>
                <a:gd name="T18" fmla="*/ 2 w 341"/>
                <a:gd name="T19" fmla="*/ 0 h 271"/>
                <a:gd name="T20" fmla="*/ 2 w 341"/>
                <a:gd name="T21" fmla="*/ 0 h 271"/>
                <a:gd name="T22" fmla="*/ 2 w 341"/>
                <a:gd name="T23" fmla="*/ 0 h 271"/>
                <a:gd name="T24" fmla="*/ 2 w 341"/>
                <a:gd name="T25" fmla="*/ 1 h 271"/>
                <a:gd name="T26" fmla="*/ 2 w 341"/>
                <a:gd name="T27" fmla="*/ 1 h 271"/>
                <a:gd name="T28" fmla="*/ 2 w 341"/>
                <a:gd name="T29" fmla="*/ 1 h 271"/>
                <a:gd name="T30" fmla="*/ 2 w 341"/>
                <a:gd name="T31" fmla="*/ 1 h 271"/>
                <a:gd name="T32" fmla="*/ 2 w 341"/>
                <a:gd name="T33" fmla="*/ 1 h 271"/>
                <a:gd name="T34" fmla="*/ 2 w 341"/>
                <a:gd name="T35" fmla="*/ 1 h 271"/>
                <a:gd name="T36" fmla="*/ 0 w 341"/>
                <a:gd name="T37" fmla="*/ 1 h 271"/>
                <a:gd name="T38" fmla="*/ 0 w 341"/>
                <a:gd name="T39" fmla="*/ 1 h 271"/>
                <a:gd name="T40" fmla="*/ 0 w 341"/>
                <a:gd name="T41" fmla="*/ 1 h 271"/>
                <a:gd name="T42" fmla="*/ 0 w 341"/>
                <a:gd name="T43" fmla="*/ 1 h 271"/>
                <a:gd name="T44" fmla="*/ 1 w 341"/>
                <a:gd name="T45" fmla="*/ 1 h 271"/>
                <a:gd name="T46" fmla="*/ 1 w 341"/>
                <a:gd name="T47" fmla="*/ 1 h 271"/>
                <a:gd name="T48" fmla="*/ 1 w 341"/>
                <a:gd name="T49" fmla="*/ 1 h 271"/>
                <a:gd name="T50" fmla="*/ 0 w 341"/>
                <a:gd name="T51" fmla="*/ 1 h 271"/>
                <a:gd name="T52" fmla="*/ 0 w 341"/>
                <a:gd name="T53" fmla="*/ 0 h 27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41" h="271">
                  <a:moveTo>
                    <a:pt x="0" y="14"/>
                  </a:moveTo>
                  <a:lnTo>
                    <a:pt x="30" y="13"/>
                  </a:lnTo>
                  <a:lnTo>
                    <a:pt x="38" y="23"/>
                  </a:lnTo>
                  <a:lnTo>
                    <a:pt x="44" y="33"/>
                  </a:lnTo>
                  <a:lnTo>
                    <a:pt x="49" y="45"/>
                  </a:lnTo>
                  <a:lnTo>
                    <a:pt x="55" y="57"/>
                  </a:lnTo>
                  <a:lnTo>
                    <a:pt x="284" y="47"/>
                  </a:lnTo>
                  <a:lnTo>
                    <a:pt x="287" y="36"/>
                  </a:lnTo>
                  <a:lnTo>
                    <a:pt x="292" y="24"/>
                  </a:lnTo>
                  <a:lnTo>
                    <a:pt x="297" y="12"/>
                  </a:lnTo>
                  <a:lnTo>
                    <a:pt x="304" y="2"/>
                  </a:lnTo>
                  <a:lnTo>
                    <a:pt x="333" y="0"/>
                  </a:lnTo>
                  <a:lnTo>
                    <a:pt x="341" y="170"/>
                  </a:lnTo>
                  <a:lnTo>
                    <a:pt x="310" y="171"/>
                  </a:lnTo>
                  <a:lnTo>
                    <a:pt x="304" y="160"/>
                  </a:lnTo>
                  <a:lnTo>
                    <a:pt x="297" y="149"/>
                  </a:lnTo>
                  <a:lnTo>
                    <a:pt x="291" y="138"/>
                  </a:lnTo>
                  <a:lnTo>
                    <a:pt x="287" y="126"/>
                  </a:lnTo>
                  <a:lnTo>
                    <a:pt x="53" y="137"/>
                  </a:lnTo>
                  <a:lnTo>
                    <a:pt x="58" y="211"/>
                  </a:lnTo>
                  <a:lnTo>
                    <a:pt x="69" y="214"/>
                  </a:lnTo>
                  <a:lnTo>
                    <a:pt x="82" y="218"/>
                  </a:lnTo>
                  <a:lnTo>
                    <a:pt x="96" y="224"/>
                  </a:lnTo>
                  <a:lnTo>
                    <a:pt x="110" y="229"/>
                  </a:lnTo>
                  <a:lnTo>
                    <a:pt x="111" y="267"/>
                  </a:lnTo>
                  <a:lnTo>
                    <a:pt x="11" y="271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 b="0" i="0" dirty="0">
                <a:latin typeface="Helvetica" pitchFamily="2" charset="0"/>
              </a:endParaRPr>
            </a:p>
          </p:txBody>
        </p:sp>
        <p:sp>
          <p:nvSpPr>
            <p:cNvPr id="29" name="Freeform 39">
              <a:extLst>
                <a:ext uri="{FF2B5EF4-FFF2-40B4-BE49-F238E27FC236}">
                  <a16:creationId xmlns:a16="http://schemas.microsoft.com/office/drawing/2014/main" id="{AF433570-D713-374B-7AD5-6A4CD08AE48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677" y="6479629"/>
              <a:ext cx="39688" cy="39688"/>
            </a:xfrm>
            <a:custGeom>
              <a:avLst/>
              <a:gdLst>
                <a:gd name="T0" fmla="*/ 1 w 347"/>
                <a:gd name="T1" fmla="*/ 2 h 354"/>
                <a:gd name="T2" fmla="*/ 1 w 347"/>
                <a:gd name="T3" fmla="*/ 2 h 354"/>
                <a:gd name="T4" fmla="*/ 0 w 347"/>
                <a:gd name="T5" fmla="*/ 1 h 354"/>
                <a:gd name="T6" fmla="*/ 0 w 347"/>
                <a:gd name="T7" fmla="*/ 1 h 354"/>
                <a:gd name="T8" fmla="*/ 0 w 347"/>
                <a:gd name="T9" fmla="*/ 1 h 354"/>
                <a:gd name="T10" fmla="*/ 0 w 347"/>
                <a:gd name="T11" fmla="*/ 1 h 354"/>
                <a:gd name="T12" fmla="*/ 0 w 347"/>
                <a:gd name="T13" fmla="*/ 1 h 354"/>
                <a:gd name="T14" fmla="*/ 0 w 347"/>
                <a:gd name="T15" fmla="*/ 1 h 354"/>
                <a:gd name="T16" fmla="*/ 0 w 347"/>
                <a:gd name="T17" fmla="*/ 1 h 354"/>
                <a:gd name="T18" fmla="*/ 0 w 347"/>
                <a:gd name="T19" fmla="*/ 1 h 354"/>
                <a:gd name="T20" fmla="*/ 0 w 347"/>
                <a:gd name="T21" fmla="*/ 0 h 354"/>
                <a:gd name="T22" fmla="*/ 0 w 347"/>
                <a:gd name="T23" fmla="*/ 0 h 354"/>
                <a:gd name="T24" fmla="*/ 0 w 347"/>
                <a:gd name="T25" fmla="*/ 0 h 354"/>
                <a:gd name="T26" fmla="*/ 0 w 347"/>
                <a:gd name="T27" fmla="*/ 0 h 354"/>
                <a:gd name="T28" fmla="*/ 0 w 347"/>
                <a:gd name="T29" fmla="*/ 0 h 354"/>
                <a:gd name="T30" fmla="*/ 1 w 347"/>
                <a:gd name="T31" fmla="*/ 0 h 354"/>
                <a:gd name="T32" fmla="*/ 1 w 347"/>
                <a:gd name="T33" fmla="*/ 0 h 354"/>
                <a:gd name="T34" fmla="*/ 2 w 347"/>
                <a:gd name="T35" fmla="*/ 0 h 354"/>
                <a:gd name="T36" fmla="*/ 2 w 347"/>
                <a:gd name="T37" fmla="*/ 0 h 354"/>
                <a:gd name="T38" fmla="*/ 2 w 347"/>
                <a:gd name="T39" fmla="*/ 0 h 354"/>
                <a:gd name="T40" fmla="*/ 2 w 347"/>
                <a:gd name="T41" fmla="*/ 1 h 354"/>
                <a:gd name="T42" fmla="*/ 2 w 347"/>
                <a:gd name="T43" fmla="*/ 1 h 354"/>
                <a:gd name="T44" fmla="*/ 2 w 347"/>
                <a:gd name="T45" fmla="*/ 1 h 354"/>
                <a:gd name="T46" fmla="*/ 1 w 347"/>
                <a:gd name="T47" fmla="*/ 0 h 354"/>
                <a:gd name="T48" fmla="*/ 1 w 347"/>
                <a:gd name="T49" fmla="*/ 0 h 354"/>
                <a:gd name="T50" fmla="*/ 1 w 347"/>
                <a:gd name="T51" fmla="*/ 1 h 354"/>
                <a:gd name="T52" fmla="*/ 0 w 347"/>
                <a:gd name="T53" fmla="*/ 1 h 354"/>
                <a:gd name="T54" fmla="*/ 0 w 347"/>
                <a:gd name="T55" fmla="*/ 1 h 354"/>
                <a:gd name="T56" fmla="*/ 0 w 347"/>
                <a:gd name="T57" fmla="*/ 1 h 354"/>
                <a:gd name="T58" fmla="*/ 0 w 347"/>
                <a:gd name="T59" fmla="*/ 1 h 354"/>
                <a:gd name="T60" fmla="*/ 0 w 347"/>
                <a:gd name="T61" fmla="*/ 1 h 354"/>
                <a:gd name="T62" fmla="*/ 0 w 347"/>
                <a:gd name="T63" fmla="*/ 1 h 354"/>
                <a:gd name="T64" fmla="*/ 0 w 347"/>
                <a:gd name="T65" fmla="*/ 1 h 354"/>
                <a:gd name="T66" fmla="*/ 0 w 347"/>
                <a:gd name="T67" fmla="*/ 1 h 354"/>
                <a:gd name="T68" fmla="*/ 0 w 347"/>
                <a:gd name="T69" fmla="*/ 1 h 354"/>
                <a:gd name="T70" fmla="*/ 0 w 347"/>
                <a:gd name="T71" fmla="*/ 1 h 354"/>
                <a:gd name="T72" fmla="*/ 0 w 347"/>
                <a:gd name="T73" fmla="*/ 1 h 354"/>
                <a:gd name="T74" fmla="*/ 1 w 347"/>
                <a:gd name="T75" fmla="*/ 1 h 354"/>
                <a:gd name="T76" fmla="*/ 1 w 347"/>
                <a:gd name="T77" fmla="*/ 1 h 354"/>
                <a:gd name="T78" fmla="*/ 2 w 347"/>
                <a:gd name="T79" fmla="*/ 1 h 354"/>
                <a:gd name="T80" fmla="*/ 2 w 347"/>
                <a:gd name="T81" fmla="*/ 1 h 354"/>
                <a:gd name="T82" fmla="*/ 2 w 347"/>
                <a:gd name="T83" fmla="*/ 1 h 354"/>
                <a:gd name="T84" fmla="*/ 2 w 347"/>
                <a:gd name="T85" fmla="*/ 2 h 354"/>
                <a:gd name="T86" fmla="*/ 2 w 347"/>
                <a:gd name="T87" fmla="*/ 2 h 354"/>
                <a:gd name="T88" fmla="*/ 2 w 347"/>
                <a:gd name="T89" fmla="*/ 2 h 3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7" h="354">
                  <a:moveTo>
                    <a:pt x="283" y="319"/>
                  </a:moveTo>
                  <a:lnTo>
                    <a:pt x="133" y="312"/>
                  </a:lnTo>
                  <a:lnTo>
                    <a:pt x="116" y="311"/>
                  </a:lnTo>
                  <a:lnTo>
                    <a:pt x="101" y="307"/>
                  </a:lnTo>
                  <a:lnTo>
                    <a:pt x="86" y="304"/>
                  </a:lnTo>
                  <a:lnTo>
                    <a:pt x="73" y="299"/>
                  </a:lnTo>
                  <a:lnTo>
                    <a:pt x="61" y="293"/>
                  </a:lnTo>
                  <a:lnTo>
                    <a:pt x="49" y="285"/>
                  </a:lnTo>
                  <a:lnTo>
                    <a:pt x="40" y="277"/>
                  </a:lnTo>
                  <a:lnTo>
                    <a:pt x="30" y="267"/>
                  </a:lnTo>
                  <a:lnTo>
                    <a:pt x="23" y="257"/>
                  </a:lnTo>
                  <a:lnTo>
                    <a:pt x="17" y="245"/>
                  </a:lnTo>
                  <a:lnTo>
                    <a:pt x="11" y="233"/>
                  </a:lnTo>
                  <a:lnTo>
                    <a:pt x="6" y="221"/>
                  </a:lnTo>
                  <a:lnTo>
                    <a:pt x="3" y="207"/>
                  </a:lnTo>
                  <a:lnTo>
                    <a:pt x="1" y="192"/>
                  </a:lnTo>
                  <a:lnTo>
                    <a:pt x="0" y="176"/>
                  </a:lnTo>
                  <a:lnTo>
                    <a:pt x="1" y="161"/>
                  </a:lnTo>
                  <a:lnTo>
                    <a:pt x="2" y="142"/>
                  </a:lnTo>
                  <a:lnTo>
                    <a:pt x="4" y="125"/>
                  </a:lnTo>
                  <a:lnTo>
                    <a:pt x="8" y="109"/>
                  </a:lnTo>
                  <a:lnTo>
                    <a:pt x="12" y="95"/>
                  </a:lnTo>
                  <a:lnTo>
                    <a:pt x="19" y="81"/>
                  </a:lnTo>
                  <a:lnTo>
                    <a:pt x="25" y="71"/>
                  </a:lnTo>
                  <a:lnTo>
                    <a:pt x="32" y="60"/>
                  </a:lnTo>
                  <a:lnTo>
                    <a:pt x="41" y="52"/>
                  </a:lnTo>
                  <a:lnTo>
                    <a:pt x="50" y="44"/>
                  </a:lnTo>
                  <a:lnTo>
                    <a:pt x="60" y="38"/>
                  </a:lnTo>
                  <a:lnTo>
                    <a:pt x="70" y="34"/>
                  </a:lnTo>
                  <a:lnTo>
                    <a:pt x="82" y="30"/>
                  </a:lnTo>
                  <a:lnTo>
                    <a:pt x="95" y="26"/>
                  </a:lnTo>
                  <a:lnTo>
                    <a:pt x="107" y="25"/>
                  </a:lnTo>
                  <a:lnTo>
                    <a:pt x="120" y="24"/>
                  </a:lnTo>
                  <a:lnTo>
                    <a:pt x="134" y="24"/>
                  </a:lnTo>
                  <a:lnTo>
                    <a:pt x="294" y="31"/>
                  </a:lnTo>
                  <a:lnTo>
                    <a:pt x="298" y="23"/>
                  </a:lnTo>
                  <a:lnTo>
                    <a:pt x="305" y="15"/>
                  </a:lnTo>
                  <a:lnTo>
                    <a:pt x="311" y="6"/>
                  </a:lnTo>
                  <a:lnTo>
                    <a:pt x="317" y="0"/>
                  </a:lnTo>
                  <a:lnTo>
                    <a:pt x="347" y="1"/>
                  </a:lnTo>
                  <a:lnTo>
                    <a:pt x="341" y="150"/>
                  </a:lnTo>
                  <a:lnTo>
                    <a:pt x="311" y="149"/>
                  </a:lnTo>
                  <a:lnTo>
                    <a:pt x="305" y="139"/>
                  </a:lnTo>
                  <a:lnTo>
                    <a:pt x="299" y="130"/>
                  </a:lnTo>
                  <a:lnTo>
                    <a:pt x="294" y="120"/>
                  </a:lnTo>
                  <a:lnTo>
                    <a:pt x="291" y="110"/>
                  </a:lnTo>
                  <a:lnTo>
                    <a:pt x="143" y="103"/>
                  </a:lnTo>
                  <a:lnTo>
                    <a:pt x="133" y="103"/>
                  </a:lnTo>
                  <a:lnTo>
                    <a:pt x="123" y="103"/>
                  </a:lnTo>
                  <a:lnTo>
                    <a:pt x="115" y="105"/>
                  </a:lnTo>
                  <a:lnTo>
                    <a:pt x="106" y="106"/>
                  </a:lnTo>
                  <a:lnTo>
                    <a:pt x="98" y="108"/>
                  </a:lnTo>
                  <a:lnTo>
                    <a:pt x="90" y="111"/>
                  </a:lnTo>
                  <a:lnTo>
                    <a:pt x="84" y="114"/>
                  </a:lnTo>
                  <a:lnTo>
                    <a:pt x="78" y="117"/>
                  </a:lnTo>
                  <a:lnTo>
                    <a:pt x="71" y="122"/>
                  </a:lnTo>
                  <a:lnTo>
                    <a:pt x="67" y="128"/>
                  </a:lnTo>
                  <a:lnTo>
                    <a:pt x="63" y="134"/>
                  </a:lnTo>
                  <a:lnTo>
                    <a:pt x="59" y="142"/>
                  </a:lnTo>
                  <a:lnTo>
                    <a:pt x="56" y="149"/>
                  </a:lnTo>
                  <a:lnTo>
                    <a:pt x="54" y="158"/>
                  </a:lnTo>
                  <a:lnTo>
                    <a:pt x="52" y="168"/>
                  </a:lnTo>
                  <a:lnTo>
                    <a:pt x="51" y="178"/>
                  </a:lnTo>
                  <a:lnTo>
                    <a:pt x="51" y="187"/>
                  </a:lnTo>
                  <a:lnTo>
                    <a:pt x="52" y="195"/>
                  </a:lnTo>
                  <a:lnTo>
                    <a:pt x="54" y="203"/>
                  </a:lnTo>
                  <a:lnTo>
                    <a:pt x="56" y="210"/>
                  </a:lnTo>
                  <a:lnTo>
                    <a:pt x="58" y="217"/>
                  </a:lnTo>
                  <a:lnTo>
                    <a:pt x="61" y="223"/>
                  </a:lnTo>
                  <a:lnTo>
                    <a:pt x="65" y="228"/>
                  </a:lnTo>
                  <a:lnTo>
                    <a:pt x="69" y="233"/>
                  </a:lnTo>
                  <a:lnTo>
                    <a:pt x="75" y="238"/>
                  </a:lnTo>
                  <a:lnTo>
                    <a:pt x="81" y="241"/>
                  </a:lnTo>
                  <a:lnTo>
                    <a:pt x="87" y="245"/>
                  </a:lnTo>
                  <a:lnTo>
                    <a:pt x="94" y="247"/>
                  </a:lnTo>
                  <a:lnTo>
                    <a:pt x="101" y="249"/>
                  </a:lnTo>
                  <a:lnTo>
                    <a:pt x="109" y="251"/>
                  </a:lnTo>
                  <a:lnTo>
                    <a:pt x="118" y="252"/>
                  </a:lnTo>
                  <a:lnTo>
                    <a:pt x="127" y="254"/>
                  </a:lnTo>
                  <a:lnTo>
                    <a:pt x="285" y="258"/>
                  </a:lnTo>
                  <a:lnTo>
                    <a:pt x="289" y="248"/>
                  </a:lnTo>
                  <a:lnTo>
                    <a:pt x="295" y="238"/>
                  </a:lnTo>
                  <a:lnTo>
                    <a:pt x="302" y="229"/>
                  </a:lnTo>
                  <a:lnTo>
                    <a:pt x="308" y="220"/>
                  </a:lnTo>
                  <a:lnTo>
                    <a:pt x="337" y="222"/>
                  </a:lnTo>
                  <a:lnTo>
                    <a:pt x="332" y="354"/>
                  </a:lnTo>
                  <a:lnTo>
                    <a:pt x="303" y="353"/>
                  </a:lnTo>
                  <a:lnTo>
                    <a:pt x="296" y="345"/>
                  </a:lnTo>
                  <a:lnTo>
                    <a:pt x="291" y="337"/>
                  </a:lnTo>
                  <a:lnTo>
                    <a:pt x="286" y="327"/>
                  </a:lnTo>
                  <a:lnTo>
                    <a:pt x="283" y="31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 b="0" i="0" dirty="0">
                <a:latin typeface="Helvetica" pitchFamily="2" charset="0"/>
              </a:endParaRPr>
            </a:p>
          </p:txBody>
        </p:sp>
        <p:sp>
          <p:nvSpPr>
            <p:cNvPr id="30" name="Freeform 40">
              <a:extLst>
                <a:ext uri="{FF2B5EF4-FFF2-40B4-BE49-F238E27FC236}">
                  <a16:creationId xmlns:a16="http://schemas.microsoft.com/office/drawing/2014/main" id="{A005CB5F-D7DB-AC89-193A-56A58FD3650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645915" y="6536779"/>
              <a:ext cx="39688" cy="39688"/>
            </a:xfrm>
            <a:custGeom>
              <a:avLst/>
              <a:gdLst>
                <a:gd name="T0" fmla="*/ 1 w 361"/>
                <a:gd name="T1" fmla="*/ 1 h 338"/>
                <a:gd name="T2" fmla="*/ 1 w 361"/>
                <a:gd name="T3" fmla="*/ 1 h 338"/>
                <a:gd name="T4" fmla="*/ 1 w 361"/>
                <a:gd name="T5" fmla="*/ 1 h 338"/>
                <a:gd name="T6" fmla="*/ 1 w 361"/>
                <a:gd name="T7" fmla="*/ 1 h 338"/>
                <a:gd name="T8" fmla="*/ 1 w 361"/>
                <a:gd name="T9" fmla="*/ 1 h 338"/>
                <a:gd name="T10" fmla="*/ 1 w 361"/>
                <a:gd name="T11" fmla="*/ 1 h 338"/>
                <a:gd name="T12" fmla="*/ 1 w 361"/>
                <a:gd name="T13" fmla="*/ 1 h 338"/>
                <a:gd name="T14" fmla="*/ 1 w 361"/>
                <a:gd name="T15" fmla="*/ 1 h 338"/>
                <a:gd name="T16" fmla="*/ 1 w 361"/>
                <a:gd name="T17" fmla="*/ 1 h 338"/>
                <a:gd name="T18" fmla="*/ 1 w 361"/>
                <a:gd name="T19" fmla="*/ 1 h 338"/>
                <a:gd name="T20" fmla="*/ 1 w 361"/>
                <a:gd name="T21" fmla="*/ 1 h 338"/>
                <a:gd name="T22" fmla="*/ 1 w 361"/>
                <a:gd name="T23" fmla="*/ 1 h 338"/>
                <a:gd name="T24" fmla="*/ 1 w 361"/>
                <a:gd name="T25" fmla="*/ 1 h 338"/>
                <a:gd name="T26" fmla="*/ 1 w 361"/>
                <a:gd name="T27" fmla="*/ 1 h 338"/>
                <a:gd name="T28" fmla="*/ 1 w 361"/>
                <a:gd name="T29" fmla="*/ 1 h 338"/>
                <a:gd name="T30" fmla="*/ 1 w 361"/>
                <a:gd name="T31" fmla="*/ 1 h 338"/>
                <a:gd name="T32" fmla="*/ 0 w 361"/>
                <a:gd name="T33" fmla="*/ 1 h 338"/>
                <a:gd name="T34" fmla="*/ 0 w 361"/>
                <a:gd name="T35" fmla="*/ 1 h 338"/>
                <a:gd name="T36" fmla="*/ 0 w 361"/>
                <a:gd name="T37" fmla="*/ 1 h 338"/>
                <a:gd name="T38" fmla="*/ 0 w 361"/>
                <a:gd name="T39" fmla="*/ 1 h 338"/>
                <a:gd name="T40" fmla="*/ 0 w 361"/>
                <a:gd name="T41" fmla="*/ 1 h 338"/>
                <a:gd name="T42" fmla="*/ 0 w 361"/>
                <a:gd name="T43" fmla="*/ 1 h 338"/>
                <a:gd name="T44" fmla="*/ 0 w 361"/>
                <a:gd name="T45" fmla="*/ 1 h 338"/>
                <a:gd name="T46" fmla="*/ 2 w 361"/>
                <a:gd name="T47" fmla="*/ 0 h 338"/>
                <a:gd name="T48" fmla="*/ 2 w 361"/>
                <a:gd name="T49" fmla="*/ 0 h 338"/>
                <a:gd name="T50" fmla="*/ 0 w 361"/>
                <a:gd name="T51" fmla="*/ 0 h 338"/>
                <a:gd name="T52" fmla="*/ 0 w 361"/>
                <a:gd name="T53" fmla="*/ 0 h 338"/>
                <a:gd name="T54" fmla="*/ 0 w 361"/>
                <a:gd name="T55" fmla="*/ 0 h 338"/>
                <a:gd name="T56" fmla="*/ 0 w 361"/>
                <a:gd name="T57" fmla="*/ 1 h 338"/>
                <a:gd name="T58" fmla="*/ 0 w 361"/>
                <a:gd name="T59" fmla="*/ 1 h 338"/>
                <a:gd name="T60" fmla="*/ 0 w 361"/>
                <a:gd name="T61" fmla="*/ 1 h 338"/>
                <a:gd name="T62" fmla="*/ 0 w 361"/>
                <a:gd name="T63" fmla="*/ 2 h 338"/>
                <a:gd name="T64" fmla="*/ 0 w 361"/>
                <a:gd name="T65" fmla="*/ 2 h 338"/>
                <a:gd name="T66" fmla="*/ 0 w 361"/>
                <a:gd name="T67" fmla="*/ 2 h 338"/>
                <a:gd name="T68" fmla="*/ 0 w 361"/>
                <a:gd name="T69" fmla="*/ 2 h 338"/>
                <a:gd name="T70" fmla="*/ 1 w 361"/>
                <a:gd name="T71" fmla="*/ 2 h 338"/>
                <a:gd name="T72" fmla="*/ 1 w 361"/>
                <a:gd name="T73" fmla="*/ 2 h 338"/>
                <a:gd name="T74" fmla="*/ 1 w 361"/>
                <a:gd name="T75" fmla="*/ 2 h 338"/>
                <a:gd name="T76" fmla="*/ 1 w 361"/>
                <a:gd name="T77" fmla="*/ 2 h 338"/>
                <a:gd name="T78" fmla="*/ 1 w 361"/>
                <a:gd name="T79" fmla="*/ 1 h 338"/>
                <a:gd name="T80" fmla="*/ 1 w 361"/>
                <a:gd name="T81" fmla="*/ 2 h 338"/>
                <a:gd name="T82" fmla="*/ 1 w 361"/>
                <a:gd name="T83" fmla="*/ 2 h 338"/>
                <a:gd name="T84" fmla="*/ 1 w 361"/>
                <a:gd name="T85" fmla="*/ 2 h 338"/>
                <a:gd name="T86" fmla="*/ 1 w 361"/>
                <a:gd name="T87" fmla="*/ 2 h 338"/>
                <a:gd name="T88" fmla="*/ 1 w 361"/>
                <a:gd name="T89" fmla="*/ 2 h 338"/>
                <a:gd name="T90" fmla="*/ 1 w 361"/>
                <a:gd name="T91" fmla="*/ 2 h 338"/>
                <a:gd name="T92" fmla="*/ 1 w 361"/>
                <a:gd name="T93" fmla="*/ 2 h 338"/>
                <a:gd name="T94" fmla="*/ 2 w 361"/>
                <a:gd name="T95" fmla="*/ 2 h 338"/>
                <a:gd name="T96" fmla="*/ 2 w 361"/>
                <a:gd name="T97" fmla="*/ 1 h 338"/>
                <a:gd name="T98" fmla="*/ 2 w 361"/>
                <a:gd name="T99" fmla="*/ 1 h 338"/>
                <a:gd name="T100" fmla="*/ 2 w 361"/>
                <a:gd name="T101" fmla="*/ 0 h 33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61" h="338">
                  <a:moveTo>
                    <a:pt x="297" y="169"/>
                  </a:moveTo>
                  <a:lnTo>
                    <a:pt x="296" y="178"/>
                  </a:lnTo>
                  <a:lnTo>
                    <a:pt x="295" y="186"/>
                  </a:lnTo>
                  <a:lnTo>
                    <a:pt x="293" y="196"/>
                  </a:lnTo>
                  <a:lnTo>
                    <a:pt x="291" y="206"/>
                  </a:lnTo>
                  <a:lnTo>
                    <a:pt x="290" y="214"/>
                  </a:lnTo>
                  <a:lnTo>
                    <a:pt x="288" y="221"/>
                  </a:lnTo>
                  <a:lnTo>
                    <a:pt x="286" y="227"/>
                  </a:lnTo>
                  <a:lnTo>
                    <a:pt x="284" y="233"/>
                  </a:lnTo>
                  <a:lnTo>
                    <a:pt x="281" y="238"/>
                  </a:lnTo>
                  <a:lnTo>
                    <a:pt x="278" y="242"/>
                  </a:lnTo>
                  <a:lnTo>
                    <a:pt x="273" y="246"/>
                  </a:lnTo>
                  <a:lnTo>
                    <a:pt x="270" y="249"/>
                  </a:lnTo>
                  <a:lnTo>
                    <a:pt x="266" y="252"/>
                  </a:lnTo>
                  <a:lnTo>
                    <a:pt x="262" y="254"/>
                  </a:lnTo>
                  <a:lnTo>
                    <a:pt x="258" y="256"/>
                  </a:lnTo>
                  <a:lnTo>
                    <a:pt x="253" y="257"/>
                  </a:lnTo>
                  <a:lnTo>
                    <a:pt x="243" y="258"/>
                  </a:lnTo>
                  <a:lnTo>
                    <a:pt x="233" y="257"/>
                  </a:lnTo>
                  <a:lnTo>
                    <a:pt x="223" y="254"/>
                  </a:lnTo>
                  <a:lnTo>
                    <a:pt x="214" y="251"/>
                  </a:lnTo>
                  <a:lnTo>
                    <a:pt x="210" y="247"/>
                  </a:lnTo>
                  <a:lnTo>
                    <a:pt x="207" y="245"/>
                  </a:lnTo>
                  <a:lnTo>
                    <a:pt x="204" y="241"/>
                  </a:lnTo>
                  <a:lnTo>
                    <a:pt x="201" y="237"/>
                  </a:lnTo>
                  <a:lnTo>
                    <a:pt x="199" y="233"/>
                  </a:lnTo>
                  <a:lnTo>
                    <a:pt x="196" y="227"/>
                  </a:lnTo>
                  <a:lnTo>
                    <a:pt x="195" y="222"/>
                  </a:lnTo>
                  <a:lnTo>
                    <a:pt x="194" y="216"/>
                  </a:lnTo>
                  <a:lnTo>
                    <a:pt x="193" y="209"/>
                  </a:lnTo>
                  <a:lnTo>
                    <a:pt x="193" y="202"/>
                  </a:lnTo>
                  <a:lnTo>
                    <a:pt x="194" y="193"/>
                  </a:lnTo>
                  <a:lnTo>
                    <a:pt x="195" y="185"/>
                  </a:lnTo>
                  <a:lnTo>
                    <a:pt x="199" y="168"/>
                  </a:lnTo>
                  <a:lnTo>
                    <a:pt x="202" y="153"/>
                  </a:lnTo>
                  <a:lnTo>
                    <a:pt x="297" y="169"/>
                  </a:lnTo>
                  <a:close/>
                  <a:moveTo>
                    <a:pt x="159" y="146"/>
                  </a:moveTo>
                  <a:lnTo>
                    <a:pt x="155" y="175"/>
                  </a:lnTo>
                  <a:lnTo>
                    <a:pt x="151" y="193"/>
                  </a:lnTo>
                  <a:lnTo>
                    <a:pt x="146" y="208"/>
                  </a:lnTo>
                  <a:lnTo>
                    <a:pt x="144" y="216"/>
                  </a:lnTo>
                  <a:lnTo>
                    <a:pt x="140" y="222"/>
                  </a:lnTo>
                  <a:lnTo>
                    <a:pt x="136" y="228"/>
                  </a:lnTo>
                  <a:lnTo>
                    <a:pt x="132" y="233"/>
                  </a:lnTo>
                  <a:lnTo>
                    <a:pt x="128" y="238"/>
                  </a:lnTo>
                  <a:lnTo>
                    <a:pt x="124" y="241"/>
                  </a:lnTo>
                  <a:lnTo>
                    <a:pt x="119" y="244"/>
                  </a:lnTo>
                  <a:lnTo>
                    <a:pt x="114" y="246"/>
                  </a:lnTo>
                  <a:lnTo>
                    <a:pt x="109" y="248"/>
                  </a:lnTo>
                  <a:lnTo>
                    <a:pt x="102" y="249"/>
                  </a:lnTo>
                  <a:lnTo>
                    <a:pt x="97" y="249"/>
                  </a:lnTo>
                  <a:lnTo>
                    <a:pt x="91" y="248"/>
                  </a:lnTo>
                  <a:lnTo>
                    <a:pt x="80" y="246"/>
                  </a:lnTo>
                  <a:lnTo>
                    <a:pt x="71" y="242"/>
                  </a:lnTo>
                  <a:lnTo>
                    <a:pt x="67" y="239"/>
                  </a:lnTo>
                  <a:lnTo>
                    <a:pt x="63" y="236"/>
                  </a:lnTo>
                  <a:lnTo>
                    <a:pt x="59" y="231"/>
                  </a:lnTo>
                  <a:lnTo>
                    <a:pt x="56" y="227"/>
                  </a:lnTo>
                  <a:lnTo>
                    <a:pt x="53" y="223"/>
                  </a:lnTo>
                  <a:lnTo>
                    <a:pt x="51" y="218"/>
                  </a:lnTo>
                  <a:lnTo>
                    <a:pt x="50" y="211"/>
                  </a:lnTo>
                  <a:lnTo>
                    <a:pt x="48" y="206"/>
                  </a:lnTo>
                  <a:lnTo>
                    <a:pt x="48" y="199"/>
                  </a:lnTo>
                  <a:lnTo>
                    <a:pt x="47" y="192"/>
                  </a:lnTo>
                  <a:lnTo>
                    <a:pt x="48" y="184"/>
                  </a:lnTo>
                  <a:lnTo>
                    <a:pt x="49" y="177"/>
                  </a:lnTo>
                  <a:lnTo>
                    <a:pt x="51" y="162"/>
                  </a:lnTo>
                  <a:lnTo>
                    <a:pt x="55" y="149"/>
                  </a:lnTo>
                  <a:lnTo>
                    <a:pt x="58" y="139"/>
                  </a:lnTo>
                  <a:lnTo>
                    <a:pt x="62" y="130"/>
                  </a:lnTo>
                  <a:lnTo>
                    <a:pt x="159" y="146"/>
                  </a:lnTo>
                  <a:close/>
                  <a:moveTo>
                    <a:pt x="361" y="56"/>
                  </a:moveTo>
                  <a:lnTo>
                    <a:pt x="331" y="51"/>
                  </a:lnTo>
                  <a:lnTo>
                    <a:pt x="323" y="60"/>
                  </a:lnTo>
                  <a:lnTo>
                    <a:pt x="316" y="71"/>
                  </a:lnTo>
                  <a:lnTo>
                    <a:pt x="308" y="81"/>
                  </a:lnTo>
                  <a:lnTo>
                    <a:pt x="303" y="92"/>
                  </a:lnTo>
                  <a:lnTo>
                    <a:pt x="76" y="54"/>
                  </a:lnTo>
                  <a:lnTo>
                    <a:pt x="74" y="41"/>
                  </a:lnTo>
                  <a:lnTo>
                    <a:pt x="71" y="29"/>
                  </a:lnTo>
                  <a:lnTo>
                    <a:pt x="67" y="17"/>
                  </a:lnTo>
                  <a:lnTo>
                    <a:pt x="62" y="5"/>
                  </a:lnTo>
                  <a:lnTo>
                    <a:pt x="32" y="0"/>
                  </a:lnTo>
                  <a:lnTo>
                    <a:pt x="24" y="46"/>
                  </a:lnTo>
                  <a:lnTo>
                    <a:pt x="19" y="78"/>
                  </a:lnTo>
                  <a:lnTo>
                    <a:pt x="14" y="108"/>
                  </a:lnTo>
                  <a:lnTo>
                    <a:pt x="9" y="134"/>
                  </a:lnTo>
                  <a:lnTo>
                    <a:pt x="4" y="158"/>
                  </a:lnTo>
                  <a:lnTo>
                    <a:pt x="1" y="179"/>
                  </a:lnTo>
                  <a:lnTo>
                    <a:pt x="0" y="198"/>
                  </a:lnTo>
                  <a:lnTo>
                    <a:pt x="0" y="216"/>
                  </a:lnTo>
                  <a:lnTo>
                    <a:pt x="1" y="231"/>
                  </a:lnTo>
                  <a:lnTo>
                    <a:pt x="4" y="246"/>
                  </a:lnTo>
                  <a:lnTo>
                    <a:pt x="8" y="260"/>
                  </a:lnTo>
                  <a:lnTo>
                    <a:pt x="13" y="273"/>
                  </a:lnTo>
                  <a:lnTo>
                    <a:pt x="18" y="284"/>
                  </a:lnTo>
                  <a:lnTo>
                    <a:pt x="24" y="294"/>
                  </a:lnTo>
                  <a:lnTo>
                    <a:pt x="32" y="302"/>
                  </a:lnTo>
                  <a:lnTo>
                    <a:pt x="39" y="311"/>
                  </a:lnTo>
                  <a:lnTo>
                    <a:pt x="48" y="317"/>
                  </a:lnTo>
                  <a:lnTo>
                    <a:pt x="56" y="322"/>
                  </a:lnTo>
                  <a:lnTo>
                    <a:pt x="66" y="327"/>
                  </a:lnTo>
                  <a:lnTo>
                    <a:pt x="74" y="330"/>
                  </a:lnTo>
                  <a:lnTo>
                    <a:pt x="83" y="332"/>
                  </a:lnTo>
                  <a:lnTo>
                    <a:pt x="91" y="332"/>
                  </a:lnTo>
                  <a:lnTo>
                    <a:pt x="97" y="333"/>
                  </a:lnTo>
                  <a:lnTo>
                    <a:pt x="105" y="332"/>
                  </a:lnTo>
                  <a:lnTo>
                    <a:pt x="111" y="331"/>
                  </a:lnTo>
                  <a:lnTo>
                    <a:pt x="117" y="330"/>
                  </a:lnTo>
                  <a:lnTo>
                    <a:pt x="124" y="328"/>
                  </a:lnTo>
                  <a:lnTo>
                    <a:pt x="130" y="324"/>
                  </a:lnTo>
                  <a:lnTo>
                    <a:pt x="136" y="321"/>
                  </a:lnTo>
                  <a:lnTo>
                    <a:pt x="143" y="317"/>
                  </a:lnTo>
                  <a:lnTo>
                    <a:pt x="148" y="312"/>
                  </a:lnTo>
                  <a:lnTo>
                    <a:pt x="153" y="307"/>
                  </a:lnTo>
                  <a:lnTo>
                    <a:pt x="158" y="300"/>
                  </a:lnTo>
                  <a:lnTo>
                    <a:pt x="163" y="294"/>
                  </a:lnTo>
                  <a:lnTo>
                    <a:pt x="167" y="285"/>
                  </a:lnTo>
                  <a:lnTo>
                    <a:pt x="170" y="278"/>
                  </a:lnTo>
                  <a:lnTo>
                    <a:pt x="173" y="268"/>
                  </a:lnTo>
                  <a:lnTo>
                    <a:pt x="174" y="276"/>
                  </a:lnTo>
                  <a:lnTo>
                    <a:pt x="175" y="283"/>
                  </a:lnTo>
                  <a:lnTo>
                    <a:pt x="177" y="290"/>
                  </a:lnTo>
                  <a:lnTo>
                    <a:pt x="180" y="296"/>
                  </a:lnTo>
                  <a:lnTo>
                    <a:pt x="183" y="302"/>
                  </a:lnTo>
                  <a:lnTo>
                    <a:pt x="185" y="308"/>
                  </a:lnTo>
                  <a:lnTo>
                    <a:pt x="189" y="312"/>
                  </a:lnTo>
                  <a:lnTo>
                    <a:pt x="192" y="317"/>
                  </a:lnTo>
                  <a:lnTo>
                    <a:pt x="202" y="324"/>
                  </a:lnTo>
                  <a:lnTo>
                    <a:pt x="211" y="331"/>
                  </a:lnTo>
                  <a:lnTo>
                    <a:pt x="222" y="335"/>
                  </a:lnTo>
                  <a:lnTo>
                    <a:pt x="232" y="337"/>
                  </a:lnTo>
                  <a:lnTo>
                    <a:pt x="243" y="338"/>
                  </a:lnTo>
                  <a:lnTo>
                    <a:pt x="252" y="338"/>
                  </a:lnTo>
                  <a:lnTo>
                    <a:pt x="261" y="338"/>
                  </a:lnTo>
                  <a:lnTo>
                    <a:pt x="269" y="336"/>
                  </a:lnTo>
                  <a:lnTo>
                    <a:pt x="278" y="333"/>
                  </a:lnTo>
                  <a:lnTo>
                    <a:pt x="285" y="329"/>
                  </a:lnTo>
                  <a:lnTo>
                    <a:pt x="292" y="323"/>
                  </a:lnTo>
                  <a:lnTo>
                    <a:pt x="299" y="317"/>
                  </a:lnTo>
                  <a:lnTo>
                    <a:pt x="305" y="309"/>
                  </a:lnTo>
                  <a:lnTo>
                    <a:pt x="310" y="300"/>
                  </a:lnTo>
                  <a:lnTo>
                    <a:pt x="316" y="291"/>
                  </a:lnTo>
                  <a:lnTo>
                    <a:pt x="321" y="280"/>
                  </a:lnTo>
                  <a:lnTo>
                    <a:pt x="325" y="267"/>
                  </a:lnTo>
                  <a:lnTo>
                    <a:pt x="329" y="255"/>
                  </a:lnTo>
                  <a:lnTo>
                    <a:pt x="333" y="240"/>
                  </a:lnTo>
                  <a:lnTo>
                    <a:pt x="336" y="224"/>
                  </a:lnTo>
                  <a:lnTo>
                    <a:pt x="340" y="190"/>
                  </a:lnTo>
                  <a:lnTo>
                    <a:pt x="345" y="156"/>
                  </a:lnTo>
                  <a:lnTo>
                    <a:pt x="349" y="125"/>
                  </a:lnTo>
                  <a:lnTo>
                    <a:pt x="354" y="99"/>
                  </a:lnTo>
                  <a:lnTo>
                    <a:pt x="361" y="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 b="0" i="0" dirty="0">
                <a:latin typeface="Helvetica" pitchFamily="2" charset="0"/>
              </a:endParaRPr>
            </a:p>
          </p:txBody>
        </p:sp>
        <p:sp>
          <p:nvSpPr>
            <p:cNvPr id="31" name="Freeform 41">
              <a:extLst>
                <a:ext uri="{FF2B5EF4-FFF2-40B4-BE49-F238E27FC236}">
                  <a16:creationId xmlns:a16="http://schemas.microsoft.com/office/drawing/2014/main" id="{8DCD6CBB-ABDA-59A8-B1B1-98E8A8072D0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0040" y="6590754"/>
              <a:ext cx="44450" cy="38100"/>
            </a:xfrm>
            <a:custGeom>
              <a:avLst/>
              <a:gdLst>
                <a:gd name="T0" fmla="*/ 0 w 398"/>
                <a:gd name="T1" fmla="*/ 0 h 347"/>
                <a:gd name="T2" fmla="*/ 1 w 398"/>
                <a:gd name="T3" fmla="*/ 0 h 347"/>
                <a:gd name="T4" fmla="*/ 1 w 398"/>
                <a:gd name="T5" fmla="*/ 0 h 347"/>
                <a:gd name="T6" fmla="*/ 1 w 398"/>
                <a:gd name="T7" fmla="*/ 0 h 347"/>
                <a:gd name="T8" fmla="*/ 1 w 398"/>
                <a:gd name="T9" fmla="*/ 0 h 347"/>
                <a:gd name="T10" fmla="*/ 1 w 398"/>
                <a:gd name="T11" fmla="*/ 0 h 347"/>
                <a:gd name="T12" fmla="*/ 2 w 398"/>
                <a:gd name="T13" fmla="*/ 1 h 347"/>
                <a:gd name="T14" fmla="*/ 2 w 398"/>
                <a:gd name="T15" fmla="*/ 1 h 347"/>
                <a:gd name="T16" fmla="*/ 2 w 398"/>
                <a:gd name="T17" fmla="*/ 1 h 347"/>
                <a:gd name="T18" fmla="*/ 2 w 398"/>
                <a:gd name="T19" fmla="*/ 0 h 347"/>
                <a:gd name="T20" fmla="*/ 2 w 398"/>
                <a:gd name="T21" fmla="*/ 0 h 347"/>
                <a:gd name="T22" fmla="*/ 2 w 398"/>
                <a:gd name="T23" fmla="*/ 0 h 347"/>
                <a:gd name="T24" fmla="*/ 2 w 398"/>
                <a:gd name="T25" fmla="*/ 2 h 347"/>
                <a:gd name="T26" fmla="*/ 1 w 398"/>
                <a:gd name="T27" fmla="*/ 2 h 347"/>
                <a:gd name="T28" fmla="*/ 1 w 398"/>
                <a:gd name="T29" fmla="*/ 1 h 347"/>
                <a:gd name="T30" fmla="*/ 1 w 398"/>
                <a:gd name="T31" fmla="*/ 1 h 347"/>
                <a:gd name="T32" fmla="*/ 1 w 398"/>
                <a:gd name="T33" fmla="*/ 1 h 347"/>
                <a:gd name="T34" fmla="*/ 1 w 398"/>
                <a:gd name="T35" fmla="*/ 1 h 347"/>
                <a:gd name="T36" fmla="*/ 1 w 398"/>
                <a:gd name="T37" fmla="*/ 1 h 347"/>
                <a:gd name="T38" fmla="*/ 2 w 398"/>
                <a:gd name="T39" fmla="*/ 1 h 347"/>
                <a:gd name="T40" fmla="*/ 1 w 398"/>
                <a:gd name="T41" fmla="*/ 1 h 347"/>
                <a:gd name="T42" fmla="*/ 1 w 398"/>
                <a:gd name="T43" fmla="*/ 1 h 347"/>
                <a:gd name="T44" fmla="*/ 1 w 398"/>
                <a:gd name="T45" fmla="*/ 1 h 347"/>
                <a:gd name="T46" fmla="*/ 1 w 398"/>
                <a:gd name="T47" fmla="*/ 1 h 347"/>
                <a:gd name="T48" fmla="*/ 1 w 398"/>
                <a:gd name="T49" fmla="*/ 1 h 347"/>
                <a:gd name="T50" fmla="*/ 1 w 398"/>
                <a:gd name="T51" fmla="*/ 1 h 347"/>
                <a:gd name="T52" fmla="*/ 1 w 398"/>
                <a:gd name="T53" fmla="*/ 1 h 347"/>
                <a:gd name="T54" fmla="*/ 1 w 398"/>
                <a:gd name="T55" fmla="*/ 1 h 347"/>
                <a:gd name="T56" fmla="*/ 1 w 398"/>
                <a:gd name="T57" fmla="*/ 1 h 347"/>
                <a:gd name="T58" fmla="*/ 1 w 398"/>
                <a:gd name="T59" fmla="*/ 1 h 347"/>
                <a:gd name="T60" fmla="*/ 1 w 398"/>
                <a:gd name="T61" fmla="*/ 1 h 347"/>
                <a:gd name="T62" fmla="*/ 1 w 398"/>
                <a:gd name="T63" fmla="*/ 1 h 347"/>
                <a:gd name="T64" fmla="*/ 0 w 398"/>
                <a:gd name="T65" fmla="*/ 1 h 347"/>
                <a:gd name="T66" fmla="*/ 0 w 398"/>
                <a:gd name="T67" fmla="*/ 1 h 347"/>
                <a:gd name="T68" fmla="*/ 0 w 398"/>
                <a:gd name="T69" fmla="*/ 1 h 347"/>
                <a:gd name="T70" fmla="*/ 0 w 398"/>
                <a:gd name="T71" fmla="*/ 1 h 347"/>
                <a:gd name="T72" fmla="*/ 0 w 398"/>
                <a:gd name="T73" fmla="*/ 1 h 347"/>
                <a:gd name="T74" fmla="*/ 0 w 398"/>
                <a:gd name="T75" fmla="*/ 1 h 347"/>
                <a:gd name="T76" fmla="*/ 0 w 398"/>
                <a:gd name="T77" fmla="*/ 1 h 347"/>
                <a:gd name="T78" fmla="*/ 0 w 398"/>
                <a:gd name="T79" fmla="*/ 1 h 347"/>
                <a:gd name="T80" fmla="*/ 0 w 398"/>
                <a:gd name="T81" fmla="*/ 0 h 34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98" h="347">
                  <a:moveTo>
                    <a:pt x="81" y="0"/>
                  </a:moveTo>
                  <a:lnTo>
                    <a:pt x="111" y="10"/>
                  </a:lnTo>
                  <a:lnTo>
                    <a:pt x="113" y="21"/>
                  </a:lnTo>
                  <a:lnTo>
                    <a:pt x="115" y="34"/>
                  </a:lnTo>
                  <a:lnTo>
                    <a:pt x="117" y="47"/>
                  </a:lnTo>
                  <a:lnTo>
                    <a:pt x="117" y="59"/>
                  </a:lnTo>
                  <a:lnTo>
                    <a:pt x="333" y="133"/>
                  </a:lnTo>
                  <a:lnTo>
                    <a:pt x="342" y="124"/>
                  </a:lnTo>
                  <a:lnTo>
                    <a:pt x="351" y="114"/>
                  </a:lnTo>
                  <a:lnTo>
                    <a:pt x="360" y="106"/>
                  </a:lnTo>
                  <a:lnTo>
                    <a:pt x="369" y="97"/>
                  </a:lnTo>
                  <a:lnTo>
                    <a:pt x="398" y="107"/>
                  </a:lnTo>
                  <a:lnTo>
                    <a:pt x="316" y="347"/>
                  </a:lnTo>
                  <a:lnTo>
                    <a:pt x="236" y="320"/>
                  </a:lnTo>
                  <a:lnTo>
                    <a:pt x="249" y="284"/>
                  </a:lnTo>
                  <a:lnTo>
                    <a:pt x="258" y="282"/>
                  </a:lnTo>
                  <a:lnTo>
                    <a:pt x="270" y="280"/>
                  </a:lnTo>
                  <a:lnTo>
                    <a:pt x="282" y="279"/>
                  </a:lnTo>
                  <a:lnTo>
                    <a:pt x="292" y="280"/>
                  </a:lnTo>
                  <a:lnTo>
                    <a:pt x="315" y="210"/>
                  </a:lnTo>
                  <a:lnTo>
                    <a:pt x="223" y="180"/>
                  </a:lnTo>
                  <a:lnTo>
                    <a:pt x="204" y="237"/>
                  </a:lnTo>
                  <a:lnTo>
                    <a:pt x="211" y="242"/>
                  </a:lnTo>
                  <a:lnTo>
                    <a:pt x="216" y="248"/>
                  </a:lnTo>
                  <a:lnTo>
                    <a:pt x="220" y="255"/>
                  </a:lnTo>
                  <a:lnTo>
                    <a:pt x="225" y="260"/>
                  </a:lnTo>
                  <a:lnTo>
                    <a:pt x="214" y="291"/>
                  </a:lnTo>
                  <a:lnTo>
                    <a:pt x="124" y="260"/>
                  </a:lnTo>
                  <a:lnTo>
                    <a:pt x="134" y="229"/>
                  </a:lnTo>
                  <a:lnTo>
                    <a:pt x="150" y="225"/>
                  </a:lnTo>
                  <a:lnTo>
                    <a:pt x="165" y="223"/>
                  </a:lnTo>
                  <a:lnTo>
                    <a:pt x="184" y="166"/>
                  </a:lnTo>
                  <a:lnTo>
                    <a:pt x="84" y="132"/>
                  </a:lnTo>
                  <a:lnTo>
                    <a:pt x="61" y="201"/>
                  </a:lnTo>
                  <a:lnTo>
                    <a:pt x="70" y="208"/>
                  </a:lnTo>
                  <a:lnTo>
                    <a:pt x="79" y="216"/>
                  </a:lnTo>
                  <a:lnTo>
                    <a:pt x="88" y="224"/>
                  </a:lnTo>
                  <a:lnTo>
                    <a:pt x="96" y="233"/>
                  </a:lnTo>
                  <a:lnTo>
                    <a:pt x="83" y="269"/>
                  </a:lnTo>
                  <a:lnTo>
                    <a:pt x="0" y="241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 b="0" i="0" dirty="0">
                <a:latin typeface="Helvetica" pitchFamily="2" charset="0"/>
              </a:endParaRPr>
            </a:p>
          </p:txBody>
        </p:sp>
        <p:sp>
          <p:nvSpPr>
            <p:cNvPr id="32" name="Freeform 42">
              <a:extLst>
                <a:ext uri="{FF2B5EF4-FFF2-40B4-BE49-F238E27FC236}">
                  <a16:creationId xmlns:a16="http://schemas.microsoft.com/office/drawing/2014/main" id="{22E9CA4E-C422-4E6C-889A-767D7F2813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7815" y="6639967"/>
              <a:ext cx="39688" cy="39688"/>
            </a:xfrm>
            <a:custGeom>
              <a:avLst/>
              <a:gdLst>
                <a:gd name="T0" fmla="*/ 0 w 352"/>
                <a:gd name="T1" fmla="*/ 0 h 352"/>
                <a:gd name="T2" fmla="*/ 0 w 352"/>
                <a:gd name="T3" fmla="*/ 0 h 352"/>
                <a:gd name="T4" fmla="*/ 0 w 352"/>
                <a:gd name="T5" fmla="*/ 0 h 352"/>
                <a:gd name="T6" fmla="*/ 1 w 352"/>
                <a:gd name="T7" fmla="*/ 0 h 352"/>
                <a:gd name="T8" fmla="*/ 1 w 352"/>
                <a:gd name="T9" fmla="*/ 0 h 352"/>
                <a:gd name="T10" fmla="*/ 1 w 352"/>
                <a:gd name="T11" fmla="*/ 0 h 352"/>
                <a:gd name="T12" fmla="*/ 1 w 352"/>
                <a:gd name="T13" fmla="*/ 0 h 352"/>
                <a:gd name="T14" fmla="*/ 1 w 352"/>
                <a:gd name="T15" fmla="*/ 0 h 352"/>
                <a:gd name="T16" fmla="*/ 1 w 352"/>
                <a:gd name="T17" fmla="*/ 0 h 352"/>
                <a:gd name="T18" fmla="*/ 2 w 352"/>
                <a:gd name="T19" fmla="*/ 0 h 352"/>
                <a:gd name="T20" fmla="*/ 2 w 352"/>
                <a:gd name="T21" fmla="*/ 0 h 352"/>
                <a:gd name="T22" fmla="*/ 2 w 352"/>
                <a:gd name="T23" fmla="*/ 1 h 352"/>
                <a:gd name="T24" fmla="*/ 2 w 352"/>
                <a:gd name="T25" fmla="*/ 1 h 352"/>
                <a:gd name="T26" fmla="*/ 2 w 352"/>
                <a:gd name="T27" fmla="*/ 1 h 352"/>
                <a:gd name="T28" fmla="*/ 2 w 352"/>
                <a:gd name="T29" fmla="*/ 1 h 352"/>
                <a:gd name="T30" fmla="*/ 2 w 352"/>
                <a:gd name="T31" fmla="*/ 1 h 352"/>
                <a:gd name="T32" fmla="*/ 2 w 352"/>
                <a:gd name="T33" fmla="*/ 1 h 352"/>
                <a:gd name="T34" fmla="*/ 1 w 352"/>
                <a:gd name="T35" fmla="*/ 2 h 352"/>
                <a:gd name="T36" fmla="*/ 1 w 352"/>
                <a:gd name="T37" fmla="*/ 1 h 352"/>
                <a:gd name="T38" fmla="*/ 1 w 352"/>
                <a:gd name="T39" fmla="*/ 1 h 352"/>
                <a:gd name="T40" fmla="*/ 1 w 352"/>
                <a:gd name="T41" fmla="*/ 1 h 352"/>
                <a:gd name="T42" fmla="*/ 1 w 352"/>
                <a:gd name="T43" fmla="*/ 1 h 352"/>
                <a:gd name="T44" fmla="*/ 1 w 352"/>
                <a:gd name="T45" fmla="*/ 1 h 352"/>
                <a:gd name="T46" fmla="*/ 1 w 352"/>
                <a:gd name="T47" fmla="*/ 1 h 352"/>
                <a:gd name="T48" fmla="*/ 1 w 352"/>
                <a:gd name="T49" fmla="*/ 1 h 352"/>
                <a:gd name="T50" fmla="*/ 1 w 352"/>
                <a:gd name="T51" fmla="*/ 1 h 352"/>
                <a:gd name="T52" fmla="*/ 1 w 352"/>
                <a:gd name="T53" fmla="*/ 1 h 352"/>
                <a:gd name="T54" fmla="*/ 1 w 352"/>
                <a:gd name="T55" fmla="*/ 1 h 352"/>
                <a:gd name="T56" fmla="*/ 1 w 352"/>
                <a:gd name="T57" fmla="*/ 1 h 352"/>
                <a:gd name="T58" fmla="*/ 1 w 352"/>
                <a:gd name="T59" fmla="*/ 1 h 352"/>
                <a:gd name="T60" fmla="*/ 1 w 352"/>
                <a:gd name="T61" fmla="*/ 1 h 352"/>
                <a:gd name="T62" fmla="*/ 1 w 352"/>
                <a:gd name="T63" fmla="*/ 0 h 352"/>
                <a:gd name="T64" fmla="*/ 1 w 352"/>
                <a:gd name="T65" fmla="*/ 0 h 352"/>
                <a:gd name="T66" fmla="*/ 1 w 352"/>
                <a:gd name="T67" fmla="*/ 0 h 352"/>
                <a:gd name="T68" fmla="*/ 1 w 352"/>
                <a:gd name="T69" fmla="*/ 0 h 352"/>
                <a:gd name="T70" fmla="*/ 1 w 352"/>
                <a:gd name="T71" fmla="*/ 0 h 352"/>
                <a:gd name="T72" fmla="*/ 1 w 352"/>
                <a:gd name="T73" fmla="*/ 0 h 352"/>
                <a:gd name="T74" fmla="*/ 0 w 352"/>
                <a:gd name="T75" fmla="*/ 1 h 352"/>
                <a:gd name="T76" fmla="*/ 0 w 352"/>
                <a:gd name="T77" fmla="*/ 1 h 352"/>
                <a:gd name="T78" fmla="*/ 0 w 352"/>
                <a:gd name="T79" fmla="*/ 1 h 352"/>
                <a:gd name="T80" fmla="*/ 0 w 352"/>
                <a:gd name="T81" fmla="*/ 1 h 352"/>
                <a:gd name="T82" fmla="*/ 0 w 352"/>
                <a:gd name="T83" fmla="*/ 1 h 352"/>
                <a:gd name="T84" fmla="*/ 0 w 352"/>
                <a:gd name="T85" fmla="*/ 1 h 352"/>
                <a:gd name="T86" fmla="*/ 0 w 352"/>
                <a:gd name="T87" fmla="*/ 1 h 352"/>
                <a:gd name="T88" fmla="*/ 0 w 352"/>
                <a:gd name="T89" fmla="*/ 1 h 352"/>
                <a:gd name="T90" fmla="*/ 0 w 352"/>
                <a:gd name="T91" fmla="*/ 1 h 352"/>
                <a:gd name="T92" fmla="*/ 0 w 352"/>
                <a:gd name="T93" fmla="*/ 0 h 35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352" h="352">
                  <a:moveTo>
                    <a:pt x="31" y="92"/>
                  </a:moveTo>
                  <a:lnTo>
                    <a:pt x="43" y="75"/>
                  </a:lnTo>
                  <a:lnTo>
                    <a:pt x="55" y="59"/>
                  </a:lnTo>
                  <a:lnTo>
                    <a:pt x="66" y="45"/>
                  </a:lnTo>
                  <a:lnTo>
                    <a:pt x="79" y="34"/>
                  </a:lnTo>
                  <a:lnTo>
                    <a:pt x="92" y="24"/>
                  </a:lnTo>
                  <a:lnTo>
                    <a:pt x="105" y="16"/>
                  </a:lnTo>
                  <a:lnTo>
                    <a:pt x="119" y="9"/>
                  </a:lnTo>
                  <a:lnTo>
                    <a:pt x="133" y="4"/>
                  </a:lnTo>
                  <a:lnTo>
                    <a:pt x="148" y="1"/>
                  </a:lnTo>
                  <a:lnTo>
                    <a:pt x="162" y="0"/>
                  </a:lnTo>
                  <a:lnTo>
                    <a:pt x="177" y="0"/>
                  </a:lnTo>
                  <a:lnTo>
                    <a:pt x="192" y="2"/>
                  </a:lnTo>
                  <a:lnTo>
                    <a:pt x="208" y="6"/>
                  </a:lnTo>
                  <a:lnTo>
                    <a:pt x="224" y="11"/>
                  </a:lnTo>
                  <a:lnTo>
                    <a:pt x="239" y="19"/>
                  </a:lnTo>
                  <a:lnTo>
                    <a:pt x="256" y="28"/>
                  </a:lnTo>
                  <a:lnTo>
                    <a:pt x="274" y="40"/>
                  </a:lnTo>
                  <a:lnTo>
                    <a:pt x="291" y="54"/>
                  </a:lnTo>
                  <a:lnTo>
                    <a:pt x="305" y="66"/>
                  </a:lnTo>
                  <a:lnTo>
                    <a:pt x="317" y="81"/>
                  </a:lnTo>
                  <a:lnTo>
                    <a:pt x="328" y="96"/>
                  </a:lnTo>
                  <a:lnTo>
                    <a:pt x="336" y="111"/>
                  </a:lnTo>
                  <a:lnTo>
                    <a:pt x="343" y="127"/>
                  </a:lnTo>
                  <a:lnTo>
                    <a:pt x="348" y="142"/>
                  </a:lnTo>
                  <a:lnTo>
                    <a:pt x="351" y="159"/>
                  </a:lnTo>
                  <a:lnTo>
                    <a:pt x="352" y="175"/>
                  </a:lnTo>
                  <a:lnTo>
                    <a:pt x="351" y="192"/>
                  </a:lnTo>
                  <a:lnTo>
                    <a:pt x="349" y="209"/>
                  </a:lnTo>
                  <a:lnTo>
                    <a:pt x="345" y="226"/>
                  </a:lnTo>
                  <a:lnTo>
                    <a:pt x="340" y="243"/>
                  </a:lnTo>
                  <a:lnTo>
                    <a:pt x="332" y="260"/>
                  </a:lnTo>
                  <a:lnTo>
                    <a:pt x="323" y="277"/>
                  </a:lnTo>
                  <a:lnTo>
                    <a:pt x="308" y="300"/>
                  </a:lnTo>
                  <a:lnTo>
                    <a:pt x="293" y="320"/>
                  </a:lnTo>
                  <a:lnTo>
                    <a:pt x="278" y="337"/>
                  </a:lnTo>
                  <a:lnTo>
                    <a:pt x="265" y="352"/>
                  </a:lnTo>
                  <a:lnTo>
                    <a:pt x="171" y="295"/>
                  </a:lnTo>
                  <a:lnTo>
                    <a:pt x="191" y="261"/>
                  </a:lnTo>
                  <a:lnTo>
                    <a:pt x="206" y="262"/>
                  </a:lnTo>
                  <a:lnTo>
                    <a:pt x="220" y="265"/>
                  </a:lnTo>
                  <a:lnTo>
                    <a:pt x="234" y="269"/>
                  </a:lnTo>
                  <a:lnTo>
                    <a:pt x="247" y="274"/>
                  </a:lnTo>
                  <a:lnTo>
                    <a:pt x="254" y="267"/>
                  </a:lnTo>
                  <a:lnTo>
                    <a:pt x="263" y="260"/>
                  </a:lnTo>
                  <a:lnTo>
                    <a:pt x="271" y="250"/>
                  </a:lnTo>
                  <a:lnTo>
                    <a:pt x="278" y="239"/>
                  </a:lnTo>
                  <a:lnTo>
                    <a:pt x="283" y="231"/>
                  </a:lnTo>
                  <a:lnTo>
                    <a:pt x="286" y="223"/>
                  </a:lnTo>
                  <a:lnTo>
                    <a:pt x="288" y="214"/>
                  </a:lnTo>
                  <a:lnTo>
                    <a:pt x="290" y="206"/>
                  </a:lnTo>
                  <a:lnTo>
                    <a:pt x="290" y="197"/>
                  </a:lnTo>
                  <a:lnTo>
                    <a:pt x="289" y="189"/>
                  </a:lnTo>
                  <a:lnTo>
                    <a:pt x="287" y="181"/>
                  </a:lnTo>
                  <a:lnTo>
                    <a:pt x="284" y="172"/>
                  </a:lnTo>
                  <a:lnTo>
                    <a:pt x="279" y="164"/>
                  </a:lnTo>
                  <a:lnTo>
                    <a:pt x="275" y="155"/>
                  </a:lnTo>
                  <a:lnTo>
                    <a:pt x="269" y="148"/>
                  </a:lnTo>
                  <a:lnTo>
                    <a:pt x="262" y="139"/>
                  </a:lnTo>
                  <a:lnTo>
                    <a:pt x="253" y="132"/>
                  </a:lnTo>
                  <a:lnTo>
                    <a:pt x="244" y="125"/>
                  </a:lnTo>
                  <a:lnTo>
                    <a:pt x="234" y="116"/>
                  </a:lnTo>
                  <a:lnTo>
                    <a:pt x="222" y="110"/>
                  </a:lnTo>
                  <a:lnTo>
                    <a:pt x="211" y="103"/>
                  </a:lnTo>
                  <a:lnTo>
                    <a:pt x="200" y="98"/>
                  </a:lnTo>
                  <a:lnTo>
                    <a:pt x="190" y="94"/>
                  </a:lnTo>
                  <a:lnTo>
                    <a:pt x="179" y="91"/>
                  </a:lnTo>
                  <a:lnTo>
                    <a:pt x="169" y="90"/>
                  </a:lnTo>
                  <a:lnTo>
                    <a:pt x="158" y="89"/>
                  </a:lnTo>
                  <a:lnTo>
                    <a:pt x="149" y="90"/>
                  </a:lnTo>
                  <a:lnTo>
                    <a:pt x="139" y="91"/>
                  </a:lnTo>
                  <a:lnTo>
                    <a:pt x="130" y="94"/>
                  </a:lnTo>
                  <a:lnTo>
                    <a:pt x="120" y="98"/>
                  </a:lnTo>
                  <a:lnTo>
                    <a:pt x="112" y="103"/>
                  </a:lnTo>
                  <a:lnTo>
                    <a:pt x="102" y="110"/>
                  </a:lnTo>
                  <a:lnTo>
                    <a:pt x="95" y="118"/>
                  </a:lnTo>
                  <a:lnTo>
                    <a:pt x="86" y="127"/>
                  </a:lnTo>
                  <a:lnTo>
                    <a:pt x="78" y="137"/>
                  </a:lnTo>
                  <a:lnTo>
                    <a:pt x="71" y="149"/>
                  </a:lnTo>
                  <a:lnTo>
                    <a:pt x="62" y="165"/>
                  </a:lnTo>
                  <a:lnTo>
                    <a:pt x="55" y="183"/>
                  </a:lnTo>
                  <a:lnTo>
                    <a:pt x="52" y="192"/>
                  </a:lnTo>
                  <a:lnTo>
                    <a:pt x="49" y="202"/>
                  </a:lnTo>
                  <a:lnTo>
                    <a:pt x="47" y="211"/>
                  </a:lnTo>
                  <a:lnTo>
                    <a:pt x="45" y="221"/>
                  </a:lnTo>
                  <a:lnTo>
                    <a:pt x="0" y="205"/>
                  </a:lnTo>
                  <a:lnTo>
                    <a:pt x="0" y="191"/>
                  </a:lnTo>
                  <a:lnTo>
                    <a:pt x="1" y="177"/>
                  </a:lnTo>
                  <a:lnTo>
                    <a:pt x="4" y="164"/>
                  </a:lnTo>
                  <a:lnTo>
                    <a:pt x="7" y="149"/>
                  </a:lnTo>
                  <a:lnTo>
                    <a:pt x="11" y="134"/>
                  </a:lnTo>
                  <a:lnTo>
                    <a:pt x="17" y="120"/>
                  </a:lnTo>
                  <a:lnTo>
                    <a:pt x="24" y="106"/>
                  </a:lnTo>
                  <a:lnTo>
                    <a:pt x="31" y="9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 b="0" i="0" dirty="0">
                <a:latin typeface="Helvetica" pitchFamily="2" charset="0"/>
              </a:endParaRPr>
            </a:p>
          </p:txBody>
        </p:sp>
        <p:sp>
          <p:nvSpPr>
            <p:cNvPr id="33" name="Freeform 43">
              <a:extLst>
                <a:ext uri="{FF2B5EF4-FFF2-40B4-BE49-F238E27FC236}">
                  <a16:creationId xmlns:a16="http://schemas.microsoft.com/office/drawing/2014/main" id="{159A6DF1-5594-4103-4619-BA5D1F5499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2890" y="6676479"/>
              <a:ext cx="47625" cy="46038"/>
            </a:xfrm>
            <a:custGeom>
              <a:avLst/>
              <a:gdLst>
                <a:gd name="T0" fmla="*/ 1 w 415"/>
                <a:gd name="T1" fmla="*/ 0 h 416"/>
                <a:gd name="T2" fmla="*/ 1 w 415"/>
                <a:gd name="T3" fmla="*/ 0 h 416"/>
                <a:gd name="T4" fmla="*/ 1 w 415"/>
                <a:gd name="T5" fmla="*/ 0 h 416"/>
                <a:gd name="T6" fmla="*/ 1 w 415"/>
                <a:gd name="T7" fmla="*/ 0 h 416"/>
                <a:gd name="T8" fmla="*/ 1 w 415"/>
                <a:gd name="T9" fmla="*/ 0 h 416"/>
                <a:gd name="T10" fmla="*/ 1 w 415"/>
                <a:gd name="T11" fmla="*/ 0 h 416"/>
                <a:gd name="T12" fmla="*/ 2 w 415"/>
                <a:gd name="T13" fmla="*/ 1 h 416"/>
                <a:gd name="T14" fmla="*/ 2 w 415"/>
                <a:gd name="T15" fmla="*/ 1 h 416"/>
                <a:gd name="T16" fmla="*/ 2 w 415"/>
                <a:gd name="T17" fmla="*/ 1 h 416"/>
                <a:gd name="T18" fmla="*/ 2 w 415"/>
                <a:gd name="T19" fmla="*/ 1 h 416"/>
                <a:gd name="T20" fmla="*/ 2 w 415"/>
                <a:gd name="T21" fmla="*/ 1 h 416"/>
                <a:gd name="T22" fmla="*/ 2 w 415"/>
                <a:gd name="T23" fmla="*/ 1 h 416"/>
                <a:gd name="T24" fmla="*/ 1 w 415"/>
                <a:gd name="T25" fmla="*/ 2 h 416"/>
                <a:gd name="T26" fmla="*/ 1 w 415"/>
                <a:gd name="T27" fmla="*/ 2 h 416"/>
                <a:gd name="T28" fmla="*/ 1 w 415"/>
                <a:gd name="T29" fmla="*/ 2 h 416"/>
                <a:gd name="T30" fmla="*/ 1 w 415"/>
                <a:gd name="T31" fmla="*/ 2 h 416"/>
                <a:gd name="T32" fmla="*/ 1 w 415"/>
                <a:gd name="T33" fmla="*/ 2 h 416"/>
                <a:gd name="T34" fmla="*/ 1 w 415"/>
                <a:gd name="T35" fmla="*/ 2 h 416"/>
                <a:gd name="T36" fmla="*/ 1 w 415"/>
                <a:gd name="T37" fmla="*/ 2 h 416"/>
                <a:gd name="T38" fmla="*/ 2 w 415"/>
                <a:gd name="T39" fmla="*/ 1 h 416"/>
                <a:gd name="T40" fmla="*/ 1 w 415"/>
                <a:gd name="T41" fmla="*/ 1 h 416"/>
                <a:gd name="T42" fmla="*/ 1 w 415"/>
                <a:gd name="T43" fmla="*/ 1 h 416"/>
                <a:gd name="T44" fmla="*/ 1 w 415"/>
                <a:gd name="T45" fmla="*/ 1 h 416"/>
                <a:gd name="T46" fmla="*/ 1 w 415"/>
                <a:gd name="T47" fmla="*/ 1 h 416"/>
                <a:gd name="T48" fmla="*/ 1 w 415"/>
                <a:gd name="T49" fmla="*/ 1 h 416"/>
                <a:gd name="T50" fmla="*/ 1 w 415"/>
                <a:gd name="T51" fmla="*/ 1 h 416"/>
                <a:gd name="T52" fmla="*/ 1 w 415"/>
                <a:gd name="T53" fmla="*/ 2 h 416"/>
                <a:gd name="T54" fmla="*/ 1 w 415"/>
                <a:gd name="T55" fmla="*/ 1 h 416"/>
                <a:gd name="T56" fmla="*/ 1 w 415"/>
                <a:gd name="T57" fmla="*/ 1 h 416"/>
                <a:gd name="T58" fmla="*/ 1 w 415"/>
                <a:gd name="T59" fmla="*/ 1 h 416"/>
                <a:gd name="T60" fmla="*/ 1 w 415"/>
                <a:gd name="T61" fmla="*/ 1 h 416"/>
                <a:gd name="T62" fmla="*/ 1 w 415"/>
                <a:gd name="T63" fmla="*/ 1 h 416"/>
                <a:gd name="T64" fmla="*/ 1 w 415"/>
                <a:gd name="T65" fmla="*/ 1 h 416"/>
                <a:gd name="T66" fmla="*/ 0 w 415"/>
                <a:gd name="T67" fmla="*/ 1 h 416"/>
                <a:gd name="T68" fmla="*/ 0 w 415"/>
                <a:gd name="T69" fmla="*/ 1 h 416"/>
                <a:gd name="T70" fmla="*/ 0 w 415"/>
                <a:gd name="T71" fmla="*/ 1 h 416"/>
                <a:gd name="T72" fmla="*/ 0 w 415"/>
                <a:gd name="T73" fmla="*/ 1 h 416"/>
                <a:gd name="T74" fmla="*/ 0 w 415"/>
                <a:gd name="T75" fmla="*/ 1 h 416"/>
                <a:gd name="T76" fmla="*/ 0 w 415"/>
                <a:gd name="T77" fmla="*/ 1 h 416"/>
                <a:gd name="T78" fmla="*/ 0 w 415"/>
                <a:gd name="T79" fmla="*/ 1 h 416"/>
                <a:gd name="T80" fmla="*/ 1 w 415"/>
                <a:gd name="T81" fmla="*/ 0 h 41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415" h="416">
                  <a:moveTo>
                    <a:pt x="186" y="0"/>
                  </a:moveTo>
                  <a:lnTo>
                    <a:pt x="207" y="22"/>
                  </a:lnTo>
                  <a:lnTo>
                    <a:pt x="204" y="33"/>
                  </a:lnTo>
                  <a:lnTo>
                    <a:pt x="199" y="45"/>
                  </a:lnTo>
                  <a:lnTo>
                    <a:pt x="194" y="57"/>
                  </a:lnTo>
                  <a:lnTo>
                    <a:pt x="189" y="68"/>
                  </a:lnTo>
                  <a:lnTo>
                    <a:pt x="346" y="235"/>
                  </a:lnTo>
                  <a:lnTo>
                    <a:pt x="357" y="231"/>
                  </a:lnTo>
                  <a:lnTo>
                    <a:pt x="369" y="227"/>
                  </a:lnTo>
                  <a:lnTo>
                    <a:pt x="382" y="224"/>
                  </a:lnTo>
                  <a:lnTo>
                    <a:pt x="394" y="220"/>
                  </a:lnTo>
                  <a:lnTo>
                    <a:pt x="415" y="243"/>
                  </a:lnTo>
                  <a:lnTo>
                    <a:pt x="230" y="416"/>
                  </a:lnTo>
                  <a:lnTo>
                    <a:pt x="172" y="355"/>
                  </a:lnTo>
                  <a:lnTo>
                    <a:pt x="199" y="328"/>
                  </a:lnTo>
                  <a:lnTo>
                    <a:pt x="210" y="331"/>
                  </a:lnTo>
                  <a:lnTo>
                    <a:pt x="220" y="336"/>
                  </a:lnTo>
                  <a:lnTo>
                    <a:pt x="232" y="341"/>
                  </a:lnTo>
                  <a:lnTo>
                    <a:pt x="241" y="345"/>
                  </a:lnTo>
                  <a:lnTo>
                    <a:pt x="293" y="295"/>
                  </a:lnTo>
                  <a:lnTo>
                    <a:pt x="227" y="225"/>
                  </a:lnTo>
                  <a:lnTo>
                    <a:pt x="184" y="266"/>
                  </a:lnTo>
                  <a:lnTo>
                    <a:pt x="186" y="273"/>
                  </a:lnTo>
                  <a:lnTo>
                    <a:pt x="188" y="282"/>
                  </a:lnTo>
                  <a:lnTo>
                    <a:pt x="189" y="289"/>
                  </a:lnTo>
                  <a:lnTo>
                    <a:pt x="190" y="297"/>
                  </a:lnTo>
                  <a:lnTo>
                    <a:pt x="167" y="318"/>
                  </a:lnTo>
                  <a:lnTo>
                    <a:pt x="101" y="249"/>
                  </a:lnTo>
                  <a:lnTo>
                    <a:pt x="124" y="227"/>
                  </a:lnTo>
                  <a:lnTo>
                    <a:pt x="139" y="230"/>
                  </a:lnTo>
                  <a:lnTo>
                    <a:pt x="155" y="235"/>
                  </a:lnTo>
                  <a:lnTo>
                    <a:pt x="198" y="195"/>
                  </a:lnTo>
                  <a:lnTo>
                    <a:pt x="125" y="118"/>
                  </a:lnTo>
                  <a:lnTo>
                    <a:pt x="73" y="168"/>
                  </a:lnTo>
                  <a:lnTo>
                    <a:pt x="78" y="178"/>
                  </a:lnTo>
                  <a:lnTo>
                    <a:pt x="82" y="189"/>
                  </a:lnTo>
                  <a:lnTo>
                    <a:pt x="86" y="200"/>
                  </a:lnTo>
                  <a:lnTo>
                    <a:pt x="89" y="212"/>
                  </a:lnTo>
                  <a:lnTo>
                    <a:pt x="61" y="238"/>
                  </a:lnTo>
                  <a:lnTo>
                    <a:pt x="0" y="17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 b="0" i="0" dirty="0">
                <a:latin typeface="Helvetica" pitchFamily="2" charset="0"/>
              </a:endParaRPr>
            </a:p>
          </p:txBody>
        </p:sp>
        <p:sp>
          <p:nvSpPr>
            <p:cNvPr id="34" name="Freeform 44">
              <a:extLst>
                <a:ext uri="{FF2B5EF4-FFF2-40B4-BE49-F238E27FC236}">
                  <a16:creationId xmlns:a16="http://schemas.microsoft.com/office/drawing/2014/main" id="{140E731F-A8B3-B5A2-37F5-0B57D9C564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25265" y="6706642"/>
              <a:ext cx="50800" cy="52388"/>
            </a:xfrm>
            <a:custGeom>
              <a:avLst/>
              <a:gdLst>
                <a:gd name="T0" fmla="*/ 1 w 444"/>
                <a:gd name="T1" fmla="*/ 2 h 460"/>
                <a:gd name="T2" fmla="*/ 0 w 444"/>
                <a:gd name="T3" fmla="*/ 1 h 460"/>
                <a:gd name="T4" fmla="*/ 0 w 444"/>
                <a:gd name="T5" fmla="*/ 1 h 460"/>
                <a:gd name="T6" fmla="*/ 2 w 444"/>
                <a:gd name="T7" fmla="*/ 1 h 460"/>
                <a:gd name="T8" fmla="*/ 1 w 444"/>
                <a:gd name="T9" fmla="*/ 1 h 460"/>
                <a:gd name="T10" fmla="*/ 1 w 444"/>
                <a:gd name="T11" fmla="*/ 1 h 460"/>
                <a:gd name="T12" fmla="*/ 1 w 444"/>
                <a:gd name="T13" fmla="*/ 1 h 460"/>
                <a:gd name="T14" fmla="*/ 1 w 444"/>
                <a:gd name="T15" fmla="*/ 1 h 460"/>
                <a:gd name="T16" fmla="*/ 1 w 444"/>
                <a:gd name="T17" fmla="*/ 0 h 460"/>
                <a:gd name="T18" fmla="*/ 1 w 444"/>
                <a:gd name="T19" fmla="*/ 0 h 460"/>
                <a:gd name="T20" fmla="*/ 2 w 444"/>
                <a:gd name="T21" fmla="*/ 0 h 460"/>
                <a:gd name="T22" fmla="*/ 2 w 444"/>
                <a:gd name="T23" fmla="*/ 0 h 460"/>
                <a:gd name="T24" fmla="*/ 2 w 444"/>
                <a:gd name="T25" fmla="*/ 0 h 460"/>
                <a:gd name="T26" fmla="*/ 2 w 444"/>
                <a:gd name="T27" fmla="*/ 0 h 460"/>
                <a:gd name="T28" fmla="*/ 2 w 444"/>
                <a:gd name="T29" fmla="*/ 0 h 460"/>
                <a:gd name="T30" fmla="*/ 1 w 444"/>
                <a:gd name="T31" fmla="*/ 0 h 460"/>
                <a:gd name="T32" fmla="*/ 2 w 444"/>
                <a:gd name="T33" fmla="*/ 1 h 460"/>
                <a:gd name="T34" fmla="*/ 2 w 444"/>
                <a:gd name="T35" fmla="*/ 1 h 460"/>
                <a:gd name="T36" fmla="*/ 2 w 444"/>
                <a:gd name="T37" fmla="*/ 1 h 460"/>
                <a:gd name="T38" fmla="*/ 2 w 444"/>
                <a:gd name="T39" fmla="*/ 1 h 460"/>
                <a:gd name="T40" fmla="*/ 2 w 444"/>
                <a:gd name="T41" fmla="*/ 1 h 460"/>
                <a:gd name="T42" fmla="*/ 2 w 444"/>
                <a:gd name="T43" fmla="*/ 2 h 460"/>
                <a:gd name="T44" fmla="*/ 2 w 444"/>
                <a:gd name="T45" fmla="*/ 2 h 460"/>
                <a:gd name="T46" fmla="*/ 1 w 444"/>
                <a:gd name="T47" fmla="*/ 1 h 460"/>
                <a:gd name="T48" fmla="*/ 1 w 444"/>
                <a:gd name="T49" fmla="*/ 2 h 460"/>
                <a:gd name="T50" fmla="*/ 1 w 444"/>
                <a:gd name="T51" fmla="*/ 2 h 460"/>
                <a:gd name="T52" fmla="*/ 1 w 444"/>
                <a:gd name="T53" fmla="*/ 2 h 460"/>
                <a:gd name="T54" fmla="*/ 1 w 444"/>
                <a:gd name="T55" fmla="*/ 2 h 460"/>
                <a:gd name="T56" fmla="*/ 1 w 444"/>
                <a:gd name="T57" fmla="*/ 2 h 460"/>
                <a:gd name="T58" fmla="*/ 1 w 444"/>
                <a:gd name="T59" fmla="*/ 2 h 460"/>
                <a:gd name="T60" fmla="*/ 1 w 444"/>
                <a:gd name="T61" fmla="*/ 2 h 460"/>
                <a:gd name="T62" fmla="*/ 1 w 444"/>
                <a:gd name="T63" fmla="*/ 2 h 460"/>
                <a:gd name="T64" fmla="*/ 1 w 444"/>
                <a:gd name="T65" fmla="*/ 2 h 460"/>
                <a:gd name="T66" fmla="*/ 1 w 444"/>
                <a:gd name="T67" fmla="*/ 2 h 460"/>
                <a:gd name="T68" fmla="*/ 1 w 444"/>
                <a:gd name="T69" fmla="*/ 2 h 460"/>
                <a:gd name="T70" fmla="*/ 1 w 444"/>
                <a:gd name="T71" fmla="*/ 2 h 4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44" h="460">
                  <a:moveTo>
                    <a:pt x="124" y="399"/>
                  </a:moveTo>
                  <a:lnTo>
                    <a:pt x="0" y="144"/>
                  </a:lnTo>
                  <a:lnTo>
                    <a:pt x="62" y="113"/>
                  </a:lnTo>
                  <a:lnTo>
                    <a:pt x="324" y="262"/>
                  </a:lnTo>
                  <a:lnTo>
                    <a:pt x="230" y="92"/>
                  </a:lnTo>
                  <a:lnTo>
                    <a:pt x="218" y="92"/>
                  </a:lnTo>
                  <a:lnTo>
                    <a:pt x="208" y="92"/>
                  </a:lnTo>
                  <a:lnTo>
                    <a:pt x="196" y="91"/>
                  </a:lnTo>
                  <a:lnTo>
                    <a:pt x="183" y="90"/>
                  </a:lnTo>
                  <a:lnTo>
                    <a:pt x="170" y="62"/>
                  </a:lnTo>
                  <a:lnTo>
                    <a:pt x="297" y="0"/>
                  </a:lnTo>
                  <a:lnTo>
                    <a:pt x="311" y="28"/>
                  </a:lnTo>
                  <a:lnTo>
                    <a:pt x="305" y="38"/>
                  </a:lnTo>
                  <a:lnTo>
                    <a:pt x="297" y="49"/>
                  </a:lnTo>
                  <a:lnTo>
                    <a:pt x="290" y="58"/>
                  </a:lnTo>
                  <a:lnTo>
                    <a:pt x="283" y="66"/>
                  </a:lnTo>
                  <a:lnTo>
                    <a:pt x="381" y="273"/>
                  </a:lnTo>
                  <a:lnTo>
                    <a:pt x="393" y="272"/>
                  </a:lnTo>
                  <a:lnTo>
                    <a:pt x="406" y="272"/>
                  </a:lnTo>
                  <a:lnTo>
                    <a:pt x="419" y="272"/>
                  </a:lnTo>
                  <a:lnTo>
                    <a:pt x="431" y="273"/>
                  </a:lnTo>
                  <a:lnTo>
                    <a:pt x="444" y="300"/>
                  </a:lnTo>
                  <a:lnTo>
                    <a:pt x="326" y="358"/>
                  </a:lnTo>
                  <a:lnTo>
                    <a:pt x="93" y="225"/>
                  </a:lnTo>
                  <a:lnTo>
                    <a:pt x="174" y="374"/>
                  </a:lnTo>
                  <a:lnTo>
                    <a:pt x="184" y="374"/>
                  </a:lnTo>
                  <a:lnTo>
                    <a:pt x="195" y="374"/>
                  </a:lnTo>
                  <a:lnTo>
                    <a:pt x="205" y="376"/>
                  </a:lnTo>
                  <a:lnTo>
                    <a:pt x="216" y="378"/>
                  </a:lnTo>
                  <a:lnTo>
                    <a:pt x="230" y="405"/>
                  </a:lnTo>
                  <a:lnTo>
                    <a:pt x="118" y="460"/>
                  </a:lnTo>
                  <a:lnTo>
                    <a:pt x="104" y="433"/>
                  </a:lnTo>
                  <a:lnTo>
                    <a:pt x="108" y="424"/>
                  </a:lnTo>
                  <a:lnTo>
                    <a:pt x="114" y="415"/>
                  </a:lnTo>
                  <a:lnTo>
                    <a:pt x="119" y="407"/>
                  </a:lnTo>
                  <a:lnTo>
                    <a:pt x="124" y="3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 b="0" i="0" dirty="0">
                <a:latin typeface="Helvetica" pitchFamily="2" charset="0"/>
              </a:endParaRPr>
            </a:p>
          </p:txBody>
        </p:sp>
        <p:sp>
          <p:nvSpPr>
            <p:cNvPr id="35" name="Freeform 45">
              <a:extLst>
                <a:ext uri="{FF2B5EF4-FFF2-40B4-BE49-F238E27FC236}">
                  <a16:creationId xmlns:a16="http://schemas.microsoft.com/office/drawing/2014/main" id="{50C21E28-5989-4CA8-6973-043D812112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227" y="6730454"/>
              <a:ext cx="31750" cy="41275"/>
            </a:xfrm>
            <a:custGeom>
              <a:avLst/>
              <a:gdLst>
                <a:gd name="T0" fmla="*/ 1 w 274"/>
                <a:gd name="T1" fmla="*/ 0 h 366"/>
                <a:gd name="T2" fmla="*/ 1 w 274"/>
                <a:gd name="T3" fmla="*/ 0 h 366"/>
                <a:gd name="T4" fmla="*/ 1 w 274"/>
                <a:gd name="T5" fmla="*/ 0 h 366"/>
                <a:gd name="T6" fmla="*/ 1 w 274"/>
                <a:gd name="T7" fmla="*/ 0 h 366"/>
                <a:gd name="T8" fmla="*/ 1 w 274"/>
                <a:gd name="T9" fmla="*/ 0 h 366"/>
                <a:gd name="T10" fmla="*/ 1 w 274"/>
                <a:gd name="T11" fmla="*/ 0 h 366"/>
                <a:gd name="T12" fmla="*/ 1 w 274"/>
                <a:gd name="T13" fmla="*/ 0 h 366"/>
                <a:gd name="T14" fmla="*/ 1 w 274"/>
                <a:gd name="T15" fmla="*/ 0 h 366"/>
                <a:gd name="T16" fmla="*/ 1 w 274"/>
                <a:gd name="T17" fmla="*/ 0 h 366"/>
                <a:gd name="T18" fmla="*/ 0 w 274"/>
                <a:gd name="T19" fmla="*/ 0 h 366"/>
                <a:gd name="T20" fmla="*/ 0 w 274"/>
                <a:gd name="T21" fmla="*/ 0 h 366"/>
                <a:gd name="T22" fmla="*/ 0 w 274"/>
                <a:gd name="T23" fmla="*/ 1 h 366"/>
                <a:gd name="T24" fmla="*/ 0 w 274"/>
                <a:gd name="T25" fmla="*/ 1 h 366"/>
                <a:gd name="T26" fmla="*/ 0 w 274"/>
                <a:gd name="T27" fmla="*/ 1 h 366"/>
                <a:gd name="T28" fmla="*/ 1 w 274"/>
                <a:gd name="T29" fmla="*/ 1 h 366"/>
                <a:gd name="T30" fmla="*/ 1 w 274"/>
                <a:gd name="T31" fmla="*/ 1 h 366"/>
                <a:gd name="T32" fmla="*/ 1 w 274"/>
                <a:gd name="T33" fmla="*/ 1 h 366"/>
                <a:gd name="T34" fmla="*/ 1 w 274"/>
                <a:gd name="T35" fmla="*/ 1 h 366"/>
                <a:gd name="T36" fmla="*/ 1 w 274"/>
                <a:gd name="T37" fmla="*/ 1 h 366"/>
                <a:gd name="T38" fmla="*/ 1 w 274"/>
                <a:gd name="T39" fmla="*/ 1 h 366"/>
                <a:gd name="T40" fmla="*/ 1 w 274"/>
                <a:gd name="T41" fmla="*/ 1 h 366"/>
                <a:gd name="T42" fmla="*/ 1 w 274"/>
                <a:gd name="T43" fmla="*/ 1 h 366"/>
                <a:gd name="T44" fmla="*/ 1 w 274"/>
                <a:gd name="T45" fmla="*/ 1 h 366"/>
                <a:gd name="T46" fmla="*/ 1 w 274"/>
                <a:gd name="T47" fmla="*/ 1 h 366"/>
                <a:gd name="T48" fmla="*/ 1 w 274"/>
                <a:gd name="T49" fmla="*/ 1 h 366"/>
                <a:gd name="T50" fmla="*/ 1 w 274"/>
                <a:gd name="T51" fmla="*/ 1 h 366"/>
                <a:gd name="T52" fmla="*/ 1 w 274"/>
                <a:gd name="T53" fmla="*/ 1 h 366"/>
                <a:gd name="T54" fmla="*/ 1 w 274"/>
                <a:gd name="T55" fmla="*/ 1 h 366"/>
                <a:gd name="T56" fmla="*/ 1 w 274"/>
                <a:gd name="T57" fmla="*/ 2 h 366"/>
                <a:gd name="T58" fmla="*/ 1 w 274"/>
                <a:gd name="T59" fmla="*/ 2 h 366"/>
                <a:gd name="T60" fmla="*/ 1 w 274"/>
                <a:gd name="T61" fmla="*/ 2 h 366"/>
                <a:gd name="T62" fmla="*/ 1 w 274"/>
                <a:gd name="T63" fmla="*/ 2 h 366"/>
                <a:gd name="T64" fmla="*/ 1 w 274"/>
                <a:gd name="T65" fmla="*/ 2 h 366"/>
                <a:gd name="T66" fmla="*/ 1 w 274"/>
                <a:gd name="T67" fmla="*/ 2 h 366"/>
                <a:gd name="T68" fmla="*/ 0 w 274"/>
                <a:gd name="T69" fmla="*/ 1 h 366"/>
                <a:gd name="T70" fmla="*/ 1 w 274"/>
                <a:gd name="T71" fmla="*/ 1 h 366"/>
                <a:gd name="T72" fmla="*/ 1 w 274"/>
                <a:gd name="T73" fmla="*/ 1 h 366"/>
                <a:gd name="T74" fmla="*/ 1 w 274"/>
                <a:gd name="T75" fmla="*/ 2 h 366"/>
                <a:gd name="T76" fmla="*/ 1 w 274"/>
                <a:gd name="T77" fmla="*/ 2 h 366"/>
                <a:gd name="T78" fmla="*/ 1 w 274"/>
                <a:gd name="T79" fmla="*/ 2 h 366"/>
                <a:gd name="T80" fmla="*/ 1 w 274"/>
                <a:gd name="T81" fmla="*/ 1 h 366"/>
                <a:gd name="T82" fmla="*/ 1 w 274"/>
                <a:gd name="T83" fmla="*/ 1 h 366"/>
                <a:gd name="T84" fmla="*/ 1 w 274"/>
                <a:gd name="T85" fmla="*/ 1 h 366"/>
                <a:gd name="T86" fmla="*/ 1 w 274"/>
                <a:gd name="T87" fmla="*/ 1 h 366"/>
                <a:gd name="T88" fmla="*/ 1 w 274"/>
                <a:gd name="T89" fmla="*/ 1 h 366"/>
                <a:gd name="T90" fmla="*/ 1 w 274"/>
                <a:gd name="T91" fmla="*/ 1 h 366"/>
                <a:gd name="T92" fmla="*/ 1 w 274"/>
                <a:gd name="T93" fmla="*/ 1 h 366"/>
                <a:gd name="T94" fmla="*/ 1 w 274"/>
                <a:gd name="T95" fmla="*/ 1 h 366"/>
                <a:gd name="T96" fmla="*/ 0 w 274"/>
                <a:gd name="T97" fmla="*/ 1 h 366"/>
                <a:gd name="T98" fmla="*/ 0 w 274"/>
                <a:gd name="T99" fmla="*/ 1 h 366"/>
                <a:gd name="T100" fmla="*/ 0 w 274"/>
                <a:gd name="T101" fmla="*/ 1 h 366"/>
                <a:gd name="T102" fmla="*/ 0 w 274"/>
                <a:gd name="T103" fmla="*/ 1 h 366"/>
                <a:gd name="T104" fmla="*/ 0 w 274"/>
                <a:gd name="T105" fmla="*/ 1 h 366"/>
                <a:gd name="T106" fmla="*/ 0 w 274"/>
                <a:gd name="T107" fmla="*/ 1 h 366"/>
                <a:gd name="T108" fmla="*/ 0 w 274"/>
                <a:gd name="T109" fmla="*/ 1 h 366"/>
                <a:gd name="T110" fmla="*/ 0 w 274"/>
                <a:gd name="T111" fmla="*/ 1 h 366"/>
                <a:gd name="T112" fmla="*/ 0 w 274"/>
                <a:gd name="T113" fmla="*/ 0 h 366"/>
                <a:gd name="T114" fmla="*/ 0 w 274"/>
                <a:gd name="T115" fmla="*/ 0 h 366"/>
                <a:gd name="T116" fmla="*/ 0 w 274"/>
                <a:gd name="T117" fmla="*/ 0 h 366"/>
                <a:gd name="T118" fmla="*/ 0 w 274"/>
                <a:gd name="T119" fmla="*/ 0 h 366"/>
                <a:gd name="T120" fmla="*/ 0 w 274"/>
                <a:gd name="T121" fmla="*/ 0 h 366"/>
                <a:gd name="T122" fmla="*/ 1 w 274"/>
                <a:gd name="T123" fmla="*/ 0 h 36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74" h="366">
                  <a:moveTo>
                    <a:pt x="124" y="9"/>
                  </a:moveTo>
                  <a:lnTo>
                    <a:pt x="146" y="5"/>
                  </a:lnTo>
                  <a:lnTo>
                    <a:pt x="170" y="1"/>
                  </a:lnTo>
                  <a:lnTo>
                    <a:pt x="193" y="0"/>
                  </a:lnTo>
                  <a:lnTo>
                    <a:pt x="213" y="0"/>
                  </a:lnTo>
                  <a:lnTo>
                    <a:pt x="234" y="95"/>
                  </a:lnTo>
                  <a:lnTo>
                    <a:pt x="196" y="104"/>
                  </a:lnTo>
                  <a:lnTo>
                    <a:pt x="189" y="93"/>
                  </a:lnTo>
                  <a:lnTo>
                    <a:pt x="181" y="83"/>
                  </a:lnTo>
                  <a:lnTo>
                    <a:pt x="174" y="72"/>
                  </a:lnTo>
                  <a:lnTo>
                    <a:pt x="169" y="62"/>
                  </a:lnTo>
                  <a:lnTo>
                    <a:pt x="158" y="59"/>
                  </a:lnTo>
                  <a:lnTo>
                    <a:pt x="146" y="59"/>
                  </a:lnTo>
                  <a:lnTo>
                    <a:pt x="133" y="59"/>
                  </a:lnTo>
                  <a:lnTo>
                    <a:pt x="118" y="63"/>
                  </a:lnTo>
                  <a:lnTo>
                    <a:pt x="108" y="65"/>
                  </a:lnTo>
                  <a:lnTo>
                    <a:pt x="100" y="68"/>
                  </a:lnTo>
                  <a:lnTo>
                    <a:pt x="93" y="73"/>
                  </a:lnTo>
                  <a:lnTo>
                    <a:pt x="86" y="79"/>
                  </a:lnTo>
                  <a:lnTo>
                    <a:pt x="81" y="85"/>
                  </a:lnTo>
                  <a:lnTo>
                    <a:pt x="79" y="92"/>
                  </a:lnTo>
                  <a:lnTo>
                    <a:pt x="78" y="96"/>
                  </a:lnTo>
                  <a:lnTo>
                    <a:pt x="78" y="101"/>
                  </a:lnTo>
                  <a:lnTo>
                    <a:pt x="78" y="106"/>
                  </a:lnTo>
                  <a:lnTo>
                    <a:pt x="79" y="111"/>
                  </a:lnTo>
                  <a:lnTo>
                    <a:pt x="80" y="117"/>
                  </a:lnTo>
                  <a:lnTo>
                    <a:pt x="83" y="122"/>
                  </a:lnTo>
                  <a:lnTo>
                    <a:pt x="86" y="127"/>
                  </a:lnTo>
                  <a:lnTo>
                    <a:pt x="91" y="130"/>
                  </a:lnTo>
                  <a:lnTo>
                    <a:pt x="95" y="135"/>
                  </a:lnTo>
                  <a:lnTo>
                    <a:pt x="100" y="137"/>
                  </a:lnTo>
                  <a:lnTo>
                    <a:pt x="105" y="140"/>
                  </a:lnTo>
                  <a:lnTo>
                    <a:pt x="112" y="142"/>
                  </a:lnTo>
                  <a:lnTo>
                    <a:pt x="125" y="145"/>
                  </a:lnTo>
                  <a:lnTo>
                    <a:pt x="140" y="148"/>
                  </a:lnTo>
                  <a:lnTo>
                    <a:pt x="156" y="150"/>
                  </a:lnTo>
                  <a:lnTo>
                    <a:pt x="172" y="152"/>
                  </a:lnTo>
                  <a:lnTo>
                    <a:pt x="188" y="156"/>
                  </a:lnTo>
                  <a:lnTo>
                    <a:pt x="203" y="160"/>
                  </a:lnTo>
                  <a:lnTo>
                    <a:pt x="219" y="165"/>
                  </a:lnTo>
                  <a:lnTo>
                    <a:pt x="233" y="172"/>
                  </a:lnTo>
                  <a:lnTo>
                    <a:pt x="240" y="176"/>
                  </a:lnTo>
                  <a:lnTo>
                    <a:pt x="246" y="181"/>
                  </a:lnTo>
                  <a:lnTo>
                    <a:pt x="252" y="186"/>
                  </a:lnTo>
                  <a:lnTo>
                    <a:pt x="257" y="193"/>
                  </a:lnTo>
                  <a:lnTo>
                    <a:pt x="261" y="200"/>
                  </a:lnTo>
                  <a:lnTo>
                    <a:pt x="266" y="207"/>
                  </a:lnTo>
                  <a:lnTo>
                    <a:pt x="269" y="216"/>
                  </a:lnTo>
                  <a:lnTo>
                    <a:pt x="271" y="226"/>
                  </a:lnTo>
                  <a:lnTo>
                    <a:pt x="273" y="237"/>
                  </a:lnTo>
                  <a:lnTo>
                    <a:pt x="274" y="247"/>
                  </a:lnTo>
                  <a:lnTo>
                    <a:pt x="273" y="257"/>
                  </a:lnTo>
                  <a:lnTo>
                    <a:pt x="271" y="268"/>
                  </a:lnTo>
                  <a:lnTo>
                    <a:pt x="268" y="277"/>
                  </a:lnTo>
                  <a:lnTo>
                    <a:pt x="264" y="287"/>
                  </a:lnTo>
                  <a:lnTo>
                    <a:pt x="258" y="296"/>
                  </a:lnTo>
                  <a:lnTo>
                    <a:pt x="251" y="305"/>
                  </a:lnTo>
                  <a:lnTo>
                    <a:pt x="244" y="313"/>
                  </a:lnTo>
                  <a:lnTo>
                    <a:pt x="234" y="322"/>
                  </a:lnTo>
                  <a:lnTo>
                    <a:pt x="225" y="329"/>
                  </a:lnTo>
                  <a:lnTo>
                    <a:pt x="213" y="335"/>
                  </a:lnTo>
                  <a:lnTo>
                    <a:pt x="200" y="342"/>
                  </a:lnTo>
                  <a:lnTo>
                    <a:pt x="187" y="347"/>
                  </a:lnTo>
                  <a:lnTo>
                    <a:pt x="172" y="352"/>
                  </a:lnTo>
                  <a:lnTo>
                    <a:pt x="156" y="356"/>
                  </a:lnTo>
                  <a:lnTo>
                    <a:pt x="136" y="361"/>
                  </a:lnTo>
                  <a:lnTo>
                    <a:pt x="114" y="363"/>
                  </a:lnTo>
                  <a:lnTo>
                    <a:pt x="93" y="365"/>
                  </a:lnTo>
                  <a:lnTo>
                    <a:pt x="74" y="366"/>
                  </a:lnTo>
                  <a:lnTo>
                    <a:pt x="54" y="274"/>
                  </a:lnTo>
                  <a:lnTo>
                    <a:pt x="91" y="266"/>
                  </a:lnTo>
                  <a:lnTo>
                    <a:pt x="99" y="276"/>
                  </a:lnTo>
                  <a:lnTo>
                    <a:pt x="107" y="288"/>
                  </a:lnTo>
                  <a:lnTo>
                    <a:pt x="114" y="299"/>
                  </a:lnTo>
                  <a:lnTo>
                    <a:pt x="119" y="309"/>
                  </a:lnTo>
                  <a:lnTo>
                    <a:pt x="127" y="310"/>
                  </a:lnTo>
                  <a:lnTo>
                    <a:pt x="137" y="310"/>
                  </a:lnTo>
                  <a:lnTo>
                    <a:pt x="148" y="309"/>
                  </a:lnTo>
                  <a:lnTo>
                    <a:pt x="159" y="308"/>
                  </a:lnTo>
                  <a:lnTo>
                    <a:pt x="169" y="305"/>
                  </a:lnTo>
                  <a:lnTo>
                    <a:pt x="177" y="300"/>
                  </a:lnTo>
                  <a:lnTo>
                    <a:pt x="184" y="296"/>
                  </a:lnTo>
                  <a:lnTo>
                    <a:pt x="190" y="291"/>
                  </a:lnTo>
                  <a:lnTo>
                    <a:pt x="194" y="285"/>
                  </a:lnTo>
                  <a:lnTo>
                    <a:pt x="197" y="277"/>
                  </a:lnTo>
                  <a:lnTo>
                    <a:pt x="197" y="269"/>
                  </a:lnTo>
                  <a:lnTo>
                    <a:pt x="196" y="260"/>
                  </a:lnTo>
                  <a:lnTo>
                    <a:pt x="195" y="255"/>
                  </a:lnTo>
                  <a:lnTo>
                    <a:pt x="192" y="250"/>
                  </a:lnTo>
                  <a:lnTo>
                    <a:pt x="189" y="245"/>
                  </a:lnTo>
                  <a:lnTo>
                    <a:pt x="184" y="242"/>
                  </a:lnTo>
                  <a:lnTo>
                    <a:pt x="180" y="239"/>
                  </a:lnTo>
                  <a:lnTo>
                    <a:pt x="175" y="236"/>
                  </a:lnTo>
                  <a:lnTo>
                    <a:pt x="170" y="234"/>
                  </a:lnTo>
                  <a:lnTo>
                    <a:pt x="163" y="232"/>
                  </a:lnTo>
                  <a:lnTo>
                    <a:pt x="135" y="226"/>
                  </a:lnTo>
                  <a:lnTo>
                    <a:pt x="103" y="221"/>
                  </a:lnTo>
                  <a:lnTo>
                    <a:pt x="86" y="218"/>
                  </a:lnTo>
                  <a:lnTo>
                    <a:pt x="70" y="214"/>
                  </a:lnTo>
                  <a:lnTo>
                    <a:pt x="55" y="208"/>
                  </a:lnTo>
                  <a:lnTo>
                    <a:pt x="40" y="202"/>
                  </a:lnTo>
                  <a:lnTo>
                    <a:pt x="34" y="198"/>
                  </a:lnTo>
                  <a:lnTo>
                    <a:pt x="27" y="193"/>
                  </a:lnTo>
                  <a:lnTo>
                    <a:pt x="21" y="187"/>
                  </a:lnTo>
                  <a:lnTo>
                    <a:pt x="17" y="181"/>
                  </a:lnTo>
                  <a:lnTo>
                    <a:pt x="11" y="174"/>
                  </a:lnTo>
                  <a:lnTo>
                    <a:pt x="7" y="166"/>
                  </a:lnTo>
                  <a:lnTo>
                    <a:pt x="4" y="158"/>
                  </a:lnTo>
                  <a:lnTo>
                    <a:pt x="2" y="148"/>
                  </a:lnTo>
                  <a:lnTo>
                    <a:pt x="0" y="138"/>
                  </a:lnTo>
                  <a:lnTo>
                    <a:pt x="0" y="126"/>
                  </a:lnTo>
                  <a:lnTo>
                    <a:pt x="0" y="115"/>
                  </a:lnTo>
                  <a:lnTo>
                    <a:pt x="2" y="105"/>
                  </a:lnTo>
                  <a:lnTo>
                    <a:pt x="5" y="94"/>
                  </a:lnTo>
                  <a:lnTo>
                    <a:pt x="10" y="84"/>
                  </a:lnTo>
                  <a:lnTo>
                    <a:pt x="16" y="74"/>
                  </a:lnTo>
                  <a:lnTo>
                    <a:pt x="23" y="65"/>
                  </a:lnTo>
                  <a:lnTo>
                    <a:pt x="31" y="55"/>
                  </a:lnTo>
                  <a:lnTo>
                    <a:pt x="41" y="47"/>
                  </a:lnTo>
                  <a:lnTo>
                    <a:pt x="51" y="38"/>
                  </a:lnTo>
                  <a:lnTo>
                    <a:pt x="64" y="31"/>
                  </a:lnTo>
                  <a:lnTo>
                    <a:pt x="77" y="25"/>
                  </a:lnTo>
                  <a:lnTo>
                    <a:pt x="92" y="18"/>
                  </a:lnTo>
                  <a:lnTo>
                    <a:pt x="107" y="13"/>
                  </a:lnTo>
                  <a:lnTo>
                    <a:pt x="124" y="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 b="0" i="0" dirty="0">
                <a:latin typeface="Helvetica" pitchFamily="2" charset="0"/>
              </a:endParaRPr>
            </a:p>
          </p:txBody>
        </p:sp>
        <p:sp>
          <p:nvSpPr>
            <p:cNvPr id="36" name="Freeform 46">
              <a:extLst>
                <a:ext uri="{FF2B5EF4-FFF2-40B4-BE49-F238E27FC236}">
                  <a16:creationId xmlns:a16="http://schemas.microsoft.com/office/drawing/2014/main" id="{354FA760-0956-DA3D-FD56-5F1A980421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1127" y="6738392"/>
              <a:ext cx="22225" cy="38100"/>
            </a:xfrm>
            <a:custGeom>
              <a:avLst/>
              <a:gdLst>
                <a:gd name="T0" fmla="*/ 1 w 195"/>
                <a:gd name="T1" fmla="*/ 0 h 347"/>
                <a:gd name="T2" fmla="*/ 1 w 195"/>
                <a:gd name="T3" fmla="*/ 0 h 347"/>
                <a:gd name="T4" fmla="*/ 1 w 195"/>
                <a:gd name="T5" fmla="*/ 0 h 347"/>
                <a:gd name="T6" fmla="*/ 1 w 195"/>
                <a:gd name="T7" fmla="*/ 0 h 347"/>
                <a:gd name="T8" fmla="*/ 1 w 195"/>
                <a:gd name="T9" fmla="*/ 0 h 347"/>
                <a:gd name="T10" fmla="*/ 1 w 195"/>
                <a:gd name="T11" fmla="*/ 0 h 347"/>
                <a:gd name="T12" fmla="*/ 1 w 195"/>
                <a:gd name="T13" fmla="*/ 1 h 347"/>
                <a:gd name="T14" fmla="*/ 1 w 195"/>
                <a:gd name="T15" fmla="*/ 1 h 347"/>
                <a:gd name="T16" fmla="*/ 1 w 195"/>
                <a:gd name="T17" fmla="*/ 1 h 347"/>
                <a:gd name="T18" fmla="*/ 1 w 195"/>
                <a:gd name="T19" fmla="*/ 1 h 347"/>
                <a:gd name="T20" fmla="*/ 1 w 195"/>
                <a:gd name="T21" fmla="*/ 1 h 347"/>
                <a:gd name="T22" fmla="*/ 1 w 195"/>
                <a:gd name="T23" fmla="*/ 2 h 347"/>
                <a:gd name="T24" fmla="*/ 0 w 195"/>
                <a:gd name="T25" fmla="*/ 2 h 347"/>
                <a:gd name="T26" fmla="*/ 0 w 195"/>
                <a:gd name="T27" fmla="*/ 2 h 347"/>
                <a:gd name="T28" fmla="*/ 0 w 195"/>
                <a:gd name="T29" fmla="*/ 1 h 347"/>
                <a:gd name="T30" fmla="*/ 0 w 195"/>
                <a:gd name="T31" fmla="*/ 1 h 347"/>
                <a:gd name="T32" fmla="*/ 0 w 195"/>
                <a:gd name="T33" fmla="*/ 1 h 347"/>
                <a:gd name="T34" fmla="*/ 0 w 195"/>
                <a:gd name="T35" fmla="*/ 1 h 347"/>
                <a:gd name="T36" fmla="*/ 0 w 195"/>
                <a:gd name="T37" fmla="*/ 0 h 347"/>
                <a:gd name="T38" fmla="*/ 0 w 195"/>
                <a:gd name="T39" fmla="*/ 0 h 347"/>
                <a:gd name="T40" fmla="*/ 0 w 195"/>
                <a:gd name="T41" fmla="*/ 0 h 347"/>
                <a:gd name="T42" fmla="*/ 0 w 195"/>
                <a:gd name="T43" fmla="*/ 0 h 347"/>
                <a:gd name="T44" fmla="*/ 0 w 195"/>
                <a:gd name="T45" fmla="*/ 0 h 347"/>
                <a:gd name="T46" fmla="*/ 0 w 195"/>
                <a:gd name="T47" fmla="*/ 0 h 347"/>
                <a:gd name="T48" fmla="*/ 1 w 195"/>
                <a:gd name="T49" fmla="*/ 0 h 3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95" h="347">
                  <a:moveTo>
                    <a:pt x="168" y="0"/>
                  </a:moveTo>
                  <a:lnTo>
                    <a:pt x="171" y="31"/>
                  </a:lnTo>
                  <a:lnTo>
                    <a:pt x="161" y="38"/>
                  </a:lnTo>
                  <a:lnTo>
                    <a:pt x="150" y="44"/>
                  </a:lnTo>
                  <a:lnTo>
                    <a:pt x="139" y="51"/>
                  </a:lnTo>
                  <a:lnTo>
                    <a:pt x="127" y="56"/>
                  </a:lnTo>
                  <a:lnTo>
                    <a:pt x="146" y="285"/>
                  </a:lnTo>
                  <a:lnTo>
                    <a:pt x="158" y="287"/>
                  </a:lnTo>
                  <a:lnTo>
                    <a:pt x="169" y="292"/>
                  </a:lnTo>
                  <a:lnTo>
                    <a:pt x="181" y="297"/>
                  </a:lnTo>
                  <a:lnTo>
                    <a:pt x="193" y="302"/>
                  </a:lnTo>
                  <a:lnTo>
                    <a:pt x="195" y="333"/>
                  </a:lnTo>
                  <a:lnTo>
                    <a:pt x="26" y="347"/>
                  </a:lnTo>
                  <a:lnTo>
                    <a:pt x="24" y="316"/>
                  </a:lnTo>
                  <a:lnTo>
                    <a:pt x="34" y="309"/>
                  </a:lnTo>
                  <a:lnTo>
                    <a:pt x="45" y="302"/>
                  </a:lnTo>
                  <a:lnTo>
                    <a:pt x="57" y="296"/>
                  </a:lnTo>
                  <a:lnTo>
                    <a:pt x="67" y="292"/>
                  </a:lnTo>
                  <a:lnTo>
                    <a:pt x="48" y="62"/>
                  </a:lnTo>
                  <a:lnTo>
                    <a:pt x="37" y="59"/>
                  </a:lnTo>
                  <a:lnTo>
                    <a:pt x="25" y="55"/>
                  </a:lnTo>
                  <a:lnTo>
                    <a:pt x="13" y="50"/>
                  </a:lnTo>
                  <a:lnTo>
                    <a:pt x="2" y="43"/>
                  </a:lnTo>
                  <a:lnTo>
                    <a:pt x="0" y="14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 b="0" i="0" dirty="0">
                <a:latin typeface="Helvetica" pitchFamily="2" charset="0"/>
              </a:endParaRPr>
            </a:p>
          </p:txBody>
        </p:sp>
        <p:sp>
          <p:nvSpPr>
            <p:cNvPr id="37" name="Freeform 47">
              <a:extLst>
                <a:ext uri="{FF2B5EF4-FFF2-40B4-BE49-F238E27FC236}">
                  <a16:creationId xmlns:a16="http://schemas.microsoft.com/office/drawing/2014/main" id="{5F20CE22-F0D1-BEE7-671E-BFE02684D76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93502" y="6738392"/>
              <a:ext cx="26988" cy="39688"/>
            </a:xfrm>
            <a:custGeom>
              <a:avLst/>
              <a:gdLst>
                <a:gd name="T0" fmla="*/ 1 w 243"/>
                <a:gd name="T1" fmla="*/ 0 h 344"/>
                <a:gd name="T2" fmla="*/ 1 w 243"/>
                <a:gd name="T3" fmla="*/ 0 h 344"/>
                <a:gd name="T4" fmla="*/ 1 w 243"/>
                <a:gd name="T5" fmla="*/ 1 h 344"/>
                <a:gd name="T6" fmla="*/ 1 w 243"/>
                <a:gd name="T7" fmla="*/ 1 h 344"/>
                <a:gd name="T8" fmla="*/ 1 w 243"/>
                <a:gd name="T9" fmla="*/ 0 h 344"/>
                <a:gd name="T10" fmla="*/ 1 w 243"/>
                <a:gd name="T11" fmla="*/ 0 h 344"/>
                <a:gd name="T12" fmla="*/ 1 w 243"/>
                <a:gd name="T13" fmla="*/ 0 h 344"/>
                <a:gd name="T14" fmla="*/ 1 w 243"/>
                <a:gd name="T15" fmla="*/ 0 h 344"/>
                <a:gd name="T16" fmla="*/ 0 w 243"/>
                <a:gd name="T17" fmla="*/ 0 h 344"/>
                <a:gd name="T18" fmla="*/ 0 w 243"/>
                <a:gd name="T19" fmla="*/ 0 h 344"/>
                <a:gd name="T20" fmla="*/ 0 w 243"/>
                <a:gd name="T21" fmla="*/ 0 h 344"/>
                <a:gd name="T22" fmla="*/ 0 w 243"/>
                <a:gd name="T23" fmla="*/ 0 h 344"/>
                <a:gd name="T24" fmla="*/ 0 w 243"/>
                <a:gd name="T25" fmla="*/ 1 h 344"/>
                <a:gd name="T26" fmla="*/ 0 w 243"/>
                <a:gd name="T27" fmla="*/ 1 h 344"/>
                <a:gd name="T28" fmla="*/ 0 w 243"/>
                <a:gd name="T29" fmla="*/ 1 h 344"/>
                <a:gd name="T30" fmla="*/ 0 w 243"/>
                <a:gd name="T31" fmla="*/ 1 h 344"/>
                <a:gd name="T32" fmla="*/ 1 w 243"/>
                <a:gd name="T33" fmla="*/ 1 h 344"/>
                <a:gd name="T34" fmla="*/ 1 w 243"/>
                <a:gd name="T35" fmla="*/ 1 h 344"/>
                <a:gd name="T36" fmla="*/ 1 w 243"/>
                <a:gd name="T37" fmla="*/ 1 h 344"/>
                <a:gd name="T38" fmla="*/ 1 w 243"/>
                <a:gd name="T39" fmla="*/ 1 h 344"/>
                <a:gd name="T40" fmla="*/ 1 w 243"/>
                <a:gd name="T41" fmla="*/ 1 h 344"/>
                <a:gd name="T42" fmla="*/ 1 w 243"/>
                <a:gd name="T43" fmla="*/ 1 h 344"/>
                <a:gd name="T44" fmla="*/ 1 w 243"/>
                <a:gd name="T45" fmla="*/ 1 h 344"/>
                <a:gd name="T46" fmla="*/ 1 w 243"/>
                <a:gd name="T47" fmla="*/ 1 h 344"/>
                <a:gd name="T48" fmla="*/ 1 w 243"/>
                <a:gd name="T49" fmla="*/ 1 h 344"/>
                <a:gd name="T50" fmla="*/ 1 w 243"/>
                <a:gd name="T51" fmla="*/ 1 h 344"/>
                <a:gd name="T52" fmla="*/ 1 w 243"/>
                <a:gd name="T53" fmla="*/ 2 h 344"/>
                <a:gd name="T54" fmla="*/ 1 w 243"/>
                <a:gd name="T55" fmla="*/ 2 h 344"/>
                <a:gd name="T56" fmla="*/ 1 w 243"/>
                <a:gd name="T57" fmla="*/ 2 h 344"/>
                <a:gd name="T58" fmla="*/ 1 w 243"/>
                <a:gd name="T59" fmla="*/ 2 h 344"/>
                <a:gd name="T60" fmla="*/ 1 w 243"/>
                <a:gd name="T61" fmla="*/ 2 h 344"/>
                <a:gd name="T62" fmla="*/ 1 w 243"/>
                <a:gd name="T63" fmla="*/ 2 h 344"/>
                <a:gd name="T64" fmla="*/ 0 w 243"/>
                <a:gd name="T65" fmla="*/ 2 h 344"/>
                <a:gd name="T66" fmla="*/ 0 w 243"/>
                <a:gd name="T67" fmla="*/ 2 h 344"/>
                <a:gd name="T68" fmla="*/ 0 w 243"/>
                <a:gd name="T69" fmla="*/ 1 h 344"/>
                <a:gd name="T70" fmla="*/ 0 w 243"/>
                <a:gd name="T71" fmla="*/ 1 h 344"/>
                <a:gd name="T72" fmla="*/ 0 w 243"/>
                <a:gd name="T73" fmla="*/ 1 h 344"/>
                <a:gd name="T74" fmla="*/ 0 w 243"/>
                <a:gd name="T75" fmla="*/ 2 h 344"/>
                <a:gd name="T76" fmla="*/ 0 w 243"/>
                <a:gd name="T77" fmla="*/ 2 h 344"/>
                <a:gd name="T78" fmla="*/ 1 w 243"/>
                <a:gd name="T79" fmla="*/ 2 h 344"/>
                <a:gd name="T80" fmla="*/ 1 w 243"/>
                <a:gd name="T81" fmla="*/ 2 h 344"/>
                <a:gd name="T82" fmla="*/ 1 w 243"/>
                <a:gd name="T83" fmla="*/ 2 h 344"/>
                <a:gd name="T84" fmla="*/ 1 w 243"/>
                <a:gd name="T85" fmla="*/ 1 h 344"/>
                <a:gd name="T86" fmla="*/ 1 w 243"/>
                <a:gd name="T87" fmla="*/ 1 h 344"/>
                <a:gd name="T88" fmla="*/ 1 w 243"/>
                <a:gd name="T89" fmla="*/ 1 h 344"/>
                <a:gd name="T90" fmla="*/ 1 w 243"/>
                <a:gd name="T91" fmla="*/ 1 h 344"/>
                <a:gd name="T92" fmla="*/ 1 w 243"/>
                <a:gd name="T93" fmla="*/ 1 h 344"/>
                <a:gd name="T94" fmla="*/ 1 w 243"/>
                <a:gd name="T95" fmla="*/ 1 h 344"/>
                <a:gd name="T96" fmla="*/ 0 w 243"/>
                <a:gd name="T97" fmla="*/ 1 h 344"/>
                <a:gd name="T98" fmla="*/ 0 w 243"/>
                <a:gd name="T99" fmla="*/ 1 h 344"/>
                <a:gd name="T100" fmla="*/ 0 w 243"/>
                <a:gd name="T101" fmla="*/ 1 h 344"/>
                <a:gd name="T102" fmla="*/ 0 w 243"/>
                <a:gd name="T103" fmla="*/ 1 h 344"/>
                <a:gd name="T104" fmla="*/ 0 w 243"/>
                <a:gd name="T105" fmla="*/ 1 h 344"/>
                <a:gd name="T106" fmla="*/ 0 w 243"/>
                <a:gd name="T107" fmla="*/ 1 h 344"/>
                <a:gd name="T108" fmla="*/ 0 w 243"/>
                <a:gd name="T109" fmla="*/ 1 h 344"/>
                <a:gd name="T110" fmla="*/ 0 w 243"/>
                <a:gd name="T111" fmla="*/ 0 h 344"/>
                <a:gd name="T112" fmla="*/ 0 w 243"/>
                <a:gd name="T113" fmla="*/ 0 h 344"/>
                <a:gd name="T114" fmla="*/ 0 w 243"/>
                <a:gd name="T115" fmla="*/ 0 h 344"/>
                <a:gd name="T116" fmla="*/ 0 w 243"/>
                <a:gd name="T117" fmla="*/ 0 h 344"/>
                <a:gd name="T118" fmla="*/ 0 w 243"/>
                <a:gd name="T119" fmla="*/ 0 h 344"/>
                <a:gd name="T120" fmla="*/ 0 w 243"/>
                <a:gd name="T121" fmla="*/ 0 h 344"/>
                <a:gd name="T122" fmla="*/ 1 w 243"/>
                <a:gd name="T123" fmla="*/ 0 h 34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43" h="344">
                  <a:moveTo>
                    <a:pt x="152" y="0"/>
                  </a:moveTo>
                  <a:lnTo>
                    <a:pt x="176" y="1"/>
                  </a:lnTo>
                  <a:lnTo>
                    <a:pt x="199" y="3"/>
                  </a:lnTo>
                  <a:lnTo>
                    <a:pt x="220" y="7"/>
                  </a:lnTo>
                  <a:lnTo>
                    <a:pt x="240" y="12"/>
                  </a:lnTo>
                  <a:lnTo>
                    <a:pt x="238" y="110"/>
                  </a:lnTo>
                  <a:lnTo>
                    <a:pt x="200" y="109"/>
                  </a:lnTo>
                  <a:lnTo>
                    <a:pt x="195" y="97"/>
                  </a:lnTo>
                  <a:lnTo>
                    <a:pt x="190" y="84"/>
                  </a:lnTo>
                  <a:lnTo>
                    <a:pt x="185" y="72"/>
                  </a:lnTo>
                  <a:lnTo>
                    <a:pt x="182" y="61"/>
                  </a:lnTo>
                  <a:lnTo>
                    <a:pt x="173" y="57"/>
                  </a:lnTo>
                  <a:lnTo>
                    <a:pt x="162" y="53"/>
                  </a:lnTo>
                  <a:lnTo>
                    <a:pt x="149" y="50"/>
                  </a:lnTo>
                  <a:lnTo>
                    <a:pt x="133" y="49"/>
                  </a:lnTo>
                  <a:lnTo>
                    <a:pt x="123" y="49"/>
                  </a:lnTo>
                  <a:lnTo>
                    <a:pt x="115" y="51"/>
                  </a:lnTo>
                  <a:lnTo>
                    <a:pt x="106" y="53"/>
                  </a:lnTo>
                  <a:lnTo>
                    <a:pt x="99" y="58"/>
                  </a:lnTo>
                  <a:lnTo>
                    <a:pt x="93" y="63"/>
                  </a:lnTo>
                  <a:lnTo>
                    <a:pt x="88" y="69"/>
                  </a:lnTo>
                  <a:lnTo>
                    <a:pt x="86" y="73"/>
                  </a:lnTo>
                  <a:lnTo>
                    <a:pt x="85" y="78"/>
                  </a:lnTo>
                  <a:lnTo>
                    <a:pt x="84" y="82"/>
                  </a:lnTo>
                  <a:lnTo>
                    <a:pt x="84" y="87"/>
                  </a:lnTo>
                  <a:lnTo>
                    <a:pt x="84" y="94"/>
                  </a:lnTo>
                  <a:lnTo>
                    <a:pt x="85" y="99"/>
                  </a:lnTo>
                  <a:lnTo>
                    <a:pt x="87" y="104"/>
                  </a:lnTo>
                  <a:lnTo>
                    <a:pt x="90" y="109"/>
                  </a:lnTo>
                  <a:lnTo>
                    <a:pt x="94" y="114"/>
                  </a:lnTo>
                  <a:lnTo>
                    <a:pt x="98" y="118"/>
                  </a:lnTo>
                  <a:lnTo>
                    <a:pt x="103" y="122"/>
                  </a:lnTo>
                  <a:lnTo>
                    <a:pt x="108" y="125"/>
                  </a:lnTo>
                  <a:lnTo>
                    <a:pt x="120" y="132"/>
                  </a:lnTo>
                  <a:lnTo>
                    <a:pt x="134" y="138"/>
                  </a:lnTo>
                  <a:lnTo>
                    <a:pt x="149" y="144"/>
                  </a:lnTo>
                  <a:lnTo>
                    <a:pt x="164" y="151"/>
                  </a:lnTo>
                  <a:lnTo>
                    <a:pt x="179" y="157"/>
                  </a:lnTo>
                  <a:lnTo>
                    <a:pt x="194" y="164"/>
                  </a:lnTo>
                  <a:lnTo>
                    <a:pt x="208" y="173"/>
                  </a:lnTo>
                  <a:lnTo>
                    <a:pt x="219" y="183"/>
                  </a:lnTo>
                  <a:lnTo>
                    <a:pt x="224" y="189"/>
                  </a:lnTo>
                  <a:lnTo>
                    <a:pt x="230" y="195"/>
                  </a:lnTo>
                  <a:lnTo>
                    <a:pt x="234" y="202"/>
                  </a:lnTo>
                  <a:lnTo>
                    <a:pt x="237" y="210"/>
                  </a:lnTo>
                  <a:lnTo>
                    <a:pt x="240" y="217"/>
                  </a:lnTo>
                  <a:lnTo>
                    <a:pt x="242" y="226"/>
                  </a:lnTo>
                  <a:lnTo>
                    <a:pt x="243" y="235"/>
                  </a:lnTo>
                  <a:lnTo>
                    <a:pt x="243" y="246"/>
                  </a:lnTo>
                  <a:lnTo>
                    <a:pt x="242" y="256"/>
                  </a:lnTo>
                  <a:lnTo>
                    <a:pt x="240" y="266"/>
                  </a:lnTo>
                  <a:lnTo>
                    <a:pt x="237" y="276"/>
                  </a:lnTo>
                  <a:lnTo>
                    <a:pt x="233" y="285"/>
                  </a:lnTo>
                  <a:lnTo>
                    <a:pt x="228" y="294"/>
                  </a:lnTo>
                  <a:lnTo>
                    <a:pt x="221" y="303"/>
                  </a:lnTo>
                  <a:lnTo>
                    <a:pt x="213" y="310"/>
                  </a:lnTo>
                  <a:lnTo>
                    <a:pt x="204" y="317"/>
                  </a:lnTo>
                  <a:lnTo>
                    <a:pt x="195" y="323"/>
                  </a:lnTo>
                  <a:lnTo>
                    <a:pt x="184" y="329"/>
                  </a:lnTo>
                  <a:lnTo>
                    <a:pt x="173" y="333"/>
                  </a:lnTo>
                  <a:lnTo>
                    <a:pt x="160" y="338"/>
                  </a:lnTo>
                  <a:lnTo>
                    <a:pt x="146" y="341"/>
                  </a:lnTo>
                  <a:lnTo>
                    <a:pt x="132" y="343"/>
                  </a:lnTo>
                  <a:lnTo>
                    <a:pt x="116" y="344"/>
                  </a:lnTo>
                  <a:lnTo>
                    <a:pt x="100" y="344"/>
                  </a:lnTo>
                  <a:lnTo>
                    <a:pt x="79" y="343"/>
                  </a:lnTo>
                  <a:lnTo>
                    <a:pt x="58" y="341"/>
                  </a:lnTo>
                  <a:lnTo>
                    <a:pt x="37" y="338"/>
                  </a:lnTo>
                  <a:lnTo>
                    <a:pt x="18" y="333"/>
                  </a:lnTo>
                  <a:lnTo>
                    <a:pt x="20" y="239"/>
                  </a:lnTo>
                  <a:lnTo>
                    <a:pt x="58" y="240"/>
                  </a:lnTo>
                  <a:lnTo>
                    <a:pt x="64" y="253"/>
                  </a:lnTo>
                  <a:lnTo>
                    <a:pt x="69" y="266"/>
                  </a:lnTo>
                  <a:lnTo>
                    <a:pt x="73" y="278"/>
                  </a:lnTo>
                  <a:lnTo>
                    <a:pt x="76" y="289"/>
                  </a:lnTo>
                  <a:lnTo>
                    <a:pt x="83" y="292"/>
                  </a:lnTo>
                  <a:lnTo>
                    <a:pt x="93" y="294"/>
                  </a:lnTo>
                  <a:lnTo>
                    <a:pt x="103" y="296"/>
                  </a:lnTo>
                  <a:lnTo>
                    <a:pt x="115" y="298"/>
                  </a:lnTo>
                  <a:lnTo>
                    <a:pt x="124" y="296"/>
                  </a:lnTo>
                  <a:lnTo>
                    <a:pt x="134" y="295"/>
                  </a:lnTo>
                  <a:lnTo>
                    <a:pt x="142" y="292"/>
                  </a:lnTo>
                  <a:lnTo>
                    <a:pt x="149" y="288"/>
                  </a:lnTo>
                  <a:lnTo>
                    <a:pt x="155" y="284"/>
                  </a:lnTo>
                  <a:lnTo>
                    <a:pt x="158" y="276"/>
                  </a:lnTo>
                  <a:lnTo>
                    <a:pt x="161" y="269"/>
                  </a:lnTo>
                  <a:lnTo>
                    <a:pt x="162" y="261"/>
                  </a:lnTo>
                  <a:lnTo>
                    <a:pt x="162" y="255"/>
                  </a:lnTo>
                  <a:lnTo>
                    <a:pt x="160" y="250"/>
                  </a:lnTo>
                  <a:lnTo>
                    <a:pt x="158" y="245"/>
                  </a:lnTo>
                  <a:lnTo>
                    <a:pt x="156" y="240"/>
                  </a:lnTo>
                  <a:lnTo>
                    <a:pt x="152" y="236"/>
                  </a:lnTo>
                  <a:lnTo>
                    <a:pt x="147" y="232"/>
                  </a:lnTo>
                  <a:lnTo>
                    <a:pt x="142" y="229"/>
                  </a:lnTo>
                  <a:lnTo>
                    <a:pt x="137" y="225"/>
                  </a:lnTo>
                  <a:lnTo>
                    <a:pt x="111" y="213"/>
                  </a:lnTo>
                  <a:lnTo>
                    <a:pt x="81" y="200"/>
                  </a:lnTo>
                  <a:lnTo>
                    <a:pt x="65" y="193"/>
                  </a:lnTo>
                  <a:lnTo>
                    <a:pt x="50" y="185"/>
                  </a:lnTo>
                  <a:lnTo>
                    <a:pt x="37" y="177"/>
                  </a:lnTo>
                  <a:lnTo>
                    <a:pt x="24" y="166"/>
                  </a:lnTo>
                  <a:lnTo>
                    <a:pt x="19" y="160"/>
                  </a:lnTo>
                  <a:lnTo>
                    <a:pt x="14" y="154"/>
                  </a:lnTo>
                  <a:lnTo>
                    <a:pt x="10" y="147"/>
                  </a:lnTo>
                  <a:lnTo>
                    <a:pt x="6" y="140"/>
                  </a:lnTo>
                  <a:lnTo>
                    <a:pt x="3" y="133"/>
                  </a:lnTo>
                  <a:lnTo>
                    <a:pt x="2" y="124"/>
                  </a:lnTo>
                  <a:lnTo>
                    <a:pt x="0" y="115"/>
                  </a:lnTo>
                  <a:lnTo>
                    <a:pt x="0" y="105"/>
                  </a:lnTo>
                  <a:lnTo>
                    <a:pt x="1" y="94"/>
                  </a:lnTo>
                  <a:lnTo>
                    <a:pt x="3" y="83"/>
                  </a:lnTo>
                  <a:lnTo>
                    <a:pt x="6" y="72"/>
                  </a:lnTo>
                  <a:lnTo>
                    <a:pt x="11" y="63"/>
                  </a:lnTo>
                  <a:lnTo>
                    <a:pt x="17" y="53"/>
                  </a:lnTo>
                  <a:lnTo>
                    <a:pt x="24" y="44"/>
                  </a:lnTo>
                  <a:lnTo>
                    <a:pt x="31" y="36"/>
                  </a:lnTo>
                  <a:lnTo>
                    <a:pt x="41" y="28"/>
                  </a:lnTo>
                  <a:lnTo>
                    <a:pt x="51" y="22"/>
                  </a:lnTo>
                  <a:lnTo>
                    <a:pt x="63" y="15"/>
                  </a:lnTo>
                  <a:lnTo>
                    <a:pt x="75" y="10"/>
                  </a:lnTo>
                  <a:lnTo>
                    <a:pt x="88" y="6"/>
                  </a:lnTo>
                  <a:lnTo>
                    <a:pt x="103" y="3"/>
                  </a:lnTo>
                  <a:lnTo>
                    <a:pt x="118" y="1"/>
                  </a:lnTo>
                  <a:lnTo>
                    <a:pt x="135" y="0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 b="0" i="0" dirty="0">
                <a:latin typeface="Helvetica" pitchFamily="2" charset="0"/>
              </a:endParaRPr>
            </a:p>
          </p:txBody>
        </p:sp>
        <p:sp>
          <p:nvSpPr>
            <p:cNvPr id="38" name="Freeform 48">
              <a:extLst>
                <a:ext uri="{FF2B5EF4-FFF2-40B4-BE49-F238E27FC236}">
                  <a16:creationId xmlns:a16="http://schemas.microsoft.com/office/drawing/2014/main" id="{9D9A4982-8059-9BB5-D508-E00AA93467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6990" y="6752679"/>
              <a:ext cx="9525" cy="11113"/>
            </a:xfrm>
            <a:custGeom>
              <a:avLst/>
              <a:gdLst>
                <a:gd name="T0" fmla="*/ 0 w 91"/>
                <a:gd name="T1" fmla="*/ 0 h 94"/>
                <a:gd name="T2" fmla="*/ 0 w 91"/>
                <a:gd name="T3" fmla="*/ 0 h 94"/>
                <a:gd name="T4" fmla="*/ 0 w 91"/>
                <a:gd name="T5" fmla="*/ 0 h 94"/>
                <a:gd name="T6" fmla="*/ 0 w 91"/>
                <a:gd name="T7" fmla="*/ 0 h 94"/>
                <a:gd name="T8" fmla="*/ 0 w 91"/>
                <a:gd name="T9" fmla="*/ 0 h 94"/>
                <a:gd name="T10" fmla="*/ 0 w 91"/>
                <a:gd name="T11" fmla="*/ 0 h 94"/>
                <a:gd name="T12" fmla="*/ 0 w 91"/>
                <a:gd name="T13" fmla="*/ 0 h 94"/>
                <a:gd name="T14" fmla="*/ 0 w 91"/>
                <a:gd name="T15" fmla="*/ 0 h 94"/>
                <a:gd name="T16" fmla="*/ 0 w 91"/>
                <a:gd name="T17" fmla="*/ 0 h 94"/>
                <a:gd name="T18" fmla="*/ 0 w 91"/>
                <a:gd name="T19" fmla="*/ 0 h 94"/>
                <a:gd name="T20" fmla="*/ 0 w 91"/>
                <a:gd name="T21" fmla="*/ 0 h 94"/>
                <a:gd name="T22" fmla="*/ 0 w 91"/>
                <a:gd name="T23" fmla="*/ 0 h 94"/>
                <a:gd name="T24" fmla="*/ 0 w 91"/>
                <a:gd name="T25" fmla="*/ 0 h 94"/>
                <a:gd name="T26" fmla="*/ 0 w 91"/>
                <a:gd name="T27" fmla="*/ 1 h 94"/>
                <a:gd name="T28" fmla="*/ 0 w 91"/>
                <a:gd name="T29" fmla="*/ 1 h 94"/>
                <a:gd name="T30" fmla="*/ 0 w 91"/>
                <a:gd name="T31" fmla="*/ 1 h 94"/>
                <a:gd name="T32" fmla="*/ 0 w 91"/>
                <a:gd name="T33" fmla="*/ 1 h 94"/>
                <a:gd name="T34" fmla="*/ 0 w 91"/>
                <a:gd name="T35" fmla="*/ 1 h 94"/>
                <a:gd name="T36" fmla="*/ 0 w 91"/>
                <a:gd name="T37" fmla="*/ 0 h 94"/>
                <a:gd name="T38" fmla="*/ 0 w 91"/>
                <a:gd name="T39" fmla="*/ 0 h 94"/>
                <a:gd name="T40" fmla="*/ 0 w 91"/>
                <a:gd name="T41" fmla="*/ 0 h 94"/>
                <a:gd name="T42" fmla="*/ 0 w 91"/>
                <a:gd name="T43" fmla="*/ 0 h 94"/>
                <a:gd name="T44" fmla="*/ 0 w 91"/>
                <a:gd name="T45" fmla="*/ 0 h 94"/>
                <a:gd name="T46" fmla="*/ 0 w 91"/>
                <a:gd name="T47" fmla="*/ 0 h 94"/>
                <a:gd name="T48" fmla="*/ 0 w 91"/>
                <a:gd name="T49" fmla="*/ 0 h 94"/>
                <a:gd name="T50" fmla="*/ 0 w 91"/>
                <a:gd name="T51" fmla="*/ 0 h 94"/>
                <a:gd name="T52" fmla="*/ 0 w 91"/>
                <a:gd name="T53" fmla="*/ 0 h 94"/>
                <a:gd name="T54" fmla="*/ 0 w 91"/>
                <a:gd name="T55" fmla="*/ 0 h 94"/>
                <a:gd name="T56" fmla="*/ 0 w 91"/>
                <a:gd name="T57" fmla="*/ 0 h 94"/>
                <a:gd name="T58" fmla="*/ 0 w 91"/>
                <a:gd name="T59" fmla="*/ 0 h 94"/>
                <a:gd name="T60" fmla="*/ 0 w 91"/>
                <a:gd name="T61" fmla="*/ 0 h 94"/>
                <a:gd name="T62" fmla="*/ 0 w 91"/>
                <a:gd name="T63" fmla="*/ 0 h 94"/>
                <a:gd name="T64" fmla="*/ 0 w 91"/>
                <a:gd name="T65" fmla="*/ 0 h 9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1" h="94">
                  <a:moveTo>
                    <a:pt x="52" y="0"/>
                  </a:moveTo>
                  <a:lnTo>
                    <a:pt x="61" y="2"/>
                  </a:lnTo>
                  <a:lnTo>
                    <a:pt x="69" y="6"/>
                  </a:lnTo>
                  <a:lnTo>
                    <a:pt x="76" y="11"/>
                  </a:lnTo>
                  <a:lnTo>
                    <a:pt x="81" y="18"/>
                  </a:lnTo>
                  <a:lnTo>
                    <a:pt x="87" y="25"/>
                  </a:lnTo>
                  <a:lnTo>
                    <a:pt x="89" y="34"/>
                  </a:lnTo>
                  <a:lnTo>
                    <a:pt x="91" y="43"/>
                  </a:lnTo>
                  <a:lnTo>
                    <a:pt x="90" y="53"/>
                  </a:lnTo>
                  <a:lnTo>
                    <a:pt x="88" y="62"/>
                  </a:lnTo>
                  <a:lnTo>
                    <a:pt x="83" y="71"/>
                  </a:lnTo>
                  <a:lnTo>
                    <a:pt x="79" y="78"/>
                  </a:lnTo>
                  <a:lnTo>
                    <a:pt x="72" y="84"/>
                  </a:lnTo>
                  <a:lnTo>
                    <a:pt x="64" y="89"/>
                  </a:lnTo>
                  <a:lnTo>
                    <a:pt x="57" y="92"/>
                  </a:lnTo>
                  <a:lnTo>
                    <a:pt x="48" y="94"/>
                  </a:lnTo>
                  <a:lnTo>
                    <a:pt x="39" y="93"/>
                  </a:lnTo>
                  <a:lnTo>
                    <a:pt x="30" y="91"/>
                  </a:lnTo>
                  <a:lnTo>
                    <a:pt x="21" y="87"/>
                  </a:lnTo>
                  <a:lnTo>
                    <a:pt x="15" y="81"/>
                  </a:lnTo>
                  <a:lnTo>
                    <a:pt x="8" y="75"/>
                  </a:lnTo>
                  <a:lnTo>
                    <a:pt x="4" y="67"/>
                  </a:lnTo>
                  <a:lnTo>
                    <a:pt x="1" y="59"/>
                  </a:lnTo>
                  <a:lnTo>
                    <a:pt x="0" y="50"/>
                  </a:lnTo>
                  <a:lnTo>
                    <a:pt x="0" y="40"/>
                  </a:lnTo>
                  <a:lnTo>
                    <a:pt x="2" y="31"/>
                  </a:lnTo>
                  <a:lnTo>
                    <a:pt x="6" y="22"/>
                  </a:lnTo>
                  <a:lnTo>
                    <a:pt x="12" y="15"/>
                  </a:lnTo>
                  <a:lnTo>
                    <a:pt x="18" y="8"/>
                  </a:lnTo>
                  <a:lnTo>
                    <a:pt x="25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de-DE" b="0" i="0" dirty="0">
                <a:latin typeface="Helvetica" pitchFamily="2" charset="0"/>
              </a:endParaRPr>
            </a:p>
          </p:txBody>
        </p:sp>
      </p:grpSp>
      <p:sp>
        <p:nvSpPr>
          <p:cNvPr id="39" name="Datumsplatzhalter 38">
            <a:extLst>
              <a:ext uri="{FF2B5EF4-FFF2-40B4-BE49-F238E27FC236}">
                <a16:creationId xmlns:a16="http://schemas.microsoft.com/office/drawing/2014/main" id="{C955AF7F-FD80-8190-D371-4F5DC33344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985648" y="6543971"/>
            <a:ext cx="2743200" cy="197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lang="de-DE" sz="1100" baseline="0" smtClean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eaLnBrk="1" hangingPunct="1"/>
            <a:r>
              <a:rPr lang="de-DE"/>
              <a:t>Introduction</a:t>
            </a:r>
            <a:endParaRPr lang="en-GB" dirty="0"/>
          </a:p>
        </p:txBody>
      </p:sp>
      <p:sp>
        <p:nvSpPr>
          <p:cNvPr id="41" name="Rectangle 2">
            <a:extLst>
              <a:ext uri="{FF2B5EF4-FFF2-40B4-BE49-F238E27FC236}">
                <a16:creationId xmlns:a16="http://schemas.microsoft.com/office/drawing/2014/main" id="{5BB1C125-AE0A-B69F-8053-F813CF808F2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72890" y="1052164"/>
            <a:ext cx="11123810" cy="129317"/>
          </a:xfrm>
          <a:prstGeom prst="rect">
            <a:avLst/>
          </a:prstGeom>
          <a:solidFill>
            <a:srgbClr val="004B5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Myriad Pro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Myriad Pro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Myriad Pro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Myriad Pro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Myriad Pro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Pro" pitchFamily="34" charset="0"/>
              </a:defRPr>
            </a:lvl9pPr>
          </a:lstStyle>
          <a:p>
            <a:pPr eaLnBrk="1" hangingPunct="1">
              <a:defRPr/>
            </a:pPr>
            <a:endParaRPr lang="de-DE" altLang="de-DE" b="0" i="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35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8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15" r:id="rId11"/>
    <p:sldLayoutId id="2147483712" r:id="rId12"/>
    <p:sldLayoutId id="2147483713" r:id="rId13"/>
    <p:sldLayoutId id="2147483714" r:id="rId14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3949"/>
          </a:solidFill>
          <a:latin typeface="Helvetica" pitchFamily="2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Myriad Pro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66750" indent="-306388" algn="l" rtl="0" eaLnBrk="0" fontAlgn="base" hangingPunct="0">
        <a:spcBef>
          <a:spcPct val="20000"/>
        </a:spcBef>
        <a:spcAft>
          <a:spcPct val="0"/>
        </a:spcAft>
        <a:buChar char="–"/>
        <a:tabLst/>
        <a:defRPr sz="2400">
          <a:solidFill>
            <a:schemeClr val="tx1"/>
          </a:solidFill>
          <a:latin typeface="Helvetica" pitchFamily="2" charset="0"/>
        </a:defRPr>
      </a:lvl2pPr>
      <a:lvl3pPr marL="941388" indent="-263525" algn="l" rtl="0" eaLnBrk="0" fontAlgn="base" hangingPunct="0">
        <a:spcBef>
          <a:spcPct val="20000"/>
        </a:spcBef>
        <a:spcAft>
          <a:spcPct val="0"/>
        </a:spcAft>
        <a:buChar char="•"/>
        <a:tabLst/>
        <a:defRPr sz="2400">
          <a:solidFill>
            <a:schemeClr val="tx1"/>
          </a:solidFill>
          <a:latin typeface="Helvetica" pitchFamily="2" charset="0"/>
        </a:defRPr>
      </a:lvl3pPr>
      <a:lvl4pPr marL="1247775" indent="-241300" algn="l" rtl="0" eaLnBrk="0" fontAlgn="base" hangingPunct="0">
        <a:spcBef>
          <a:spcPct val="20000"/>
        </a:spcBef>
        <a:spcAft>
          <a:spcPct val="0"/>
        </a:spcAft>
        <a:buChar char="–"/>
        <a:tabLst/>
        <a:defRPr sz="2000">
          <a:solidFill>
            <a:schemeClr val="tx1"/>
          </a:solidFill>
          <a:latin typeface="Helvetica" pitchFamily="2" charset="0"/>
        </a:defRPr>
      </a:lvl4pPr>
      <a:lvl5pPr marL="1520825" indent="-219075" algn="l" rtl="0" eaLnBrk="0" fontAlgn="base" hangingPunct="0">
        <a:spcBef>
          <a:spcPct val="20000"/>
        </a:spcBef>
        <a:spcAft>
          <a:spcPct val="0"/>
        </a:spcAft>
        <a:buChar char="»"/>
        <a:tabLst/>
        <a:defRPr sz="2000">
          <a:solidFill>
            <a:schemeClr val="tx1"/>
          </a:solidFill>
          <a:latin typeface="Helvetica" pitchFamily="2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57">
            <a:extLst>
              <a:ext uri="{FF2B5EF4-FFF2-40B4-BE49-F238E27FC236}">
                <a16:creationId xmlns:a16="http://schemas.microsoft.com/office/drawing/2014/main" id="{9B9C0753-60E2-9AF0-15A2-BB53BB8F67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557338"/>
            <a:ext cx="110871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Titelmasterformat durch Klicken bearbeiten</a:t>
            </a:r>
          </a:p>
        </p:txBody>
      </p:sp>
      <p:sp>
        <p:nvSpPr>
          <p:cNvPr id="1033" name="Rectangle 58">
            <a:extLst>
              <a:ext uri="{FF2B5EF4-FFF2-40B4-BE49-F238E27FC236}">
                <a16:creationId xmlns:a16="http://schemas.microsoft.com/office/drawing/2014/main" id="{FA3B3582-6972-7A0B-285F-2894D35D18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854325"/>
            <a:ext cx="11087100" cy="352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Textmasterformate durch Klicken bearbeiten</a:t>
            </a:r>
          </a:p>
          <a:p>
            <a:pPr lvl="1"/>
            <a:r>
              <a:rPr lang="de-DE" altLang="de-DE" dirty="0"/>
              <a:t>Zweite Ebene</a:t>
            </a:r>
          </a:p>
          <a:p>
            <a:pPr lvl="2"/>
            <a:r>
              <a:rPr lang="de-DE" altLang="de-DE" dirty="0"/>
              <a:t>Dritte Ebene</a:t>
            </a:r>
          </a:p>
          <a:p>
            <a:pPr lvl="3"/>
            <a:r>
              <a:rPr lang="de-DE" altLang="de-DE" dirty="0"/>
              <a:t>Vierte Ebene</a:t>
            </a:r>
          </a:p>
          <a:p>
            <a:pPr lvl="4"/>
            <a:r>
              <a:rPr lang="de-DE" altLang="de-DE" dirty="0"/>
              <a:t>Fünfte Ebene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6592794-580B-22F8-5546-C6D10531F95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23888" y="142875"/>
            <a:ext cx="3674859" cy="1260476"/>
            <a:chOff x="623888" y="142875"/>
            <a:chExt cx="1786520" cy="612776"/>
          </a:xfrm>
        </p:grpSpPr>
        <p:sp>
          <p:nvSpPr>
            <p:cNvPr id="1035" name="Freeform 14">
              <a:extLst>
                <a:ext uri="{FF2B5EF4-FFF2-40B4-BE49-F238E27FC236}">
                  <a16:creationId xmlns:a16="http://schemas.microsoft.com/office/drawing/2014/main" id="{E75AB532-A7B9-FFDD-DF8E-80AABAEA8F75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703263" y="204788"/>
              <a:ext cx="381000" cy="479425"/>
            </a:xfrm>
            <a:custGeom>
              <a:avLst/>
              <a:gdLst>
                <a:gd name="T0" fmla="*/ 0 w 3371"/>
                <a:gd name="T1" fmla="*/ 0 h 4236"/>
                <a:gd name="T2" fmla="*/ 0 w 3371"/>
                <a:gd name="T3" fmla="*/ 0 h 4236"/>
                <a:gd name="T4" fmla="*/ 0 w 3371"/>
                <a:gd name="T5" fmla="*/ 0 h 4236"/>
                <a:gd name="T6" fmla="*/ 0 w 3371"/>
                <a:gd name="T7" fmla="*/ 0 h 4236"/>
                <a:gd name="T8" fmla="*/ 0 w 3371"/>
                <a:gd name="T9" fmla="*/ 0 h 4236"/>
                <a:gd name="T10" fmla="*/ 0 w 3371"/>
                <a:gd name="T11" fmla="*/ 0 h 4236"/>
                <a:gd name="T12" fmla="*/ 0 w 3371"/>
                <a:gd name="T13" fmla="*/ 0 h 4236"/>
                <a:gd name="T14" fmla="*/ 0 w 3371"/>
                <a:gd name="T15" fmla="*/ 0 h 4236"/>
                <a:gd name="T16" fmla="*/ 0 w 3371"/>
                <a:gd name="T17" fmla="*/ 0 h 4236"/>
                <a:gd name="T18" fmla="*/ 0 w 3371"/>
                <a:gd name="T19" fmla="*/ 0 h 4236"/>
                <a:gd name="T20" fmla="*/ 0 w 3371"/>
                <a:gd name="T21" fmla="*/ 0 h 4236"/>
                <a:gd name="T22" fmla="*/ 0 w 3371"/>
                <a:gd name="T23" fmla="*/ 0 h 4236"/>
                <a:gd name="T24" fmla="*/ 0 w 3371"/>
                <a:gd name="T25" fmla="*/ 0 h 4236"/>
                <a:gd name="T26" fmla="*/ 0 w 3371"/>
                <a:gd name="T27" fmla="*/ 0 h 4236"/>
                <a:gd name="T28" fmla="*/ 0 w 3371"/>
                <a:gd name="T29" fmla="*/ 0 h 4236"/>
                <a:gd name="T30" fmla="*/ 0 w 3371"/>
                <a:gd name="T31" fmla="*/ 0 h 4236"/>
                <a:gd name="T32" fmla="*/ 0 w 3371"/>
                <a:gd name="T33" fmla="*/ 0 h 4236"/>
                <a:gd name="T34" fmla="*/ 0 w 3371"/>
                <a:gd name="T35" fmla="*/ 0 h 4236"/>
                <a:gd name="T36" fmla="*/ 0 w 3371"/>
                <a:gd name="T37" fmla="*/ 0 h 4236"/>
                <a:gd name="T38" fmla="*/ 0 w 3371"/>
                <a:gd name="T39" fmla="*/ 0 h 4236"/>
                <a:gd name="T40" fmla="*/ 0 w 3371"/>
                <a:gd name="T41" fmla="*/ 0 h 4236"/>
                <a:gd name="T42" fmla="*/ 0 w 3371"/>
                <a:gd name="T43" fmla="*/ 0 h 4236"/>
                <a:gd name="T44" fmla="*/ 0 w 3371"/>
                <a:gd name="T45" fmla="*/ 0 h 4236"/>
                <a:gd name="T46" fmla="*/ 0 w 3371"/>
                <a:gd name="T47" fmla="*/ 0 h 4236"/>
                <a:gd name="T48" fmla="*/ 0 w 3371"/>
                <a:gd name="T49" fmla="*/ 0 h 4236"/>
                <a:gd name="T50" fmla="*/ 0 w 3371"/>
                <a:gd name="T51" fmla="*/ 0 h 4236"/>
                <a:gd name="T52" fmla="*/ 0 w 3371"/>
                <a:gd name="T53" fmla="*/ 0 h 4236"/>
                <a:gd name="T54" fmla="*/ 0 w 3371"/>
                <a:gd name="T55" fmla="*/ 0 h 4236"/>
                <a:gd name="T56" fmla="*/ 0 w 3371"/>
                <a:gd name="T57" fmla="*/ 0 h 4236"/>
                <a:gd name="T58" fmla="*/ 0 w 3371"/>
                <a:gd name="T59" fmla="*/ 0 h 4236"/>
                <a:gd name="T60" fmla="*/ 0 w 3371"/>
                <a:gd name="T61" fmla="*/ 0 h 4236"/>
                <a:gd name="T62" fmla="*/ 0 w 3371"/>
                <a:gd name="T63" fmla="*/ 0 h 4236"/>
                <a:gd name="T64" fmla="*/ 0 w 3371"/>
                <a:gd name="T65" fmla="*/ 0 h 4236"/>
                <a:gd name="T66" fmla="*/ 0 w 3371"/>
                <a:gd name="T67" fmla="*/ 0 h 4236"/>
                <a:gd name="T68" fmla="*/ 0 w 3371"/>
                <a:gd name="T69" fmla="*/ 0 h 4236"/>
                <a:gd name="T70" fmla="*/ 0 w 3371"/>
                <a:gd name="T71" fmla="*/ 0 h 4236"/>
                <a:gd name="T72" fmla="*/ 0 w 3371"/>
                <a:gd name="T73" fmla="*/ 0 h 4236"/>
                <a:gd name="T74" fmla="*/ 0 w 3371"/>
                <a:gd name="T75" fmla="*/ 0 h 4236"/>
                <a:gd name="T76" fmla="*/ 0 w 3371"/>
                <a:gd name="T77" fmla="*/ 0 h 4236"/>
                <a:gd name="T78" fmla="*/ 0 w 3371"/>
                <a:gd name="T79" fmla="*/ 0 h 4236"/>
                <a:gd name="T80" fmla="*/ 0 w 3371"/>
                <a:gd name="T81" fmla="*/ 0 h 4236"/>
                <a:gd name="T82" fmla="*/ 0 w 3371"/>
                <a:gd name="T83" fmla="*/ 0 h 4236"/>
                <a:gd name="T84" fmla="*/ 0 w 3371"/>
                <a:gd name="T85" fmla="*/ 0 h 4236"/>
                <a:gd name="T86" fmla="*/ 0 w 3371"/>
                <a:gd name="T87" fmla="*/ 0 h 4236"/>
                <a:gd name="T88" fmla="*/ 0 w 3371"/>
                <a:gd name="T89" fmla="*/ 0 h 4236"/>
                <a:gd name="T90" fmla="*/ 0 w 3371"/>
                <a:gd name="T91" fmla="*/ 0 h 4236"/>
                <a:gd name="T92" fmla="*/ 0 w 3371"/>
                <a:gd name="T93" fmla="*/ 0 h 4236"/>
                <a:gd name="T94" fmla="*/ 0 w 3371"/>
                <a:gd name="T95" fmla="*/ 0 h 4236"/>
                <a:gd name="T96" fmla="*/ 0 w 3371"/>
                <a:gd name="T97" fmla="*/ 0 h 4236"/>
                <a:gd name="T98" fmla="*/ 0 w 3371"/>
                <a:gd name="T99" fmla="*/ 0 h 4236"/>
                <a:gd name="T100" fmla="*/ 0 w 3371"/>
                <a:gd name="T101" fmla="*/ 0 h 4236"/>
                <a:gd name="T102" fmla="*/ 0 w 3371"/>
                <a:gd name="T103" fmla="*/ 0 h 4236"/>
                <a:gd name="T104" fmla="*/ 0 w 3371"/>
                <a:gd name="T105" fmla="*/ 0 h 4236"/>
                <a:gd name="T106" fmla="*/ 0 w 3371"/>
                <a:gd name="T107" fmla="*/ 0 h 4236"/>
                <a:gd name="T108" fmla="*/ 0 w 3371"/>
                <a:gd name="T109" fmla="*/ 0 h 4236"/>
                <a:gd name="T110" fmla="*/ 0 w 3371"/>
                <a:gd name="T111" fmla="*/ 0 h 4236"/>
                <a:gd name="T112" fmla="*/ 0 w 3371"/>
                <a:gd name="T113" fmla="*/ 0 h 4236"/>
                <a:gd name="T114" fmla="*/ 0 w 3371"/>
                <a:gd name="T115" fmla="*/ 0 h 4236"/>
                <a:gd name="T116" fmla="*/ 0 w 3371"/>
                <a:gd name="T117" fmla="*/ 0 h 4236"/>
                <a:gd name="T118" fmla="*/ 0 w 3371"/>
                <a:gd name="T119" fmla="*/ 0 h 4236"/>
                <a:gd name="T120" fmla="*/ 0 w 3371"/>
                <a:gd name="T121" fmla="*/ 0 h 4236"/>
                <a:gd name="T122" fmla="*/ 0 w 3371"/>
                <a:gd name="T123" fmla="*/ 0 h 4236"/>
                <a:gd name="T124" fmla="*/ 0 w 3371"/>
                <a:gd name="T125" fmla="*/ 0 h 42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371" h="4236">
                  <a:moveTo>
                    <a:pt x="1441" y="4180"/>
                  </a:moveTo>
                  <a:lnTo>
                    <a:pt x="1439" y="4188"/>
                  </a:lnTo>
                  <a:lnTo>
                    <a:pt x="1435" y="4196"/>
                  </a:lnTo>
                  <a:lnTo>
                    <a:pt x="1431" y="4205"/>
                  </a:lnTo>
                  <a:lnTo>
                    <a:pt x="1427" y="4212"/>
                  </a:lnTo>
                  <a:lnTo>
                    <a:pt x="1430" y="4216"/>
                  </a:lnTo>
                  <a:lnTo>
                    <a:pt x="1433" y="4221"/>
                  </a:lnTo>
                  <a:lnTo>
                    <a:pt x="1438" y="4224"/>
                  </a:lnTo>
                  <a:lnTo>
                    <a:pt x="1441" y="4227"/>
                  </a:lnTo>
                  <a:lnTo>
                    <a:pt x="1446" y="4229"/>
                  </a:lnTo>
                  <a:lnTo>
                    <a:pt x="1450" y="4230"/>
                  </a:lnTo>
                  <a:lnTo>
                    <a:pt x="1456" y="4231"/>
                  </a:lnTo>
                  <a:lnTo>
                    <a:pt x="1460" y="4232"/>
                  </a:lnTo>
                  <a:lnTo>
                    <a:pt x="1471" y="4232"/>
                  </a:lnTo>
                  <a:lnTo>
                    <a:pt x="1482" y="4231"/>
                  </a:lnTo>
                  <a:lnTo>
                    <a:pt x="1494" y="4229"/>
                  </a:lnTo>
                  <a:lnTo>
                    <a:pt x="1505" y="4225"/>
                  </a:lnTo>
                  <a:lnTo>
                    <a:pt x="1529" y="4215"/>
                  </a:lnTo>
                  <a:lnTo>
                    <a:pt x="1552" y="4205"/>
                  </a:lnTo>
                  <a:lnTo>
                    <a:pt x="1571" y="4194"/>
                  </a:lnTo>
                  <a:lnTo>
                    <a:pt x="1585" y="4186"/>
                  </a:lnTo>
                  <a:lnTo>
                    <a:pt x="1596" y="4186"/>
                  </a:lnTo>
                  <a:lnTo>
                    <a:pt x="1605" y="4187"/>
                  </a:lnTo>
                  <a:lnTo>
                    <a:pt x="1615" y="4188"/>
                  </a:lnTo>
                  <a:lnTo>
                    <a:pt x="1625" y="4190"/>
                  </a:lnTo>
                  <a:lnTo>
                    <a:pt x="1645" y="4196"/>
                  </a:lnTo>
                  <a:lnTo>
                    <a:pt x="1666" y="4203"/>
                  </a:lnTo>
                  <a:lnTo>
                    <a:pt x="1686" y="4211"/>
                  </a:lnTo>
                  <a:lnTo>
                    <a:pt x="1707" y="4220"/>
                  </a:lnTo>
                  <a:lnTo>
                    <a:pt x="1728" y="4228"/>
                  </a:lnTo>
                  <a:lnTo>
                    <a:pt x="1750" y="4236"/>
                  </a:lnTo>
                  <a:lnTo>
                    <a:pt x="1754" y="4233"/>
                  </a:lnTo>
                  <a:lnTo>
                    <a:pt x="1758" y="4226"/>
                  </a:lnTo>
                  <a:lnTo>
                    <a:pt x="1763" y="4219"/>
                  </a:lnTo>
                  <a:lnTo>
                    <a:pt x="1766" y="4211"/>
                  </a:lnTo>
                  <a:lnTo>
                    <a:pt x="1743" y="4194"/>
                  </a:lnTo>
                  <a:lnTo>
                    <a:pt x="1721" y="4179"/>
                  </a:lnTo>
                  <a:lnTo>
                    <a:pt x="1701" y="4169"/>
                  </a:lnTo>
                  <a:lnTo>
                    <a:pt x="1681" y="4159"/>
                  </a:lnTo>
                  <a:lnTo>
                    <a:pt x="1663" y="4153"/>
                  </a:lnTo>
                  <a:lnTo>
                    <a:pt x="1645" y="4150"/>
                  </a:lnTo>
                  <a:lnTo>
                    <a:pt x="1628" y="4148"/>
                  </a:lnTo>
                  <a:lnTo>
                    <a:pt x="1610" y="4147"/>
                  </a:lnTo>
                  <a:lnTo>
                    <a:pt x="1593" y="4148"/>
                  </a:lnTo>
                  <a:lnTo>
                    <a:pt x="1574" y="4151"/>
                  </a:lnTo>
                  <a:lnTo>
                    <a:pt x="1555" y="4154"/>
                  </a:lnTo>
                  <a:lnTo>
                    <a:pt x="1535" y="4158"/>
                  </a:lnTo>
                  <a:lnTo>
                    <a:pt x="1491" y="4169"/>
                  </a:lnTo>
                  <a:lnTo>
                    <a:pt x="1441" y="4180"/>
                  </a:lnTo>
                  <a:close/>
                  <a:moveTo>
                    <a:pt x="897" y="4046"/>
                  </a:moveTo>
                  <a:lnTo>
                    <a:pt x="905" y="4061"/>
                  </a:lnTo>
                  <a:lnTo>
                    <a:pt x="913" y="4076"/>
                  </a:lnTo>
                  <a:lnTo>
                    <a:pt x="929" y="4076"/>
                  </a:lnTo>
                  <a:lnTo>
                    <a:pt x="943" y="4075"/>
                  </a:lnTo>
                  <a:lnTo>
                    <a:pt x="956" y="4074"/>
                  </a:lnTo>
                  <a:lnTo>
                    <a:pt x="970" y="4073"/>
                  </a:lnTo>
                  <a:lnTo>
                    <a:pt x="984" y="4070"/>
                  </a:lnTo>
                  <a:lnTo>
                    <a:pt x="998" y="4066"/>
                  </a:lnTo>
                  <a:lnTo>
                    <a:pt x="1013" y="4062"/>
                  </a:lnTo>
                  <a:lnTo>
                    <a:pt x="1030" y="4057"/>
                  </a:lnTo>
                  <a:lnTo>
                    <a:pt x="1032" y="4059"/>
                  </a:lnTo>
                  <a:lnTo>
                    <a:pt x="1036" y="4063"/>
                  </a:lnTo>
                  <a:lnTo>
                    <a:pt x="1057" y="4063"/>
                  </a:lnTo>
                  <a:lnTo>
                    <a:pt x="1077" y="4064"/>
                  </a:lnTo>
                  <a:lnTo>
                    <a:pt x="1095" y="4065"/>
                  </a:lnTo>
                  <a:lnTo>
                    <a:pt x="1110" y="4068"/>
                  </a:lnTo>
                  <a:lnTo>
                    <a:pt x="1126" y="4071"/>
                  </a:lnTo>
                  <a:lnTo>
                    <a:pt x="1140" y="4074"/>
                  </a:lnTo>
                  <a:lnTo>
                    <a:pt x="1154" y="4078"/>
                  </a:lnTo>
                  <a:lnTo>
                    <a:pt x="1166" y="4082"/>
                  </a:lnTo>
                  <a:lnTo>
                    <a:pt x="1193" y="4092"/>
                  </a:lnTo>
                  <a:lnTo>
                    <a:pt x="1221" y="4103"/>
                  </a:lnTo>
                  <a:lnTo>
                    <a:pt x="1255" y="4115"/>
                  </a:lnTo>
                  <a:lnTo>
                    <a:pt x="1295" y="4128"/>
                  </a:lnTo>
                  <a:lnTo>
                    <a:pt x="1313" y="4131"/>
                  </a:lnTo>
                  <a:lnTo>
                    <a:pt x="1332" y="4132"/>
                  </a:lnTo>
                  <a:lnTo>
                    <a:pt x="1350" y="4132"/>
                  </a:lnTo>
                  <a:lnTo>
                    <a:pt x="1369" y="4130"/>
                  </a:lnTo>
                  <a:lnTo>
                    <a:pt x="1388" y="4128"/>
                  </a:lnTo>
                  <a:lnTo>
                    <a:pt x="1408" y="4123"/>
                  </a:lnTo>
                  <a:lnTo>
                    <a:pt x="1427" y="4119"/>
                  </a:lnTo>
                  <a:lnTo>
                    <a:pt x="1446" y="4114"/>
                  </a:lnTo>
                  <a:lnTo>
                    <a:pt x="1485" y="4103"/>
                  </a:lnTo>
                  <a:lnTo>
                    <a:pt x="1524" y="4093"/>
                  </a:lnTo>
                  <a:lnTo>
                    <a:pt x="1543" y="4089"/>
                  </a:lnTo>
                  <a:lnTo>
                    <a:pt x="1562" y="4084"/>
                  </a:lnTo>
                  <a:lnTo>
                    <a:pt x="1581" y="4081"/>
                  </a:lnTo>
                  <a:lnTo>
                    <a:pt x="1600" y="4078"/>
                  </a:lnTo>
                  <a:lnTo>
                    <a:pt x="1641" y="4094"/>
                  </a:lnTo>
                  <a:lnTo>
                    <a:pt x="1676" y="4109"/>
                  </a:lnTo>
                  <a:lnTo>
                    <a:pt x="1708" y="4121"/>
                  </a:lnTo>
                  <a:lnTo>
                    <a:pt x="1738" y="4133"/>
                  </a:lnTo>
                  <a:lnTo>
                    <a:pt x="1754" y="4137"/>
                  </a:lnTo>
                  <a:lnTo>
                    <a:pt x="1770" y="4142"/>
                  </a:lnTo>
                  <a:lnTo>
                    <a:pt x="1787" y="4147"/>
                  </a:lnTo>
                  <a:lnTo>
                    <a:pt x="1806" y="4151"/>
                  </a:lnTo>
                  <a:lnTo>
                    <a:pt x="1825" y="4155"/>
                  </a:lnTo>
                  <a:lnTo>
                    <a:pt x="1847" y="4158"/>
                  </a:lnTo>
                  <a:lnTo>
                    <a:pt x="1870" y="4163"/>
                  </a:lnTo>
                  <a:lnTo>
                    <a:pt x="1897" y="4166"/>
                  </a:lnTo>
                  <a:lnTo>
                    <a:pt x="1929" y="4164"/>
                  </a:lnTo>
                  <a:lnTo>
                    <a:pt x="1960" y="4161"/>
                  </a:lnTo>
                  <a:lnTo>
                    <a:pt x="1988" y="4157"/>
                  </a:lnTo>
                  <a:lnTo>
                    <a:pt x="2016" y="4152"/>
                  </a:lnTo>
                  <a:lnTo>
                    <a:pt x="2030" y="4149"/>
                  </a:lnTo>
                  <a:lnTo>
                    <a:pt x="2043" y="4145"/>
                  </a:lnTo>
                  <a:lnTo>
                    <a:pt x="2058" y="4139"/>
                  </a:lnTo>
                  <a:lnTo>
                    <a:pt x="2072" y="4134"/>
                  </a:lnTo>
                  <a:lnTo>
                    <a:pt x="2101" y="4121"/>
                  </a:lnTo>
                  <a:lnTo>
                    <a:pt x="2132" y="4104"/>
                  </a:lnTo>
                  <a:lnTo>
                    <a:pt x="2150" y="4097"/>
                  </a:lnTo>
                  <a:lnTo>
                    <a:pt x="2167" y="4093"/>
                  </a:lnTo>
                  <a:lnTo>
                    <a:pt x="2182" y="4090"/>
                  </a:lnTo>
                  <a:lnTo>
                    <a:pt x="2195" y="4090"/>
                  </a:lnTo>
                  <a:lnTo>
                    <a:pt x="2209" y="4090"/>
                  </a:lnTo>
                  <a:lnTo>
                    <a:pt x="2223" y="4092"/>
                  </a:lnTo>
                  <a:lnTo>
                    <a:pt x="2235" y="4095"/>
                  </a:lnTo>
                  <a:lnTo>
                    <a:pt x="2249" y="4098"/>
                  </a:lnTo>
                  <a:lnTo>
                    <a:pt x="2277" y="4105"/>
                  </a:lnTo>
                  <a:lnTo>
                    <a:pt x="2307" y="4112"/>
                  </a:lnTo>
                  <a:lnTo>
                    <a:pt x="2325" y="4114"/>
                  </a:lnTo>
                  <a:lnTo>
                    <a:pt x="2344" y="4114"/>
                  </a:lnTo>
                  <a:lnTo>
                    <a:pt x="2364" y="4113"/>
                  </a:lnTo>
                  <a:lnTo>
                    <a:pt x="2387" y="4110"/>
                  </a:lnTo>
                  <a:lnTo>
                    <a:pt x="2393" y="4097"/>
                  </a:lnTo>
                  <a:lnTo>
                    <a:pt x="2400" y="4085"/>
                  </a:lnTo>
                  <a:lnTo>
                    <a:pt x="2364" y="4072"/>
                  </a:lnTo>
                  <a:lnTo>
                    <a:pt x="2323" y="4057"/>
                  </a:lnTo>
                  <a:lnTo>
                    <a:pt x="2301" y="4048"/>
                  </a:lnTo>
                  <a:lnTo>
                    <a:pt x="2279" y="4042"/>
                  </a:lnTo>
                  <a:lnTo>
                    <a:pt x="2255" y="4035"/>
                  </a:lnTo>
                  <a:lnTo>
                    <a:pt x="2232" y="4030"/>
                  </a:lnTo>
                  <a:lnTo>
                    <a:pt x="2210" y="4026"/>
                  </a:lnTo>
                  <a:lnTo>
                    <a:pt x="2189" y="4024"/>
                  </a:lnTo>
                  <a:lnTo>
                    <a:pt x="2178" y="4024"/>
                  </a:lnTo>
                  <a:lnTo>
                    <a:pt x="2168" y="4025"/>
                  </a:lnTo>
                  <a:lnTo>
                    <a:pt x="2157" y="4026"/>
                  </a:lnTo>
                  <a:lnTo>
                    <a:pt x="2148" y="4028"/>
                  </a:lnTo>
                  <a:lnTo>
                    <a:pt x="2138" y="4030"/>
                  </a:lnTo>
                  <a:lnTo>
                    <a:pt x="2130" y="4034"/>
                  </a:lnTo>
                  <a:lnTo>
                    <a:pt x="2121" y="4038"/>
                  </a:lnTo>
                  <a:lnTo>
                    <a:pt x="2114" y="4043"/>
                  </a:lnTo>
                  <a:lnTo>
                    <a:pt x="2107" y="4049"/>
                  </a:lnTo>
                  <a:lnTo>
                    <a:pt x="2099" y="4056"/>
                  </a:lnTo>
                  <a:lnTo>
                    <a:pt x="2094" y="4064"/>
                  </a:lnTo>
                  <a:lnTo>
                    <a:pt x="2088" y="4073"/>
                  </a:lnTo>
                  <a:lnTo>
                    <a:pt x="2069" y="4082"/>
                  </a:lnTo>
                  <a:lnTo>
                    <a:pt x="2049" y="4090"/>
                  </a:lnTo>
                  <a:lnTo>
                    <a:pt x="2029" y="4097"/>
                  </a:lnTo>
                  <a:lnTo>
                    <a:pt x="2008" y="4102"/>
                  </a:lnTo>
                  <a:lnTo>
                    <a:pt x="1988" y="4108"/>
                  </a:lnTo>
                  <a:lnTo>
                    <a:pt x="1967" y="4111"/>
                  </a:lnTo>
                  <a:lnTo>
                    <a:pt x="1946" y="4114"/>
                  </a:lnTo>
                  <a:lnTo>
                    <a:pt x="1926" y="4116"/>
                  </a:lnTo>
                  <a:lnTo>
                    <a:pt x="1905" y="4117"/>
                  </a:lnTo>
                  <a:lnTo>
                    <a:pt x="1884" y="4117"/>
                  </a:lnTo>
                  <a:lnTo>
                    <a:pt x="1863" y="4117"/>
                  </a:lnTo>
                  <a:lnTo>
                    <a:pt x="1843" y="4116"/>
                  </a:lnTo>
                  <a:lnTo>
                    <a:pt x="1822" y="4114"/>
                  </a:lnTo>
                  <a:lnTo>
                    <a:pt x="1802" y="4112"/>
                  </a:lnTo>
                  <a:lnTo>
                    <a:pt x="1782" y="4109"/>
                  </a:lnTo>
                  <a:lnTo>
                    <a:pt x="1762" y="4104"/>
                  </a:lnTo>
                  <a:lnTo>
                    <a:pt x="1739" y="4093"/>
                  </a:lnTo>
                  <a:lnTo>
                    <a:pt x="1718" y="4080"/>
                  </a:lnTo>
                  <a:lnTo>
                    <a:pt x="1699" y="4066"/>
                  </a:lnTo>
                  <a:lnTo>
                    <a:pt x="1680" y="4054"/>
                  </a:lnTo>
                  <a:lnTo>
                    <a:pt x="1671" y="4047"/>
                  </a:lnTo>
                  <a:lnTo>
                    <a:pt x="1661" y="4042"/>
                  </a:lnTo>
                  <a:lnTo>
                    <a:pt x="1652" y="4037"/>
                  </a:lnTo>
                  <a:lnTo>
                    <a:pt x="1641" y="4033"/>
                  </a:lnTo>
                  <a:lnTo>
                    <a:pt x="1632" y="4029"/>
                  </a:lnTo>
                  <a:lnTo>
                    <a:pt x="1621" y="4026"/>
                  </a:lnTo>
                  <a:lnTo>
                    <a:pt x="1611" y="4025"/>
                  </a:lnTo>
                  <a:lnTo>
                    <a:pt x="1599" y="4024"/>
                  </a:lnTo>
                  <a:lnTo>
                    <a:pt x="1561" y="4036"/>
                  </a:lnTo>
                  <a:lnTo>
                    <a:pt x="1519" y="4049"/>
                  </a:lnTo>
                  <a:lnTo>
                    <a:pt x="1496" y="4057"/>
                  </a:lnTo>
                  <a:lnTo>
                    <a:pt x="1472" y="4064"/>
                  </a:lnTo>
                  <a:lnTo>
                    <a:pt x="1449" y="4071"/>
                  </a:lnTo>
                  <a:lnTo>
                    <a:pt x="1425" y="4076"/>
                  </a:lnTo>
                  <a:lnTo>
                    <a:pt x="1402" y="4080"/>
                  </a:lnTo>
                  <a:lnTo>
                    <a:pt x="1379" y="4083"/>
                  </a:lnTo>
                  <a:lnTo>
                    <a:pt x="1355" y="4084"/>
                  </a:lnTo>
                  <a:lnTo>
                    <a:pt x="1334" y="4084"/>
                  </a:lnTo>
                  <a:lnTo>
                    <a:pt x="1324" y="4083"/>
                  </a:lnTo>
                  <a:lnTo>
                    <a:pt x="1313" y="4081"/>
                  </a:lnTo>
                  <a:lnTo>
                    <a:pt x="1304" y="4078"/>
                  </a:lnTo>
                  <a:lnTo>
                    <a:pt x="1293" y="4075"/>
                  </a:lnTo>
                  <a:lnTo>
                    <a:pt x="1285" y="4072"/>
                  </a:lnTo>
                  <a:lnTo>
                    <a:pt x="1275" y="4066"/>
                  </a:lnTo>
                  <a:lnTo>
                    <a:pt x="1267" y="4061"/>
                  </a:lnTo>
                  <a:lnTo>
                    <a:pt x="1259" y="4055"/>
                  </a:lnTo>
                  <a:lnTo>
                    <a:pt x="1225" y="4039"/>
                  </a:lnTo>
                  <a:lnTo>
                    <a:pt x="1197" y="4025"/>
                  </a:lnTo>
                  <a:lnTo>
                    <a:pt x="1172" y="4014"/>
                  </a:lnTo>
                  <a:lnTo>
                    <a:pt x="1151" y="4004"/>
                  </a:lnTo>
                  <a:lnTo>
                    <a:pt x="1131" y="3998"/>
                  </a:lnTo>
                  <a:lnTo>
                    <a:pt x="1114" y="3993"/>
                  </a:lnTo>
                  <a:lnTo>
                    <a:pt x="1098" y="3990"/>
                  </a:lnTo>
                  <a:lnTo>
                    <a:pt x="1082" y="3990"/>
                  </a:lnTo>
                  <a:lnTo>
                    <a:pt x="1066" y="3991"/>
                  </a:lnTo>
                  <a:lnTo>
                    <a:pt x="1049" y="3995"/>
                  </a:lnTo>
                  <a:lnTo>
                    <a:pt x="1031" y="3999"/>
                  </a:lnTo>
                  <a:lnTo>
                    <a:pt x="1011" y="4005"/>
                  </a:lnTo>
                  <a:lnTo>
                    <a:pt x="963" y="4023"/>
                  </a:lnTo>
                  <a:lnTo>
                    <a:pt x="897" y="4046"/>
                  </a:lnTo>
                  <a:close/>
                  <a:moveTo>
                    <a:pt x="440" y="3888"/>
                  </a:moveTo>
                  <a:lnTo>
                    <a:pt x="478" y="3881"/>
                  </a:lnTo>
                  <a:lnTo>
                    <a:pt x="510" y="3875"/>
                  </a:lnTo>
                  <a:lnTo>
                    <a:pt x="536" y="3869"/>
                  </a:lnTo>
                  <a:lnTo>
                    <a:pt x="559" y="3862"/>
                  </a:lnTo>
                  <a:lnTo>
                    <a:pt x="577" y="3858"/>
                  </a:lnTo>
                  <a:lnTo>
                    <a:pt x="591" y="3854"/>
                  </a:lnTo>
                  <a:lnTo>
                    <a:pt x="604" y="3853"/>
                  </a:lnTo>
                  <a:lnTo>
                    <a:pt x="617" y="3853"/>
                  </a:lnTo>
                  <a:lnTo>
                    <a:pt x="622" y="3853"/>
                  </a:lnTo>
                  <a:lnTo>
                    <a:pt x="628" y="3854"/>
                  </a:lnTo>
                  <a:lnTo>
                    <a:pt x="634" y="3856"/>
                  </a:lnTo>
                  <a:lnTo>
                    <a:pt x="640" y="3859"/>
                  </a:lnTo>
                  <a:lnTo>
                    <a:pt x="654" y="3866"/>
                  </a:lnTo>
                  <a:lnTo>
                    <a:pt x="669" y="3876"/>
                  </a:lnTo>
                  <a:lnTo>
                    <a:pt x="713" y="3907"/>
                  </a:lnTo>
                  <a:lnTo>
                    <a:pt x="774" y="3954"/>
                  </a:lnTo>
                  <a:lnTo>
                    <a:pt x="787" y="3960"/>
                  </a:lnTo>
                  <a:lnTo>
                    <a:pt x="798" y="3965"/>
                  </a:lnTo>
                  <a:lnTo>
                    <a:pt x="810" y="3969"/>
                  </a:lnTo>
                  <a:lnTo>
                    <a:pt x="820" y="3972"/>
                  </a:lnTo>
                  <a:lnTo>
                    <a:pt x="831" y="3975"/>
                  </a:lnTo>
                  <a:lnTo>
                    <a:pt x="841" y="3978"/>
                  </a:lnTo>
                  <a:lnTo>
                    <a:pt x="852" y="3979"/>
                  </a:lnTo>
                  <a:lnTo>
                    <a:pt x="861" y="3980"/>
                  </a:lnTo>
                  <a:lnTo>
                    <a:pt x="880" y="3981"/>
                  </a:lnTo>
                  <a:lnTo>
                    <a:pt x="898" y="3979"/>
                  </a:lnTo>
                  <a:lnTo>
                    <a:pt x="916" y="3975"/>
                  </a:lnTo>
                  <a:lnTo>
                    <a:pt x="934" y="3971"/>
                  </a:lnTo>
                  <a:lnTo>
                    <a:pt x="970" y="3959"/>
                  </a:lnTo>
                  <a:lnTo>
                    <a:pt x="1009" y="3945"/>
                  </a:lnTo>
                  <a:lnTo>
                    <a:pt x="1030" y="3937"/>
                  </a:lnTo>
                  <a:lnTo>
                    <a:pt x="1052" y="3931"/>
                  </a:lnTo>
                  <a:lnTo>
                    <a:pt x="1076" y="3925"/>
                  </a:lnTo>
                  <a:lnTo>
                    <a:pt x="1101" y="3919"/>
                  </a:lnTo>
                  <a:lnTo>
                    <a:pt x="1121" y="3935"/>
                  </a:lnTo>
                  <a:lnTo>
                    <a:pt x="1141" y="3949"/>
                  </a:lnTo>
                  <a:lnTo>
                    <a:pt x="1161" y="3962"/>
                  </a:lnTo>
                  <a:lnTo>
                    <a:pt x="1182" y="3973"/>
                  </a:lnTo>
                  <a:lnTo>
                    <a:pt x="1203" y="3984"/>
                  </a:lnTo>
                  <a:lnTo>
                    <a:pt x="1225" y="3993"/>
                  </a:lnTo>
                  <a:lnTo>
                    <a:pt x="1248" y="4001"/>
                  </a:lnTo>
                  <a:lnTo>
                    <a:pt x="1270" y="4007"/>
                  </a:lnTo>
                  <a:lnTo>
                    <a:pt x="1293" y="4014"/>
                  </a:lnTo>
                  <a:lnTo>
                    <a:pt x="1316" y="4018"/>
                  </a:lnTo>
                  <a:lnTo>
                    <a:pt x="1341" y="4021"/>
                  </a:lnTo>
                  <a:lnTo>
                    <a:pt x="1365" y="4024"/>
                  </a:lnTo>
                  <a:lnTo>
                    <a:pt x="1389" y="4025"/>
                  </a:lnTo>
                  <a:lnTo>
                    <a:pt x="1413" y="4026"/>
                  </a:lnTo>
                  <a:lnTo>
                    <a:pt x="1439" y="4025"/>
                  </a:lnTo>
                  <a:lnTo>
                    <a:pt x="1465" y="4024"/>
                  </a:lnTo>
                  <a:lnTo>
                    <a:pt x="1526" y="3986"/>
                  </a:lnTo>
                  <a:lnTo>
                    <a:pt x="1568" y="3961"/>
                  </a:lnTo>
                  <a:lnTo>
                    <a:pt x="1585" y="3952"/>
                  </a:lnTo>
                  <a:lnTo>
                    <a:pt x="1599" y="3947"/>
                  </a:lnTo>
                  <a:lnTo>
                    <a:pt x="1605" y="3945"/>
                  </a:lnTo>
                  <a:lnTo>
                    <a:pt x="1611" y="3944"/>
                  </a:lnTo>
                  <a:lnTo>
                    <a:pt x="1617" y="3944"/>
                  </a:lnTo>
                  <a:lnTo>
                    <a:pt x="1622" y="3945"/>
                  </a:lnTo>
                  <a:lnTo>
                    <a:pt x="1628" y="3946"/>
                  </a:lnTo>
                  <a:lnTo>
                    <a:pt x="1634" y="3948"/>
                  </a:lnTo>
                  <a:lnTo>
                    <a:pt x="1639" y="3951"/>
                  </a:lnTo>
                  <a:lnTo>
                    <a:pt x="1645" y="3954"/>
                  </a:lnTo>
                  <a:lnTo>
                    <a:pt x="1658" y="3964"/>
                  </a:lnTo>
                  <a:lnTo>
                    <a:pt x="1672" y="3975"/>
                  </a:lnTo>
                  <a:lnTo>
                    <a:pt x="1711" y="4008"/>
                  </a:lnTo>
                  <a:lnTo>
                    <a:pt x="1765" y="4053"/>
                  </a:lnTo>
                  <a:lnTo>
                    <a:pt x="1780" y="4058"/>
                  </a:lnTo>
                  <a:lnTo>
                    <a:pt x="1795" y="4061"/>
                  </a:lnTo>
                  <a:lnTo>
                    <a:pt x="1804" y="4064"/>
                  </a:lnTo>
                  <a:lnTo>
                    <a:pt x="1812" y="4066"/>
                  </a:lnTo>
                  <a:lnTo>
                    <a:pt x="1822" y="4071"/>
                  </a:lnTo>
                  <a:lnTo>
                    <a:pt x="1830" y="4076"/>
                  </a:lnTo>
                  <a:lnTo>
                    <a:pt x="1876" y="4075"/>
                  </a:lnTo>
                  <a:lnTo>
                    <a:pt x="1916" y="4073"/>
                  </a:lnTo>
                  <a:lnTo>
                    <a:pt x="1934" y="4071"/>
                  </a:lnTo>
                  <a:lnTo>
                    <a:pt x="1952" y="4068"/>
                  </a:lnTo>
                  <a:lnTo>
                    <a:pt x="1968" y="4065"/>
                  </a:lnTo>
                  <a:lnTo>
                    <a:pt x="1985" y="4061"/>
                  </a:lnTo>
                  <a:lnTo>
                    <a:pt x="2002" y="4056"/>
                  </a:lnTo>
                  <a:lnTo>
                    <a:pt x="2019" y="4049"/>
                  </a:lnTo>
                  <a:lnTo>
                    <a:pt x="2036" y="4043"/>
                  </a:lnTo>
                  <a:lnTo>
                    <a:pt x="2053" y="4035"/>
                  </a:lnTo>
                  <a:lnTo>
                    <a:pt x="2071" y="4024"/>
                  </a:lnTo>
                  <a:lnTo>
                    <a:pt x="2089" y="4014"/>
                  </a:lnTo>
                  <a:lnTo>
                    <a:pt x="2108" y="4001"/>
                  </a:lnTo>
                  <a:lnTo>
                    <a:pt x="2129" y="3987"/>
                  </a:lnTo>
                  <a:lnTo>
                    <a:pt x="2139" y="3982"/>
                  </a:lnTo>
                  <a:lnTo>
                    <a:pt x="2151" y="3979"/>
                  </a:lnTo>
                  <a:lnTo>
                    <a:pt x="2162" y="3975"/>
                  </a:lnTo>
                  <a:lnTo>
                    <a:pt x="2173" y="3973"/>
                  </a:lnTo>
                  <a:lnTo>
                    <a:pt x="2185" y="3972"/>
                  </a:lnTo>
                  <a:lnTo>
                    <a:pt x="2196" y="3972"/>
                  </a:lnTo>
                  <a:lnTo>
                    <a:pt x="2208" y="3972"/>
                  </a:lnTo>
                  <a:lnTo>
                    <a:pt x="2220" y="3973"/>
                  </a:lnTo>
                  <a:lnTo>
                    <a:pt x="2243" y="3977"/>
                  </a:lnTo>
                  <a:lnTo>
                    <a:pt x="2267" y="3981"/>
                  </a:lnTo>
                  <a:lnTo>
                    <a:pt x="2291" y="3987"/>
                  </a:lnTo>
                  <a:lnTo>
                    <a:pt x="2317" y="3993"/>
                  </a:lnTo>
                  <a:lnTo>
                    <a:pt x="2342" y="4000"/>
                  </a:lnTo>
                  <a:lnTo>
                    <a:pt x="2368" y="4005"/>
                  </a:lnTo>
                  <a:lnTo>
                    <a:pt x="2396" y="4008"/>
                  </a:lnTo>
                  <a:lnTo>
                    <a:pt x="2424" y="4011"/>
                  </a:lnTo>
                  <a:lnTo>
                    <a:pt x="2438" y="4011"/>
                  </a:lnTo>
                  <a:lnTo>
                    <a:pt x="2453" y="4010"/>
                  </a:lnTo>
                  <a:lnTo>
                    <a:pt x="2468" y="4009"/>
                  </a:lnTo>
                  <a:lnTo>
                    <a:pt x="2482" y="4007"/>
                  </a:lnTo>
                  <a:lnTo>
                    <a:pt x="2497" y="4004"/>
                  </a:lnTo>
                  <a:lnTo>
                    <a:pt x="2513" y="4001"/>
                  </a:lnTo>
                  <a:lnTo>
                    <a:pt x="2529" y="3996"/>
                  </a:lnTo>
                  <a:lnTo>
                    <a:pt x="2545" y="3989"/>
                  </a:lnTo>
                  <a:lnTo>
                    <a:pt x="2570" y="3979"/>
                  </a:lnTo>
                  <a:lnTo>
                    <a:pt x="2593" y="3969"/>
                  </a:lnTo>
                  <a:lnTo>
                    <a:pt x="2615" y="3962"/>
                  </a:lnTo>
                  <a:lnTo>
                    <a:pt x="2636" y="3955"/>
                  </a:lnTo>
                  <a:lnTo>
                    <a:pt x="2657" y="3950"/>
                  </a:lnTo>
                  <a:lnTo>
                    <a:pt x="2676" y="3946"/>
                  </a:lnTo>
                  <a:lnTo>
                    <a:pt x="2697" y="3943"/>
                  </a:lnTo>
                  <a:lnTo>
                    <a:pt x="2716" y="3941"/>
                  </a:lnTo>
                  <a:lnTo>
                    <a:pt x="2756" y="3938"/>
                  </a:lnTo>
                  <a:lnTo>
                    <a:pt x="2798" y="3938"/>
                  </a:lnTo>
                  <a:lnTo>
                    <a:pt x="2844" y="3938"/>
                  </a:lnTo>
                  <a:lnTo>
                    <a:pt x="2898" y="3938"/>
                  </a:lnTo>
                  <a:lnTo>
                    <a:pt x="2897" y="3929"/>
                  </a:lnTo>
                  <a:lnTo>
                    <a:pt x="2897" y="3921"/>
                  </a:lnTo>
                  <a:lnTo>
                    <a:pt x="2897" y="3911"/>
                  </a:lnTo>
                  <a:lnTo>
                    <a:pt x="2896" y="3903"/>
                  </a:lnTo>
                  <a:lnTo>
                    <a:pt x="2819" y="3888"/>
                  </a:lnTo>
                  <a:lnTo>
                    <a:pt x="2761" y="3874"/>
                  </a:lnTo>
                  <a:lnTo>
                    <a:pt x="2738" y="3869"/>
                  </a:lnTo>
                  <a:lnTo>
                    <a:pt x="2717" y="3865"/>
                  </a:lnTo>
                  <a:lnTo>
                    <a:pt x="2698" y="3862"/>
                  </a:lnTo>
                  <a:lnTo>
                    <a:pt x="2680" y="3861"/>
                  </a:lnTo>
                  <a:lnTo>
                    <a:pt x="2671" y="3862"/>
                  </a:lnTo>
                  <a:lnTo>
                    <a:pt x="2663" y="3862"/>
                  </a:lnTo>
                  <a:lnTo>
                    <a:pt x="2654" y="3865"/>
                  </a:lnTo>
                  <a:lnTo>
                    <a:pt x="2646" y="3867"/>
                  </a:lnTo>
                  <a:lnTo>
                    <a:pt x="2628" y="3872"/>
                  </a:lnTo>
                  <a:lnTo>
                    <a:pt x="2609" y="3880"/>
                  </a:lnTo>
                  <a:lnTo>
                    <a:pt x="2588" y="3893"/>
                  </a:lnTo>
                  <a:lnTo>
                    <a:pt x="2564" y="3908"/>
                  </a:lnTo>
                  <a:lnTo>
                    <a:pt x="2536" y="3926"/>
                  </a:lnTo>
                  <a:lnTo>
                    <a:pt x="2504" y="3948"/>
                  </a:lnTo>
                  <a:lnTo>
                    <a:pt x="2489" y="3954"/>
                  </a:lnTo>
                  <a:lnTo>
                    <a:pt x="2474" y="3959"/>
                  </a:lnTo>
                  <a:lnTo>
                    <a:pt x="2460" y="3963"/>
                  </a:lnTo>
                  <a:lnTo>
                    <a:pt x="2445" y="3965"/>
                  </a:lnTo>
                  <a:lnTo>
                    <a:pt x="2432" y="3966"/>
                  </a:lnTo>
                  <a:lnTo>
                    <a:pt x="2418" y="3967"/>
                  </a:lnTo>
                  <a:lnTo>
                    <a:pt x="2405" y="3967"/>
                  </a:lnTo>
                  <a:lnTo>
                    <a:pt x="2393" y="3966"/>
                  </a:lnTo>
                  <a:lnTo>
                    <a:pt x="2379" y="3965"/>
                  </a:lnTo>
                  <a:lnTo>
                    <a:pt x="2366" y="3963"/>
                  </a:lnTo>
                  <a:lnTo>
                    <a:pt x="2355" y="3960"/>
                  </a:lnTo>
                  <a:lnTo>
                    <a:pt x="2342" y="3956"/>
                  </a:lnTo>
                  <a:lnTo>
                    <a:pt x="2318" y="3949"/>
                  </a:lnTo>
                  <a:lnTo>
                    <a:pt x="2294" y="3942"/>
                  </a:lnTo>
                  <a:lnTo>
                    <a:pt x="2271" y="3933"/>
                  </a:lnTo>
                  <a:lnTo>
                    <a:pt x="2248" y="3926"/>
                  </a:lnTo>
                  <a:lnTo>
                    <a:pt x="2225" y="3919"/>
                  </a:lnTo>
                  <a:lnTo>
                    <a:pt x="2202" y="3915"/>
                  </a:lnTo>
                  <a:lnTo>
                    <a:pt x="2190" y="3913"/>
                  </a:lnTo>
                  <a:lnTo>
                    <a:pt x="2178" y="3913"/>
                  </a:lnTo>
                  <a:lnTo>
                    <a:pt x="2166" y="3913"/>
                  </a:lnTo>
                  <a:lnTo>
                    <a:pt x="2154" y="3914"/>
                  </a:lnTo>
                  <a:lnTo>
                    <a:pt x="2143" y="3915"/>
                  </a:lnTo>
                  <a:lnTo>
                    <a:pt x="2130" y="3918"/>
                  </a:lnTo>
                  <a:lnTo>
                    <a:pt x="2117" y="3923"/>
                  </a:lnTo>
                  <a:lnTo>
                    <a:pt x="2105" y="3928"/>
                  </a:lnTo>
                  <a:lnTo>
                    <a:pt x="2080" y="3945"/>
                  </a:lnTo>
                  <a:lnTo>
                    <a:pt x="2058" y="3960"/>
                  </a:lnTo>
                  <a:lnTo>
                    <a:pt x="2037" y="3973"/>
                  </a:lnTo>
                  <a:lnTo>
                    <a:pt x="2017" y="3984"/>
                  </a:lnTo>
                  <a:lnTo>
                    <a:pt x="1998" y="3993"/>
                  </a:lnTo>
                  <a:lnTo>
                    <a:pt x="1980" y="4001"/>
                  </a:lnTo>
                  <a:lnTo>
                    <a:pt x="1963" y="4006"/>
                  </a:lnTo>
                  <a:lnTo>
                    <a:pt x="1947" y="4010"/>
                  </a:lnTo>
                  <a:lnTo>
                    <a:pt x="1933" y="4014"/>
                  </a:lnTo>
                  <a:lnTo>
                    <a:pt x="1918" y="4015"/>
                  </a:lnTo>
                  <a:lnTo>
                    <a:pt x="1904" y="4015"/>
                  </a:lnTo>
                  <a:lnTo>
                    <a:pt x="1890" y="4014"/>
                  </a:lnTo>
                  <a:lnTo>
                    <a:pt x="1878" y="4010"/>
                  </a:lnTo>
                  <a:lnTo>
                    <a:pt x="1866" y="4007"/>
                  </a:lnTo>
                  <a:lnTo>
                    <a:pt x="1853" y="4003"/>
                  </a:lnTo>
                  <a:lnTo>
                    <a:pt x="1842" y="3998"/>
                  </a:lnTo>
                  <a:lnTo>
                    <a:pt x="1817" y="3986"/>
                  </a:lnTo>
                  <a:lnTo>
                    <a:pt x="1793" y="3971"/>
                  </a:lnTo>
                  <a:lnTo>
                    <a:pt x="1768" y="3956"/>
                  </a:lnTo>
                  <a:lnTo>
                    <a:pt x="1740" y="3940"/>
                  </a:lnTo>
                  <a:lnTo>
                    <a:pt x="1726" y="3932"/>
                  </a:lnTo>
                  <a:lnTo>
                    <a:pt x="1711" y="3924"/>
                  </a:lnTo>
                  <a:lnTo>
                    <a:pt x="1694" y="3916"/>
                  </a:lnTo>
                  <a:lnTo>
                    <a:pt x="1677" y="3909"/>
                  </a:lnTo>
                  <a:lnTo>
                    <a:pt x="1658" y="3903"/>
                  </a:lnTo>
                  <a:lnTo>
                    <a:pt x="1639" y="3896"/>
                  </a:lnTo>
                  <a:lnTo>
                    <a:pt x="1618" y="3890"/>
                  </a:lnTo>
                  <a:lnTo>
                    <a:pt x="1596" y="3886"/>
                  </a:lnTo>
                  <a:lnTo>
                    <a:pt x="1540" y="3913"/>
                  </a:lnTo>
                  <a:lnTo>
                    <a:pt x="1492" y="3935"/>
                  </a:lnTo>
                  <a:lnTo>
                    <a:pt x="1470" y="3945"/>
                  </a:lnTo>
                  <a:lnTo>
                    <a:pt x="1450" y="3952"/>
                  </a:lnTo>
                  <a:lnTo>
                    <a:pt x="1430" y="3959"/>
                  </a:lnTo>
                  <a:lnTo>
                    <a:pt x="1410" y="3963"/>
                  </a:lnTo>
                  <a:lnTo>
                    <a:pt x="1391" y="3965"/>
                  </a:lnTo>
                  <a:lnTo>
                    <a:pt x="1370" y="3966"/>
                  </a:lnTo>
                  <a:lnTo>
                    <a:pt x="1349" y="3964"/>
                  </a:lnTo>
                  <a:lnTo>
                    <a:pt x="1327" y="3961"/>
                  </a:lnTo>
                  <a:lnTo>
                    <a:pt x="1303" y="3954"/>
                  </a:lnTo>
                  <a:lnTo>
                    <a:pt x="1277" y="3947"/>
                  </a:lnTo>
                  <a:lnTo>
                    <a:pt x="1248" y="3936"/>
                  </a:lnTo>
                  <a:lnTo>
                    <a:pt x="1217" y="3924"/>
                  </a:lnTo>
                  <a:lnTo>
                    <a:pt x="1188" y="3902"/>
                  </a:lnTo>
                  <a:lnTo>
                    <a:pt x="1155" y="3876"/>
                  </a:lnTo>
                  <a:lnTo>
                    <a:pt x="1138" y="3865"/>
                  </a:lnTo>
                  <a:lnTo>
                    <a:pt x="1123" y="3855"/>
                  </a:lnTo>
                  <a:lnTo>
                    <a:pt x="1116" y="3851"/>
                  </a:lnTo>
                  <a:lnTo>
                    <a:pt x="1108" y="3848"/>
                  </a:lnTo>
                  <a:lnTo>
                    <a:pt x="1103" y="3844"/>
                  </a:lnTo>
                  <a:lnTo>
                    <a:pt x="1097" y="3843"/>
                  </a:lnTo>
                  <a:lnTo>
                    <a:pt x="1030" y="3872"/>
                  </a:lnTo>
                  <a:lnTo>
                    <a:pt x="975" y="3897"/>
                  </a:lnTo>
                  <a:lnTo>
                    <a:pt x="952" y="3908"/>
                  </a:lnTo>
                  <a:lnTo>
                    <a:pt x="929" y="3916"/>
                  </a:lnTo>
                  <a:lnTo>
                    <a:pt x="908" y="3923"/>
                  </a:lnTo>
                  <a:lnTo>
                    <a:pt x="887" y="3928"/>
                  </a:lnTo>
                  <a:lnTo>
                    <a:pt x="877" y="3929"/>
                  </a:lnTo>
                  <a:lnTo>
                    <a:pt x="867" y="3929"/>
                  </a:lnTo>
                  <a:lnTo>
                    <a:pt x="857" y="3929"/>
                  </a:lnTo>
                  <a:lnTo>
                    <a:pt x="847" y="3929"/>
                  </a:lnTo>
                  <a:lnTo>
                    <a:pt x="836" y="3927"/>
                  </a:lnTo>
                  <a:lnTo>
                    <a:pt x="826" y="3925"/>
                  </a:lnTo>
                  <a:lnTo>
                    <a:pt x="815" y="3922"/>
                  </a:lnTo>
                  <a:lnTo>
                    <a:pt x="803" y="3917"/>
                  </a:lnTo>
                  <a:lnTo>
                    <a:pt x="792" y="3913"/>
                  </a:lnTo>
                  <a:lnTo>
                    <a:pt x="780" y="3907"/>
                  </a:lnTo>
                  <a:lnTo>
                    <a:pt x="768" y="3900"/>
                  </a:lnTo>
                  <a:lnTo>
                    <a:pt x="754" y="3892"/>
                  </a:lnTo>
                  <a:lnTo>
                    <a:pt x="726" y="3873"/>
                  </a:lnTo>
                  <a:lnTo>
                    <a:pt x="696" y="3850"/>
                  </a:lnTo>
                  <a:lnTo>
                    <a:pt x="681" y="3840"/>
                  </a:lnTo>
                  <a:lnTo>
                    <a:pt x="664" y="3832"/>
                  </a:lnTo>
                  <a:lnTo>
                    <a:pt x="646" y="3823"/>
                  </a:lnTo>
                  <a:lnTo>
                    <a:pt x="627" y="3817"/>
                  </a:lnTo>
                  <a:lnTo>
                    <a:pt x="607" y="3811"/>
                  </a:lnTo>
                  <a:lnTo>
                    <a:pt x="587" y="3806"/>
                  </a:lnTo>
                  <a:lnTo>
                    <a:pt x="567" y="3804"/>
                  </a:lnTo>
                  <a:lnTo>
                    <a:pt x="547" y="3803"/>
                  </a:lnTo>
                  <a:lnTo>
                    <a:pt x="536" y="3804"/>
                  </a:lnTo>
                  <a:lnTo>
                    <a:pt x="527" y="3804"/>
                  </a:lnTo>
                  <a:lnTo>
                    <a:pt x="518" y="3806"/>
                  </a:lnTo>
                  <a:lnTo>
                    <a:pt x="509" y="3809"/>
                  </a:lnTo>
                  <a:lnTo>
                    <a:pt x="501" y="3811"/>
                  </a:lnTo>
                  <a:lnTo>
                    <a:pt x="492" y="3815"/>
                  </a:lnTo>
                  <a:lnTo>
                    <a:pt x="485" y="3818"/>
                  </a:lnTo>
                  <a:lnTo>
                    <a:pt x="477" y="3823"/>
                  </a:lnTo>
                  <a:lnTo>
                    <a:pt x="470" y="3829"/>
                  </a:lnTo>
                  <a:lnTo>
                    <a:pt x="464" y="3835"/>
                  </a:lnTo>
                  <a:lnTo>
                    <a:pt x="458" y="3841"/>
                  </a:lnTo>
                  <a:lnTo>
                    <a:pt x="453" y="3849"/>
                  </a:lnTo>
                  <a:lnTo>
                    <a:pt x="449" y="3857"/>
                  </a:lnTo>
                  <a:lnTo>
                    <a:pt x="446" y="3867"/>
                  </a:lnTo>
                  <a:lnTo>
                    <a:pt x="443" y="3877"/>
                  </a:lnTo>
                  <a:lnTo>
                    <a:pt x="440" y="3888"/>
                  </a:lnTo>
                  <a:close/>
                  <a:moveTo>
                    <a:pt x="650" y="3648"/>
                  </a:moveTo>
                  <a:lnTo>
                    <a:pt x="605" y="3654"/>
                  </a:lnTo>
                  <a:lnTo>
                    <a:pt x="560" y="3663"/>
                  </a:lnTo>
                  <a:lnTo>
                    <a:pt x="515" y="3673"/>
                  </a:lnTo>
                  <a:lnTo>
                    <a:pt x="471" y="3685"/>
                  </a:lnTo>
                  <a:lnTo>
                    <a:pt x="450" y="3692"/>
                  </a:lnTo>
                  <a:lnTo>
                    <a:pt x="428" y="3700"/>
                  </a:lnTo>
                  <a:lnTo>
                    <a:pt x="407" y="3707"/>
                  </a:lnTo>
                  <a:lnTo>
                    <a:pt x="386" y="3716"/>
                  </a:lnTo>
                  <a:lnTo>
                    <a:pt x="364" y="3724"/>
                  </a:lnTo>
                  <a:lnTo>
                    <a:pt x="344" y="3733"/>
                  </a:lnTo>
                  <a:lnTo>
                    <a:pt x="324" y="3744"/>
                  </a:lnTo>
                  <a:lnTo>
                    <a:pt x="304" y="3755"/>
                  </a:lnTo>
                  <a:lnTo>
                    <a:pt x="306" y="3760"/>
                  </a:lnTo>
                  <a:lnTo>
                    <a:pt x="310" y="3766"/>
                  </a:lnTo>
                  <a:lnTo>
                    <a:pt x="315" y="3774"/>
                  </a:lnTo>
                  <a:lnTo>
                    <a:pt x="320" y="3781"/>
                  </a:lnTo>
                  <a:lnTo>
                    <a:pt x="351" y="3774"/>
                  </a:lnTo>
                  <a:lnTo>
                    <a:pt x="388" y="3762"/>
                  </a:lnTo>
                  <a:lnTo>
                    <a:pt x="430" y="3749"/>
                  </a:lnTo>
                  <a:lnTo>
                    <a:pt x="474" y="3736"/>
                  </a:lnTo>
                  <a:lnTo>
                    <a:pt x="518" y="3724"/>
                  </a:lnTo>
                  <a:lnTo>
                    <a:pt x="561" y="3714"/>
                  </a:lnTo>
                  <a:lnTo>
                    <a:pt x="579" y="3711"/>
                  </a:lnTo>
                  <a:lnTo>
                    <a:pt x="597" y="3710"/>
                  </a:lnTo>
                  <a:lnTo>
                    <a:pt x="611" y="3709"/>
                  </a:lnTo>
                  <a:lnTo>
                    <a:pt x="625" y="3711"/>
                  </a:lnTo>
                  <a:lnTo>
                    <a:pt x="646" y="3735"/>
                  </a:lnTo>
                  <a:lnTo>
                    <a:pt x="666" y="3757"/>
                  </a:lnTo>
                  <a:lnTo>
                    <a:pt x="686" y="3777"/>
                  </a:lnTo>
                  <a:lnTo>
                    <a:pt x="707" y="3796"/>
                  </a:lnTo>
                  <a:lnTo>
                    <a:pt x="728" y="3814"/>
                  </a:lnTo>
                  <a:lnTo>
                    <a:pt x="751" y="3833"/>
                  </a:lnTo>
                  <a:lnTo>
                    <a:pt x="776" y="3851"/>
                  </a:lnTo>
                  <a:lnTo>
                    <a:pt x="802" y="3871"/>
                  </a:lnTo>
                  <a:lnTo>
                    <a:pt x="817" y="3876"/>
                  </a:lnTo>
                  <a:lnTo>
                    <a:pt x="831" y="3879"/>
                  </a:lnTo>
                  <a:lnTo>
                    <a:pt x="843" y="3881"/>
                  </a:lnTo>
                  <a:lnTo>
                    <a:pt x="856" y="3882"/>
                  </a:lnTo>
                  <a:lnTo>
                    <a:pt x="869" y="3882"/>
                  </a:lnTo>
                  <a:lnTo>
                    <a:pt x="880" y="3881"/>
                  </a:lnTo>
                  <a:lnTo>
                    <a:pt x="892" y="3880"/>
                  </a:lnTo>
                  <a:lnTo>
                    <a:pt x="903" y="3877"/>
                  </a:lnTo>
                  <a:lnTo>
                    <a:pt x="913" y="3874"/>
                  </a:lnTo>
                  <a:lnTo>
                    <a:pt x="924" y="3871"/>
                  </a:lnTo>
                  <a:lnTo>
                    <a:pt x="934" y="3866"/>
                  </a:lnTo>
                  <a:lnTo>
                    <a:pt x="944" y="3861"/>
                  </a:lnTo>
                  <a:lnTo>
                    <a:pt x="963" y="3850"/>
                  </a:lnTo>
                  <a:lnTo>
                    <a:pt x="982" y="3838"/>
                  </a:lnTo>
                  <a:lnTo>
                    <a:pt x="1017" y="3812"/>
                  </a:lnTo>
                  <a:lnTo>
                    <a:pt x="1051" y="3787"/>
                  </a:lnTo>
                  <a:lnTo>
                    <a:pt x="1060" y="3783"/>
                  </a:lnTo>
                  <a:lnTo>
                    <a:pt x="1068" y="3778"/>
                  </a:lnTo>
                  <a:lnTo>
                    <a:pt x="1078" y="3774"/>
                  </a:lnTo>
                  <a:lnTo>
                    <a:pt x="1087" y="3770"/>
                  </a:lnTo>
                  <a:lnTo>
                    <a:pt x="1096" y="3767"/>
                  </a:lnTo>
                  <a:lnTo>
                    <a:pt x="1106" y="3765"/>
                  </a:lnTo>
                  <a:lnTo>
                    <a:pt x="1116" y="3764"/>
                  </a:lnTo>
                  <a:lnTo>
                    <a:pt x="1125" y="3763"/>
                  </a:lnTo>
                  <a:lnTo>
                    <a:pt x="1166" y="3806"/>
                  </a:lnTo>
                  <a:lnTo>
                    <a:pt x="1202" y="3841"/>
                  </a:lnTo>
                  <a:lnTo>
                    <a:pt x="1219" y="3856"/>
                  </a:lnTo>
                  <a:lnTo>
                    <a:pt x="1234" y="3869"/>
                  </a:lnTo>
                  <a:lnTo>
                    <a:pt x="1249" y="3880"/>
                  </a:lnTo>
                  <a:lnTo>
                    <a:pt x="1262" y="3889"/>
                  </a:lnTo>
                  <a:lnTo>
                    <a:pt x="1275" y="3897"/>
                  </a:lnTo>
                  <a:lnTo>
                    <a:pt x="1288" y="3904"/>
                  </a:lnTo>
                  <a:lnTo>
                    <a:pt x="1299" y="3908"/>
                  </a:lnTo>
                  <a:lnTo>
                    <a:pt x="1312" y="3912"/>
                  </a:lnTo>
                  <a:lnTo>
                    <a:pt x="1323" y="3914"/>
                  </a:lnTo>
                  <a:lnTo>
                    <a:pt x="1334" y="3914"/>
                  </a:lnTo>
                  <a:lnTo>
                    <a:pt x="1346" y="3914"/>
                  </a:lnTo>
                  <a:lnTo>
                    <a:pt x="1356" y="3912"/>
                  </a:lnTo>
                  <a:lnTo>
                    <a:pt x="1368" y="3910"/>
                  </a:lnTo>
                  <a:lnTo>
                    <a:pt x="1380" y="3907"/>
                  </a:lnTo>
                  <a:lnTo>
                    <a:pt x="1391" y="3902"/>
                  </a:lnTo>
                  <a:lnTo>
                    <a:pt x="1404" y="3896"/>
                  </a:lnTo>
                  <a:lnTo>
                    <a:pt x="1430" y="3882"/>
                  </a:lnTo>
                  <a:lnTo>
                    <a:pt x="1460" y="3867"/>
                  </a:lnTo>
                  <a:lnTo>
                    <a:pt x="1492" y="3849"/>
                  </a:lnTo>
                  <a:lnTo>
                    <a:pt x="1530" y="3829"/>
                  </a:lnTo>
                  <a:lnTo>
                    <a:pt x="1573" y="3807"/>
                  </a:lnTo>
                  <a:lnTo>
                    <a:pt x="1622" y="3785"/>
                  </a:lnTo>
                  <a:lnTo>
                    <a:pt x="1632" y="3792"/>
                  </a:lnTo>
                  <a:lnTo>
                    <a:pt x="1657" y="3807"/>
                  </a:lnTo>
                  <a:lnTo>
                    <a:pt x="1693" y="3832"/>
                  </a:lnTo>
                  <a:lnTo>
                    <a:pt x="1737" y="3859"/>
                  </a:lnTo>
                  <a:lnTo>
                    <a:pt x="1761" y="3874"/>
                  </a:lnTo>
                  <a:lnTo>
                    <a:pt x="1786" y="3888"/>
                  </a:lnTo>
                  <a:lnTo>
                    <a:pt x="1810" y="3900"/>
                  </a:lnTo>
                  <a:lnTo>
                    <a:pt x="1834" y="3913"/>
                  </a:lnTo>
                  <a:lnTo>
                    <a:pt x="1859" y="3923"/>
                  </a:lnTo>
                  <a:lnTo>
                    <a:pt x="1882" y="3931"/>
                  </a:lnTo>
                  <a:lnTo>
                    <a:pt x="1892" y="3935"/>
                  </a:lnTo>
                  <a:lnTo>
                    <a:pt x="1903" y="3937"/>
                  </a:lnTo>
                  <a:lnTo>
                    <a:pt x="1914" y="3940"/>
                  </a:lnTo>
                  <a:lnTo>
                    <a:pt x="1923" y="3941"/>
                  </a:lnTo>
                  <a:lnTo>
                    <a:pt x="1942" y="3938"/>
                  </a:lnTo>
                  <a:lnTo>
                    <a:pt x="1962" y="3934"/>
                  </a:lnTo>
                  <a:lnTo>
                    <a:pt x="1980" y="3928"/>
                  </a:lnTo>
                  <a:lnTo>
                    <a:pt x="1998" y="3921"/>
                  </a:lnTo>
                  <a:lnTo>
                    <a:pt x="2015" y="3913"/>
                  </a:lnTo>
                  <a:lnTo>
                    <a:pt x="2032" y="3904"/>
                  </a:lnTo>
                  <a:lnTo>
                    <a:pt x="2049" y="3894"/>
                  </a:lnTo>
                  <a:lnTo>
                    <a:pt x="2064" y="3885"/>
                  </a:lnTo>
                  <a:lnTo>
                    <a:pt x="2081" y="3875"/>
                  </a:lnTo>
                  <a:lnTo>
                    <a:pt x="2097" y="3867"/>
                  </a:lnTo>
                  <a:lnTo>
                    <a:pt x="2114" y="3858"/>
                  </a:lnTo>
                  <a:lnTo>
                    <a:pt x="2131" y="3850"/>
                  </a:lnTo>
                  <a:lnTo>
                    <a:pt x="2149" y="3843"/>
                  </a:lnTo>
                  <a:lnTo>
                    <a:pt x="2167" y="3839"/>
                  </a:lnTo>
                  <a:lnTo>
                    <a:pt x="2186" y="3836"/>
                  </a:lnTo>
                  <a:lnTo>
                    <a:pt x="2205" y="3835"/>
                  </a:lnTo>
                  <a:lnTo>
                    <a:pt x="2244" y="3851"/>
                  </a:lnTo>
                  <a:lnTo>
                    <a:pt x="2279" y="3865"/>
                  </a:lnTo>
                  <a:lnTo>
                    <a:pt x="2310" y="3875"/>
                  </a:lnTo>
                  <a:lnTo>
                    <a:pt x="2339" y="3884"/>
                  </a:lnTo>
                  <a:lnTo>
                    <a:pt x="2353" y="3888"/>
                  </a:lnTo>
                  <a:lnTo>
                    <a:pt x="2365" y="3890"/>
                  </a:lnTo>
                  <a:lnTo>
                    <a:pt x="2378" y="3892"/>
                  </a:lnTo>
                  <a:lnTo>
                    <a:pt x="2390" y="3893"/>
                  </a:lnTo>
                  <a:lnTo>
                    <a:pt x="2402" y="3894"/>
                  </a:lnTo>
                  <a:lnTo>
                    <a:pt x="2414" y="3894"/>
                  </a:lnTo>
                  <a:lnTo>
                    <a:pt x="2425" y="3894"/>
                  </a:lnTo>
                  <a:lnTo>
                    <a:pt x="2436" y="3893"/>
                  </a:lnTo>
                  <a:lnTo>
                    <a:pt x="2447" y="3891"/>
                  </a:lnTo>
                  <a:lnTo>
                    <a:pt x="2459" y="3889"/>
                  </a:lnTo>
                  <a:lnTo>
                    <a:pt x="2470" y="3886"/>
                  </a:lnTo>
                  <a:lnTo>
                    <a:pt x="2481" y="3881"/>
                  </a:lnTo>
                  <a:lnTo>
                    <a:pt x="2506" y="3872"/>
                  </a:lnTo>
                  <a:lnTo>
                    <a:pt x="2531" y="3860"/>
                  </a:lnTo>
                  <a:lnTo>
                    <a:pt x="2557" y="3846"/>
                  </a:lnTo>
                  <a:lnTo>
                    <a:pt x="2587" y="3828"/>
                  </a:lnTo>
                  <a:lnTo>
                    <a:pt x="2618" y="3807"/>
                  </a:lnTo>
                  <a:lnTo>
                    <a:pt x="2654" y="3785"/>
                  </a:lnTo>
                  <a:lnTo>
                    <a:pt x="2665" y="3782"/>
                  </a:lnTo>
                  <a:lnTo>
                    <a:pt x="2676" y="3780"/>
                  </a:lnTo>
                  <a:lnTo>
                    <a:pt x="2687" y="3779"/>
                  </a:lnTo>
                  <a:lnTo>
                    <a:pt x="2699" y="3778"/>
                  </a:lnTo>
                  <a:lnTo>
                    <a:pt x="2722" y="3778"/>
                  </a:lnTo>
                  <a:lnTo>
                    <a:pt x="2745" y="3780"/>
                  </a:lnTo>
                  <a:lnTo>
                    <a:pt x="2769" y="3783"/>
                  </a:lnTo>
                  <a:lnTo>
                    <a:pt x="2794" y="3787"/>
                  </a:lnTo>
                  <a:lnTo>
                    <a:pt x="2818" y="3793"/>
                  </a:lnTo>
                  <a:lnTo>
                    <a:pt x="2843" y="3798"/>
                  </a:lnTo>
                  <a:lnTo>
                    <a:pt x="2869" y="3803"/>
                  </a:lnTo>
                  <a:lnTo>
                    <a:pt x="2895" y="3807"/>
                  </a:lnTo>
                  <a:lnTo>
                    <a:pt x="2921" y="3811"/>
                  </a:lnTo>
                  <a:lnTo>
                    <a:pt x="2948" y="3813"/>
                  </a:lnTo>
                  <a:lnTo>
                    <a:pt x="2961" y="3813"/>
                  </a:lnTo>
                  <a:lnTo>
                    <a:pt x="2975" y="3813"/>
                  </a:lnTo>
                  <a:lnTo>
                    <a:pt x="2988" y="3812"/>
                  </a:lnTo>
                  <a:lnTo>
                    <a:pt x="3003" y="3811"/>
                  </a:lnTo>
                  <a:lnTo>
                    <a:pt x="3016" y="3809"/>
                  </a:lnTo>
                  <a:lnTo>
                    <a:pt x="3030" y="3805"/>
                  </a:lnTo>
                  <a:lnTo>
                    <a:pt x="3044" y="3802"/>
                  </a:lnTo>
                  <a:lnTo>
                    <a:pt x="3057" y="3797"/>
                  </a:lnTo>
                  <a:lnTo>
                    <a:pt x="3055" y="3792"/>
                  </a:lnTo>
                  <a:lnTo>
                    <a:pt x="3053" y="3786"/>
                  </a:lnTo>
                  <a:lnTo>
                    <a:pt x="3027" y="3782"/>
                  </a:lnTo>
                  <a:lnTo>
                    <a:pt x="2999" y="3778"/>
                  </a:lnTo>
                  <a:lnTo>
                    <a:pt x="2973" y="3774"/>
                  </a:lnTo>
                  <a:lnTo>
                    <a:pt x="2946" y="3768"/>
                  </a:lnTo>
                  <a:lnTo>
                    <a:pt x="2893" y="3757"/>
                  </a:lnTo>
                  <a:lnTo>
                    <a:pt x="2839" y="3745"/>
                  </a:lnTo>
                  <a:lnTo>
                    <a:pt x="2786" y="3735"/>
                  </a:lnTo>
                  <a:lnTo>
                    <a:pt x="2733" y="3726"/>
                  </a:lnTo>
                  <a:lnTo>
                    <a:pt x="2707" y="3723"/>
                  </a:lnTo>
                  <a:lnTo>
                    <a:pt x="2681" y="3721"/>
                  </a:lnTo>
                  <a:lnTo>
                    <a:pt x="2655" y="3720"/>
                  </a:lnTo>
                  <a:lnTo>
                    <a:pt x="2630" y="3720"/>
                  </a:lnTo>
                  <a:lnTo>
                    <a:pt x="2605" y="3742"/>
                  </a:lnTo>
                  <a:lnTo>
                    <a:pt x="2579" y="3762"/>
                  </a:lnTo>
                  <a:lnTo>
                    <a:pt x="2556" y="3781"/>
                  </a:lnTo>
                  <a:lnTo>
                    <a:pt x="2533" y="3798"/>
                  </a:lnTo>
                  <a:lnTo>
                    <a:pt x="2511" y="3813"/>
                  </a:lnTo>
                  <a:lnTo>
                    <a:pt x="2488" y="3826"/>
                  </a:lnTo>
                  <a:lnTo>
                    <a:pt x="2477" y="3832"/>
                  </a:lnTo>
                  <a:lnTo>
                    <a:pt x="2465" y="3837"/>
                  </a:lnTo>
                  <a:lnTo>
                    <a:pt x="2455" y="3841"/>
                  </a:lnTo>
                  <a:lnTo>
                    <a:pt x="2443" y="3844"/>
                  </a:lnTo>
                  <a:lnTo>
                    <a:pt x="2433" y="3848"/>
                  </a:lnTo>
                  <a:lnTo>
                    <a:pt x="2421" y="3851"/>
                  </a:lnTo>
                  <a:lnTo>
                    <a:pt x="2409" y="3852"/>
                  </a:lnTo>
                  <a:lnTo>
                    <a:pt x="2398" y="3853"/>
                  </a:lnTo>
                  <a:lnTo>
                    <a:pt x="2386" y="3853"/>
                  </a:lnTo>
                  <a:lnTo>
                    <a:pt x="2375" y="3852"/>
                  </a:lnTo>
                  <a:lnTo>
                    <a:pt x="2362" y="3851"/>
                  </a:lnTo>
                  <a:lnTo>
                    <a:pt x="2350" y="3849"/>
                  </a:lnTo>
                  <a:lnTo>
                    <a:pt x="2338" y="3846"/>
                  </a:lnTo>
                  <a:lnTo>
                    <a:pt x="2325" y="3841"/>
                  </a:lnTo>
                  <a:lnTo>
                    <a:pt x="2311" y="3836"/>
                  </a:lnTo>
                  <a:lnTo>
                    <a:pt x="2299" y="3830"/>
                  </a:lnTo>
                  <a:lnTo>
                    <a:pt x="2285" y="3823"/>
                  </a:lnTo>
                  <a:lnTo>
                    <a:pt x="2270" y="3815"/>
                  </a:lnTo>
                  <a:lnTo>
                    <a:pt x="2256" y="3806"/>
                  </a:lnTo>
                  <a:lnTo>
                    <a:pt x="2242" y="3796"/>
                  </a:lnTo>
                  <a:lnTo>
                    <a:pt x="2243" y="3795"/>
                  </a:lnTo>
                  <a:lnTo>
                    <a:pt x="2244" y="3793"/>
                  </a:lnTo>
                  <a:lnTo>
                    <a:pt x="2243" y="3792"/>
                  </a:lnTo>
                  <a:lnTo>
                    <a:pt x="2243" y="3791"/>
                  </a:lnTo>
                  <a:lnTo>
                    <a:pt x="2237" y="3791"/>
                  </a:lnTo>
                  <a:lnTo>
                    <a:pt x="2233" y="3792"/>
                  </a:lnTo>
                  <a:lnTo>
                    <a:pt x="2223" y="3780"/>
                  </a:lnTo>
                  <a:lnTo>
                    <a:pt x="2213" y="3770"/>
                  </a:lnTo>
                  <a:lnTo>
                    <a:pt x="2204" y="3763"/>
                  </a:lnTo>
                  <a:lnTo>
                    <a:pt x="2196" y="3758"/>
                  </a:lnTo>
                  <a:lnTo>
                    <a:pt x="2188" y="3755"/>
                  </a:lnTo>
                  <a:lnTo>
                    <a:pt x="2182" y="3753"/>
                  </a:lnTo>
                  <a:lnTo>
                    <a:pt x="2174" y="3751"/>
                  </a:lnTo>
                  <a:lnTo>
                    <a:pt x="2168" y="3751"/>
                  </a:lnTo>
                  <a:lnTo>
                    <a:pt x="2160" y="3754"/>
                  </a:lnTo>
                  <a:lnTo>
                    <a:pt x="2154" y="3756"/>
                  </a:lnTo>
                  <a:lnTo>
                    <a:pt x="2147" y="3759"/>
                  </a:lnTo>
                  <a:lnTo>
                    <a:pt x="2138" y="3764"/>
                  </a:lnTo>
                  <a:lnTo>
                    <a:pt x="2120" y="3775"/>
                  </a:lnTo>
                  <a:lnTo>
                    <a:pt x="2099" y="3786"/>
                  </a:lnTo>
                  <a:lnTo>
                    <a:pt x="2083" y="3801"/>
                  </a:lnTo>
                  <a:lnTo>
                    <a:pt x="2069" y="3814"/>
                  </a:lnTo>
                  <a:lnTo>
                    <a:pt x="2055" y="3825"/>
                  </a:lnTo>
                  <a:lnTo>
                    <a:pt x="2040" y="3836"/>
                  </a:lnTo>
                  <a:lnTo>
                    <a:pt x="2026" y="3846"/>
                  </a:lnTo>
                  <a:lnTo>
                    <a:pt x="2013" y="3855"/>
                  </a:lnTo>
                  <a:lnTo>
                    <a:pt x="1999" y="3862"/>
                  </a:lnTo>
                  <a:lnTo>
                    <a:pt x="1985" y="3869"/>
                  </a:lnTo>
                  <a:lnTo>
                    <a:pt x="1972" y="3875"/>
                  </a:lnTo>
                  <a:lnTo>
                    <a:pt x="1959" y="3879"/>
                  </a:lnTo>
                  <a:lnTo>
                    <a:pt x="1946" y="3884"/>
                  </a:lnTo>
                  <a:lnTo>
                    <a:pt x="1933" y="3887"/>
                  </a:lnTo>
                  <a:lnTo>
                    <a:pt x="1920" y="3889"/>
                  </a:lnTo>
                  <a:lnTo>
                    <a:pt x="1907" y="3889"/>
                  </a:lnTo>
                  <a:lnTo>
                    <a:pt x="1896" y="3889"/>
                  </a:lnTo>
                  <a:lnTo>
                    <a:pt x="1883" y="3888"/>
                  </a:lnTo>
                  <a:lnTo>
                    <a:pt x="1870" y="3887"/>
                  </a:lnTo>
                  <a:lnTo>
                    <a:pt x="1858" y="3884"/>
                  </a:lnTo>
                  <a:lnTo>
                    <a:pt x="1846" y="3879"/>
                  </a:lnTo>
                  <a:lnTo>
                    <a:pt x="1833" y="3875"/>
                  </a:lnTo>
                  <a:lnTo>
                    <a:pt x="1822" y="3870"/>
                  </a:lnTo>
                  <a:lnTo>
                    <a:pt x="1809" y="3863"/>
                  </a:lnTo>
                  <a:lnTo>
                    <a:pt x="1797" y="3856"/>
                  </a:lnTo>
                  <a:lnTo>
                    <a:pt x="1786" y="3848"/>
                  </a:lnTo>
                  <a:lnTo>
                    <a:pt x="1773" y="3839"/>
                  </a:lnTo>
                  <a:lnTo>
                    <a:pt x="1761" y="3829"/>
                  </a:lnTo>
                  <a:lnTo>
                    <a:pt x="1749" y="3818"/>
                  </a:lnTo>
                  <a:lnTo>
                    <a:pt x="1736" y="3806"/>
                  </a:lnTo>
                  <a:lnTo>
                    <a:pt x="1712" y="3781"/>
                  </a:lnTo>
                  <a:lnTo>
                    <a:pt x="1687" y="3753"/>
                  </a:lnTo>
                  <a:lnTo>
                    <a:pt x="1672" y="3742"/>
                  </a:lnTo>
                  <a:lnTo>
                    <a:pt x="1657" y="3735"/>
                  </a:lnTo>
                  <a:lnTo>
                    <a:pt x="1643" y="3730"/>
                  </a:lnTo>
                  <a:lnTo>
                    <a:pt x="1630" y="3727"/>
                  </a:lnTo>
                  <a:lnTo>
                    <a:pt x="1616" y="3727"/>
                  </a:lnTo>
                  <a:lnTo>
                    <a:pt x="1602" y="3728"/>
                  </a:lnTo>
                  <a:lnTo>
                    <a:pt x="1590" y="3731"/>
                  </a:lnTo>
                  <a:lnTo>
                    <a:pt x="1576" y="3737"/>
                  </a:lnTo>
                  <a:lnTo>
                    <a:pt x="1563" y="3742"/>
                  </a:lnTo>
                  <a:lnTo>
                    <a:pt x="1551" y="3749"/>
                  </a:lnTo>
                  <a:lnTo>
                    <a:pt x="1538" y="3757"/>
                  </a:lnTo>
                  <a:lnTo>
                    <a:pt x="1524" y="3765"/>
                  </a:lnTo>
                  <a:lnTo>
                    <a:pt x="1499" y="3784"/>
                  </a:lnTo>
                  <a:lnTo>
                    <a:pt x="1472" y="3803"/>
                  </a:lnTo>
                  <a:lnTo>
                    <a:pt x="1459" y="3812"/>
                  </a:lnTo>
                  <a:lnTo>
                    <a:pt x="1445" y="3821"/>
                  </a:lnTo>
                  <a:lnTo>
                    <a:pt x="1431" y="3829"/>
                  </a:lnTo>
                  <a:lnTo>
                    <a:pt x="1418" y="3836"/>
                  </a:lnTo>
                  <a:lnTo>
                    <a:pt x="1403" y="3842"/>
                  </a:lnTo>
                  <a:lnTo>
                    <a:pt x="1388" y="3848"/>
                  </a:lnTo>
                  <a:lnTo>
                    <a:pt x="1372" y="3851"/>
                  </a:lnTo>
                  <a:lnTo>
                    <a:pt x="1356" y="3853"/>
                  </a:lnTo>
                  <a:lnTo>
                    <a:pt x="1339" y="3854"/>
                  </a:lnTo>
                  <a:lnTo>
                    <a:pt x="1323" y="3852"/>
                  </a:lnTo>
                  <a:lnTo>
                    <a:pt x="1306" y="3848"/>
                  </a:lnTo>
                  <a:lnTo>
                    <a:pt x="1288" y="3841"/>
                  </a:lnTo>
                  <a:lnTo>
                    <a:pt x="1269" y="3833"/>
                  </a:lnTo>
                  <a:lnTo>
                    <a:pt x="1250" y="3821"/>
                  </a:lnTo>
                  <a:lnTo>
                    <a:pt x="1230" y="3806"/>
                  </a:lnTo>
                  <a:lnTo>
                    <a:pt x="1209" y="3788"/>
                  </a:lnTo>
                  <a:lnTo>
                    <a:pt x="1177" y="3753"/>
                  </a:lnTo>
                  <a:lnTo>
                    <a:pt x="1153" y="3727"/>
                  </a:lnTo>
                  <a:lnTo>
                    <a:pt x="1142" y="3719"/>
                  </a:lnTo>
                  <a:lnTo>
                    <a:pt x="1133" y="3712"/>
                  </a:lnTo>
                  <a:lnTo>
                    <a:pt x="1128" y="3710"/>
                  </a:lnTo>
                  <a:lnTo>
                    <a:pt x="1124" y="3708"/>
                  </a:lnTo>
                  <a:lnTo>
                    <a:pt x="1120" y="3707"/>
                  </a:lnTo>
                  <a:lnTo>
                    <a:pt x="1115" y="3706"/>
                  </a:lnTo>
                  <a:lnTo>
                    <a:pt x="1106" y="3707"/>
                  </a:lnTo>
                  <a:lnTo>
                    <a:pt x="1096" y="3710"/>
                  </a:lnTo>
                  <a:lnTo>
                    <a:pt x="1084" y="3714"/>
                  </a:lnTo>
                  <a:lnTo>
                    <a:pt x="1071" y="3722"/>
                  </a:lnTo>
                  <a:lnTo>
                    <a:pt x="1040" y="3743"/>
                  </a:lnTo>
                  <a:lnTo>
                    <a:pt x="998" y="3772"/>
                  </a:lnTo>
                  <a:lnTo>
                    <a:pt x="982" y="3780"/>
                  </a:lnTo>
                  <a:lnTo>
                    <a:pt x="966" y="3788"/>
                  </a:lnTo>
                  <a:lnTo>
                    <a:pt x="950" y="3795"/>
                  </a:lnTo>
                  <a:lnTo>
                    <a:pt x="935" y="3800"/>
                  </a:lnTo>
                  <a:lnTo>
                    <a:pt x="922" y="3805"/>
                  </a:lnTo>
                  <a:lnTo>
                    <a:pt x="909" y="3810"/>
                  </a:lnTo>
                  <a:lnTo>
                    <a:pt x="896" y="3812"/>
                  </a:lnTo>
                  <a:lnTo>
                    <a:pt x="884" y="3814"/>
                  </a:lnTo>
                  <a:lnTo>
                    <a:pt x="872" y="3815"/>
                  </a:lnTo>
                  <a:lnTo>
                    <a:pt x="861" y="3815"/>
                  </a:lnTo>
                  <a:lnTo>
                    <a:pt x="851" y="3814"/>
                  </a:lnTo>
                  <a:lnTo>
                    <a:pt x="840" y="3813"/>
                  </a:lnTo>
                  <a:lnTo>
                    <a:pt x="830" y="3811"/>
                  </a:lnTo>
                  <a:lnTo>
                    <a:pt x="820" y="3807"/>
                  </a:lnTo>
                  <a:lnTo>
                    <a:pt x="811" y="3803"/>
                  </a:lnTo>
                  <a:lnTo>
                    <a:pt x="801" y="3799"/>
                  </a:lnTo>
                  <a:lnTo>
                    <a:pt x="792" y="3794"/>
                  </a:lnTo>
                  <a:lnTo>
                    <a:pt x="783" y="3787"/>
                  </a:lnTo>
                  <a:lnTo>
                    <a:pt x="774" y="3781"/>
                  </a:lnTo>
                  <a:lnTo>
                    <a:pt x="765" y="3774"/>
                  </a:lnTo>
                  <a:lnTo>
                    <a:pt x="747" y="3758"/>
                  </a:lnTo>
                  <a:lnTo>
                    <a:pt x="731" y="3739"/>
                  </a:lnTo>
                  <a:lnTo>
                    <a:pt x="693" y="3697"/>
                  </a:lnTo>
                  <a:lnTo>
                    <a:pt x="650" y="3648"/>
                  </a:lnTo>
                  <a:close/>
                  <a:moveTo>
                    <a:pt x="2360" y="3126"/>
                  </a:moveTo>
                  <a:lnTo>
                    <a:pt x="2344" y="3109"/>
                  </a:lnTo>
                  <a:lnTo>
                    <a:pt x="2328" y="3093"/>
                  </a:lnTo>
                  <a:lnTo>
                    <a:pt x="2321" y="3086"/>
                  </a:lnTo>
                  <a:lnTo>
                    <a:pt x="2315" y="3079"/>
                  </a:lnTo>
                  <a:lnTo>
                    <a:pt x="2310" y="3073"/>
                  </a:lnTo>
                  <a:lnTo>
                    <a:pt x="2307" y="3068"/>
                  </a:lnTo>
                  <a:lnTo>
                    <a:pt x="2315" y="3069"/>
                  </a:lnTo>
                  <a:lnTo>
                    <a:pt x="2322" y="3070"/>
                  </a:lnTo>
                  <a:lnTo>
                    <a:pt x="2330" y="3071"/>
                  </a:lnTo>
                  <a:lnTo>
                    <a:pt x="2339" y="3073"/>
                  </a:lnTo>
                  <a:lnTo>
                    <a:pt x="2357" y="3079"/>
                  </a:lnTo>
                  <a:lnTo>
                    <a:pt x="2376" y="3087"/>
                  </a:lnTo>
                  <a:lnTo>
                    <a:pt x="2396" y="3096"/>
                  </a:lnTo>
                  <a:lnTo>
                    <a:pt x="2416" y="3108"/>
                  </a:lnTo>
                  <a:lnTo>
                    <a:pt x="2436" y="3120"/>
                  </a:lnTo>
                  <a:lnTo>
                    <a:pt x="2456" y="3132"/>
                  </a:lnTo>
                  <a:lnTo>
                    <a:pt x="2495" y="3158"/>
                  </a:lnTo>
                  <a:lnTo>
                    <a:pt x="2532" y="3183"/>
                  </a:lnTo>
                  <a:lnTo>
                    <a:pt x="2564" y="3205"/>
                  </a:lnTo>
                  <a:lnTo>
                    <a:pt x="2588" y="3222"/>
                  </a:lnTo>
                  <a:lnTo>
                    <a:pt x="2612" y="3237"/>
                  </a:lnTo>
                  <a:lnTo>
                    <a:pt x="2632" y="3250"/>
                  </a:lnTo>
                  <a:lnTo>
                    <a:pt x="2654" y="3261"/>
                  </a:lnTo>
                  <a:lnTo>
                    <a:pt x="2684" y="3276"/>
                  </a:lnTo>
                  <a:lnTo>
                    <a:pt x="2704" y="3282"/>
                  </a:lnTo>
                  <a:lnTo>
                    <a:pt x="2723" y="3290"/>
                  </a:lnTo>
                  <a:lnTo>
                    <a:pt x="2742" y="3297"/>
                  </a:lnTo>
                  <a:lnTo>
                    <a:pt x="2761" y="3307"/>
                  </a:lnTo>
                  <a:lnTo>
                    <a:pt x="2799" y="3326"/>
                  </a:lnTo>
                  <a:lnTo>
                    <a:pt x="2837" y="3346"/>
                  </a:lnTo>
                  <a:lnTo>
                    <a:pt x="2856" y="3355"/>
                  </a:lnTo>
                  <a:lnTo>
                    <a:pt x="2875" y="3365"/>
                  </a:lnTo>
                  <a:lnTo>
                    <a:pt x="2895" y="3374"/>
                  </a:lnTo>
                  <a:lnTo>
                    <a:pt x="2915" y="3382"/>
                  </a:lnTo>
                  <a:lnTo>
                    <a:pt x="2935" y="3388"/>
                  </a:lnTo>
                  <a:lnTo>
                    <a:pt x="2955" y="3394"/>
                  </a:lnTo>
                  <a:lnTo>
                    <a:pt x="2977" y="3397"/>
                  </a:lnTo>
                  <a:lnTo>
                    <a:pt x="2998" y="3401"/>
                  </a:lnTo>
                  <a:lnTo>
                    <a:pt x="2989" y="3401"/>
                  </a:lnTo>
                  <a:lnTo>
                    <a:pt x="2976" y="3403"/>
                  </a:lnTo>
                  <a:lnTo>
                    <a:pt x="2963" y="3407"/>
                  </a:lnTo>
                  <a:lnTo>
                    <a:pt x="2950" y="3413"/>
                  </a:lnTo>
                  <a:lnTo>
                    <a:pt x="2919" y="3427"/>
                  </a:lnTo>
                  <a:lnTo>
                    <a:pt x="2886" y="3444"/>
                  </a:lnTo>
                  <a:lnTo>
                    <a:pt x="2855" y="3461"/>
                  </a:lnTo>
                  <a:lnTo>
                    <a:pt x="2824" y="3476"/>
                  </a:lnTo>
                  <a:lnTo>
                    <a:pt x="2810" y="3482"/>
                  </a:lnTo>
                  <a:lnTo>
                    <a:pt x="2798" y="3486"/>
                  </a:lnTo>
                  <a:lnTo>
                    <a:pt x="2786" y="3489"/>
                  </a:lnTo>
                  <a:lnTo>
                    <a:pt x="2777" y="3490"/>
                  </a:lnTo>
                  <a:lnTo>
                    <a:pt x="2765" y="3489"/>
                  </a:lnTo>
                  <a:lnTo>
                    <a:pt x="2752" y="3486"/>
                  </a:lnTo>
                  <a:lnTo>
                    <a:pt x="2738" y="3482"/>
                  </a:lnTo>
                  <a:lnTo>
                    <a:pt x="2723" y="3477"/>
                  </a:lnTo>
                  <a:lnTo>
                    <a:pt x="2691" y="3465"/>
                  </a:lnTo>
                  <a:lnTo>
                    <a:pt x="2659" y="3451"/>
                  </a:lnTo>
                  <a:lnTo>
                    <a:pt x="2644" y="3443"/>
                  </a:lnTo>
                  <a:lnTo>
                    <a:pt x="2629" y="3436"/>
                  </a:lnTo>
                  <a:lnTo>
                    <a:pt x="2615" y="3427"/>
                  </a:lnTo>
                  <a:lnTo>
                    <a:pt x="2604" y="3419"/>
                  </a:lnTo>
                  <a:lnTo>
                    <a:pt x="2593" y="3411"/>
                  </a:lnTo>
                  <a:lnTo>
                    <a:pt x="2585" y="3403"/>
                  </a:lnTo>
                  <a:lnTo>
                    <a:pt x="2579" y="3395"/>
                  </a:lnTo>
                  <a:lnTo>
                    <a:pt x="2576" y="3388"/>
                  </a:lnTo>
                  <a:lnTo>
                    <a:pt x="2560" y="3370"/>
                  </a:lnTo>
                  <a:lnTo>
                    <a:pt x="2546" y="3352"/>
                  </a:lnTo>
                  <a:lnTo>
                    <a:pt x="2529" y="3337"/>
                  </a:lnTo>
                  <a:lnTo>
                    <a:pt x="2513" y="3322"/>
                  </a:lnTo>
                  <a:lnTo>
                    <a:pt x="2479" y="3295"/>
                  </a:lnTo>
                  <a:lnTo>
                    <a:pt x="2447" y="3269"/>
                  </a:lnTo>
                  <a:lnTo>
                    <a:pt x="2433" y="3256"/>
                  </a:lnTo>
                  <a:lnTo>
                    <a:pt x="2418" y="3241"/>
                  </a:lnTo>
                  <a:lnTo>
                    <a:pt x="2405" y="3226"/>
                  </a:lnTo>
                  <a:lnTo>
                    <a:pt x="2393" y="3209"/>
                  </a:lnTo>
                  <a:lnTo>
                    <a:pt x="2387" y="3201"/>
                  </a:lnTo>
                  <a:lnTo>
                    <a:pt x="2382" y="3191"/>
                  </a:lnTo>
                  <a:lnTo>
                    <a:pt x="2377" y="3182"/>
                  </a:lnTo>
                  <a:lnTo>
                    <a:pt x="2373" y="3172"/>
                  </a:lnTo>
                  <a:lnTo>
                    <a:pt x="2368" y="3161"/>
                  </a:lnTo>
                  <a:lnTo>
                    <a:pt x="2365" y="3150"/>
                  </a:lnTo>
                  <a:lnTo>
                    <a:pt x="2362" y="3138"/>
                  </a:lnTo>
                  <a:lnTo>
                    <a:pt x="2360" y="3126"/>
                  </a:lnTo>
                  <a:close/>
                  <a:moveTo>
                    <a:pt x="2770" y="3532"/>
                  </a:moveTo>
                  <a:lnTo>
                    <a:pt x="2786" y="3528"/>
                  </a:lnTo>
                  <a:lnTo>
                    <a:pt x="2803" y="3524"/>
                  </a:lnTo>
                  <a:lnTo>
                    <a:pt x="2819" y="3519"/>
                  </a:lnTo>
                  <a:lnTo>
                    <a:pt x="2836" y="3513"/>
                  </a:lnTo>
                  <a:lnTo>
                    <a:pt x="2852" y="3506"/>
                  </a:lnTo>
                  <a:lnTo>
                    <a:pt x="2869" y="3499"/>
                  </a:lnTo>
                  <a:lnTo>
                    <a:pt x="2884" y="3490"/>
                  </a:lnTo>
                  <a:lnTo>
                    <a:pt x="2901" y="3482"/>
                  </a:lnTo>
                  <a:lnTo>
                    <a:pt x="2933" y="3463"/>
                  </a:lnTo>
                  <a:lnTo>
                    <a:pt x="2963" y="3443"/>
                  </a:lnTo>
                  <a:lnTo>
                    <a:pt x="2993" y="3422"/>
                  </a:lnTo>
                  <a:lnTo>
                    <a:pt x="3020" y="3399"/>
                  </a:lnTo>
                  <a:lnTo>
                    <a:pt x="2968" y="3381"/>
                  </a:lnTo>
                  <a:lnTo>
                    <a:pt x="2916" y="3362"/>
                  </a:lnTo>
                  <a:lnTo>
                    <a:pt x="2865" y="3340"/>
                  </a:lnTo>
                  <a:lnTo>
                    <a:pt x="2817" y="3319"/>
                  </a:lnTo>
                  <a:lnTo>
                    <a:pt x="2767" y="3298"/>
                  </a:lnTo>
                  <a:lnTo>
                    <a:pt x="2719" y="3275"/>
                  </a:lnTo>
                  <a:lnTo>
                    <a:pt x="2670" y="3253"/>
                  </a:lnTo>
                  <a:lnTo>
                    <a:pt x="2622" y="3229"/>
                  </a:lnTo>
                  <a:lnTo>
                    <a:pt x="2587" y="3203"/>
                  </a:lnTo>
                  <a:lnTo>
                    <a:pt x="2547" y="3172"/>
                  </a:lnTo>
                  <a:lnTo>
                    <a:pt x="2525" y="3158"/>
                  </a:lnTo>
                  <a:lnTo>
                    <a:pt x="2501" y="3142"/>
                  </a:lnTo>
                  <a:lnTo>
                    <a:pt x="2478" y="3127"/>
                  </a:lnTo>
                  <a:lnTo>
                    <a:pt x="2454" y="3112"/>
                  </a:lnTo>
                  <a:lnTo>
                    <a:pt x="2431" y="3098"/>
                  </a:lnTo>
                  <a:lnTo>
                    <a:pt x="2406" y="3086"/>
                  </a:lnTo>
                  <a:lnTo>
                    <a:pt x="2382" y="3075"/>
                  </a:lnTo>
                  <a:lnTo>
                    <a:pt x="2359" y="3065"/>
                  </a:lnTo>
                  <a:lnTo>
                    <a:pt x="2336" y="3057"/>
                  </a:lnTo>
                  <a:lnTo>
                    <a:pt x="2315" y="3051"/>
                  </a:lnTo>
                  <a:lnTo>
                    <a:pt x="2304" y="3049"/>
                  </a:lnTo>
                  <a:lnTo>
                    <a:pt x="2293" y="3047"/>
                  </a:lnTo>
                  <a:lnTo>
                    <a:pt x="2283" y="3046"/>
                  </a:lnTo>
                  <a:lnTo>
                    <a:pt x="2273" y="3046"/>
                  </a:lnTo>
                  <a:lnTo>
                    <a:pt x="2280" y="3064"/>
                  </a:lnTo>
                  <a:lnTo>
                    <a:pt x="2287" y="3082"/>
                  </a:lnTo>
                  <a:lnTo>
                    <a:pt x="2296" y="3099"/>
                  </a:lnTo>
                  <a:lnTo>
                    <a:pt x="2305" y="3118"/>
                  </a:lnTo>
                  <a:lnTo>
                    <a:pt x="2316" y="3138"/>
                  </a:lnTo>
                  <a:lnTo>
                    <a:pt x="2327" y="3157"/>
                  </a:lnTo>
                  <a:lnTo>
                    <a:pt x="2339" y="3174"/>
                  </a:lnTo>
                  <a:lnTo>
                    <a:pt x="2353" y="3194"/>
                  </a:lnTo>
                  <a:lnTo>
                    <a:pt x="2366" y="3213"/>
                  </a:lnTo>
                  <a:lnTo>
                    <a:pt x="2381" y="3232"/>
                  </a:lnTo>
                  <a:lnTo>
                    <a:pt x="2397" y="3251"/>
                  </a:lnTo>
                  <a:lnTo>
                    <a:pt x="2413" y="3270"/>
                  </a:lnTo>
                  <a:lnTo>
                    <a:pt x="2428" y="3288"/>
                  </a:lnTo>
                  <a:lnTo>
                    <a:pt x="2446" y="3306"/>
                  </a:lnTo>
                  <a:lnTo>
                    <a:pt x="2463" y="3323"/>
                  </a:lnTo>
                  <a:lnTo>
                    <a:pt x="2481" y="3341"/>
                  </a:lnTo>
                  <a:lnTo>
                    <a:pt x="2518" y="3375"/>
                  </a:lnTo>
                  <a:lnTo>
                    <a:pt x="2555" y="3407"/>
                  </a:lnTo>
                  <a:lnTo>
                    <a:pt x="2574" y="3422"/>
                  </a:lnTo>
                  <a:lnTo>
                    <a:pt x="2593" y="3436"/>
                  </a:lnTo>
                  <a:lnTo>
                    <a:pt x="2612" y="3449"/>
                  </a:lnTo>
                  <a:lnTo>
                    <a:pt x="2630" y="3462"/>
                  </a:lnTo>
                  <a:lnTo>
                    <a:pt x="2649" y="3475"/>
                  </a:lnTo>
                  <a:lnTo>
                    <a:pt x="2668" y="3485"/>
                  </a:lnTo>
                  <a:lnTo>
                    <a:pt x="2686" y="3496"/>
                  </a:lnTo>
                  <a:lnTo>
                    <a:pt x="2704" y="3505"/>
                  </a:lnTo>
                  <a:lnTo>
                    <a:pt x="2721" y="3514"/>
                  </a:lnTo>
                  <a:lnTo>
                    <a:pt x="2738" y="3520"/>
                  </a:lnTo>
                  <a:lnTo>
                    <a:pt x="2755" y="3526"/>
                  </a:lnTo>
                  <a:lnTo>
                    <a:pt x="2770" y="3532"/>
                  </a:lnTo>
                  <a:close/>
                  <a:moveTo>
                    <a:pt x="991" y="2132"/>
                  </a:moveTo>
                  <a:lnTo>
                    <a:pt x="1000" y="2133"/>
                  </a:lnTo>
                  <a:lnTo>
                    <a:pt x="1007" y="2135"/>
                  </a:lnTo>
                  <a:lnTo>
                    <a:pt x="1000" y="2133"/>
                  </a:lnTo>
                  <a:lnTo>
                    <a:pt x="991" y="2132"/>
                  </a:lnTo>
                  <a:close/>
                  <a:moveTo>
                    <a:pt x="1007" y="2135"/>
                  </a:moveTo>
                  <a:lnTo>
                    <a:pt x="1011" y="2138"/>
                  </a:lnTo>
                  <a:lnTo>
                    <a:pt x="1016" y="2141"/>
                  </a:lnTo>
                  <a:lnTo>
                    <a:pt x="1019" y="2147"/>
                  </a:lnTo>
                  <a:lnTo>
                    <a:pt x="1021" y="2154"/>
                  </a:lnTo>
                  <a:lnTo>
                    <a:pt x="1022" y="2161"/>
                  </a:lnTo>
                  <a:lnTo>
                    <a:pt x="1021" y="2171"/>
                  </a:lnTo>
                  <a:lnTo>
                    <a:pt x="1019" y="2181"/>
                  </a:lnTo>
                  <a:lnTo>
                    <a:pt x="1016" y="2193"/>
                  </a:lnTo>
                  <a:lnTo>
                    <a:pt x="1006" y="2197"/>
                  </a:lnTo>
                  <a:lnTo>
                    <a:pt x="998" y="2201"/>
                  </a:lnTo>
                  <a:lnTo>
                    <a:pt x="991" y="2200"/>
                  </a:lnTo>
                  <a:lnTo>
                    <a:pt x="985" y="2199"/>
                  </a:lnTo>
                  <a:lnTo>
                    <a:pt x="980" y="2197"/>
                  </a:lnTo>
                  <a:lnTo>
                    <a:pt x="975" y="2195"/>
                  </a:lnTo>
                  <a:lnTo>
                    <a:pt x="971" y="2193"/>
                  </a:lnTo>
                  <a:lnTo>
                    <a:pt x="967" y="2190"/>
                  </a:lnTo>
                  <a:lnTo>
                    <a:pt x="964" y="2186"/>
                  </a:lnTo>
                  <a:lnTo>
                    <a:pt x="962" y="2183"/>
                  </a:lnTo>
                  <a:lnTo>
                    <a:pt x="959" y="2175"/>
                  </a:lnTo>
                  <a:lnTo>
                    <a:pt x="956" y="2166"/>
                  </a:lnTo>
                  <a:lnTo>
                    <a:pt x="956" y="2156"/>
                  </a:lnTo>
                  <a:lnTo>
                    <a:pt x="957" y="2145"/>
                  </a:lnTo>
                  <a:lnTo>
                    <a:pt x="966" y="2140"/>
                  </a:lnTo>
                  <a:lnTo>
                    <a:pt x="974" y="2136"/>
                  </a:lnTo>
                  <a:lnTo>
                    <a:pt x="983" y="2134"/>
                  </a:lnTo>
                  <a:lnTo>
                    <a:pt x="991" y="2132"/>
                  </a:lnTo>
                  <a:lnTo>
                    <a:pt x="983" y="2132"/>
                  </a:lnTo>
                  <a:lnTo>
                    <a:pt x="974" y="2133"/>
                  </a:lnTo>
                  <a:lnTo>
                    <a:pt x="965" y="2135"/>
                  </a:lnTo>
                  <a:lnTo>
                    <a:pt x="955" y="2137"/>
                  </a:lnTo>
                  <a:lnTo>
                    <a:pt x="952" y="2151"/>
                  </a:lnTo>
                  <a:lnTo>
                    <a:pt x="951" y="2163"/>
                  </a:lnTo>
                  <a:lnTo>
                    <a:pt x="951" y="2169"/>
                  </a:lnTo>
                  <a:lnTo>
                    <a:pt x="952" y="2174"/>
                  </a:lnTo>
                  <a:lnTo>
                    <a:pt x="953" y="2179"/>
                  </a:lnTo>
                  <a:lnTo>
                    <a:pt x="955" y="2184"/>
                  </a:lnTo>
                  <a:lnTo>
                    <a:pt x="959" y="2189"/>
                  </a:lnTo>
                  <a:lnTo>
                    <a:pt x="962" y="2193"/>
                  </a:lnTo>
                  <a:lnTo>
                    <a:pt x="966" y="2196"/>
                  </a:lnTo>
                  <a:lnTo>
                    <a:pt x="970" y="2199"/>
                  </a:lnTo>
                  <a:lnTo>
                    <a:pt x="975" y="2202"/>
                  </a:lnTo>
                  <a:lnTo>
                    <a:pt x="981" y="2204"/>
                  </a:lnTo>
                  <a:lnTo>
                    <a:pt x="987" y="2207"/>
                  </a:lnTo>
                  <a:lnTo>
                    <a:pt x="994" y="2208"/>
                  </a:lnTo>
                  <a:lnTo>
                    <a:pt x="1003" y="2204"/>
                  </a:lnTo>
                  <a:lnTo>
                    <a:pt x="1009" y="2201"/>
                  </a:lnTo>
                  <a:lnTo>
                    <a:pt x="1016" y="2197"/>
                  </a:lnTo>
                  <a:lnTo>
                    <a:pt x="1021" y="2193"/>
                  </a:lnTo>
                  <a:lnTo>
                    <a:pt x="1025" y="2188"/>
                  </a:lnTo>
                  <a:lnTo>
                    <a:pt x="1028" y="2182"/>
                  </a:lnTo>
                  <a:lnTo>
                    <a:pt x="1030" y="2177"/>
                  </a:lnTo>
                  <a:lnTo>
                    <a:pt x="1031" y="2171"/>
                  </a:lnTo>
                  <a:lnTo>
                    <a:pt x="1031" y="2165"/>
                  </a:lnTo>
                  <a:lnTo>
                    <a:pt x="1031" y="2160"/>
                  </a:lnTo>
                  <a:lnTo>
                    <a:pt x="1029" y="2155"/>
                  </a:lnTo>
                  <a:lnTo>
                    <a:pt x="1027" y="2149"/>
                  </a:lnTo>
                  <a:lnTo>
                    <a:pt x="1023" y="2144"/>
                  </a:lnTo>
                  <a:lnTo>
                    <a:pt x="1019" y="2141"/>
                  </a:lnTo>
                  <a:lnTo>
                    <a:pt x="1013" y="2137"/>
                  </a:lnTo>
                  <a:lnTo>
                    <a:pt x="1007" y="2135"/>
                  </a:lnTo>
                  <a:close/>
                  <a:moveTo>
                    <a:pt x="685" y="2791"/>
                  </a:moveTo>
                  <a:lnTo>
                    <a:pt x="695" y="2779"/>
                  </a:lnTo>
                  <a:lnTo>
                    <a:pt x="702" y="2770"/>
                  </a:lnTo>
                  <a:lnTo>
                    <a:pt x="706" y="2762"/>
                  </a:lnTo>
                  <a:lnTo>
                    <a:pt x="708" y="2757"/>
                  </a:lnTo>
                  <a:lnTo>
                    <a:pt x="708" y="2752"/>
                  </a:lnTo>
                  <a:lnTo>
                    <a:pt x="706" y="2745"/>
                  </a:lnTo>
                  <a:lnTo>
                    <a:pt x="701" y="2738"/>
                  </a:lnTo>
                  <a:lnTo>
                    <a:pt x="695" y="2728"/>
                  </a:lnTo>
                  <a:lnTo>
                    <a:pt x="680" y="2728"/>
                  </a:lnTo>
                  <a:lnTo>
                    <a:pt x="665" y="2726"/>
                  </a:lnTo>
                  <a:lnTo>
                    <a:pt x="660" y="2739"/>
                  </a:lnTo>
                  <a:lnTo>
                    <a:pt x="656" y="2748"/>
                  </a:lnTo>
                  <a:lnTo>
                    <a:pt x="654" y="2754"/>
                  </a:lnTo>
                  <a:lnTo>
                    <a:pt x="652" y="2759"/>
                  </a:lnTo>
                  <a:lnTo>
                    <a:pt x="654" y="2764"/>
                  </a:lnTo>
                  <a:lnTo>
                    <a:pt x="657" y="2771"/>
                  </a:lnTo>
                  <a:lnTo>
                    <a:pt x="662" y="2779"/>
                  </a:lnTo>
                  <a:lnTo>
                    <a:pt x="669" y="2791"/>
                  </a:lnTo>
                  <a:lnTo>
                    <a:pt x="685" y="2791"/>
                  </a:lnTo>
                  <a:close/>
                  <a:moveTo>
                    <a:pt x="501" y="2879"/>
                  </a:moveTo>
                  <a:lnTo>
                    <a:pt x="502" y="2888"/>
                  </a:lnTo>
                  <a:lnTo>
                    <a:pt x="503" y="2897"/>
                  </a:lnTo>
                  <a:lnTo>
                    <a:pt x="505" y="2904"/>
                  </a:lnTo>
                  <a:lnTo>
                    <a:pt x="507" y="2910"/>
                  </a:lnTo>
                  <a:lnTo>
                    <a:pt x="515" y="2924"/>
                  </a:lnTo>
                  <a:lnTo>
                    <a:pt x="529" y="2943"/>
                  </a:lnTo>
                  <a:lnTo>
                    <a:pt x="541" y="2937"/>
                  </a:lnTo>
                  <a:lnTo>
                    <a:pt x="553" y="2930"/>
                  </a:lnTo>
                  <a:lnTo>
                    <a:pt x="552" y="2911"/>
                  </a:lnTo>
                  <a:lnTo>
                    <a:pt x="551" y="2897"/>
                  </a:lnTo>
                  <a:lnTo>
                    <a:pt x="550" y="2890"/>
                  </a:lnTo>
                  <a:lnTo>
                    <a:pt x="548" y="2885"/>
                  </a:lnTo>
                  <a:lnTo>
                    <a:pt x="546" y="2881"/>
                  </a:lnTo>
                  <a:lnTo>
                    <a:pt x="544" y="2877"/>
                  </a:lnTo>
                  <a:lnTo>
                    <a:pt x="541" y="2874"/>
                  </a:lnTo>
                  <a:lnTo>
                    <a:pt x="536" y="2872"/>
                  </a:lnTo>
                  <a:lnTo>
                    <a:pt x="532" y="2871"/>
                  </a:lnTo>
                  <a:lnTo>
                    <a:pt x="528" y="2871"/>
                  </a:lnTo>
                  <a:lnTo>
                    <a:pt x="515" y="2873"/>
                  </a:lnTo>
                  <a:lnTo>
                    <a:pt x="501" y="2879"/>
                  </a:lnTo>
                  <a:close/>
                  <a:moveTo>
                    <a:pt x="638" y="3120"/>
                  </a:moveTo>
                  <a:lnTo>
                    <a:pt x="638" y="3127"/>
                  </a:lnTo>
                  <a:lnTo>
                    <a:pt x="639" y="3132"/>
                  </a:lnTo>
                  <a:lnTo>
                    <a:pt x="641" y="3139"/>
                  </a:lnTo>
                  <a:lnTo>
                    <a:pt x="643" y="3144"/>
                  </a:lnTo>
                  <a:lnTo>
                    <a:pt x="649" y="3157"/>
                  </a:lnTo>
                  <a:lnTo>
                    <a:pt x="659" y="3170"/>
                  </a:lnTo>
                  <a:lnTo>
                    <a:pt x="670" y="3164"/>
                  </a:lnTo>
                  <a:lnTo>
                    <a:pt x="682" y="3159"/>
                  </a:lnTo>
                  <a:lnTo>
                    <a:pt x="682" y="3144"/>
                  </a:lnTo>
                  <a:lnTo>
                    <a:pt x="680" y="3132"/>
                  </a:lnTo>
                  <a:lnTo>
                    <a:pt x="679" y="3127"/>
                  </a:lnTo>
                  <a:lnTo>
                    <a:pt x="677" y="3124"/>
                  </a:lnTo>
                  <a:lnTo>
                    <a:pt x="675" y="3120"/>
                  </a:lnTo>
                  <a:lnTo>
                    <a:pt x="673" y="3117"/>
                  </a:lnTo>
                  <a:lnTo>
                    <a:pt x="669" y="3115"/>
                  </a:lnTo>
                  <a:lnTo>
                    <a:pt x="666" y="3114"/>
                  </a:lnTo>
                  <a:lnTo>
                    <a:pt x="663" y="3113"/>
                  </a:lnTo>
                  <a:lnTo>
                    <a:pt x="659" y="3113"/>
                  </a:lnTo>
                  <a:lnTo>
                    <a:pt x="649" y="3115"/>
                  </a:lnTo>
                  <a:lnTo>
                    <a:pt x="638" y="3120"/>
                  </a:lnTo>
                  <a:close/>
                  <a:moveTo>
                    <a:pt x="601" y="3237"/>
                  </a:moveTo>
                  <a:lnTo>
                    <a:pt x="593" y="3234"/>
                  </a:lnTo>
                  <a:lnTo>
                    <a:pt x="588" y="3233"/>
                  </a:lnTo>
                  <a:lnTo>
                    <a:pt x="583" y="3232"/>
                  </a:lnTo>
                  <a:lnTo>
                    <a:pt x="579" y="3232"/>
                  </a:lnTo>
                  <a:lnTo>
                    <a:pt x="571" y="3234"/>
                  </a:lnTo>
                  <a:lnTo>
                    <a:pt x="562" y="3238"/>
                  </a:lnTo>
                  <a:lnTo>
                    <a:pt x="562" y="3246"/>
                  </a:lnTo>
                  <a:lnTo>
                    <a:pt x="563" y="3254"/>
                  </a:lnTo>
                  <a:lnTo>
                    <a:pt x="564" y="3261"/>
                  </a:lnTo>
                  <a:lnTo>
                    <a:pt x="567" y="3267"/>
                  </a:lnTo>
                  <a:lnTo>
                    <a:pt x="574" y="3282"/>
                  </a:lnTo>
                  <a:lnTo>
                    <a:pt x="585" y="3299"/>
                  </a:lnTo>
                  <a:lnTo>
                    <a:pt x="591" y="3297"/>
                  </a:lnTo>
                  <a:lnTo>
                    <a:pt x="597" y="3295"/>
                  </a:lnTo>
                  <a:lnTo>
                    <a:pt x="601" y="3292"/>
                  </a:lnTo>
                  <a:lnTo>
                    <a:pt x="604" y="3290"/>
                  </a:lnTo>
                  <a:lnTo>
                    <a:pt x="606" y="3287"/>
                  </a:lnTo>
                  <a:lnTo>
                    <a:pt x="608" y="3283"/>
                  </a:lnTo>
                  <a:lnTo>
                    <a:pt x="609" y="3280"/>
                  </a:lnTo>
                  <a:lnTo>
                    <a:pt x="609" y="3277"/>
                  </a:lnTo>
                  <a:lnTo>
                    <a:pt x="607" y="3260"/>
                  </a:lnTo>
                  <a:lnTo>
                    <a:pt x="601" y="3237"/>
                  </a:lnTo>
                  <a:close/>
                  <a:moveTo>
                    <a:pt x="966" y="3442"/>
                  </a:moveTo>
                  <a:lnTo>
                    <a:pt x="972" y="3441"/>
                  </a:lnTo>
                  <a:lnTo>
                    <a:pt x="980" y="3439"/>
                  </a:lnTo>
                  <a:lnTo>
                    <a:pt x="993" y="3434"/>
                  </a:lnTo>
                  <a:lnTo>
                    <a:pt x="1018" y="3427"/>
                  </a:lnTo>
                  <a:lnTo>
                    <a:pt x="978" y="3382"/>
                  </a:lnTo>
                  <a:lnTo>
                    <a:pt x="973" y="3382"/>
                  </a:lnTo>
                  <a:lnTo>
                    <a:pt x="969" y="3383"/>
                  </a:lnTo>
                  <a:lnTo>
                    <a:pt x="966" y="3384"/>
                  </a:lnTo>
                  <a:lnTo>
                    <a:pt x="963" y="3386"/>
                  </a:lnTo>
                  <a:lnTo>
                    <a:pt x="956" y="3390"/>
                  </a:lnTo>
                  <a:lnTo>
                    <a:pt x="950" y="3393"/>
                  </a:lnTo>
                  <a:lnTo>
                    <a:pt x="950" y="3430"/>
                  </a:lnTo>
                  <a:lnTo>
                    <a:pt x="957" y="3436"/>
                  </a:lnTo>
                  <a:lnTo>
                    <a:pt x="966" y="3442"/>
                  </a:lnTo>
                  <a:close/>
                  <a:moveTo>
                    <a:pt x="1195" y="3308"/>
                  </a:moveTo>
                  <a:lnTo>
                    <a:pt x="1191" y="3326"/>
                  </a:lnTo>
                  <a:lnTo>
                    <a:pt x="1197" y="3335"/>
                  </a:lnTo>
                  <a:lnTo>
                    <a:pt x="1204" y="3345"/>
                  </a:lnTo>
                  <a:lnTo>
                    <a:pt x="1214" y="3345"/>
                  </a:lnTo>
                  <a:lnTo>
                    <a:pt x="1224" y="3346"/>
                  </a:lnTo>
                  <a:lnTo>
                    <a:pt x="1235" y="3346"/>
                  </a:lnTo>
                  <a:lnTo>
                    <a:pt x="1246" y="3347"/>
                  </a:lnTo>
                  <a:lnTo>
                    <a:pt x="1243" y="3331"/>
                  </a:lnTo>
                  <a:lnTo>
                    <a:pt x="1242" y="3320"/>
                  </a:lnTo>
                  <a:lnTo>
                    <a:pt x="1238" y="3312"/>
                  </a:lnTo>
                  <a:lnTo>
                    <a:pt x="1233" y="3302"/>
                  </a:lnTo>
                  <a:lnTo>
                    <a:pt x="1195" y="3308"/>
                  </a:lnTo>
                  <a:close/>
                  <a:moveTo>
                    <a:pt x="1006" y="3097"/>
                  </a:moveTo>
                  <a:lnTo>
                    <a:pt x="960" y="3097"/>
                  </a:lnTo>
                  <a:lnTo>
                    <a:pt x="961" y="3120"/>
                  </a:lnTo>
                  <a:lnTo>
                    <a:pt x="962" y="3131"/>
                  </a:lnTo>
                  <a:lnTo>
                    <a:pt x="963" y="3139"/>
                  </a:lnTo>
                  <a:lnTo>
                    <a:pt x="964" y="3144"/>
                  </a:lnTo>
                  <a:lnTo>
                    <a:pt x="969" y="3146"/>
                  </a:lnTo>
                  <a:lnTo>
                    <a:pt x="973" y="3147"/>
                  </a:lnTo>
                  <a:lnTo>
                    <a:pt x="981" y="3148"/>
                  </a:lnTo>
                  <a:lnTo>
                    <a:pt x="994" y="3150"/>
                  </a:lnTo>
                  <a:lnTo>
                    <a:pt x="1001" y="3149"/>
                  </a:lnTo>
                  <a:lnTo>
                    <a:pt x="1005" y="3148"/>
                  </a:lnTo>
                  <a:lnTo>
                    <a:pt x="1009" y="3147"/>
                  </a:lnTo>
                  <a:lnTo>
                    <a:pt x="1012" y="3144"/>
                  </a:lnTo>
                  <a:lnTo>
                    <a:pt x="1014" y="3141"/>
                  </a:lnTo>
                  <a:lnTo>
                    <a:pt x="1016" y="3138"/>
                  </a:lnTo>
                  <a:lnTo>
                    <a:pt x="1017" y="3134"/>
                  </a:lnTo>
                  <a:lnTo>
                    <a:pt x="1017" y="3130"/>
                  </a:lnTo>
                  <a:lnTo>
                    <a:pt x="1014" y="3122"/>
                  </a:lnTo>
                  <a:lnTo>
                    <a:pt x="1012" y="3113"/>
                  </a:lnTo>
                  <a:lnTo>
                    <a:pt x="1009" y="3105"/>
                  </a:lnTo>
                  <a:lnTo>
                    <a:pt x="1006" y="3097"/>
                  </a:lnTo>
                  <a:close/>
                  <a:moveTo>
                    <a:pt x="1155" y="2961"/>
                  </a:moveTo>
                  <a:lnTo>
                    <a:pt x="1155" y="2971"/>
                  </a:lnTo>
                  <a:lnTo>
                    <a:pt x="1156" y="2979"/>
                  </a:lnTo>
                  <a:lnTo>
                    <a:pt x="1157" y="2985"/>
                  </a:lnTo>
                  <a:lnTo>
                    <a:pt x="1159" y="2992"/>
                  </a:lnTo>
                  <a:lnTo>
                    <a:pt x="1162" y="2997"/>
                  </a:lnTo>
                  <a:lnTo>
                    <a:pt x="1167" y="3003"/>
                  </a:lnTo>
                  <a:lnTo>
                    <a:pt x="1174" y="3011"/>
                  </a:lnTo>
                  <a:lnTo>
                    <a:pt x="1182" y="3018"/>
                  </a:lnTo>
                  <a:lnTo>
                    <a:pt x="1186" y="3018"/>
                  </a:lnTo>
                  <a:lnTo>
                    <a:pt x="1192" y="3015"/>
                  </a:lnTo>
                  <a:lnTo>
                    <a:pt x="1197" y="3011"/>
                  </a:lnTo>
                  <a:lnTo>
                    <a:pt x="1203" y="3006"/>
                  </a:lnTo>
                  <a:lnTo>
                    <a:pt x="1215" y="2997"/>
                  </a:lnTo>
                  <a:lnTo>
                    <a:pt x="1224" y="2989"/>
                  </a:lnTo>
                  <a:lnTo>
                    <a:pt x="1223" y="2977"/>
                  </a:lnTo>
                  <a:lnTo>
                    <a:pt x="1222" y="2967"/>
                  </a:lnTo>
                  <a:lnTo>
                    <a:pt x="1219" y="2959"/>
                  </a:lnTo>
                  <a:lnTo>
                    <a:pt x="1216" y="2954"/>
                  </a:lnTo>
                  <a:lnTo>
                    <a:pt x="1213" y="2949"/>
                  </a:lnTo>
                  <a:lnTo>
                    <a:pt x="1209" y="2947"/>
                  </a:lnTo>
                  <a:lnTo>
                    <a:pt x="1203" y="2946"/>
                  </a:lnTo>
                  <a:lnTo>
                    <a:pt x="1198" y="2946"/>
                  </a:lnTo>
                  <a:lnTo>
                    <a:pt x="1186" y="2948"/>
                  </a:lnTo>
                  <a:lnTo>
                    <a:pt x="1175" y="2953"/>
                  </a:lnTo>
                  <a:lnTo>
                    <a:pt x="1164" y="2957"/>
                  </a:lnTo>
                  <a:lnTo>
                    <a:pt x="1155" y="2961"/>
                  </a:lnTo>
                  <a:close/>
                  <a:moveTo>
                    <a:pt x="1609" y="3202"/>
                  </a:moveTo>
                  <a:lnTo>
                    <a:pt x="1593" y="3201"/>
                  </a:lnTo>
                  <a:lnTo>
                    <a:pt x="1578" y="3201"/>
                  </a:lnTo>
                  <a:lnTo>
                    <a:pt x="1562" y="3201"/>
                  </a:lnTo>
                  <a:lnTo>
                    <a:pt x="1547" y="3200"/>
                  </a:lnTo>
                  <a:lnTo>
                    <a:pt x="1545" y="3208"/>
                  </a:lnTo>
                  <a:lnTo>
                    <a:pt x="1545" y="3217"/>
                  </a:lnTo>
                  <a:lnTo>
                    <a:pt x="1544" y="3225"/>
                  </a:lnTo>
                  <a:lnTo>
                    <a:pt x="1544" y="3237"/>
                  </a:lnTo>
                  <a:lnTo>
                    <a:pt x="1574" y="3244"/>
                  </a:lnTo>
                  <a:lnTo>
                    <a:pt x="1584" y="3244"/>
                  </a:lnTo>
                  <a:lnTo>
                    <a:pt x="1593" y="3242"/>
                  </a:lnTo>
                  <a:lnTo>
                    <a:pt x="1600" y="3238"/>
                  </a:lnTo>
                  <a:lnTo>
                    <a:pt x="1605" y="3234"/>
                  </a:lnTo>
                  <a:lnTo>
                    <a:pt x="1609" y="3227"/>
                  </a:lnTo>
                  <a:lnTo>
                    <a:pt x="1610" y="3220"/>
                  </a:lnTo>
                  <a:lnTo>
                    <a:pt x="1610" y="3211"/>
                  </a:lnTo>
                  <a:lnTo>
                    <a:pt x="1609" y="3202"/>
                  </a:lnTo>
                  <a:close/>
                  <a:moveTo>
                    <a:pt x="1891" y="3352"/>
                  </a:moveTo>
                  <a:lnTo>
                    <a:pt x="1882" y="3354"/>
                  </a:lnTo>
                  <a:lnTo>
                    <a:pt x="1873" y="3357"/>
                  </a:lnTo>
                  <a:lnTo>
                    <a:pt x="1864" y="3360"/>
                  </a:lnTo>
                  <a:lnTo>
                    <a:pt x="1855" y="3364"/>
                  </a:lnTo>
                  <a:lnTo>
                    <a:pt x="1853" y="3372"/>
                  </a:lnTo>
                  <a:lnTo>
                    <a:pt x="1852" y="3379"/>
                  </a:lnTo>
                  <a:lnTo>
                    <a:pt x="1851" y="3388"/>
                  </a:lnTo>
                  <a:lnTo>
                    <a:pt x="1850" y="3396"/>
                  </a:lnTo>
                  <a:lnTo>
                    <a:pt x="1862" y="3408"/>
                  </a:lnTo>
                  <a:lnTo>
                    <a:pt x="1874" y="3422"/>
                  </a:lnTo>
                  <a:lnTo>
                    <a:pt x="1884" y="3420"/>
                  </a:lnTo>
                  <a:lnTo>
                    <a:pt x="1892" y="3418"/>
                  </a:lnTo>
                  <a:lnTo>
                    <a:pt x="1899" y="3414"/>
                  </a:lnTo>
                  <a:lnTo>
                    <a:pt x="1903" y="3411"/>
                  </a:lnTo>
                  <a:lnTo>
                    <a:pt x="1906" y="3408"/>
                  </a:lnTo>
                  <a:lnTo>
                    <a:pt x="1909" y="3404"/>
                  </a:lnTo>
                  <a:lnTo>
                    <a:pt x="1910" y="3399"/>
                  </a:lnTo>
                  <a:lnTo>
                    <a:pt x="1910" y="3394"/>
                  </a:lnTo>
                  <a:lnTo>
                    <a:pt x="1909" y="3389"/>
                  </a:lnTo>
                  <a:lnTo>
                    <a:pt x="1908" y="3384"/>
                  </a:lnTo>
                  <a:lnTo>
                    <a:pt x="1906" y="3378"/>
                  </a:lnTo>
                  <a:lnTo>
                    <a:pt x="1904" y="3373"/>
                  </a:lnTo>
                  <a:lnTo>
                    <a:pt x="1898" y="3363"/>
                  </a:lnTo>
                  <a:lnTo>
                    <a:pt x="1891" y="3352"/>
                  </a:lnTo>
                  <a:close/>
                  <a:moveTo>
                    <a:pt x="1735" y="3013"/>
                  </a:moveTo>
                  <a:lnTo>
                    <a:pt x="1732" y="3021"/>
                  </a:lnTo>
                  <a:lnTo>
                    <a:pt x="1728" y="3030"/>
                  </a:lnTo>
                  <a:lnTo>
                    <a:pt x="1725" y="3039"/>
                  </a:lnTo>
                  <a:lnTo>
                    <a:pt x="1721" y="3048"/>
                  </a:lnTo>
                  <a:lnTo>
                    <a:pt x="1731" y="3055"/>
                  </a:lnTo>
                  <a:lnTo>
                    <a:pt x="1740" y="3061"/>
                  </a:lnTo>
                  <a:lnTo>
                    <a:pt x="1750" y="3069"/>
                  </a:lnTo>
                  <a:lnTo>
                    <a:pt x="1759" y="3076"/>
                  </a:lnTo>
                  <a:lnTo>
                    <a:pt x="1769" y="3074"/>
                  </a:lnTo>
                  <a:lnTo>
                    <a:pt x="1781" y="3069"/>
                  </a:lnTo>
                  <a:lnTo>
                    <a:pt x="1793" y="3064"/>
                  </a:lnTo>
                  <a:lnTo>
                    <a:pt x="1806" y="3058"/>
                  </a:lnTo>
                  <a:lnTo>
                    <a:pt x="1805" y="3053"/>
                  </a:lnTo>
                  <a:lnTo>
                    <a:pt x="1802" y="3046"/>
                  </a:lnTo>
                  <a:lnTo>
                    <a:pt x="1799" y="3039"/>
                  </a:lnTo>
                  <a:lnTo>
                    <a:pt x="1793" y="3032"/>
                  </a:lnTo>
                  <a:lnTo>
                    <a:pt x="1786" y="3020"/>
                  </a:lnTo>
                  <a:lnTo>
                    <a:pt x="1782" y="3015"/>
                  </a:lnTo>
                  <a:lnTo>
                    <a:pt x="1735" y="3013"/>
                  </a:lnTo>
                  <a:close/>
                  <a:moveTo>
                    <a:pt x="2549" y="2200"/>
                  </a:moveTo>
                  <a:lnTo>
                    <a:pt x="2558" y="2202"/>
                  </a:lnTo>
                  <a:lnTo>
                    <a:pt x="2569" y="2205"/>
                  </a:lnTo>
                  <a:lnTo>
                    <a:pt x="2579" y="2208"/>
                  </a:lnTo>
                  <a:lnTo>
                    <a:pt x="2590" y="2210"/>
                  </a:lnTo>
                  <a:lnTo>
                    <a:pt x="2589" y="2218"/>
                  </a:lnTo>
                  <a:lnTo>
                    <a:pt x="2587" y="2227"/>
                  </a:lnTo>
                  <a:lnTo>
                    <a:pt x="2583" y="2235"/>
                  </a:lnTo>
                  <a:lnTo>
                    <a:pt x="2576" y="2245"/>
                  </a:lnTo>
                  <a:lnTo>
                    <a:pt x="2573" y="2245"/>
                  </a:lnTo>
                  <a:lnTo>
                    <a:pt x="2536" y="2219"/>
                  </a:lnTo>
                  <a:lnTo>
                    <a:pt x="2549" y="2200"/>
                  </a:lnTo>
                  <a:close/>
                  <a:moveTo>
                    <a:pt x="2593" y="2205"/>
                  </a:moveTo>
                  <a:lnTo>
                    <a:pt x="2545" y="2193"/>
                  </a:lnTo>
                  <a:lnTo>
                    <a:pt x="2529" y="2221"/>
                  </a:lnTo>
                  <a:lnTo>
                    <a:pt x="2539" y="2230"/>
                  </a:lnTo>
                  <a:lnTo>
                    <a:pt x="2551" y="2237"/>
                  </a:lnTo>
                  <a:lnTo>
                    <a:pt x="2561" y="2246"/>
                  </a:lnTo>
                  <a:lnTo>
                    <a:pt x="2573" y="2254"/>
                  </a:lnTo>
                  <a:lnTo>
                    <a:pt x="2578" y="2254"/>
                  </a:lnTo>
                  <a:lnTo>
                    <a:pt x="2587" y="2240"/>
                  </a:lnTo>
                  <a:lnTo>
                    <a:pt x="2591" y="2230"/>
                  </a:lnTo>
                  <a:lnTo>
                    <a:pt x="2593" y="2219"/>
                  </a:lnTo>
                  <a:lnTo>
                    <a:pt x="2593" y="2205"/>
                  </a:lnTo>
                  <a:close/>
                  <a:moveTo>
                    <a:pt x="2606" y="2199"/>
                  </a:moveTo>
                  <a:lnTo>
                    <a:pt x="2603" y="2217"/>
                  </a:lnTo>
                  <a:lnTo>
                    <a:pt x="2599" y="2232"/>
                  </a:lnTo>
                  <a:lnTo>
                    <a:pt x="2596" y="2238"/>
                  </a:lnTo>
                  <a:lnTo>
                    <a:pt x="2593" y="2246"/>
                  </a:lnTo>
                  <a:lnTo>
                    <a:pt x="2589" y="2253"/>
                  </a:lnTo>
                  <a:lnTo>
                    <a:pt x="2584" y="2262"/>
                  </a:lnTo>
                  <a:lnTo>
                    <a:pt x="2537" y="2258"/>
                  </a:lnTo>
                  <a:lnTo>
                    <a:pt x="2531" y="2245"/>
                  </a:lnTo>
                  <a:lnTo>
                    <a:pt x="2526" y="2233"/>
                  </a:lnTo>
                  <a:lnTo>
                    <a:pt x="2522" y="2223"/>
                  </a:lnTo>
                  <a:lnTo>
                    <a:pt x="2521" y="2214"/>
                  </a:lnTo>
                  <a:lnTo>
                    <a:pt x="2522" y="2207"/>
                  </a:lnTo>
                  <a:lnTo>
                    <a:pt x="2525" y="2200"/>
                  </a:lnTo>
                  <a:lnTo>
                    <a:pt x="2528" y="2195"/>
                  </a:lnTo>
                  <a:lnTo>
                    <a:pt x="2532" y="2191"/>
                  </a:lnTo>
                  <a:lnTo>
                    <a:pt x="2538" y="2189"/>
                  </a:lnTo>
                  <a:lnTo>
                    <a:pt x="2546" y="2186"/>
                  </a:lnTo>
                  <a:lnTo>
                    <a:pt x="2554" y="2186"/>
                  </a:lnTo>
                  <a:lnTo>
                    <a:pt x="2563" y="2186"/>
                  </a:lnTo>
                  <a:lnTo>
                    <a:pt x="2572" y="2189"/>
                  </a:lnTo>
                  <a:lnTo>
                    <a:pt x="2583" y="2191"/>
                  </a:lnTo>
                  <a:lnTo>
                    <a:pt x="2594" y="2195"/>
                  </a:lnTo>
                  <a:lnTo>
                    <a:pt x="2606" y="2199"/>
                  </a:lnTo>
                  <a:close/>
                  <a:moveTo>
                    <a:pt x="2532" y="2180"/>
                  </a:moveTo>
                  <a:lnTo>
                    <a:pt x="2522" y="2196"/>
                  </a:lnTo>
                  <a:lnTo>
                    <a:pt x="2515" y="2209"/>
                  </a:lnTo>
                  <a:lnTo>
                    <a:pt x="2512" y="2213"/>
                  </a:lnTo>
                  <a:lnTo>
                    <a:pt x="2510" y="2218"/>
                  </a:lnTo>
                  <a:lnTo>
                    <a:pt x="2510" y="2222"/>
                  </a:lnTo>
                  <a:lnTo>
                    <a:pt x="2509" y="2226"/>
                  </a:lnTo>
                  <a:lnTo>
                    <a:pt x="2510" y="2230"/>
                  </a:lnTo>
                  <a:lnTo>
                    <a:pt x="2512" y="2234"/>
                  </a:lnTo>
                  <a:lnTo>
                    <a:pt x="2514" y="2238"/>
                  </a:lnTo>
                  <a:lnTo>
                    <a:pt x="2517" y="2244"/>
                  </a:lnTo>
                  <a:lnTo>
                    <a:pt x="2528" y="2255"/>
                  </a:lnTo>
                  <a:lnTo>
                    <a:pt x="2541" y="2271"/>
                  </a:lnTo>
                  <a:lnTo>
                    <a:pt x="2552" y="2270"/>
                  </a:lnTo>
                  <a:lnTo>
                    <a:pt x="2564" y="2270"/>
                  </a:lnTo>
                  <a:lnTo>
                    <a:pt x="2575" y="2271"/>
                  </a:lnTo>
                  <a:lnTo>
                    <a:pt x="2587" y="2271"/>
                  </a:lnTo>
                  <a:lnTo>
                    <a:pt x="2592" y="2260"/>
                  </a:lnTo>
                  <a:lnTo>
                    <a:pt x="2597" y="2251"/>
                  </a:lnTo>
                  <a:lnTo>
                    <a:pt x="2603" y="2242"/>
                  </a:lnTo>
                  <a:lnTo>
                    <a:pt x="2606" y="2234"/>
                  </a:lnTo>
                  <a:lnTo>
                    <a:pt x="2608" y="2225"/>
                  </a:lnTo>
                  <a:lnTo>
                    <a:pt x="2610" y="2215"/>
                  </a:lnTo>
                  <a:lnTo>
                    <a:pt x="2610" y="2204"/>
                  </a:lnTo>
                  <a:lnTo>
                    <a:pt x="2610" y="2193"/>
                  </a:lnTo>
                  <a:lnTo>
                    <a:pt x="2597" y="2186"/>
                  </a:lnTo>
                  <a:lnTo>
                    <a:pt x="2587" y="2182"/>
                  </a:lnTo>
                  <a:lnTo>
                    <a:pt x="2578" y="2180"/>
                  </a:lnTo>
                  <a:lnTo>
                    <a:pt x="2570" y="2178"/>
                  </a:lnTo>
                  <a:lnTo>
                    <a:pt x="2563" y="2177"/>
                  </a:lnTo>
                  <a:lnTo>
                    <a:pt x="2554" y="2178"/>
                  </a:lnTo>
                  <a:lnTo>
                    <a:pt x="2544" y="2178"/>
                  </a:lnTo>
                  <a:lnTo>
                    <a:pt x="2532" y="2180"/>
                  </a:lnTo>
                  <a:close/>
                  <a:moveTo>
                    <a:pt x="2703" y="2945"/>
                  </a:moveTo>
                  <a:lnTo>
                    <a:pt x="2706" y="2937"/>
                  </a:lnTo>
                  <a:lnTo>
                    <a:pt x="2709" y="2927"/>
                  </a:lnTo>
                  <a:lnTo>
                    <a:pt x="2712" y="2919"/>
                  </a:lnTo>
                  <a:lnTo>
                    <a:pt x="2716" y="2910"/>
                  </a:lnTo>
                  <a:lnTo>
                    <a:pt x="2705" y="2897"/>
                  </a:lnTo>
                  <a:lnTo>
                    <a:pt x="2698" y="2888"/>
                  </a:lnTo>
                  <a:lnTo>
                    <a:pt x="2694" y="2886"/>
                  </a:lnTo>
                  <a:lnTo>
                    <a:pt x="2691" y="2885"/>
                  </a:lnTo>
                  <a:lnTo>
                    <a:pt x="2688" y="2885"/>
                  </a:lnTo>
                  <a:lnTo>
                    <a:pt x="2685" y="2886"/>
                  </a:lnTo>
                  <a:lnTo>
                    <a:pt x="2670" y="2898"/>
                  </a:lnTo>
                  <a:lnTo>
                    <a:pt x="2644" y="2918"/>
                  </a:lnTo>
                  <a:lnTo>
                    <a:pt x="2654" y="2931"/>
                  </a:lnTo>
                  <a:lnTo>
                    <a:pt x="2666" y="2945"/>
                  </a:lnTo>
                  <a:lnTo>
                    <a:pt x="2703" y="2945"/>
                  </a:lnTo>
                  <a:close/>
                  <a:moveTo>
                    <a:pt x="2856" y="3054"/>
                  </a:moveTo>
                  <a:lnTo>
                    <a:pt x="2861" y="3041"/>
                  </a:lnTo>
                  <a:lnTo>
                    <a:pt x="2865" y="3033"/>
                  </a:lnTo>
                  <a:lnTo>
                    <a:pt x="2867" y="3027"/>
                  </a:lnTo>
                  <a:lnTo>
                    <a:pt x="2867" y="3021"/>
                  </a:lnTo>
                  <a:lnTo>
                    <a:pt x="2865" y="3017"/>
                  </a:lnTo>
                  <a:lnTo>
                    <a:pt x="2862" y="3012"/>
                  </a:lnTo>
                  <a:lnTo>
                    <a:pt x="2858" y="3006"/>
                  </a:lnTo>
                  <a:lnTo>
                    <a:pt x="2852" y="2998"/>
                  </a:lnTo>
                  <a:lnTo>
                    <a:pt x="2815" y="2998"/>
                  </a:lnTo>
                  <a:lnTo>
                    <a:pt x="2810" y="3005"/>
                  </a:lnTo>
                  <a:lnTo>
                    <a:pt x="2805" y="3014"/>
                  </a:lnTo>
                  <a:lnTo>
                    <a:pt x="2801" y="3022"/>
                  </a:lnTo>
                  <a:lnTo>
                    <a:pt x="2797" y="3031"/>
                  </a:lnTo>
                  <a:lnTo>
                    <a:pt x="2808" y="3045"/>
                  </a:lnTo>
                  <a:lnTo>
                    <a:pt x="2820" y="3058"/>
                  </a:lnTo>
                  <a:lnTo>
                    <a:pt x="2828" y="3057"/>
                  </a:lnTo>
                  <a:lnTo>
                    <a:pt x="2838" y="3056"/>
                  </a:lnTo>
                  <a:lnTo>
                    <a:pt x="2847" y="3055"/>
                  </a:lnTo>
                  <a:lnTo>
                    <a:pt x="2856" y="3054"/>
                  </a:lnTo>
                  <a:close/>
                  <a:moveTo>
                    <a:pt x="2951" y="3159"/>
                  </a:moveTo>
                  <a:lnTo>
                    <a:pt x="2953" y="3149"/>
                  </a:lnTo>
                  <a:lnTo>
                    <a:pt x="2954" y="3142"/>
                  </a:lnTo>
                  <a:lnTo>
                    <a:pt x="2953" y="3136"/>
                  </a:lnTo>
                  <a:lnTo>
                    <a:pt x="2952" y="3132"/>
                  </a:lnTo>
                  <a:lnTo>
                    <a:pt x="2947" y="3124"/>
                  </a:lnTo>
                  <a:lnTo>
                    <a:pt x="2938" y="3114"/>
                  </a:lnTo>
                  <a:lnTo>
                    <a:pt x="2928" y="3115"/>
                  </a:lnTo>
                  <a:lnTo>
                    <a:pt x="2919" y="3118"/>
                  </a:lnTo>
                  <a:lnTo>
                    <a:pt x="2913" y="3123"/>
                  </a:lnTo>
                  <a:lnTo>
                    <a:pt x="2908" y="3128"/>
                  </a:lnTo>
                  <a:lnTo>
                    <a:pt x="2902" y="3132"/>
                  </a:lnTo>
                  <a:lnTo>
                    <a:pt x="2899" y="3136"/>
                  </a:lnTo>
                  <a:lnTo>
                    <a:pt x="2895" y="3140"/>
                  </a:lnTo>
                  <a:lnTo>
                    <a:pt x="2892" y="3141"/>
                  </a:lnTo>
                  <a:lnTo>
                    <a:pt x="2905" y="3155"/>
                  </a:lnTo>
                  <a:lnTo>
                    <a:pt x="2918" y="3170"/>
                  </a:lnTo>
                  <a:lnTo>
                    <a:pt x="2927" y="3167"/>
                  </a:lnTo>
                  <a:lnTo>
                    <a:pt x="2934" y="3164"/>
                  </a:lnTo>
                  <a:lnTo>
                    <a:pt x="2942" y="3162"/>
                  </a:lnTo>
                  <a:lnTo>
                    <a:pt x="2951" y="3159"/>
                  </a:lnTo>
                  <a:close/>
                  <a:moveTo>
                    <a:pt x="2191" y="3518"/>
                  </a:moveTo>
                  <a:lnTo>
                    <a:pt x="2191" y="3524"/>
                  </a:lnTo>
                  <a:lnTo>
                    <a:pt x="2193" y="3531"/>
                  </a:lnTo>
                  <a:lnTo>
                    <a:pt x="2197" y="3536"/>
                  </a:lnTo>
                  <a:lnTo>
                    <a:pt x="2202" y="3541"/>
                  </a:lnTo>
                  <a:lnTo>
                    <a:pt x="2208" y="3544"/>
                  </a:lnTo>
                  <a:lnTo>
                    <a:pt x="2214" y="3549"/>
                  </a:lnTo>
                  <a:lnTo>
                    <a:pt x="2222" y="3551"/>
                  </a:lnTo>
                  <a:lnTo>
                    <a:pt x="2230" y="3554"/>
                  </a:lnTo>
                  <a:lnTo>
                    <a:pt x="2246" y="3552"/>
                  </a:lnTo>
                  <a:lnTo>
                    <a:pt x="2262" y="3551"/>
                  </a:lnTo>
                  <a:lnTo>
                    <a:pt x="2264" y="3533"/>
                  </a:lnTo>
                  <a:lnTo>
                    <a:pt x="2264" y="3522"/>
                  </a:lnTo>
                  <a:lnTo>
                    <a:pt x="2253" y="3518"/>
                  </a:lnTo>
                  <a:lnTo>
                    <a:pt x="2243" y="3514"/>
                  </a:lnTo>
                  <a:lnTo>
                    <a:pt x="2233" y="3512"/>
                  </a:lnTo>
                  <a:lnTo>
                    <a:pt x="2224" y="3509"/>
                  </a:lnTo>
                  <a:lnTo>
                    <a:pt x="2215" y="3509"/>
                  </a:lnTo>
                  <a:lnTo>
                    <a:pt x="2207" y="3511"/>
                  </a:lnTo>
                  <a:lnTo>
                    <a:pt x="2198" y="3514"/>
                  </a:lnTo>
                  <a:lnTo>
                    <a:pt x="2191" y="3518"/>
                  </a:lnTo>
                  <a:close/>
                  <a:moveTo>
                    <a:pt x="1568" y="3494"/>
                  </a:moveTo>
                  <a:lnTo>
                    <a:pt x="1561" y="3501"/>
                  </a:lnTo>
                  <a:lnTo>
                    <a:pt x="1555" y="3509"/>
                  </a:lnTo>
                  <a:lnTo>
                    <a:pt x="1548" y="3518"/>
                  </a:lnTo>
                  <a:lnTo>
                    <a:pt x="1541" y="3526"/>
                  </a:lnTo>
                  <a:lnTo>
                    <a:pt x="1556" y="3540"/>
                  </a:lnTo>
                  <a:lnTo>
                    <a:pt x="1572" y="3555"/>
                  </a:lnTo>
                  <a:lnTo>
                    <a:pt x="1575" y="3554"/>
                  </a:lnTo>
                  <a:lnTo>
                    <a:pt x="1580" y="3553"/>
                  </a:lnTo>
                  <a:lnTo>
                    <a:pt x="1591" y="3548"/>
                  </a:lnTo>
                  <a:lnTo>
                    <a:pt x="1612" y="3538"/>
                  </a:lnTo>
                  <a:lnTo>
                    <a:pt x="1613" y="3533"/>
                  </a:lnTo>
                  <a:lnTo>
                    <a:pt x="1613" y="3528"/>
                  </a:lnTo>
                  <a:lnTo>
                    <a:pt x="1612" y="3523"/>
                  </a:lnTo>
                  <a:lnTo>
                    <a:pt x="1611" y="3518"/>
                  </a:lnTo>
                  <a:lnTo>
                    <a:pt x="1608" y="3511"/>
                  </a:lnTo>
                  <a:lnTo>
                    <a:pt x="1606" y="3506"/>
                  </a:lnTo>
                  <a:lnTo>
                    <a:pt x="1568" y="3494"/>
                  </a:lnTo>
                  <a:close/>
                  <a:moveTo>
                    <a:pt x="655" y="3436"/>
                  </a:moveTo>
                  <a:lnTo>
                    <a:pt x="655" y="3444"/>
                  </a:lnTo>
                  <a:lnTo>
                    <a:pt x="656" y="3451"/>
                  </a:lnTo>
                  <a:lnTo>
                    <a:pt x="658" y="3459"/>
                  </a:lnTo>
                  <a:lnTo>
                    <a:pt x="660" y="3465"/>
                  </a:lnTo>
                  <a:lnTo>
                    <a:pt x="666" y="3480"/>
                  </a:lnTo>
                  <a:lnTo>
                    <a:pt x="676" y="3497"/>
                  </a:lnTo>
                  <a:lnTo>
                    <a:pt x="687" y="3489"/>
                  </a:lnTo>
                  <a:lnTo>
                    <a:pt x="699" y="3483"/>
                  </a:lnTo>
                  <a:lnTo>
                    <a:pt x="698" y="3464"/>
                  </a:lnTo>
                  <a:lnTo>
                    <a:pt x="696" y="3450"/>
                  </a:lnTo>
                  <a:lnTo>
                    <a:pt x="695" y="3445"/>
                  </a:lnTo>
                  <a:lnTo>
                    <a:pt x="694" y="3440"/>
                  </a:lnTo>
                  <a:lnTo>
                    <a:pt x="692" y="3437"/>
                  </a:lnTo>
                  <a:lnTo>
                    <a:pt x="689" y="3433"/>
                  </a:lnTo>
                  <a:lnTo>
                    <a:pt x="686" y="3431"/>
                  </a:lnTo>
                  <a:lnTo>
                    <a:pt x="684" y="3429"/>
                  </a:lnTo>
                  <a:lnTo>
                    <a:pt x="680" y="3429"/>
                  </a:lnTo>
                  <a:lnTo>
                    <a:pt x="677" y="3429"/>
                  </a:lnTo>
                  <a:lnTo>
                    <a:pt x="667" y="3431"/>
                  </a:lnTo>
                  <a:lnTo>
                    <a:pt x="655" y="3436"/>
                  </a:lnTo>
                  <a:close/>
                  <a:moveTo>
                    <a:pt x="303" y="1911"/>
                  </a:moveTo>
                  <a:lnTo>
                    <a:pt x="298" y="1909"/>
                  </a:lnTo>
                  <a:lnTo>
                    <a:pt x="294" y="1908"/>
                  </a:lnTo>
                  <a:lnTo>
                    <a:pt x="291" y="1905"/>
                  </a:lnTo>
                  <a:lnTo>
                    <a:pt x="288" y="1903"/>
                  </a:lnTo>
                  <a:lnTo>
                    <a:pt x="285" y="1899"/>
                  </a:lnTo>
                  <a:lnTo>
                    <a:pt x="284" y="1897"/>
                  </a:lnTo>
                  <a:lnTo>
                    <a:pt x="282" y="1896"/>
                  </a:lnTo>
                  <a:lnTo>
                    <a:pt x="279" y="1898"/>
                  </a:lnTo>
                  <a:lnTo>
                    <a:pt x="273" y="1903"/>
                  </a:lnTo>
                  <a:lnTo>
                    <a:pt x="262" y="1913"/>
                  </a:lnTo>
                  <a:lnTo>
                    <a:pt x="270" y="1923"/>
                  </a:lnTo>
                  <a:lnTo>
                    <a:pt x="280" y="1933"/>
                  </a:lnTo>
                  <a:lnTo>
                    <a:pt x="285" y="1931"/>
                  </a:lnTo>
                  <a:lnTo>
                    <a:pt x="292" y="1924"/>
                  </a:lnTo>
                  <a:lnTo>
                    <a:pt x="298" y="1917"/>
                  </a:lnTo>
                  <a:lnTo>
                    <a:pt x="303" y="1911"/>
                  </a:lnTo>
                  <a:close/>
                  <a:moveTo>
                    <a:pt x="432" y="2032"/>
                  </a:moveTo>
                  <a:lnTo>
                    <a:pt x="445" y="2020"/>
                  </a:lnTo>
                  <a:lnTo>
                    <a:pt x="456" y="2006"/>
                  </a:lnTo>
                  <a:lnTo>
                    <a:pt x="467" y="1993"/>
                  </a:lnTo>
                  <a:lnTo>
                    <a:pt x="476" y="1979"/>
                  </a:lnTo>
                  <a:lnTo>
                    <a:pt x="479" y="1973"/>
                  </a:lnTo>
                  <a:lnTo>
                    <a:pt x="483" y="1966"/>
                  </a:lnTo>
                  <a:lnTo>
                    <a:pt x="486" y="1958"/>
                  </a:lnTo>
                  <a:lnTo>
                    <a:pt x="488" y="1951"/>
                  </a:lnTo>
                  <a:lnTo>
                    <a:pt x="489" y="1943"/>
                  </a:lnTo>
                  <a:lnTo>
                    <a:pt x="489" y="1935"/>
                  </a:lnTo>
                  <a:lnTo>
                    <a:pt x="489" y="1927"/>
                  </a:lnTo>
                  <a:lnTo>
                    <a:pt x="488" y="1918"/>
                  </a:lnTo>
                  <a:lnTo>
                    <a:pt x="482" y="1921"/>
                  </a:lnTo>
                  <a:lnTo>
                    <a:pt x="476" y="1925"/>
                  </a:lnTo>
                  <a:lnTo>
                    <a:pt x="472" y="1931"/>
                  </a:lnTo>
                  <a:lnTo>
                    <a:pt x="467" y="1937"/>
                  </a:lnTo>
                  <a:lnTo>
                    <a:pt x="458" y="1951"/>
                  </a:lnTo>
                  <a:lnTo>
                    <a:pt x="452" y="1967"/>
                  </a:lnTo>
                  <a:lnTo>
                    <a:pt x="440" y="1999"/>
                  </a:lnTo>
                  <a:lnTo>
                    <a:pt x="431" y="2030"/>
                  </a:lnTo>
                  <a:lnTo>
                    <a:pt x="431" y="2031"/>
                  </a:lnTo>
                  <a:lnTo>
                    <a:pt x="432" y="2032"/>
                  </a:lnTo>
                  <a:close/>
                  <a:moveTo>
                    <a:pt x="1039" y="2308"/>
                  </a:moveTo>
                  <a:lnTo>
                    <a:pt x="1039" y="2337"/>
                  </a:lnTo>
                  <a:lnTo>
                    <a:pt x="1040" y="2365"/>
                  </a:lnTo>
                  <a:lnTo>
                    <a:pt x="1041" y="2394"/>
                  </a:lnTo>
                  <a:lnTo>
                    <a:pt x="1043" y="2422"/>
                  </a:lnTo>
                  <a:lnTo>
                    <a:pt x="1048" y="2479"/>
                  </a:lnTo>
                  <a:lnTo>
                    <a:pt x="1055" y="2536"/>
                  </a:lnTo>
                  <a:lnTo>
                    <a:pt x="1063" y="2593"/>
                  </a:lnTo>
                  <a:lnTo>
                    <a:pt x="1071" y="2651"/>
                  </a:lnTo>
                  <a:lnTo>
                    <a:pt x="1080" y="2710"/>
                  </a:lnTo>
                  <a:lnTo>
                    <a:pt x="1087" y="2767"/>
                  </a:lnTo>
                  <a:lnTo>
                    <a:pt x="1099" y="2773"/>
                  </a:lnTo>
                  <a:lnTo>
                    <a:pt x="1110" y="2779"/>
                  </a:lnTo>
                  <a:lnTo>
                    <a:pt x="1114" y="2779"/>
                  </a:lnTo>
                  <a:lnTo>
                    <a:pt x="1116" y="2780"/>
                  </a:lnTo>
                  <a:lnTo>
                    <a:pt x="1112" y="2719"/>
                  </a:lnTo>
                  <a:lnTo>
                    <a:pt x="1106" y="2659"/>
                  </a:lnTo>
                  <a:lnTo>
                    <a:pt x="1101" y="2599"/>
                  </a:lnTo>
                  <a:lnTo>
                    <a:pt x="1095" y="2538"/>
                  </a:lnTo>
                  <a:lnTo>
                    <a:pt x="1087" y="2479"/>
                  </a:lnTo>
                  <a:lnTo>
                    <a:pt x="1079" y="2420"/>
                  </a:lnTo>
                  <a:lnTo>
                    <a:pt x="1074" y="2391"/>
                  </a:lnTo>
                  <a:lnTo>
                    <a:pt x="1067" y="2362"/>
                  </a:lnTo>
                  <a:lnTo>
                    <a:pt x="1061" y="2333"/>
                  </a:lnTo>
                  <a:lnTo>
                    <a:pt x="1055" y="2305"/>
                  </a:lnTo>
                  <a:lnTo>
                    <a:pt x="1046" y="2306"/>
                  </a:lnTo>
                  <a:lnTo>
                    <a:pt x="1039" y="2308"/>
                  </a:lnTo>
                  <a:close/>
                  <a:moveTo>
                    <a:pt x="1006" y="2315"/>
                  </a:moveTo>
                  <a:lnTo>
                    <a:pt x="1006" y="2368"/>
                  </a:lnTo>
                  <a:lnTo>
                    <a:pt x="1006" y="2421"/>
                  </a:lnTo>
                  <a:lnTo>
                    <a:pt x="1006" y="2476"/>
                  </a:lnTo>
                  <a:lnTo>
                    <a:pt x="1007" y="2530"/>
                  </a:lnTo>
                  <a:lnTo>
                    <a:pt x="1008" y="2585"/>
                  </a:lnTo>
                  <a:lnTo>
                    <a:pt x="1009" y="2640"/>
                  </a:lnTo>
                  <a:lnTo>
                    <a:pt x="1013" y="2695"/>
                  </a:lnTo>
                  <a:lnTo>
                    <a:pt x="1018" y="2750"/>
                  </a:lnTo>
                  <a:lnTo>
                    <a:pt x="1033" y="2749"/>
                  </a:lnTo>
                  <a:lnTo>
                    <a:pt x="1049" y="2748"/>
                  </a:lnTo>
                  <a:lnTo>
                    <a:pt x="1045" y="2694"/>
                  </a:lnTo>
                  <a:lnTo>
                    <a:pt x="1042" y="2640"/>
                  </a:lnTo>
                  <a:lnTo>
                    <a:pt x="1039" y="2586"/>
                  </a:lnTo>
                  <a:lnTo>
                    <a:pt x="1036" y="2531"/>
                  </a:lnTo>
                  <a:lnTo>
                    <a:pt x="1032" y="2477"/>
                  </a:lnTo>
                  <a:lnTo>
                    <a:pt x="1029" y="2423"/>
                  </a:lnTo>
                  <a:lnTo>
                    <a:pt x="1026" y="2369"/>
                  </a:lnTo>
                  <a:lnTo>
                    <a:pt x="1023" y="2315"/>
                  </a:lnTo>
                  <a:lnTo>
                    <a:pt x="1006" y="2315"/>
                  </a:lnTo>
                  <a:close/>
                  <a:moveTo>
                    <a:pt x="955" y="2318"/>
                  </a:moveTo>
                  <a:lnTo>
                    <a:pt x="948" y="2329"/>
                  </a:lnTo>
                  <a:lnTo>
                    <a:pt x="943" y="2343"/>
                  </a:lnTo>
                  <a:lnTo>
                    <a:pt x="937" y="2360"/>
                  </a:lnTo>
                  <a:lnTo>
                    <a:pt x="933" y="2378"/>
                  </a:lnTo>
                  <a:lnTo>
                    <a:pt x="930" y="2398"/>
                  </a:lnTo>
                  <a:lnTo>
                    <a:pt x="927" y="2419"/>
                  </a:lnTo>
                  <a:lnTo>
                    <a:pt x="924" y="2441"/>
                  </a:lnTo>
                  <a:lnTo>
                    <a:pt x="922" y="2463"/>
                  </a:lnTo>
                  <a:lnTo>
                    <a:pt x="919" y="2508"/>
                  </a:lnTo>
                  <a:lnTo>
                    <a:pt x="917" y="2551"/>
                  </a:lnTo>
                  <a:lnTo>
                    <a:pt x="917" y="2589"/>
                  </a:lnTo>
                  <a:lnTo>
                    <a:pt x="917" y="2619"/>
                  </a:lnTo>
                  <a:lnTo>
                    <a:pt x="918" y="2620"/>
                  </a:lnTo>
                  <a:lnTo>
                    <a:pt x="921" y="2620"/>
                  </a:lnTo>
                  <a:lnTo>
                    <a:pt x="916" y="2655"/>
                  </a:lnTo>
                  <a:lnTo>
                    <a:pt x="913" y="2680"/>
                  </a:lnTo>
                  <a:lnTo>
                    <a:pt x="913" y="2685"/>
                  </a:lnTo>
                  <a:lnTo>
                    <a:pt x="914" y="2691"/>
                  </a:lnTo>
                  <a:lnTo>
                    <a:pt x="917" y="2696"/>
                  </a:lnTo>
                  <a:lnTo>
                    <a:pt x="921" y="2701"/>
                  </a:lnTo>
                  <a:lnTo>
                    <a:pt x="926" y="2706"/>
                  </a:lnTo>
                  <a:lnTo>
                    <a:pt x="933" y="2712"/>
                  </a:lnTo>
                  <a:lnTo>
                    <a:pt x="942" y="2717"/>
                  </a:lnTo>
                  <a:lnTo>
                    <a:pt x="952" y="2722"/>
                  </a:lnTo>
                  <a:lnTo>
                    <a:pt x="955" y="2722"/>
                  </a:lnTo>
                  <a:lnTo>
                    <a:pt x="959" y="2723"/>
                  </a:lnTo>
                  <a:lnTo>
                    <a:pt x="964" y="2675"/>
                  </a:lnTo>
                  <a:lnTo>
                    <a:pt x="968" y="2626"/>
                  </a:lnTo>
                  <a:lnTo>
                    <a:pt x="973" y="2576"/>
                  </a:lnTo>
                  <a:lnTo>
                    <a:pt x="978" y="2527"/>
                  </a:lnTo>
                  <a:lnTo>
                    <a:pt x="980" y="2477"/>
                  </a:lnTo>
                  <a:lnTo>
                    <a:pt x="982" y="2427"/>
                  </a:lnTo>
                  <a:lnTo>
                    <a:pt x="982" y="2404"/>
                  </a:lnTo>
                  <a:lnTo>
                    <a:pt x="981" y="2380"/>
                  </a:lnTo>
                  <a:lnTo>
                    <a:pt x="980" y="2357"/>
                  </a:lnTo>
                  <a:lnTo>
                    <a:pt x="978" y="2332"/>
                  </a:lnTo>
                  <a:lnTo>
                    <a:pt x="966" y="2325"/>
                  </a:lnTo>
                  <a:lnTo>
                    <a:pt x="955" y="2318"/>
                  </a:lnTo>
                  <a:close/>
                  <a:moveTo>
                    <a:pt x="864" y="1894"/>
                  </a:moveTo>
                  <a:lnTo>
                    <a:pt x="836" y="1851"/>
                  </a:lnTo>
                  <a:lnTo>
                    <a:pt x="815" y="1818"/>
                  </a:lnTo>
                  <a:lnTo>
                    <a:pt x="807" y="1803"/>
                  </a:lnTo>
                  <a:lnTo>
                    <a:pt x="798" y="1789"/>
                  </a:lnTo>
                  <a:lnTo>
                    <a:pt x="792" y="1776"/>
                  </a:lnTo>
                  <a:lnTo>
                    <a:pt x="787" y="1763"/>
                  </a:lnTo>
                  <a:lnTo>
                    <a:pt x="782" y="1749"/>
                  </a:lnTo>
                  <a:lnTo>
                    <a:pt x="779" y="1735"/>
                  </a:lnTo>
                  <a:lnTo>
                    <a:pt x="776" y="1722"/>
                  </a:lnTo>
                  <a:lnTo>
                    <a:pt x="774" y="1706"/>
                  </a:lnTo>
                  <a:lnTo>
                    <a:pt x="771" y="1669"/>
                  </a:lnTo>
                  <a:lnTo>
                    <a:pt x="770" y="1623"/>
                  </a:lnTo>
                  <a:lnTo>
                    <a:pt x="760" y="1632"/>
                  </a:lnTo>
                  <a:lnTo>
                    <a:pt x="753" y="1640"/>
                  </a:lnTo>
                  <a:lnTo>
                    <a:pt x="746" y="1649"/>
                  </a:lnTo>
                  <a:lnTo>
                    <a:pt x="741" y="1658"/>
                  </a:lnTo>
                  <a:lnTo>
                    <a:pt x="738" y="1669"/>
                  </a:lnTo>
                  <a:lnTo>
                    <a:pt x="735" y="1679"/>
                  </a:lnTo>
                  <a:lnTo>
                    <a:pt x="734" y="1690"/>
                  </a:lnTo>
                  <a:lnTo>
                    <a:pt x="733" y="1701"/>
                  </a:lnTo>
                  <a:lnTo>
                    <a:pt x="733" y="1712"/>
                  </a:lnTo>
                  <a:lnTo>
                    <a:pt x="734" y="1725"/>
                  </a:lnTo>
                  <a:lnTo>
                    <a:pt x="736" y="1736"/>
                  </a:lnTo>
                  <a:lnTo>
                    <a:pt x="738" y="1749"/>
                  </a:lnTo>
                  <a:lnTo>
                    <a:pt x="745" y="1774"/>
                  </a:lnTo>
                  <a:lnTo>
                    <a:pt x="755" y="1801"/>
                  </a:lnTo>
                  <a:lnTo>
                    <a:pt x="765" y="1827"/>
                  </a:lnTo>
                  <a:lnTo>
                    <a:pt x="777" y="1854"/>
                  </a:lnTo>
                  <a:lnTo>
                    <a:pt x="790" y="1880"/>
                  </a:lnTo>
                  <a:lnTo>
                    <a:pt x="801" y="1905"/>
                  </a:lnTo>
                  <a:lnTo>
                    <a:pt x="813" y="1931"/>
                  </a:lnTo>
                  <a:lnTo>
                    <a:pt x="825" y="1955"/>
                  </a:lnTo>
                  <a:lnTo>
                    <a:pt x="833" y="1978"/>
                  </a:lnTo>
                  <a:lnTo>
                    <a:pt x="840" y="1999"/>
                  </a:lnTo>
                  <a:lnTo>
                    <a:pt x="840" y="2000"/>
                  </a:lnTo>
                  <a:lnTo>
                    <a:pt x="841" y="2003"/>
                  </a:lnTo>
                  <a:lnTo>
                    <a:pt x="846" y="1999"/>
                  </a:lnTo>
                  <a:lnTo>
                    <a:pt x="849" y="1995"/>
                  </a:lnTo>
                  <a:lnTo>
                    <a:pt x="852" y="1990"/>
                  </a:lnTo>
                  <a:lnTo>
                    <a:pt x="855" y="1984"/>
                  </a:lnTo>
                  <a:lnTo>
                    <a:pt x="859" y="1968"/>
                  </a:lnTo>
                  <a:lnTo>
                    <a:pt x="861" y="1951"/>
                  </a:lnTo>
                  <a:lnTo>
                    <a:pt x="864" y="1916"/>
                  </a:lnTo>
                  <a:lnTo>
                    <a:pt x="864" y="1894"/>
                  </a:lnTo>
                  <a:close/>
                  <a:moveTo>
                    <a:pt x="859" y="1682"/>
                  </a:moveTo>
                  <a:lnTo>
                    <a:pt x="866" y="1682"/>
                  </a:lnTo>
                  <a:lnTo>
                    <a:pt x="873" y="1680"/>
                  </a:lnTo>
                  <a:lnTo>
                    <a:pt x="880" y="1677"/>
                  </a:lnTo>
                  <a:lnTo>
                    <a:pt x="889" y="1673"/>
                  </a:lnTo>
                  <a:lnTo>
                    <a:pt x="906" y="1662"/>
                  </a:lnTo>
                  <a:lnTo>
                    <a:pt x="924" y="1650"/>
                  </a:lnTo>
                  <a:lnTo>
                    <a:pt x="943" y="1636"/>
                  </a:lnTo>
                  <a:lnTo>
                    <a:pt x="961" y="1622"/>
                  </a:lnTo>
                  <a:lnTo>
                    <a:pt x="979" y="1610"/>
                  </a:lnTo>
                  <a:lnTo>
                    <a:pt x="994" y="1600"/>
                  </a:lnTo>
                  <a:lnTo>
                    <a:pt x="987" y="1587"/>
                  </a:lnTo>
                  <a:lnTo>
                    <a:pt x="981" y="1576"/>
                  </a:lnTo>
                  <a:lnTo>
                    <a:pt x="969" y="1576"/>
                  </a:lnTo>
                  <a:lnTo>
                    <a:pt x="960" y="1577"/>
                  </a:lnTo>
                  <a:lnTo>
                    <a:pt x="949" y="1579"/>
                  </a:lnTo>
                  <a:lnTo>
                    <a:pt x="940" y="1583"/>
                  </a:lnTo>
                  <a:lnTo>
                    <a:pt x="931" y="1588"/>
                  </a:lnTo>
                  <a:lnTo>
                    <a:pt x="922" y="1594"/>
                  </a:lnTo>
                  <a:lnTo>
                    <a:pt x="913" y="1601"/>
                  </a:lnTo>
                  <a:lnTo>
                    <a:pt x="906" y="1610"/>
                  </a:lnTo>
                  <a:lnTo>
                    <a:pt x="898" y="1618"/>
                  </a:lnTo>
                  <a:lnTo>
                    <a:pt x="891" y="1626"/>
                  </a:lnTo>
                  <a:lnTo>
                    <a:pt x="885" y="1636"/>
                  </a:lnTo>
                  <a:lnTo>
                    <a:pt x="878" y="1645"/>
                  </a:lnTo>
                  <a:lnTo>
                    <a:pt x="868" y="1664"/>
                  </a:lnTo>
                  <a:lnTo>
                    <a:pt x="859" y="1682"/>
                  </a:lnTo>
                  <a:close/>
                  <a:moveTo>
                    <a:pt x="1045" y="1688"/>
                  </a:moveTo>
                  <a:lnTo>
                    <a:pt x="1040" y="1686"/>
                  </a:lnTo>
                  <a:lnTo>
                    <a:pt x="1036" y="1685"/>
                  </a:lnTo>
                  <a:lnTo>
                    <a:pt x="1032" y="1685"/>
                  </a:lnTo>
                  <a:lnTo>
                    <a:pt x="1029" y="1685"/>
                  </a:lnTo>
                  <a:lnTo>
                    <a:pt x="1023" y="1685"/>
                  </a:lnTo>
                  <a:lnTo>
                    <a:pt x="1018" y="1686"/>
                  </a:lnTo>
                  <a:lnTo>
                    <a:pt x="1013" y="1674"/>
                  </a:lnTo>
                  <a:lnTo>
                    <a:pt x="1010" y="1662"/>
                  </a:lnTo>
                  <a:lnTo>
                    <a:pt x="1006" y="1652"/>
                  </a:lnTo>
                  <a:lnTo>
                    <a:pt x="1002" y="1640"/>
                  </a:lnTo>
                  <a:lnTo>
                    <a:pt x="994" y="1638"/>
                  </a:lnTo>
                  <a:lnTo>
                    <a:pt x="986" y="1638"/>
                  </a:lnTo>
                  <a:lnTo>
                    <a:pt x="979" y="1638"/>
                  </a:lnTo>
                  <a:lnTo>
                    <a:pt x="971" y="1640"/>
                  </a:lnTo>
                  <a:lnTo>
                    <a:pt x="964" y="1643"/>
                  </a:lnTo>
                  <a:lnTo>
                    <a:pt x="957" y="1648"/>
                  </a:lnTo>
                  <a:lnTo>
                    <a:pt x="951" y="1653"/>
                  </a:lnTo>
                  <a:lnTo>
                    <a:pt x="945" y="1658"/>
                  </a:lnTo>
                  <a:lnTo>
                    <a:pt x="940" y="1664"/>
                  </a:lnTo>
                  <a:lnTo>
                    <a:pt x="934" y="1672"/>
                  </a:lnTo>
                  <a:lnTo>
                    <a:pt x="930" y="1679"/>
                  </a:lnTo>
                  <a:lnTo>
                    <a:pt x="927" y="1687"/>
                  </a:lnTo>
                  <a:lnTo>
                    <a:pt x="924" y="1695"/>
                  </a:lnTo>
                  <a:lnTo>
                    <a:pt x="922" y="1704"/>
                  </a:lnTo>
                  <a:lnTo>
                    <a:pt x="921" y="1711"/>
                  </a:lnTo>
                  <a:lnTo>
                    <a:pt x="919" y="1719"/>
                  </a:lnTo>
                  <a:lnTo>
                    <a:pt x="930" y="1709"/>
                  </a:lnTo>
                  <a:lnTo>
                    <a:pt x="942" y="1699"/>
                  </a:lnTo>
                  <a:lnTo>
                    <a:pt x="951" y="1708"/>
                  </a:lnTo>
                  <a:lnTo>
                    <a:pt x="961" y="1716"/>
                  </a:lnTo>
                  <a:lnTo>
                    <a:pt x="961" y="1719"/>
                  </a:lnTo>
                  <a:lnTo>
                    <a:pt x="959" y="1724"/>
                  </a:lnTo>
                  <a:lnTo>
                    <a:pt x="956" y="1727"/>
                  </a:lnTo>
                  <a:lnTo>
                    <a:pt x="954" y="1731"/>
                  </a:lnTo>
                  <a:lnTo>
                    <a:pt x="948" y="1738"/>
                  </a:lnTo>
                  <a:lnTo>
                    <a:pt x="943" y="1746"/>
                  </a:lnTo>
                  <a:lnTo>
                    <a:pt x="953" y="1751"/>
                  </a:lnTo>
                  <a:lnTo>
                    <a:pt x="966" y="1756"/>
                  </a:lnTo>
                  <a:lnTo>
                    <a:pt x="978" y="1750"/>
                  </a:lnTo>
                  <a:lnTo>
                    <a:pt x="988" y="1743"/>
                  </a:lnTo>
                  <a:lnTo>
                    <a:pt x="999" y="1735"/>
                  </a:lnTo>
                  <a:lnTo>
                    <a:pt x="1008" y="1727"/>
                  </a:lnTo>
                  <a:lnTo>
                    <a:pt x="1026" y="1710"/>
                  </a:lnTo>
                  <a:lnTo>
                    <a:pt x="1045" y="1688"/>
                  </a:lnTo>
                  <a:close/>
                  <a:moveTo>
                    <a:pt x="1425" y="300"/>
                  </a:moveTo>
                  <a:lnTo>
                    <a:pt x="1425" y="291"/>
                  </a:lnTo>
                  <a:lnTo>
                    <a:pt x="1423" y="282"/>
                  </a:lnTo>
                  <a:lnTo>
                    <a:pt x="1421" y="275"/>
                  </a:lnTo>
                  <a:lnTo>
                    <a:pt x="1419" y="269"/>
                  </a:lnTo>
                  <a:lnTo>
                    <a:pt x="1414" y="263"/>
                  </a:lnTo>
                  <a:lnTo>
                    <a:pt x="1411" y="259"/>
                  </a:lnTo>
                  <a:lnTo>
                    <a:pt x="1406" y="256"/>
                  </a:lnTo>
                  <a:lnTo>
                    <a:pt x="1402" y="254"/>
                  </a:lnTo>
                  <a:lnTo>
                    <a:pt x="1396" y="253"/>
                  </a:lnTo>
                  <a:lnTo>
                    <a:pt x="1391" y="252"/>
                  </a:lnTo>
                  <a:lnTo>
                    <a:pt x="1385" y="252"/>
                  </a:lnTo>
                  <a:lnTo>
                    <a:pt x="1380" y="253"/>
                  </a:lnTo>
                  <a:lnTo>
                    <a:pt x="1374" y="254"/>
                  </a:lnTo>
                  <a:lnTo>
                    <a:pt x="1369" y="256"/>
                  </a:lnTo>
                  <a:lnTo>
                    <a:pt x="1364" y="259"/>
                  </a:lnTo>
                  <a:lnTo>
                    <a:pt x="1358" y="262"/>
                  </a:lnTo>
                  <a:lnTo>
                    <a:pt x="1354" y="265"/>
                  </a:lnTo>
                  <a:lnTo>
                    <a:pt x="1350" y="270"/>
                  </a:lnTo>
                  <a:lnTo>
                    <a:pt x="1346" y="274"/>
                  </a:lnTo>
                  <a:lnTo>
                    <a:pt x="1343" y="278"/>
                  </a:lnTo>
                  <a:lnTo>
                    <a:pt x="1341" y="283"/>
                  </a:lnTo>
                  <a:lnTo>
                    <a:pt x="1338" y="289"/>
                  </a:lnTo>
                  <a:lnTo>
                    <a:pt x="1338" y="294"/>
                  </a:lnTo>
                  <a:lnTo>
                    <a:pt x="1338" y="299"/>
                  </a:lnTo>
                  <a:lnTo>
                    <a:pt x="1339" y="304"/>
                  </a:lnTo>
                  <a:lnTo>
                    <a:pt x="1342" y="310"/>
                  </a:lnTo>
                  <a:lnTo>
                    <a:pt x="1345" y="316"/>
                  </a:lnTo>
                  <a:lnTo>
                    <a:pt x="1350" y="321"/>
                  </a:lnTo>
                  <a:lnTo>
                    <a:pt x="1355" y="327"/>
                  </a:lnTo>
                  <a:lnTo>
                    <a:pt x="1363" y="331"/>
                  </a:lnTo>
                  <a:lnTo>
                    <a:pt x="1372" y="336"/>
                  </a:lnTo>
                  <a:lnTo>
                    <a:pt x="1383" y="340"/>
                  </a:lnTo>
                  <a:lnTo>
                    <a:pt x="1391" y="339"/>
                  </a:lnTo>
                  <a:lnTo>
                    <a:pt x="1398" y="336"/>
                  </a:lnTo>
                  <a:lnTo>
                    <a:pt x="1404" y="332"/>
                  </a:lnTo>
                  <a:lnTo>
                    <a:pt x="1409" y="327"/>
                  </a:lnTo>
                  <a:lnTo>
                    <a:pt x="1418" y="314"/>
                  </a:lnTo>
                  <a:lnTo>
                    <a:pt x="1425" y="300"/>
                  </a:lnTo>
                  <a:close/>
                  <a:moveTo>
                    <a:pt x="1742" y="295"/>
                  </a:moveTo>
                  <a:lnTo>
                    <a:pt x="1749" y="312"/>
                  </a:lnTo>
                  <a:lnTo>
                    <a:pt x="1755" y="323"/>
                  </a:lnTo>
                  <a:lnTo>
                    <a:pt x="1761" y="328"/>
                  </a:lnTo>
                  <a:lnTo>
                    <a:pt x="1767" y="332"/>
                  </a:lnTo>
                  <a:lnTo>
                    <a:pt x="1775" y="336"/>
                  </a:lnTo>
                  <a:lnTo>
                    <a:pt x="1788" y="340"/>
                  </a:lnTo>
                  <a:lnTo>
                    <a:pt x="1796" y="338"/>
                  </a:lnTo>
                  <a:lnTo>
                    <a:pt x="1805" y="335"/>
                  </a:lnTo>
                  <a:lnTo>
                    <a:pt x="1812" y="331"/>
                  </a:lnTo>
                  <a:lnTo>
                    <a:pt x="1817" y="327"/>
                  </a:lnTo>
                  <a:lnTo>
                    <a:pt x="1823" y="321"/>
                  </a:lnTo>
                  <a:lnTo>
                    <a:pt x="1826" y="317"/>
                  </a:lnTo>
                  <a:lnTo>
                    <a:pt x="1829" y="312"/>
                  </a:lnTo>
                  <a:lnTo>
                    <a:pt x="1831" y="307"/>
                  </a:lnTo>
                  <a:lnTo>
                    <a:pt x="1832" y="301"/>
                  </a:lnTo>
                  <a:lnTo>
                    <a:pt x="1832" y="295"/>
                  </a:lnTo>
                  <a:lnTo>
                    <a:pt x="1831" y="290"/>
                  </a:lnTo>
                  <a:lnTo>
                    <a:pt x="1830" y="284"/>
                  </a:lnTo>
                  <a:lnTo>
                    <a:pt x="1829" y="279"/>
                  </a:lnTo>
                  <a:lnTo>
                    <a:pt x="1826" y="275"/>
                  </a:lnTo>
                  <a:lnTo>
                    <a:pt x="1824" y="270"/>
                  </a:lnTo>
                  <a:lnTo>
                    <a:pt x="1820" y="265"/>
                  </a:lnTo>
                  <a:lnTo>
                    <a:pt x="1816" y="261"/>
                  </a:lnTo>
                  <a:lnTo>
                    <a:pt x="1812" y="258"/>
                  </a:lnTo>
                  <a:lnTo>
                    <a:pt x="1808" y="255"/>
                  </a:lnTo>
                  <a:lnTo>
                    <a:pt x="1803" y="253"/>
                  </a:lnTo>
                  <a:lnTo>
                    <a:pt x="1797" y="252"/>
                  </a:lnTo>
                  <a:lnTo>
                    <a:pt x="1792" y="251"/>
                  </a:lnTo>
                  <a:lnTo>
                    <a:pt x="1787" y="251"/>
                  </a:lnTo>
                  <a:lnTo>
                    <a:pt x="1782" y="251"/>
                  </a:lnTo>
                  <a:lnTo>
                    <a:pt x="1776" y="253"/>
                  </a:lnTo>
                  <a:lnTo>
                    <a:pt x="1771" y="255"/>
                  </a:lnTo>
                  <a:lnTo>
                    <a:pt x="1766" y="259"/>
                  </a:lnTo>
                  <a:lnTo>
                    <a:pt x="1761" y="263"/>
                  </a:lnTo>
                  <a:lnTo>
                    <a:pt x="1755" y="270"/>
                  </a:lnTo>
                  <a:lnTo>
                    <a:pt x="1750" y="277"/>
                  </a:lnTo>
                  <a:lnTo>
                    <a:pt x="1746" y="285"/>
                  </a:lnTo>
                  <a:lnTo>
                    <a:pt x="1742" y="295"/>
                  </a:lnTo>
                  <a:close/>
                  <a:moveTo>
                    <a:pt x="1638" y="111"/>
                  </a:moveTo>
                  <a:lnTo>
                    <a:pt x="1633" y="102"/>
                  </a:lnTo>
                  <a:lnTo>
                    <a:pt x="1628" y="93"/>
                  </a:lnTo>
                  <a:lnTo>
                    <a:pt x="1621" y="87"/>
                  </a:lnTo>
                  <a:lnTo>
                    <a:pt x="1615" y="80"/>
                  </a:lnTo>
                  <a:lnTo>
                    <a:pt x="1610" y="76"/>
                  </a:lnTo>
                  <a:lnTo>
                    <a:pt x="1603" y="73"/>
                  </a:lnTo>
                  <a:lnTo>
                    <a:pt x="1597" y="71"/>
                  </a:lnTo>
                  <a:lnTo>
                    <a:pt x="1591" y="70"/>
                  </a:lnTo>
                  <a:lnTo>
                    <a:pt x="1584" y="71"/>
                  </a:lnTo>
                  <a:lnTo>
                    <a:pt x="1579" y="73"/>
                  </a:lnTo>
                  <a:lnTo>
                    <a:pt x="1573" y="76"/>
                  </a:lnTo>
                  <a:lnTo>
                    <a:pt x="1566" y="80"/>
                  </a:lnTo>
                  <a:lnTo>
                    <a:pt x="1561" y="86"/>
                  </a:lnTo>
                  <a:lnTo>
                    <a:pt x="1556" y="93"/>
                  </a:lnTo>
                  <a:lnTo>
                    <a:pt x="1551" y="102"/>
                  </a:lnTo>
                  <a:lnTo>
                    <a:pt x="1545" y="111"/>
                  </a:lnTo>
                  <a:lnTo>
                    <a:pt x="1549" y="121"/>
                  </a:lnTo>
                  <a:lnTo>
                    <a:pt x="1553" y="128"/>
                  </a:lnTo>
                  <a:lnTo>
                    <a:pt x="1556" y="133"/>
                  </a:lnTo>
                  <a:lnTo>
                    <a:pt x="1559" y="138"/>
                  </a:lnTo>
                  <a:lnTo>
                    <a:pt x="1564" y="141"/>
                  </a:lnTo>
                  <a:lnTo>
                    <a:pt x="1571" y="144"/>
                  </a:lnTo>
                  <a:lnTo>
                    <a:pt x="1579" y="148"/>
                  </a:lnTo>
                  <a:lnTo>
                    <a:pt x="1592" y="152"/>
                  </a:lnTo>
                  <a:lnTo>
                    <a:pt x="1600" y="149"/>
                  </a:lnTo>
                  <a:lnTo>
                    <a:pt x="1608" y="147"/>
                  </a:lnTo>
                  <a:lnTo>
                    <a:pt x="1615" y="143"/>
                  </a:lnTo>
                  <a:lnTo>
                    <a:pt x="1620" y="140"/>
                  </a:lnTo>
                  <a:lnTo>
                    <a:pt x="1625" y="134"/>
                  </a:lnTo>
                  <a:lnTo>
                    <a:pt x="1630" y="128"/>
                  </a:lnTo>
                  <a:lnTo>
                    <a:pt x="1634" y="121"/>
                  </a:lnTo>
                  <a:lnTo>
                    <a:pt x="1638" y="111"/>
                  </a:lnTo>
                  <a:close/>
                  <a:moveTo>
                    <a:pt x="1638" y="474"/>
                  </a:moveTo>
                  <a:lnTo>
                    <a:pt x="1633" y="464"/>
                  </a:lnTo>
                  <a:lnTo>
                    <a:pt x="1628" y="456"/>
                  </a:lnTo>
                  <a:lnTo>
                    <a:pt x="1622" y="449"/>
                  </a:lnTo>
                  <a:lnTo>
                    <a:pt x="1617" y="443"/>
                  </a:lnTo>
                  <a:lnTo>
                    <a:pt x="1612" y="439"/>
                  </a:lnTo>
                  <a:lnTo>
                    <a:pt x="1605" y="436"/>
                  </a:lnTo>
                  <a:lnTo>
                    <a:pt x="1600" y="432"/>
                  </a:lnTo>
                  <a:lnTo>
                    <a:pt x="1595" y="430"/>
                  </a:lnTo>
                  <a:lnTo>
                    <a:pt x="1590" y="430"/>
                  </a:lnTo>
                  <a:lnTo>
                    <a:pt x="1584" y="430"/>
                  </a:lnTo>
                  <a:lnTo>
                    <a:pt x="1579" y="430"/>
                  </a:lnTo>
                  <a:lnTo>
                    <a:pt x="1574" y="432"/>
                  </a:lnTo>
                  <a:lnTo>
                    <a:pt x="1570" y="433"/>
                  </a:lnTo>
                  <a:lnTo>
                    <a:pt x="1565" y="437"/>
                  </a:lnTo>
                  <a:lnTo>
                    <a:pt x="1561" y="440"/>
                  </a:lnTo>
                  <a:lnTo>
                    <a:pt x="1558" y="443"/>
                  </a:lnTo>
                  <a:lnTo>
                    <a:pt x="1555" y="447"/>
                  </a:lnTo>
                  <a:lnTo>
                    <a:pt x="1552" y="451"/>
                  </a:lnTo>
                  <a:lnTo>
                    <a:pt x="1551" y="457"/>
                  </a:lnTo>
                  <a:lnTo>
                    <a:pt x="1548" y="461"/>
                  </a:lnTo>
                  <a:lnTo>
                    <a:pt x="1547" y="466"/>
                  </a:lnTo>
                  <a:lnTo>
                    <a:pt x="1547" y="471"/>
                  </a:lnTo>
                  <a:lnTo>
                    <a:pt x="1548" y="477"/>
                  </a:lnTo>
                  <a:lnTo>
                    <a:pt x="1549" y="482"/>
                  </a:lnTo>
                  <a:lnTo>
                    <a:pt x="1552" y="487"/>
                  </a:lnTo>
                  <a:lnTo>
                    <a:pt x="1555" y="493"/>
                  </a:lnTo>
                  <a:lnTo>
                    <a:pt x="1558" y="498"/>
                  </a:lnTo>
                  <a:lnTo>
                    <a:pt x="1563" y="503"/>
                  </a:lnTo>
                  <a:lnTo>
                    <a:pt x="1568" y="507"/>
                  </a:lnTo>
                  <a:lnTo>
                    <a:pt x="1575" y="512"/>
                  </a:lnTo>
                  <a:lnTo>
                    <a:pt x="1582" y="516"/>
                  </a:lnTo>
                  <a:lnTo>
                    <a:pt x="1592" y="519"/>
                  </a:lnTo>
                  <a:lnTo>
                    <a:pt x="1601" y="516"/>
                  </a:lnTo>
                  <a:lnTo>
                    <a:pt x="1610" y="513"/>
                  </a:lnTo>
                  <a:lnTo>
                    <a:pt x="1616" y="509"/>
                  </a:lnTo>
                  <a:lnTo>
                    <a:pt x="1621" y="505"/>
                  </a:lnTo>
                  <a:lnTo>
                    <a:pt x="1625" y="500"/>
                  </a:lnTo>
                  <a:lnTo>
                    <a:pt x="1630" y="493"/>
                  </a:lnTo>
                  <a:lnTo>
                    <a:pt x="1634" y="484"/>
                  </a:lnTo>
                  <a:lnTo>
                    <a:pt x="1638" y="474"/>
                  </a:lnTo>
                  <a:close/>
                  <a:moveTo>
                    <a:pt x="2360" y="1932"/>
                  </a:moveTo>
                  <a:lnTo>
                    <a:pt x="2355" y="1939"/>
                  </a:lnTo>
                  <a:lnTo>
                    <a:pt x="2349" y="1948"/>
                  </a:lnTo>
                  <a:lnTo>
                    <a:pt x="2345" y="1955"/>
                  </a:lnTo>
                  <a:lnTo>
                    <a:pt x="2341" y="1964"/>
                  </a:lnTo>
                  <a:lnTo>
                    <a:pt x="2287" y="1961"/>
                  </a:lnTo>
                  <a:lnTo>
                    <a:pt x="2282" y="1972"/>
                  </a:lnTo>
                  <a:lnTo>
                    <a:pt x="2299" y="1987"/>
                  </a:lnTo>
                  <a:lnTo>
                    <a:pt x="2321" y="1986"/>
                  </a:lnTo>
                  <a:lnTo>
                    <a:pt x="2343" y="1986"/>
                  </a:lnTo>
                  <a:lnTo>
                    <a:pt x="2365" y="1985"/>
                  </a:lnTo>
                  <a:lnTo>
                    <a:pt x="2387" y="1984"/>
                  </a:lnTo>
                  <a:lnTo>
                    <a:pt x="2365" y="1932"/>
                  </a:lnTo>
                  <a:lnTo>
                    <a:pt x="2360" y="1932"/>
                  </a:lnTo>
                  <a:close/>
                  <a:moveTo>
                    <a:pt x="2500" y="1854"/>
                  </a:moveTo>
                  <a:lnTo>
                    <a:pt x="2496" y="1859"/>
                  </a:lnTo>
                  <a:lnTo>
                    <a:pt x="2493" y="1864"/>
                  </a:lnTo>
                  <a:lnTo>
                    <a:pt x="2491" y="1871"/>
                  </a:lnTo>
                  <a:lnTo>
                    <a:pt x="2490" y="1880"/>
                  </a:lnTo>
                  <a:lnTo>
                    <a:pt x="2513" y="1880"/>
                  </a:lnTo>
                  <a:lnTo>
                    <a:pt x="2536" y="1879"/>
                  </a:lnTo>
                  <a:lnTo>
                    <a:pt x="2559" y="1879"/>
                  </a:lnTo>
                  <a:lnTo>
                    <a:pt x="2584" y="1879"/>
                  </a:lnTo>
                  <a:lnTo>
                    <a:pt x="2563" y="1872"/>
                  </a:lnTo>
                  <a:lnTo>
                    <a:pt x="2541" y="1865"/>
                  </a:lnTo>
                  <a:lnTo>
                    <a:pt x="2520" y="1859"/>
                  </a:lnTo>
                  <a:lnTo>
                    <a:pt x="2500" y="1854"/>
                  </a:lnTo>
                  <a:close/>
                  <a:moveTo>
                    <a:pt x="2443" y="1763"/>
                  </a:moveTo>
                  <a:lnTo>
                    <a:pt x="2442" y="1774"/>
                  </a:lnTo>
                  <a:lnTo>
                    <a:pt x="2442" y="1786"/>
                  </a:lnTo>
                  <a:lnTo>
                    <a:pt x="2463" y="1782"/>
                  </a:lnTo>
                  <a:lnTo>
                    <a:pt x="2479" y="1778"/>
                  </a:lnTo>
                  <a:lnTo>
                    <a:pt x="2482" y="1778"/>
                  </a:lnTo>
                  <a:lnTo>
                    <a:pt x="2485" y="1778"/>
                  </a:lnTo>
                  <a:lnTo>
                    <a:pt x="2489" y="1779"/>
                  </a:lnTo>
                  <a:lnTo>
                    <a:pt x="2493" y="1781"/>
                  </a:lnTo>
                  <a:lnTo>
                    <a:pt x="2496" y="1784"/>
                  </a:lnTo>
                  <a:lnTo>
                    <a:pt x="2499" y="1788"/>
                  </a:lnTo>
                  <a:lnTo>
                    <a:pt x="2502" y="1792"/>
                  </a:lnTo>
                  <a:lnTo>
                    <a:pt x="2507" y="1800"/>
                  </a:lnTo>
                  <a:lnTo>
                    <a:pt x="2494" y="1810"/>
                  </a:lnTo>
                  <a:lnTo>
                    <a:pt x="2482" y="1821"/>
                  </a:lnTo>
                  <a:lnTo>
                    <a:pt x="2487" y="1830"/>
                  </a:lnTo>
                  <a:lnTo>
                    <a:pt x="2492" y="1841"/>
                  </a:lnTo>
                  <a:lnTo>
                    <a:pt x="2513" y="1841"/>
                  </a:lnTo>
                  <a:lnTo>
                    <a:pt x="2533" y="1842"/>
                  </a:lnTo>
                  <a:lnTo>
                    <a:pt x="2554" y="1842"/>
                  </a:lnTo>
                  <a:lnTo>
                    <a:pt x="2575" y="1843"/>
                  </a:lnTo>
                  <a:lnTo>
                    <a:pt x="2575" y="1824"/>
                  </a:lnTo>
                  <a:lnTo>
                    <a:pt x="2555" y="1821"/>
                  </a:lnTo>
                  <a:lnTo>
                    <a:pt x="2551" y="1813"/>
                  </a:lnTo>
                  <a:lnTo>
                    <a:pt x="2549" y="1807"/>
                  </a:lnTo>
                  <a:lnTo>
                    <a:pt x="2549" y="1801"/>
                  </a:lnTo>
                  <a:lnTo>
                    <a:pt x="2549" y="1795"/>
                  </a:lnTo>
                  <a:lnTo>
                    <a:pt x="2552" y="1786"/>
                  </a:lnTo>
                  <a:lnTo>
                    <a:pt x="2556" y="1775"/>
                  </a:lnTo>
                  <a:lnTo>
                    <a:pt x="2571" y="1773"/>
                  </a:lnTo>
                  <a:lnTo>
                    <a:pt x="2587" y="1773"/>
                  </a:lnTo>
                  <a:lnTo>
                    <a:pt x="2587" y="1754"/>
                  </a:lnTo>
                  <a:lnTo>
                    <a:pt x="2563" y="1749"/>
                  </a:lnTo>
                  <a:lnTo>
                    <a:pt x="2542" y="1745"/>
                  </a:lnTo>
                  <a:lnTo>
                    <a:pt x="2527" y="1744"/>
                  </a:lnTo>
                  <a:lnTo>
                    <a:pt x="2512" y="1744"/>
                  </a:lnTo>
                  <a:lnTo>
                    <a:pt x="2497" y="1746"/>
                  </a:lnTo>
                  <a:lnTo>
                    <a:pt x="2482" y="1750"/>
                  </a:lnTo>
                  <a:lnTo>
                    <a:pt x="2465" y="1755"/>
                  </a:lnTo>
                  <a:lnTo>
                    <a:pt x="2443" y="1763"/>
                  </a:lnTo>
                  <a:close/>
                  <a:moveTo>
                    <a:pt x="2447" y="1697"/>
                  </a:moveTo>
                  <a:lnTo>
                    <a:pt x="2447" y="1722"/>
                  </a:lnTo>
                  <a:lnTo>
                    <a:pt x="2472" y="1720"/>
                  </a:lnTo>
                  <a:lnTo>
                    <a:pt x="2496" y="1720"/>
                  </a:lnTo>
                  <a:lnTo>
                    <a:pt x="2520" y="1720"/>
                  </a:lnTo>
                  <a:lnTo>
                    <a:pt x="2545" y="1719"/>
                  </a:lnTo>
                  <a:lnTo>
                    <a:pt x="2569" y="1719"/>
                  </a:lnTo>
                  <a:lnTo>
                    <a:pt x="2593" y="1719"/>
                  </a:lnTo>
                  <a:lnTo>
                    <a:pt x="2617" y="1719"/>
                  </a:lnTo>
                  <a:lnTo>
                    <a:pt x="2642" y="1719"/>
                  </a:lnTo>
                  <a:lnTo>
                    <a:pt x="2628" y="1710"/>
                  </a:lnTo>
                  <a:lnTo>
                    <a:pt x="2614" y="1703"/>
                  </a:lnTo>
                  <a:lnTo>
                    <a:pt x="2602" y="1696"/>
                  </a:lnTo>
                  <a:lnTo>
                    <a:pt x="2590" y="1691"/>
                  </a:lnTo>
                  <a:lnTo>
                    <a:pt x="2578" y="1687"/>
                  </a:lnTo>
                  <a:lnTo>
                    <a:pt x="2567" y="1685"/>
                  </a:lnTo>
                  <a:lnTo>
                    <a:pt x="2555" y="1682"/>
                  </a:lnTo>
                  <a:lnTo>
                    <a:pt x="2545" y="1682"/>
                  </a:lnTo>
                  <a:lnTo>
                    <a:pt x="2534" y="1682"/>
                  </a:lnTo>
                  <a:lnTo>
                    <a:pt x="2522" y="1683"/>
                  </a:lnTo>
                  <a:lnTo>
                    <a:pt x="2511" y="1685"/>
                  </a:lnTo>
                  <a:lnTo>
                    <a:pt x="2499" y="1687"/>
                  </a:lnTo>
                  <a:lnTo>
                    <a:pt x="2475" y="1692"/>
                  </a:lnTo>
                  <a:lnTo>
                    <a:pt x="2447" y="1697"/>
                  </a:lnTo>
                  <a:close/>
                  <a:moveTo>
                    <a:pt x="2977" y="2747"/>
                  </a:moveTo>
                  <a:lnTo>
                    <a:pt x="2971" y="2735"/>
                  </a:lnTo>
                  <a:lnTo>
                    <a:pt x="2965" y="2722"/>
                  </a:lnTo>
                  <a:lnTo>
                    <a:pt x="2952" y="2724"/>
                  </a:lnTo>
                  <a:lnTo>
                    <a:pt x="2943" y="2726"/>
                  </a:lnTo>
                  <a:lnTo>
                    <a:pt x="2936" y="2729"/>
                  </a:lnTo>
                  <a:lnTo>
                    <a:pt x="2930" y="2732"/>
                  </a:lnTo>
                  <a:lnTo>
                    <a:pt x="2926" y="2736"/>
                  </a:lnTo>
                  <a:lnTo>
                    <a:pt x="2921" y="2742"/>
                  </a:lnTo>
                  <a:lnTo>
                    <a:pt x="2917" y="2752"/>
                  </a:lnTo>
                  <a:lnTo>
                    <a:pt x="2913" y="2763"/>
                  </a:lnTo>
                  <a:lnTo>
                    <a:pt x="2919" y="2773"/>
                  </a:lnTo>
                  <a:lnTo>
                    <a:pt x="2927" y="2784"/>
                  </a:lnTo>
                  <a:lnTo>
                    <a:pt x="2932" y="2782"/>
                  </a:lnTo>
                  <a:lnTo>
                    <a:pt x="2939" y="2780"/>
                  </a:lnTo>
                  <a:lnTo>
                    <a:pt x="2947" y="2776"/>
                  </a:lnTo>
                  <a:lnTo>
                    <a:pt x="2954" y="2771"/>
                  </a:lnTo>
                  <a:lnTo>
                    <a:pt x="2960" y="2766"/>
                  </a:lnTo>
                  <a:lnTo>
                    <a:pt x="2967" y="2759"/>
                  </a:lnTo>
                  <a:lnTo>
                    <a:pt x="2973" y="2753"/>
                  </a:lnTo>
                  <a:lnTo>
                    <a:pt x="2977" y="2747"/>
                  </a:lnTo>
                  <a:close/>
                  <a:moveTo>
                    <a:pt x="2961" y="2035"/>
                  </a:moveTo>
                  <a:lnTo>
                    <a:pt x="2972" y="2035"/>
                  </a:lnTo>
                  <a:lnTo>
                    <a:pt x="2982" y="2036"/>
                  </a:lnTo>
                  <a:lnTo>
                    <a:pt x="2981" y="2028"/>
                  </a:lnTo>
                  <a:lnTo>
                    <a:pt x="2978" y="2021"/>
                  </a:lnTo>
                  <a:lnTo>
                    <a:pt x="2974" y="2012"/>
                  </a:lnTo>
                  <a:lnTo>
                    <a:pt x="2969" y="2004"/>
                  </a:lnTo>
                  <a:lnTo>
                    <a:pt x="2963" y="1996"/>
                  </a:lnTo>
                  <a:lnTo>
                    <a:pt x="2956" y="1988"/>
                  </a:lnTo>
                  <a:lnTo>
                    <a:pt x="2949" y="1980"/>
                  </a:lnTo>
                  <a:lnTo>
                    <a:pt x="2941" y="1973"/>
                  </a:lnTo>
                  <a:lnTo>
                    <a:pt x="2926" y="1959"/>
                  </a:lnTo>
                  <a:lnTo>
                    <a:pt x="2910" y="1949"/>
                  </a:lnTo>
                  <a:lnTo>
                    <a:pt x="2902" y="1944"/>
                  </a:lnTo>
                  <a:lnTo>
                    <a:pt x="2895" y="1942"/>
                  </a:lnTo>
                  <a:lnTo>
                    <a:pt x="2890" y="1940"/>
                  </a:lnTo>
                  <a:lnTo>
                    <a:pt x="2884" y="1939"/>
                  </a:lnTo>
                  <a:lnTo>
                    <a:pt x="2903" y="1961"/>
                  </a:lnTo>
                  <a:lnTo>
                    <a:pt x="2922" y="1985"/>
                  </a:lnTo>
                  <a:lnTo>
                    <a:pt x="2942" y="2009"/>
                  </a:lnTo>
                  <a:lnTo>
                    <a:pt x="2961" y="2035"/>
                  </a:lnTo>
                  <a:close/>
                  <a:moveTo>
                    <a:pt x="3351" y="1894"/>
                  </a:moveTo>
                  <a:lnTo>
                    <a:pt x="3352" y="1909"/>
                  </a:lnTo>
                  <a:lnTo>
                    <a:pt x="3351" y="1923"/>
                  </a:lnTo>
                  <a:lnTo>
                    <a:pt x="3349" y="1938"/>
                  </a:lnTo>
                  <a:lnTo>
                    <a:pt x="3345" y="1951"/>
                  </a:lnTo>
                  <a:lnTo>
                    <a:pt x="3341" y="1965"/>
                  </a:lnTo>
                  <a:lnTo>
                    <a:pt x="3337" y="1976"/>
                  </a:lnTo>
                  <a:lnTo>
                    <a:pt x="3331" y="1988"/>
                  </a:lnTo>
                  <a:lnTo>
                    <a:pt x="3323" y="1999"/>
                  </a:lnTo>
                  <a:lnTo>
                    <a:pt x="3316" y="2011"/>
                  </a:lnTo>
                  <a:lnTo>
                    <a:pt x="3308" y="2021"/>
                  </a:lnTo>
                  <a:lnTo>
                    <a:pt x="3298" y="2031"/>
                  </a:lnTo>
                  <a:lnTo>
                    <a:pt x="3289" y="2041"/>
                  </a:lnTo>
                  <a:lnTo>
                    <a:pt x="3267" y="2060"/>
                  </a:lnTo>
                  <a:lnTo>
                    <a:pt x="3245" y="2078"/>
                  </a:lnTo>
                  <a:lnTo>
                    <a:pt x="3199" y="2114"/>
                  </a:lnTo>
                  <a:lnTo>
                    <a:pt x="3152" y="2149"/>
                  </a:lnTo>
                  <a:lnTo>
                    <a:pt x="3142" y="2159"/>
                  </a:lnTo>
                  <a:lnTo>
                    <a:pt x="3131" y="2169"/>
                  </a:lnTo>
                  <a:lnTo>
                    <a:pt x="3121" y="2178"/>
                  </a:lnTo>
                  <a:lnTo>
                    <a:pt x="3111" y="2189"/>
                  </a:lnTo>
                  <a:lnTo>
                    <a:pt x="3103" y="2199"/>
                  </a:lnTo>
                  <a:lnTo>
                    <a:pt x="3094" y="2211"/>
                  </a:lnTo>
                  <a:lnTo>
                    <a:pt x="3086" y="2222"/>
                  </a:lnTo>
                  <a:lnTo>
                    <a:pt x="3080" y="2235"/>
                  </a:lnTo>
                  <a:lnTo>
                    <a:pt x="3087" y="2234"/>
                  </a:lnTo>
                  <a:lnTo>
                    <a:pt x="3096" y="2231"/>
                  </a:lnTo>
                  <a:lnTo>
                    <a:pt x="3109" y="2228"/>
                  </a:lnTo>
                  <a:lnTo>
                    <a:pt x="3123" y="2222"/>
                  </a:lnTo>
                  <a:lnTo>
                    <a:pt x="3154" y="2210"/>
                  </a:lnTo>
                  <a:lnTo>
                    <a:pt x="3189" y="2196"/>
                  </a:lnTo>
                  <a:lnTo>
                    <a:pt x="3222" y="2182"/>
                  </a:lnTo>
                  <a:lnTo>
                    <a:pt x="3251" y="2171"/>
                  </a:lnTo>
                  <a:lnTo>
                    <a:pt x="3262" y="2167"/>
                  </a:lnTo>
                  <a:lnTo>
                    <a:pt x="3272" y="2164"/>
                  </a:lnTo>
                  <a:lnTo>
                    <a:pt x="3278" y="2163"/>
                  </a:lnTo>
                  <a:lnTo>
                    <a:pt x="3282" y="2164"/>
                  </a:lnTo>
                  <a:lnTo>
                    <a:pt x="3252" y="2190"/>
                  </a:lnTo>
                  <a:lnTo>
                    <a:pt x="3219" y="2217"/>
                  </a:lnTo>
                  <a:lnTo>
                    <a:pt x="3184" y="2245"/>
                  </a:lnTo>
                  <a:lnTo>
                    <a:pt x="3149" y="2271"/>
                  </a:lnTo>
                  <a:lnTo>
                    <a:pt x="3131" y="2284"/>
                  </a:lnTo>
                  <a:lnTo>
                    <a:pt x="3113" y="2295"/>
                  </a:lnTo>
                  <a:lnTo>
                    <a:pt x="3094" y="2307"/>
                  </a:lnTo>
                  <a:lnTo>
                    <a:pt x="3076" y="2316"/>
                  </a:lnTo>
                  <a:lnTo>
                    <a:pt x="3058" y="2325"/>
                  </a:lnTo>
                  <a:lnTo>
                    <a:pt x="3039" y="2332"/>
                  </a:lnTo>
                  <a:lnTo>
                    <a:pt x="3022" y="2338"/>
                  </a:lnTo>
                  <a:lnTo>
                    <a:pt x="3003" y="2341"/>
                  </a:lnTo>
                  <a:lnTo>
                    <a:pt x="2994" y="2331"/>
                  </a:lnTo>
                  <a:lnTo>
                    <a:pt x="2985" y="2322"/>
                  </a:lnTo>
                  <a:lnTo>
                    <a:pt x="2976" y="2312"/>
                  </a:lnTo>
                  <a:lnTo>
                    <a:pt x="2967" y="2304"/>
                  </a:lnTo>
                  <a:lnTo>
                    <a:pt x="2961" y="2309"/>
                  </a:lnTo>
                  <a:lnTo>
                    <a:pt x="2955" y="2319"/>
                  </a:lnTo>
                  <a:lnTo>
                    <a:pt x="2949" y="2331"/>
                  </a:lnTo>
                  <a:lnTo>
                    <a:pt x="2942" y="2346"/>
                  </a:lnTo>
                  <a:lnTo>
                    <a:pt x="2928" y="2383"/>
                  </a:lnTo>
                  <a:lnTo>
                    <a:pt x="2914" y="2425"/>
                  </a:lnTo>
                  <a:lnTo>
                    <a:pt x="2900" y="2469"/>
                  </a:lnTo>
                  <a:lnTo>
                    <a:pt x="2890" y="2509"/>
                  </a:lnTo>
                  <a:lnTo>
                    <a:pt x="2885" y="2527"/>
                  </a:lnTo>
                  <a:lnTo>
                    <a:pt x="2882" y="2542"/>
                  </a:lnTo>
                  <a:lnTo>
                    <a:pt x="2880" y="2554"/>
                  </a:lnTo>
                  <a:lnTo>
                    <a:pt x="2879" y="2564"/>
                  </a:lnTo>
                  <a:lnTo>
                    <a:pt x="2907" y="2561"/>
                  </a:lnTo>
                  <a:lnTo>
                    <a:pt x="2913" y="2538"/>
                  </a:lnTo>
                  <a:lnTo>
                    <a:pt x="2919" y="2516"/>
                  </a:lnTo>
                  <a:lnTo>
                    <a:pt x="2926" y="2494"/>
                  </a:lnTo>
                  <a:lnTo>
                    <a:pt x="2932" y="2472"/>
                  </a:lnTo>
                  <a:lnTo>
                    <a:pt x="2938" y="2449"/>
                  </a:lnTo>
                  <a:lnTo>
                    <a:pt x="2946" y="2426"/>
                  </a:lnTo>
                  <a:lnTo>
                    <a:pt x="2952" y="2404"/>
                  </a:lnTo>
                  <a:lnTo>
                    <a:pt x="2958" y="2382"/>
                  </a:lnTo>
                  <a:lnTo>
                    <a:pt x="2974" y="2384"/>
                  </a:lnTo>
                  <a:lnTo>
                    <a:pt x="2989" y="2386"/>
                  </a:lnTo>
                  <a:lnTo>
                    <a:pt x="3005" y="2388"/>
                  </a:lnTo>
                  <a:lnTo>
                    <a:pt x="3020" y="2391"/>
                  </a:lnTo>
                  <a:lnTo>
                    <a:pt x="3024" y="2413"/>
                  </a:lnTo>
                  <a:lnTo>
                    <a:pt x="3025" y="2435"/>
                  </a:lnTo>
                  <a:lnTo>
                    <a:pt x="3026" y="2457"/>
                  </a:lnTo>
                  <a:lnTo>
                    <a:pt x="3027" y="2480"/>
                  </a:lnTo>
                  <a:lnTo>
                    <a:pt x="3026" y="2529"/>
                  </a:lnTo>
                  <a:lnTo>
                    <a:pt x="3024" y="2579"/>
                  </a:lnTo>
                  <a:lnTo>
                    <a:pt x="3020" y="2628"/>
                  </a:lnTo>
                  <a:lnTo>
                    <a:pt x="3017" y="2678"/>
                  </a:lnTo>
                  <a:lnTo>
                    <a:pt x="3013" y="2726"/>
                  </a:lnTo>
                  <a:lnTo>
                    <a:pt x="3010" y="2774"/>
                  </a:lnTo>
                  <a:lnTo>
                    <a:pt x="2990" y="2791"/>
                  </a:lnTo>
                  <a:lnTo>
                    <a:pt x="2958" y="2815"/>
                  </a:lnTo>
                  <a:lnTo>
                    <a:pt x="2942" y="2827"/>
                  </a:lnTo>
                  <a:lnTo>
                    <a:pt x="2928" y="2836"/>
                  </a:lnTo>
                  <a:lnTo>
                    <a:pt x="2921" y="2840"/>
                  </a:lnTo>
                  <a:lnTo>
                    <a:pt x="2915" y="2842"/>
                  </a:lnTo>
                  <a:lnTo>
                    <a:pt x="2911" y="2843"/>
                  </a:lnTo>
                  <a:lnTo>
                    <a:pt x="2908" y="2842"/>
                  </a:lnTo>
                  <a:lnTo>
                    <a:pt x="2895" y="2819"/>
                  </a:lnTo>
                  <a:lnTo>
                    <a:pt x="2882" y="2796"/>
                  </a:lnTo>
                  <a:lnTo>
                    <a:pt x="2870" y="2773"/>
                  </a:lnTo>
                  <a:lnTo>
                    <a:pt x="2858" y="2751"/>
                  </a:lnTo>
                  <a:lnTo>
                    <a:pt x="2885" y="2724"/>
                  </a:lnTo>
                  <a:lnTo>
                    <a:pt x="2914" y="2698"/>
                  </a:lnTo>
                  <a:lnTo>
                    <a:pt x="2941" y="2669"/>
                  </a:lnTo>
                  <a:lnTo>
                    <a:pt x="2969" y="2642"/>
                  </a:lnTo>
                  <a:lnTo>
                    <a:pt x="2963" y="2638"/>
                  </a:lnTo>
                  <a:lnTo>
                    <a:pt x="2958" y="2636"/>
                  </a:lnTo>
                  <a:lnTo>
                    <a:pt x="2952" y="2633"/>
                  </a:lnTo>
                  <a:lnTo>
                    <a:pt x="2945" y="2633"/>
                  </a:lnTo>
                  <a:lnTo>
                    <a:pt x="2937" y="2635"/>
                  </a:lnTo>
                  <a:lnTo>
                    <a:pt x="2930" y="2637"/>
                  </a:lnTo>
                  <a:lnTo>
                    <a:pt x="2921" y="2640"/>
                  </a:lnTo>
                  <a:lnTo>
                    <a:pt x="2913" y="2644"/>
                  </a:lnTo>
                  <a:lnTo>
                    <a:pt x="2894" y="2655"/>
                  </a:lnTo>
                  <a:lnTo>
                    <a:pt x="2875" y="2667"/>
                  </a:lnTo>
                  <a:lnTo>
                    <a:pt x="2855" y="2681"/>
                  </a:lnTo>
                  <a:lnTo>
                    <a:pt x="2834" y="2696"/>
                  </a:lnTo>
                  <a:lnTo>
                    <a:pt x="2813" y="2711"/>
                  </a:lnTo>
                  <a:lnTo>
                    <a:pt x="2793" y="2724"/>
                  </a:lnTo>
                  <a:lnTo>
                    <a:pt x="2772" y="2737"/>
                  </a:lnTo>
                  <a:lnTo>
                    <a:pt x="2755" y="2748"/>
                  </a:lnTo>
                  <a:lnTo>
                    <a:pt x="2746" y="2752"/>
                  </a:lnTo>
                  <a:lnTo>
                    <a:pt x="2738" y="2755"/>
                  </a:lnTo>
                  <a:lnTo>
                    <a:pt x="2729" y="2757"/>
                  </a:lnTo>
                  <a:lnTo>
                    <a:pt x="2722" y="2758"/>
                  </a:lnTo>
                  <a:lnTo>
                    <a:pt x="2716" y="2758"/>
                  </a:lnTo>
                  <a:lnTo>
                    <a:pt x="2709" y="2756"/>
                  </a:lnTo>
                  <a:lnTo>
                    <a:pt x="2704" y="2754"/>
                  </a:lnTo>
                  <a:lnTo>
                    <a:pt x="2699" y="2750"/>
                  </a:lnTo>
                  <a:lnTo>
                    <a:pt x="2724" y="2686"/>
                  </a:lnTo>
                  <a:lnTo>
                    <a:pt x="2755" y="2610"/>
                  </a:lnTo>
                  <a:lnTo>
                    <a:pt x="2787" y="2525"/>
                  </a:lnTo>
                  <a:lnTo>
                    <a:pt x="2823" y="2435"/>
                  </a:lnTo>
                  <a:lnTo>
                    <a:pt x="2841" y="2389"/>
                  </a:lnTo>
                  <a:lnTo>
                    <a:pt x="2860" y="2345"/>
                  </a:lnTo>
                  <a:lnTo>
                    <a:pt x="2879" y="2303"/>
                  </a:lnTo>
                  <a:lnTo>
                    <a:pt x="2899" y="2262"/>
                  </a:lnTo>
                  <a:lnTo>
                    <a:pt x="2918" y="2222"/>
                  </a:lnTo>
                  <a:lnTo>
                    <a:pt x="2937" y="2188"/>
                  </a:lnTo>
                  <a:lnTo>
                    <a:pt x="2956" y="2155"/>
                  </a:lnTo>
                  <a:lnTo>
                    <a:pt x="2975" y="2127"/>
                  </a:lnTo>
                  <a:lnTo>
                    <a:pt x="2972" y="2111"/>
                  </a:lnTo>
                  <a:lnTo>
                    <a:pt x="2966" y="2096"/>
                  </a:lnTo>
                  <a:lnTo>
                    <a:pt x="2958" y="2079"/>
                  </a:lnTo>
                  <a:lnTo>
                    <a:pt x="2949" y="2063"/>
                  </a:lnTo>
                  <a:lnTo>
                    <a:pt x="2929" y="2031"/>
                  </a:lnTo>
                  <a:lnTo>
                    <a:pt x="2907" y="2000"/>
                  </a:lnTo>
                  <a:lnTo>
                    <a:pt x="2897" y="1986"/>
                  </a:lnTo>
                  <a:lnTo>
                    <a:pt x="2888" y="1971"/>
                  </a:lnTo>
                  <a:lnTo>
                    <a:pt x="2879" y="1957"/>
                  </a:lnTo>
                  <a:lnTo>
                    <a:pt x="2873" y="1944"/>
                  </a:lnTo>
                  <a:lnTo>
                    <a:pt x="2867" y="1932"/>
                  </a:lnTo>
                  <a:lnTo>
                    <a:pt x="2865" y="1921"/>
                  </a:lnTo>
                  <a:lnTo>
                    <a:pt x="2865" y="1916"/>
                  </a:lnTo>
                  <a:lnTo>
                    <a:pt x="2865" y="1911"/>
                  </a:lnTo>
                  <a:lnTo>
                    <a:pt x="2866" y="1905"/>
                  </a:lnTo>
                  <a:lnTo>
                    <a:pt x="2869" y="1901"/>
                  </a:lnTo>
                  <a:lnTo>
                    <a:pt x="2885" y="1912"/>
                  </a:lnTo>
                  <a:lnTo>
                    <a:pt x="2905" y="1927"/>
                  </a:lnTo>
                  <a:lnTo>
                    <a:pt x="2929" y="1943"/>
                  </a:lnTo>
                  <a:lnTo>
                    <a:pt x="2952" y="1960"/>
                  </a:lnTo>
                  <a:lnTo>
                    <a:pt x="2975" y="1976"/>
                  </a:lnTo>
                  <a:lnTo>
                    <a:pt x="2997" y="1989"/>
                  </a:lnTo>
                  <a:lnTo>
                    <a:pt x="3009" y="1994"/>
                  </a:lnTo>
                  <a:lnTo>
                    <a:pt x="3018" y="1997"/>
                  </a:lnTo>
                  <a:lnTo>
                    <a:pt x="3028" y="1999"/>
                  </a:lnTo>
                  <a:lnTo>
                    <a:pt x="3037" y="2000"/>
                  </a:lnTo>
                  <a:lnTo>
                    <a:pt x="3045" y="1983"/>
                  </a:lnTo>
                  <a:lnTo>
                    <a:pt x="3053" y="1966"/>
                  </a:lnTo>
                  <a:lnTo>
                    <a:pt x="3062" y="1950"/>
                  </a:lnTo>
                  <a:lnTo>
                    <a:pt x="3070" y="1935"/>
                  </a:lnTo>
                  <a:lnTo>
                    <a:pt x="3080" y="1922"/>
                  </a:lnTo>
                  <a:lnTo>
                    <a:pt x="3091" y="1910"/>
                  </a:lnTo>
                  <a:lnTo>
                    <a:pt x="3098" y="1903"/>
                  </a:lnTo>
                  <a:lnTo>
                    <a:pt x="3105" y="1898"/>
                  </a:lnTo>
                  <a:lnTo>
                    <a:pt x="3112" y="1893"/>
                  </a:lnTo>
                  <a:lnTo>
                    <a:pt x="3120" y="1888"/>
                  </a:lnTo>
                  <a:lnTo>
                    <a:pt x="3132" y="1895"/>
                  </a:lnTo>
                  <a:lnTo>
                    <a:pt x="3145" y="1902"/>
                  </a:lnTo>
                  <a:lnTo>
                    <a:pt x="3150" y="1946"/>
                  </a:lnTo>
                  <a:lnTo>
                    <a:pt x="3137" y="1953"/>
                  </a:lnTo>
                  <a:lnTo>
                    <a:pt x="3125" y="1960"/>
                  </a:lnTo>
                  <a:lnTo>
                    <a:pt x="3113" y="1969"/>
                  </a:lnTo>
                  <a:lnTo>
                    <a:pt x="3103" y="1977"/>
                  </a:lnTo>
                  <a:lnTo>
                    <a:pt x="3094" y="1986"/>
                  </a:lnTo>
                  <a:lnTo>
                    <a:pt x="3086" y="1995"/>
                  </a:lnTo>
                  <a:lnTo>
                    <a:pt x="3077" y="2005"/>
                  </a:lnTo>
                  <a:lnTo>
                    <a:pt x="3071" y="2015"/>
                  </a:lnTo>
                  <a:lnTo>
                    <a:pt x="3065" y="2026"/>
                  </a:lnTo>
                  <a:lnTo>
                    <a:pt x="3060" y="2037"/>
                  </a:lnTo>
                  <a:lnTo>
                    <a:pt x="3054" y="2049"/>
                  </a:lnTo>
                  <a:lnTo>
                    <a:pt x="3049" y="2063"/>
                  </a:lnTo>
                  <a:lnTo>
                    <a:pt x="3041" y="2091"/>
                  </a:lnTo>
                  <a:lnTo>
                    <a:pt x="3032" y="2123"/>
                  </a:lnTo>
                  <a:lnTo>
                    <a:pt x="3041" y="2128"/>
                  </a:lnTo>
                  <a:lnTo>
                    <a:pt x="3049" y="2132"/>
                  </a:lnTo>
                  <a:lnTo>
                    <a:pt x="3057" y="2133"/>
                  </a:lnTo>
                  <a:lnTo>
                    <a:pt x="3066" y="2134"/>
                  </a:lnTo>
                  <a:lnTo>
                    <a:pt x="3073" y="2133"/>
                  </a:lnTo>
                  <a:lnTo>
                    <a:pt x="3082" y="2130"/>
                  </a:lnTo>
                  <a:lnTo>
                    <a:pt x="3089" y="2128"/>
                  </a:lnTo>
                  <a:lnTo>
                    <a:pt x="3096" y="2124"/>
                  </a:lnTo>
                  <a:lnTo>
                    <a:pt x="3103" y="2119"/>
                  </a:lnTo>
                  <a:lnTo>
                    <a:pt x="3110" y="2114"/>
                  </a:lnTo>
                  <a:lnTo>
                    <a:pt x="3117" y="2107"/>
                  </a:lnTo>
                  <a:lnTo>
                    <a:pt x="3123" y="2100"/>
                  </a:lnTo>
                  <a:lnTo>
                    <a:pt x="3136" y="2085"/>
                  </a:lnTo>
                  <a:lnTo>
                    <a:pt x="3147" y="2068"/>
                  </a:lnTo>
                  <a:lnTo>
                    <a:pt x="3158" y="2050"/>
                  </a:lnTo>
                  <a:lnTo>
                    <a:pt x="3167" y="2032"/>
                  </a:lnTo>
                  <a:lnTo>
                    <a:pt x="3176" y="2015"/>
                  </a:lnTo>
                  <a:lnTo>
                    <a:pt x="3183" y="2000"/>
                  </a:lnTo>
                  <a:lnTo>
                    <a:pt x="3189" y="1987"/>
                  </a:lnTo>
                  <a:lnTo>
                    <a:pt x="3195" y="1976"/>
                  </a:lnTo>
                  <a:lnTo>
                    <a:pt x="3199" y="1970"/>
                  </a:lnTo>
                  <a:lnTo>
                    <a:pt x="3202" y="1968"/>
                  </a:lnTo>
                  <a:lnTo>
                    <a:pt x="3210" y="1974"/>
                  </a:lnTo>
                  <a:lnTo>
                    <a:pt x="3217" y="1978"/>
                  </a:lnTo>
                  <a:lnTo>
                    <a:pt x="3221" y="1979"/>
                  </a:lnTo>
                  <a:lnTo>
                    <a:pt x="3226" y="1979"/>
                  </a:lnTo>
                  <a:lnTo>
                    <a:pt x="3233" y="1978"/>
                  </a:lnTo>
                  <a:lnTo>
                    <a:pt x="3241" y="1977"/>
                  </a:lnTo>
                  <a:lnTo>
                    <a:pt x="3243" y="1970"/>
                  </a:lnTo>
                  <a:lnTo>
                    <a:pt x="3243" y="1962"/>
                  </a:lnTo>
                  <a:lnTo>
                    <a:pt x="3244" y="1956"/>
                  </a:lnTo>
                  <a:lnTo>
                    <a:pt x="3243" y="1951"/>
                  </a:lnTo>
                  <a:lnTo>
                    <a:pt x="3242" y="1941"/>
                  </a:lnTo>
                  <a:lnTo>
                    <a:pt x="3240" y="1932"/>
                  </a:lnTo>
                  <a:lnTo>
                    <a:pt x="3239" y="1924"/>
                  </a:lnTo>
                  <a:lnTo>
                    <a:pt x="3240" y="1916"/>
                  </a:lnTo>
                  <a:lnTo>
                    <a:pt x="3241" y="1912"/>
                  </a:lnTo>
                  <a:lnTo>
                    <a:pt x="3244" y="1908"/>
                  </a:lnTo>
                  <a:lnTo>
                    <a:pt x="3247" y="1902"/>
                  </a:lnTo>
                  <a:lnTo>
                    <a:pt x="3252" y="1897"/>
                  </a:lnTo>
                  <a:lnTo>
                    <a:pt x="3278" y="1902"/>
                  </a:lnTo>
                  <a:lnTo>
                    <a:pt x="3278" y="1912"/>
                  </a:lnTo>
                  <a:lnTo>
                    <a:pt x="3278" y="1921"/>
                  </a:lnTo>
                  <a:lnTo>
                    <a:pt x="3278" y="1931"/>
                  </a:lnTo>
                  <a:lnTo>
                    <a:pt x="3278" y="1940"/>
                  </a:lnTo>
                  <a:lnTo>
                    <a:pt x="3295" y="1929"/>
                  </a:lnTo>
                  <a:lnTo>
                    <a:pt x="3308" y="1917"/>
                  </a:lnTo>
                  <a:lnTo>
                    <a:pt x="3314" y="1911"/>
                  </a:lnTo>
                  <a:lnTo>
                    <a:pt x="3319" y="1903"/>
                  </a:lnTo>
                  <a:lnTo>
                    <a:pt x="3324" y="1895"/>
                  </a:lnTo>
                  <a:lnTo>
                    <a:pt x="3331" y="1884"/>
                  </a:lnTo>
                  <a:lnTo>
                    <a:pt x="3340" y="1888"/>
                  </a:lnTo>
                  <a:lnTo>
                    <a:pt x="3351" y="1894"/>
                  </a:lnTo>
                  <a:close/>
                  <a:moveTo>
                    <a:pt x="3148" y="2036"/>
                  </a:moveTo>
                  <a:lnTo>
                    <a:pt x="3148" y="2014"/>
                  </a:lnTo>
                  <a:lnTo>
                    <a:pt x="3134" y="2007"/>
                  </a:lnTo>
                  <a:lnTo>
                    <a:pt x="3121" y="1999"/>
                  </a:lnTo>
                  <a:lnTo>
                    <a:pt x="3121" y="1989"/>
                  </a:lnTo>
                  <a:lnTo>
                    <a:pt x="3125" y="1988"/>
                  </a:lnTo>
                  <a:lnTo>
                    <a:pt x="3129" y="1988"/>
                  </a:lnTo>
                  <a:lnTo>
                    <a:pt x="3133" y="1989"/>
                  </a:lnTo>
                  <a:lnTo>
                    <a:pt x="3138" y="1990"/>
                  </a:lnTo>
                  <a:lnTo>
                    <a:pt x="3147" y="1994"/>
                  </a:lnTo>
                  <a:lnTo>
                    <a:pt x="3158" y="2000"/>
                  </a:lnTo>
                  <a:lnTo>
                    <a:pt x="3157" y="2012"/>
                  </a:lnTo>
                  <a:lnTo>
                    <a:pt x="3154" y="2022"/>
                  </a:lnTo>
                  <a:lnTo>
                    <a:pt x="3152" y="2030"/>
                  </a:lnTo>
                  <a:lnTo>
                    <a:pt x="3149" y="2039"/>
                  </a:lnTo>
                  <a:lnTo>
                    <a:pt x="3146" y="2045"/>
                  </a:lnTo>
                  <a:lnTo>
                    <a:pt x="3143" y="2051"/>
                  </a:lnTo>
                  <a:lnTo>
                    <a:pt x="3139" y="2056"/>
                  </a:lnTo>
                  <a:lnTo>
                    <a:pt x="3134" y="2061"/>
                  </a:lnTo>
                  <a:lnTo>
                    <a:pt x="3124" y="2069"/>
                  </a:lnTo>
                  <a:lnTo>
                    <a:pt x="3111" y="2077"/>
                  </a:lnTo>
                  <a:lnTo>
                    <a:pt x="3096" y="2083"/>
                  </a:lnTo>
                  <a:lnTo>
                    <a:pt x="3080" y="2090"/>
                  </a:lnTo>
                  <a:lnTo>
                    <a:pt x="3075" y="2087"/>
                  </a:lnTo>
                  <a:lnTo>
                    <a:pt x="3070" y="2086"/>
                  </a:lnTo>
                  <a:lnTo>
                    <a:pt x="3086" y="2050"/>
                  </a:lnTo>
                  <a:lnTo>
                    <a:pt x="3095" y="2031"/>
                  </a:lnTo>
                  <a:lnTo>
                    <a:pt x="3099" y="2027"/>
                  </a:lnTo>
                  <a:lnTo>
                    <a:pt x="3101" y="2025"/>
                  </a:lnTo>
                  <a:lnTo>
                    <a:pt x="3103" y="2026"/>
                  </a:lnTo>
                  <a:lnTo>
                    <a:pt x="3105" y="2028"/>
                  </a:lnTo>
                  <a:lnTo>
                    <a:pt x="3107" y="2031"/>
                  </a:lnTo>
                  <a:lnTo>
                    <a:pt x="3110" y="2034"/>
                  </a:lnTo>
                  <a:lnTo>
                    <a:pt x="3113" y="2037"/>
                  </a:lnTo>
                  <a:lnTo>
                    <a:pt x="3118" y="2041"/>
                  </a:lnTo>
                  <a:lnTo>
                    <a:pt x="3123" y="2043"/>
                  </a:lnTo>
                  <a:lnTo>
                    <a:pt x="3129" y="2043"/>
                  </a:lnTo>
                  <a:lnTo>
                    <a:pt x="3138" y="2041"/>
                  </a:lnTo>
                  <a:lnTo>
                    <a:pt x="3148" y="2036"/>
                  </a:lnTo>
                  <a:close/>
                  <a:moveTo>
                    <a:pt x="3052" y="1898"/>
                  </a:moveTo>
                  <a:lnTo>
                    <a:pt x="3050" y="1898"/>
                  </a:lnTo>
                  <a:lnTo>
                    <a:pt x="3048" y="1899"/>
                  </a:lnTo>
                  <a:lnTo>
                    <a:pt x="3035" y="1882"/>
                  </a:lnTo>
                  <a:lnTo>
                    <a:pt x="3026" y="1865"/>
                  </a:lnTo>
                  <a:lnTo>
                    <a:pt x="3017" y="1850"/>
                  </a:lnTo>
                  <a:lnTo>
                    <a:pt x="3011" y="1837"/>
                  </a:lnTo>
                  <a:lnTo>
                    <a:pt x="3012" y="1836"/>
                  </a:lnTo>
                  <a:lnTo>
                    <a:pt x="3013" y="1836"/>
                  </a:lnTo>
                  <a:lnTo>
                    <a:pt x="3024" y="1846"/>
                  </a:lnTo>
                  <a:lnTo>
                    <a:pt x="3038" y="1861"/>
                  </a:lnTo>
                  <a:lnTo>
                    <a:pt x="3045" y="1871"/>
                  </a:lnTo>
                  <a:lnTo>
                    <a:pt x="3050" y="1880"/>
                  </a:lnTo>
                  <a:lnTo>
                    <a:pt x="3052" y="1884"/>
                  </a:lnTo>
                  <a:lnTo>
                    <a:pt x="3053" y="1888"/>
                  </a:lnTo>
                  <a:lnTo>
                    <a:pt x="3053" y="1894"/>
                  </a:lnTo>
                  <a:lnTo>
                    <a:pt x="3052" y="1898"/>
                  </a:lnTo>
                  <a:close/>
                  <a:moveTo>
                    <a:pt x="2856" y="1718"/>
                  </a:moveTo>
                  <a:lnTo>
                    <a:pt x="2850" y="1730"/>
                  </a:lnTo>
                  <a:lnTo>
                    <a:pt x="2843" y="1746"/>
                  </a:lnTo>
                  <a:lnTo>
                    <a:pt x="2836" y="1764"/>
                  </a:lnTo>
                  <a:lnTo>
                    <a:pt x="2828" y="1785"/>
                  </a:lnTo>
                  <a:lnTo>
                    <a:pt x="2813" y="1832"/>
                  </a:lnTo>
                  <a:lnTo>
                    <a:pt x="2795" y="1883"/>
                  </a:lnTo>
                  <a:lnTo>
                    <a:pt x="2785" y="1908"/>
                  </a:lnTo>
                  <a:lnTo>
                    <a:pt x="2774" y="1931"/>
                  </a:lnTo>
                  <a:lnTo>
                    <a:pt x="2762" y="1953"/>
                  </a:lnTo>
                  <a:lnTo>
                    <a:pt x="2749" y="1972"/>
                  </a:lnTo>
                  <a:lnTo>
                    <a:pt x="2743" y="1979"/>
                  </a:lnTo>
                  <a:lnTo>
                    <a:pt x="2736" y="1988"/>
                  </a:lnTo>
                  <a:lnTo>
                    <a:pt x="2729" y="1994"/>
                  </a:lnTo>
                  <a:lnTo>
                    <a:pt x="2721" y="1999"/>
                  </a:lnTo>
                  <a:lnTo>
                    <a:pt x="2713" y="2004"/>
                  </a:lnTo>
                  <a:lnTo>
                    <a:pt x="2705" y="2007"/>
                  </a:lnTo>
                  <a:lnTo>
                    <a:pt x="2697" y="2009"/>
                  </a:lnTo>
                  <a:lnTo>
                    <a:pt x="2688" y="2010"/>
                  </a:lnTo>
                  <a:lnTo>
                    <a:pt x="2686" y="2010"/>
                  </a:lnTo>
                  <a:lnTo>
                    <a:pt x="2687" y="1915"/>
                  </a:lnTo>
                  <a:lnTo>
                    <a:pt x="2690" y="1837"/>
                  </a:lnTo>
                  <a:lnTo>
                    <a:pt x="2689" y="1803"/>
                  </a:lnTo>
                  <a:lnTo>
                    <a:pt x="2688" y="1772"/>
                  </a:lnTo>
                  <a:lnTo>
                    <a:pt x="2687" y="1757"/>
                  </a:lnTo>
                  <a:lnTo>
                    <a:pt x="2685" y="1745"/>
                  </a:lnTo>
                  <a:lnTo>
                    <a:pt x="2682" y="1732"/>
                  </a:lnTo>
                  <a:lnTo>
                    <a:pt x="2679" y="1720"/>
                  </a:lnTo>
                  <a:lnTo>
                    <a:pt x="2674" y="1709"/>
                  </a:lnTo>
                  <a:lnTo>
                    <a:pt x="2669" y="1698"/>
                  </a:lnTo>
                  <a:lnTo>
                    <a:pt x="2663" y="1689"/>
                  </a:lnTo>
                  <a:lnTo>
                    <a:pt x="2655" y="1679"/>
                  </a:lnTo>
                  <a:lnTo>
                    <a:pt x="2648" y="1671"/>
                  </a:lnTo>
                  <a:lnTo>
                    <a:pt x="2638" y="1662"/>
                  </a:lnTo>
                  <a:lnTo>
                    <a:pt x="2628" y="1655"/>
                  </a:lnTo>
                  <a:lnTo>
                    <a:pt x="2616" y="1649"/>
                  </a:lnTo>
                  <a:lnTo>
                    <a:pt x="2604" y="1642"/>
                  </a:lnTo>
                  <a:lnTo>
                    <a:pt x="2589" y="1636"/>
                  </a:lnTo>
                  <a:lnTo>
                    <a:pt x="2573" y="1631"/>
                  </a:lnTo>
                  <a:lnTo>
                    <a:pt x="2555" y="1625"/>
                  </a:lnTo>
                  <a:lnTo>
                    <a:pt x="2536" y="1620"/>
                  </a:lnTo>
                  <a:lnTo>
                    <a:pt x="2515" y="1616"/>
                  </a:lnTo>
                  <a:lnTo>
                    <a:pt x="2493" y="1613"/>
                  </a:lnTo>
                  <a:lnTo>
                    <a:pt x="2469" y="1608"/>
                  </a:lnTo>
                  <a:lnTo>
                    <a:pt x="2463" y="1600"/>
                  </a:lnTo>
                  <a:lnTo>
                    <a:pt x="2460" y="1593"/>
                  </a:lnTo>
                  <a:lnTo>
                    <a:pt x="2457" y="1586"/>
                  </a:lnTo>
                  <a:lnTo>
                    <a:pt x="2456" y="1581"/>
                  </a:lnTo>
                  <a:lnTo>
                    <a:pt x="2468" y="1575"/>
                  </a:lnTo>
                  <a:lnTo>
                    <a:pt x="2479" y="1569"/>
                  </a:lnTo>
                  <a:lnTo>
                    <a:pt x="2493" y="1564"/>
                  </a:lnTo>
                  <a:lnTo>
                    <a:pt x="2507" y="1560"/>
                  </a:lnTo>
                  <a:lnTo>
                    <a:pt x="2522" y="1557"/>
                  </a:lnTo>
                  <a:lnTo>
                    <a:pt x="2538" y="1554"/>
                  </a:lnTo>
                  <a:lnTo>
                    <a:pt x="2555" y="1550"/>
                  </a:lnTo>
                  <a:lnTo>
                    <a:pt x="2573" y="1548"/>
                  </a:lnTo>
                  <a:lnTo>
                    <a:pt x="2610" y="1545"/>
                  </a:lnTo>
                  <a:lnTo>
                    <a:pt x="2650" y="1544"/>
                  </a:lnTo>
                  <a:lnTo>
                    <a:pt x="2691" y="1545"/>
                  </a:lnTo>
                  <a:lnTo>
                    <a:pt x="2732" y="1546"/>
                  </a:lnTo>
                  <a:lnTo>
                    <a:pt x="2775" y="1550"/>
                  </a:lnTo>
                  <a:lnTo>
                    <a:pt x="2816" y="1555"/>
                  </a:lnTo>
                  <a:lnTo>
                    <a:pt x="2856" y="1560"/>
                  </a:lnTo>
                  <a:lnTo>
                    <a:pt x="2895" y="1566"/>
                  </a:lnTo>
                  <a:lnTo>
                    <a:pt x="2931" y="1573"/>
                  </a:lnTo>
                  <a:lnTo>
                    <a:pt x="2963" y="1580"/>
                  </a:lnTo>
                  <a:lnTo>
                    <a:pt x="2993" y="1587"/>
                  </a:lnTo>
                  <a:lnTo>
                    <a:pt x="3017" y="1595"/>
                  </a:lnTo>
                  <a:lnTo>
                    <a:pt x="2996" y="1610"/>
                  </a:lnTo>
                  <a:lnTo>
                    <a:pt x="2976" y="1625"/>
                  </a:lnTo>
                  <a:lnTo>
                    <a:pt x="2955" y="1640"/>
                  </a:lnTo>
                  <a:lnTo>
                    <a:pt x="2935" y="1655"/>
                  </a:lnTo>
                  <a:lnTo>
                    <a:pt x="2915" y="1671"/>
                  </a:lnTo>
                  <a:lnTo>
                    <a:pt x="2895" y="1687"/>
                  </a:lnTo>
                  <a:lnTo>
                    <a:pt x="2876" y="1703"/>
                  </a:lnTo>
                  <a:lnTo>
                    <a:pt x="2856" y="1718"/>
                  </a:lnTo>
                  <a:close/>
                  <a:moveTo>
                    <a:pt x="2458" y="1637"/>
                  </a:moveTo>
                  <a:lnTo>
                    <a:pt x="2496" y="1642"/>
                  </a:lnTo>
                  <a:lnTo>
                    <a:pt x="2529" y="1648"/>
                  </a:lnTo>
                  <a:lnTo>
                    <a:pt x="2557" y="1654"/>
                  </a:lnTo>
                  <a:lnTo>
                    <a:pt x="2581" y="1661"/>
                  </a:lnTo>
                  <a:lnTo>
                    <a:pt x="2592" y="1667"/>
                  </a:lnTo>
                  <a:lnTo>
                    <a:pt x="2603" y="1671"/>
                  </a:lnTo>
                  <a:lnTo>
                    <a:pt x="2611" y="1676"/>
                  </a:lnTo>
                  <a:lnTo>
                    <a:pt x="2619" y="1681"/>
                  </a:lnTo>
                  <a:lnTo>
                    <a:pt x="2627" y="1687"/>
                  </a:lnTo>
                  <a:lnTo>
                    <a:pt x="2633" y="1693"/>
                  </a:lnTo>
                  <a:lnTo>
                    <a:pt x="2638" y="1700"/>
                  </a:lnTo>
                  <a:lnTo>
                    <a:pt x="2644" y="1708"/>
                  </a:lnTo>
                  <a:lnTo>
                    <a:pt x="2648" y="1716"/>
                  </a:lnTo>
                  <a:lnTo>
                    <a:pt x="2652" y="1725"/>
                  </a:lnTo>
                  <a:lnTo>
                    <a:pt x="2655" y="1734"/>
                  </a:lnTo>
                  <a:lnTo>
                    <a:pt x="2657" y="1744"/>
                  </a:lnTo>
                  <a:lnTo>
                    <a:pt x="2662" y="1766"/>
                  </a:lnTo>
                  <a:lnTo>
                    <a:pt x="2664" y="1791"/>
                  </a:lnTo>
                  <a:lnTo>
                    <a:pt x="2665" y="1821"/>
                  </a:lnTo>
                  <a:lnTo>
                    <a:pt x="2665" y="1853"/>
                  </a:lnTo>
                  <a:lnTo>
                    <a:pt x="2665" y="1890"/>
                  </a:lnTo>
                  <a:lnTo>
                    <a:pt x="2663" y="1930"/>
                  </a:lnTo>
                  <a:lnTo>
                    <a:pt x="2661" y="1950"/>
                  </a:lnTo>
                  <a:lnTo>
                    <a:pt x="2656" y="1968"/>
                  </a:lnTo>
                  <a:lnTo>
                    <a:pt x="2651" y="1985"/>
                  </a:lnTo>
                  <a:lnTo>
                    <a:pt x="2645" y="2000"/>
                  </a:lnTo>
                  <a:lnTo>
                    <a:pt x="2637" y="2015"/>
                  </a:lnTo>
                  <a:lnTo>
                    <a:pt x="2629" y="2029"/>
                  </a:lnTo>
                  <a:lnTo>
                    <a:pt x="2619" y="2041"/>
                  </a:lnTo>
                  <a:lnTo>
                    <a:pt x="2610" y="2052"/>
                  </a:lnTo>
                  <a:lnTo>
                    <a:pt x="2598" y="2063"/>
                  </a:lnTo>
                  <a:lnTo>
                    <a:pt x="2587" y="2072"/>
                  </a:lnTo>
                  <a:lnTo>
                    <a:pt x="2573" y="2081"/>
                  </a:lnTo>
                  <a:lnTo>
                    <a:pt x="2559" y="2088"/>
                  </a:lnTo>
                  <a:lnTo>
                    <a:pt x="2545" y="2095"/>
                  </a:lnTo>
                  <a:lnTo>
                    <a:pt x="2530" y="2100"/>
                  </a:lnTo>
                  <a:lnTo>
                    <a:pt x="2514" y="2104"/>
                  </a:lnTo>
                  <a:lnTo>
                    <a:pt x="2497" y="2107"/>
                  </a:lnTo>
                  <a:lnTo>
                    <a:pt x="2447" y="2100"/>
                  </a:lnTo>
                  <a:lnTo>
                    <a:pt x="2447" y="2088"/>
                  </a:lnTo>
                  <a:lnTo>
                    <a:pt x="2446" y="2077"/>
                  </a:lnTo>
                  <a:lnTo>
                    <a:pt x="2446" y="2065"/>
                  </a:lnTo>
                  <a:lnTo>
                    <a:pt x="2446" y="2054"/>
                  </a:lnTo>
                  <a:lnTo>
                    <a:pt x="2456" y="2050"/>
                  </a:lnTo>
                  <a:lnTo>
                    <a:pt x="2466" y="2045"/>
                  </a:lnTo>
                  <a:lnTo>
                    <a:pt x="2476" y="2041"/>
                  </a:lnTo>
                  <a:lnTo>
                    <a:pt x="2485" y="2036"/>
                  </a:lnTo>
                  <a:lnTo>
                    <a:pt x="2485" y="2030"/>
                  </a:lnTo>
                  <a:lnTo>
                    <a:pt x="2484" y="2025"/>
                  </a:lnTo>
                  <a:lnTo>
                    <a:pt x="2482" y="2020"/>
                  </a:lnTo>
                  <a:lnTo>
                    <a:pt x="2480" y="2015"/>
                  </a:lnTo>
                  <a:lnTo>
                    <a:pt x="2475" y="2010"/>
                  </a:lnTo>
                  <a:lnTo>
                    <a:pt x="2469" y="2006"/>
                  </a:lnTo>
                  <a:lnTo>
                    <a:pt x="2462" y="2004"/>
                  </a:lnTo>
                  <a:lnTo>
                    <a:pt x="2457" y="2002"/>
                  </a:lnTo>
                  <a:lnTo>
                    <a:pt x="2455" y="2000"/>
                  </a:lnTo>
                  <a:lnTo>
                    <a:pt x="2453" y="1999"/>
                  </a:lnTo>
                  <a:lnTo>
                    <a:pt x="2452" y="1997"/>
                  </a:lnTo>
                  <a:lnTo>
                    <a:pt x="2452" y="1995"/>
                  </a:lnTo>
                  <a:lnTo>
                    <a:pt x="2458" y="1990"/>
                  </a:lnTo>
                  <a:lnTo>
                    <a:pt x="2464" y="1986"/>
                  </a:lnTo>
                  <a:lnTo>
                    <a:pt x="2472" y="1984"/>
                  </a:lnTo>
                  <a:lnTo>
                    <a:pt x="2479" y="1984"/>
                  </a:lnTo>
                  <a:lnTo>
                    <a:pt x="2492" y="1986"/>
                  </a:lnTo>
                  <a:lnTo>
                    <a:pt x="2504" y="1988"/>
                  </a:lnTo>
                  <a:lnTo>
                    <a:pt x="2510" y="1989"/>
                  </a:lnTo>
                  <a:lnTo>
                    <a:pt x="2515" y="1989"/>
                  </a:lnTo>
                  <a:lnTo>
                    <a:pt x="2519" y="1988"/>
                  </a:lnTo>
                  <a:lnTo>
                    <a:pt x="2522" y="1986"/>
                  </a:lnTo>
                  <a:lnTo>
                    <a:pt x="2525" y="1981"/>
                  </a:lnTo>
                  <a:lnTo>
                    <a:pt x="2526" y="1975"/>
                  </a:lnTo>
                  <a:lnTo>
                    <a:pt x="2526" y="1966"/>
                  </a:lnTo>
                  <a:lnTo>
                    <a:pt x="2525" y="1953"/>
                  </a:lnTo>
                  <a:lnTo>
                    <a:pt x="2445" y="1953"/>
                  </a:lnTo>
                  <a:lnTo>
                    <a:pt x="2446" y="1940"/>
                  </a:lnTo>
                  <a:lnTo>
                    <a:pt x="2450" y="1931"/>
                  </a:lnTo>
                  <a:lnTo>
                    <a:pt x="2453" y="1923"/>
                  </a:lnTo>
                  <a:lnTo>
                    <a:pt x="2456" y="1918"/>
                  </a:lnTo>
                  <a:lnTo>
                    <a:pt x="2459" y="1913"/>
                  </a:lnTo>
                  <a:lnTo>
                    <a:pt x="2462" y="1908"/>
                  </a:lnTo>
                  <a:lnTo>
                    <a:pt x="2463" y="1901"/>
                  </a:lnTo>
                  <a:lnTo>
                    <a:pt x="2462" y="1891"/>
                  </a:lnTo>
                  <a:lnTo>
                    <a:pt x="2433" y="1888"/>
                  </a:lnTo>
                  <a:lnTo>
                    <a:pt x="2403" y="1887"/>
                  </a:lnTo>
                  <a:lnTo>
                    <a:pt x="2373" y="1886"/>
                  </a:lnTo>
                  <a:lnTo>
                    <a:pt x="2343" y="1884"/>
                  </a:lnTo>
                  <a:lnTo>
                    <a:pt x="2344" y="1864"/>
                  </a:lnTo>
                  <a:lnTo>
                    <a:pt x="2346" y="1846"/>
                  </a:lnTo>
                  <a:lnTo>
                    <a:pt x="2348" y="1828"/>
                  </a:lnTo>
                  <a:lnTo>
                    <a:pt x="2353" y="1811"/>
                  </a:lnTo>
                  <a:lnTo>
                    <a:pt x="2358" y="1795"/>
                  </a:lnTo>
                  <a:lnTo>
                    <a:pt x="2364" y="1781"/>
                  </a:lnTo>
                  <a:lnTo>
                    <a:pt x="2372" y="1766"/>
                  </a:lnTo>
                  <a:lnTo>
                    <a:pt x="2379" y="1751"/>
                  </a:lnTo>
                  <a:lnTo>
                    <a:pt x="2396" y="1724"/>
                  </a:lnTo>
                  <a:lnTo>
                    <a:pt x="2416" y="1696"/>
                  </a:lnTo>
                  <a:lnTo>
                    <a:pt x="2436" y="1668"/>
                  </a:lnTo>
                  <a:lnTo>
                    <a:pt x="2458" y="1637"/>
                  </a:lnTo>
                  <a:close/>
                  <a:moveTo>
                    <a:pt x="2310" y="1899"/>
                  </a:moveTo>
                  <a:lnTo>
                    <a:pt x="2301" y="1901"/>
                  </a:lnTo>
                  <a:lnTo>
                    <a:pt x="2291" y="1904"/>
                  </a:lnTo>
                  <a:lnTo>
                    <a:pt x="2282" y="1906"/>
                  </a:lnTo>
                  <a:lnTo>
                    <a:pt x="2272" y="1909"/>
                  </a:lnTo>
                  <a:lnTo>
                    <a:pt x="2267" y="1902"/>
                  </a:lnTo>
                  <a:lnTo>
                    <a:pt x="2263" y="1897"/>
                  </a:lnTo>
                  <a:lnTo>
                    <a:pt x="2275" y="1887"/>
                  </a:lnTo>
                  <a:lnTo>
                    <a:pt x="2290" y="1879"/>
                  </a:lnTo>
                  <a:lnTo>
                    <a:pt x="2300" y="1890"/>
                  </a:lnTo>
                  <a:lnTo>
                    <a:pt x="2310" y="1899"/>
                  </a:lnTo>
                  <a:close/>
                  <a:moveTo>
                    <a:pt x="2407" y="2119"/>
                  </a:moveTo>
                  <a:lnTo>
                    <a:pt x="2400" y="2113"/>
                  </a:lnTo>
                  <a:lnTo>
                    <a:pt x="2394" y="2106"/>
                  </a:lnTo>
                  <a:lnTo>
                    <a:pt x="2395" y="2101"/>
                  </a:lnTo>
                  <a:lnTo>
                    <a:pt x="2396" y="2098"/>
                  </a:lnTo>
                  <a:lnTo>
                    <a:pt x="2398" y="2096"/>
                  </a:lnTo>
                  <a:lnTo>
                    <a:pt x="2400" y="2095"/>
                  </a:lnTo>
                  <a:lnTo>
                    <a:pt x="2405" y="2096"/>
                  </a:lnTo>
                  <a:lnTo>
                    <a:pt x="2415" y="2099"/>
                  </a:lnTo>
                  <a:lnTo>
                    <a:pt x="2416" y="2106"/>
                  </a:lnTo>
                  <a:lnTo>
                    <a:pt x="2417" y="2115"/>
                  </a:lnTo>
                  <a:lnTo>
                    <a:pt x="2412" y="2118"/>
                  </a:lnTo>
                  <a:lnTo>
                    <a:pt x="2407" y="2119"/>
                  </a:lnTo>
                  <a:close/>
                  <a:moveTo>
                    <a:pt x="2252" y="1930"/>
                  </a:moveTo>
                  <a:lnTo>
                    <a:pt x="2269" y="1929"/>
                  </a:lnTo>
                  <a:lnTo>
                    <a:pt x="2287" y="1925"/>
                  </a:lnTo>
                  <a:lnTo>
                    <a:pt x="2304" y="1922"/>
                  </a:lnTo>
                  <a:lnTo>
                    <a:pt x="2321" y="1918"/>
                  </a:lnTo>
                  <a:lnTo>
                    <a:pt x="2329" y="1917"/>
                  </a:lnTo>
                  <a:lnTo>
                    <a:pt x="2338" y="1916"/>
                  </a:lnTo>
                  <a:lnTo>
                    <a:pt x="2347" y="1916"/>
                  </a:lnTo>
                  <a:lnTo>
                    <a:pt x="2356" y="1916"/>
                  </a:lnTo>
                  <a:lnTo>
                    <a:pt x="2365" y="1917"/>
                  </a:lnTo>
                  <a:lnTo>
                    <a:pt x="2375" y="1919"/>
                  </a:lnTo>
                  <a:lnTo>
                    <a:pt x="2384" y="1922"/>
                  </a:lnTo>
                  <a:lnTo>
                    <a:pt x="2394" y="1928"/>
                  </a:lnTo>
                  <a:lnTo>
                    <a:pt x="2393" y="1936"/>
                  </a:lnTo>
                  <a:lnTo>
                    <a:pt x="2392" y="1946"/>
                  </a:lnTo>
                  <a:lnTo>
                    <a:pt x="2392" y="1955"/>
                  </a:lnTo>
                  <a:lnTo>
                    <a:pt x="2393" y="1964"/>
                  </a:lnTo>
                  <a:lnTo>
                    <a:pt x="2395" y="1983"/>
                  </a:lnTo>
                  <a:lnTo>
                    <a:pt x="2397" y="2000"/>
                  </a:lnTo>
                  <a:lnTo>
                    <a:pt x="2400" y="2020"/>
                  </a:lnTo>
                  <a:lnTo>
                    <a:pt x="2401" y="2039"/>
                  </a:lnTo>
                  <a:lnTo>
                    <a:pt x="2401" y="2049"/>
                  </a:lnTo>
                  <a:lnTo>
                    <a:pt x="2400" y="2059"/>
                  </a:lnTo>
                  <a:lnTo>
                    <a:pt x="2399" y="2069"/>
                  </a:lnTo>
                  <a:lnTo>
                    <a:pt x="2397" y="2080"/>
                  </a:lnTo>
                  <a:lnTo>
                    <a:pt x="2388" y="2079"/>
                  </a:lnTo>
                  <a:lnTo>
                    <a:pt x="2382" y="2077"/>
                  </a:lnTo>
                  <a:lnTo>
                    <a:pt x="2376" y="2073"/>
                  </a:lnTo>
                  <a:lnTo>
                    <a:pt x="2369" y="2070"/>
                  </a:lnTo>
                  <a:lnTo>
                    <a:pt x="2360" y="2063"/>
                  </a:lnTo>
                  <a:lnTo>
                    <a:pt x="2351" y="2055"/>
                  </a:lnTo>
                  <a:lnTo>
                    <a:pt x="2351" y="2049"/>
                  </a:lnTo>
                  <a:lnTo>
                    <a:pt x="2361" y="2041"/>
                  </a:lnTo>
                  <a:lnTo>
                    <a:pt x="2369" y="2036"/>
                  </a:lnTo>
                  <a:lnTo>
                    <a:pt x="2379" y="2034"/>
                  </a:lnTo>
                  <a:lnTo>
                    <a:pt x="2394" y="2032"/>
                  </a:lnTo>
                  <a:lnTo>
                    <a:pt x="2388" y="2023"/>
                  </a:lnTo>
                  <a:lnTo>
                    <a:pt x="2384" y="2012"/>
                  </a:lnTo>
                  <a:lnTo>
                    <a:pt x="2360" y="2008"/>
                  </a:lnTo>
                  <a:lnTo>
                    <a:pt x="2336" y="2006"/>
                  </a:lnTo>
                  <a:lnTo>
                    <a:pt x="2324" y="2006"/>
                  </a:lnTo>
                  <a:lnTo>
                    <a:pt x="2313" y="2007"/>
                  </a:lnTo>
                  <a:lnTo>
                    <a:pt x="2304" y="2009"/>
                  </a:lnTo>
                  <a:lnTo>
                    <a:pt x="2294" y="2013"/>
                  </a:lnTo>
                  <a:lnTo>
                    <a:pt x="2309" y="2029"/>
                  </a:lnTo>
                  <a:lnTo>
                    <a:pt x="2324" y="2049"/>
                  </a:lnTo>
                  <a:lnTo>
                    <a:pt x="2340" y="2071"/>
                  </a:lnTo>
                  <a:lnTo>
                    <a:pt x="2356" y="2096"/>
                  </a:lnTo>
                  <a:lnTo>
                    <a:pt x="2372" y="2121"/>
                  </a:lnTo>
                  <a:lnTo>
                    <a:pt x="2386" y="2146"/>
                  </a:lnTo>
                  <a:lnTo>
                    <a:pt x="2401" y="2171"/>
                  </a:lnTo>
                  <a:lnTo>
                    <a:pt x="2416" y="2193"/>
                  </a:lnTo>
                  <a:lnTo>
                    <a:pt x="2425" y="2192"/>
                  </a:lnTo>
                  <a:lnTo>
                    <a:pt x="2434" y="2192"/>
                  </a:lnTo>
                  <a:lnTo>
                    <a:pt x="2443" y="2192"/>
                  </a:lnTo>
                  <a:lnTo>
                    <a:pt x="2453" y="2192"/>
                  </a:lnTo>
                  <a:lnTo>
                    <a:pt x="2428" y="2169"/>
                  </a:lnTo>
                  <a:lnTo>
                    <a:pt x="2462" y="2132"/>
                  </a:lnTo>
                  <a:lnTo>
                    <a:pt x="2464" y="2133"/>
                  </a:lnTo>
                  <a:lnTo>
                    <a:pt x="2469" y="2135"/>
                  </a:lnTo>
                  <a:lnTo>
                    <a:pt x="2474" y="2139"/>
                  </a:lnTo>
                  <a:lnTo>
                    <a:pt x="2480" y="2145"/>
                  </a:lnTo>
                  <a:lnTo>
                    <a:pt x="2473" y="2165"/>
                  </a:lnTo>
                  <a:lnTo>
                    <a:pt x="2469" y="2181"/>
                  </a:lnTo>
                  <a:lnTo>
                    <a:pt x="2465" y="2195"/>
                  </a:lnTo>
                  <a:lnTo>
                    <a:pt x="2462" y="2208"/>
                  </a:lnTo>
                  <a:lnTo>
                    <a:pt x="2460" y="2213"/>
                  </a:lnTo>
                  <a:lnTo>
                    <a:pt x="2457" y="2218"/>
                  </a:lnTo>
                  <a:lnTo>
                    <a:pt x="2454" y="2223"/>
                  </a:lnTo>
                  <a:lnTo>
                    <a:pt x="2450" y="2229"/>
                  </a:lnTo>
                  <a:lnTo>
                    <a:pt x="2444" y="2235"/>
                  </a:lnTo>
                  <a:lnTo>
                    <a:pt x="2438" y="2240"/>
                  </a:lnTo>
                  <a:lnTo>
                    <a:pt x="2430" y="2247"/>
                  </a:lnTo>
                  <a:lnTo>
                    <a:pt x="2420" y="2254"/>
                  </a:lnTo>
                  <a:lnTo>
                    <a:pt x="2418" y="2272"/>
                  </a:lnTo>
                  <a:lnTo>
                    <a:pt x="2415" y="2303"/>
                  </a:lnTo>
                  <a:lnTo>
                    <a:pt x="2409" y="2340"/>
                  </a:lnTo>
                  <a:lnTo>
                    <a:pt x="2403" y="2378"/>
                  </a:lnTo>
                  <a:lnTo>
                    <a:pt x="2400" y="2396"/>
                  </a:lnTo>
                  <a:lnTo>
                    <a:pt x="2396" y="2413"/>
                  </a:lnTo>
                  <a:lnTo>
                    <a:pt x="2392" y="2428"/>
                  </a:lnTo>
                  <a:lnTo>
                    <a:pt x="2387" y="2441"/>
                  </a:lnTo>
                  <a:lnTo>
                    <a:pt x="2385" y="2446"/>
                  </a:lnTo>
                  <a:lnTo>
                    <a:pt x="2383" y="2451"/>
                  </a:lnTo>
                  <a:lnTo>
                    <a:pt x="2380" y="2454"/>
                  </a:lnTo>
                  <a:lnTo>
                    <a:pt x="2378" y="2456"/>
                  </a:lnTo>
                  <a:lnTo>
                    <a:pt x="2376" y="2458"/>
                  </a:lnTo>
                  <a:lnTo>
                    <a:pt x="2373" y="2458"/>
                  </a:lnTo>
                  <a:lnTo>
                    <a:pt x="2370" y="2457"/>
                  </a:lnTo>
                  <a:lnTo>
                    <a:pt x="2367" y="2455"/>
                  </a:lnTo>
                  <a:lnTo>
                    <a:pt x="2346" y="2427"/>
                  </a:lnTo>
                  <a:lnTo>
                    <a:pt x="2327" y="2400"/>
                  </a:lnTo>
                  <a:lnTo>
                    <a:pt x="2317" y="2388"/>
                  </a:lnTo>
                  <a:lnTo>
                    <a:pt x="2307" y="2377"/>
                  </a:lnTo>
                  <a:lnTo>
                    <a:pt x="2298" y="2366"/>
                  </a:lnTo>
                  <a:lnTo>
                    <a:pt x="2288" y="2359"/>
                  </a:lnTo>
                  <a:lnTo>
                    <a:pt x="2278" y="2351"/>
                  </a:lnTo>
                  <a:lnTo>
                    <a:pt x="2268" y="2347"/>
                  </a:lnTo>
                  <a:lnTo>
                    <a:pt x="2263" y="2346"/>
                  </a:lnTo>
                  <a:lnTo>
                    <a:pt x="2258" y="2346"/>
                  </a:lnTo>
                  <a:lnTo>
                    <a:pt x="2252" y="2346"/>
                  </a:lnTo>
                  <a:lnTo>
                    <a:pt x="2246" y="2347"/>
                  </a:lnTo>
                  <a:lnTo>
                    <a:pt x="2241" y="2348"/>
                  </a:lnTo>
                  <a:lnTo>
                    <a:pt x="2235" y="2350"/>
                  </a:lnTo>
                  <a:lnTo>
                    <a:pt x="2229" y="2353"/>
                  </a:lnTo>
                  <a:lnTo>
                    <a:pt x="2223" y="2358"/>
                  </a:lnTo>
                  <a:lnTo>
                    <a:pt x="2217" y="2363"/>
                  </a:lnTo>
                  <a:lnTo>
                    <a:pt x="2211" y="2368"/>
                  </a:lnTo>
                  <a:lnTo>
                    <a:pt x="2205" y="2376"/>
                  </a:lnTo>
                  <a:lnTo>
                    <a:pt x="2198" y="2383"/>
                  </a:lnTo>
                  <a:lnTo>
                    <a:pt x="2189" y="2374"/>
                  </a:lnTo>
                  <a:lnTo>
                    <a:pt x="2206" y="2360"/>
                  </a:lnTo>
                  <a:lnTo>
                    <a:pt x="2223" y="2346"/>
                  </a:lnTo>
                  <a:lnTo>
                    <a:pt x="2241" y="2333"/>
                  </a:lnTo>
                  <a:lnTo>
                    <a:pt x="2258" y="2320"/>
                  </a:lnTo>
                  <a:lnTo>
                    <a:pt x="2245" y="2309"/>
                  </a:lnTo>
                  <a:lnTo>
                    <a:pt x="2232" y="2298"/>
                  </a:lnTo>
                  <a:lnTo>
                    <a:pt x="2253" y="2283"/>
                  </a:lnTo>
                  <a:lnTo>
                    <a:pt x="2244" y="2236"/>
                  </a:lnTo>
                  <a:lnTo>
                    <a:pt x="2234" y="2193"/>
                  </a:lnTo>
                  <a:lnTo>
                    <a:pt x="2225" y="2152"/>
                  </a:lnTo>
                  <a:lnTo>
                    <a:pt x="2214" y="2111"/>
                  </a:lnTo>
                  <a:lnTo>
                    <a:pt x="2209" y="2091"/>
                  </a:lnTo>
                  <a:lnTo>
                    <a:pt x="2202" y="2072"/>
                  </a:lnTo>
                  <a:lnTo>
                    <a:pt x="2194" y="2054"/>
                  </a:lnTo>
                  <a:lnTo>
                    <a:pt x="2186" y="2035"/>
                  </a:lnTo>
                  <a:lnTo>
                    <a:pt x="2176" y="2017"/>
                  </a:lnTo>
                  <a:lnTo>
                    <a:pt x="2166" y="1999"/>
                  </a:lnTo>
                  <a:lnTo>
                    <a:pt x="2154" y="1983"/>
                  </a:lnTo>
                  <a:lnTo>
                    <a:pt x="2140" y="1965"/>
                  </a:lnTo>
                  <a:lnTo>
                    <a:pt x="2111" y="1943"/>
                  </a:lnTo>
                  <a:lnTo>
                    <a:pt x="2070" y="1913"/>
                  </a:lnTo>
                  <a:lnTo>
                    <a:pt x="2049" y="1897"/>
                  </a:lnTo>
                  <a:lnTo>
                    <a:pt x="2032" y="1883"/>
                  </a:lnTo>
                  <a:lnTo>
                    <a:pt x="2018" y="1872"/>
                  </a:lnTo>
                  <a:lnTo>
                    <a:pt x="2013" y="1864"/>
                  </a:lnTo>
                  <a:lnTo>
                    <a:pt x="2026" y="1866"/>
                  </a:lnTo>
                  <a:lnTo>
                    <a:pt x="2044" y="1872"/>
                  </a:lnTo>
                  <a:lnTo>
                    <a:pt x="2055" y="1874"/>
                  </a:lnTo>
                  <a:lnTo>
                    <a:pt x="2064" y="1877"/>
                  </a:lnTo>
                  <a:lnTo>
                    <a:pt x="2074" y="1878"/>
                  </a:lnTo>
                  <a:lnTo>
                    <a:pt x="2083" y="1879"/>
                  </a:lnTo>
                  <a:lnTo>
                    <a:pt x="2073" y="1844"/>
                  </a:lnTo>
                  <a:lnTo>
                    <a:pt x="2061" y="1809"/>
                  </a:lnTo>
                  <a:lnTo>
                    <a:pt x="2049" y="1774"/>
                  </a:lnTo>
                  <a:lnTo>
                    <a:pt x="2034" y="1741"/>
                  </a:lnTo>
                  <a:lnTo>
                    <a:pt x="2003" y="1672"/>
                  </a:lnTo>
                  <a:lnTo>
                    <a:pt x="1972" y="1605"/>
                  </a:lnTo>
                  <a:lnTo>
                    <a:pt x="1956" y="1573"/>
                  </a:lnTo>
                  <a:lnTo>
                    <a:pt x="1940" y="1539"/>
                  </a:lnTo>
                  <a:lnTo>
                    <a:pt x="1925" y="1507"/>
                  </a:lnTo>
                  <a:lnTo>
                    <a:pt x="1911" y="1474"/>
                  </a:lnTo>
                  <a:lnTo>
                    <a:pt x="1900" y="1443"/>
                  </a:lnTo>
                  <a:lnTo>
                    <a:pt x="1889" y="1411"/>
                  </a:lnTo>
                  <a:lnTo>
                    <a:pt x="1880" y="1379"/>
                  </a:lnTo>
                  <a:lnTo>
                    <a:pt x="1873" y="1349"/>
                  </a:lnTo>
                  <a:lnTo>
                    <a:pt x="1883" y="1356"/>
                  </a:lnTo>
                  <a:lnTo>
                    <a:pt x="1891" y="1364"/>
                  </a:lnTo>
                  <a:lnTo>
                    <a:pt x="1900" y="1374"/>
                  </a:lnTo>
                  <a:lnTo>
                    <a:pt x="1909" y="1384"/>
                  </a:lnTo>
                  <a:lnTo>
                    <a:pt x="1926" y="1408"/>
                  </a:lnTo>
                  <a:lnTo>
                    <a:pt x="1943" y="1433"/>
                  </a:lnTo>
                  <a:lnTo>
                    <a:pt x="1959" y="1462"/>
                  </a:lnTo>
                  <a:lnTo>
                    <a:pt x="1976" y="1491"/>
                  </a:lnTo>
                  <a:lnTo>
                    <a:pt x="1992" y="1522"/>
                  </a:lnTo>
                  <a:lnTo>
                    <a:pt x="2007" y="1552"/>
                  </a:lnTo>
                  <a:lnTo>
                    <a:pt x="2024" y="1584"/>
                  </a:lnTo>
                  <a:lnTo>
                    <a:pt x="2041" y="1615"/>
                  </a:lnTo>
                  <a:lnTo>
                    <a:pt x="2058" y="1643"/>
                  </a:lnTo>
                  <a:lnTo>
                    <a:pt x="2076" y="1672"/>
                  </a:lnTo>
                  <a:lnTo>
                    <a:pt x="2084" y="1685"/>
                  </a:lnTo>
                  <a:lnTo>
                    <a:pt x="2094" y="1697"/>
                  </a:lnTo>
                  <a:lnTo>
                    <a:pt x="2103" y="1709"/>
                  </a:lnTo>
                  <a:lnTo>
                    <a:pt x="2113" y="1720"/>
                  </a:lnTo>
                  <a:lnTo>
                    <a:pt x="2124" y="1731"/>
                  </a:lnTo>
                  <a:lnTo>
                    <a:pt x="2133" y="1739"/>
                  </a:lnTo>
                  <a:lnTo>
                    <a:pt x="2144" y="1749"/>
                  </a:lnTo>
                  <a:lnTo>
                    <a:pt x="2154" y="1756"/>
                  </a:lnTo>
                  <a:lnTo>
                    <a:pt x="2153" y="1765"/>
                  </a:lnTo>
                  <a:lnTo>
                    <a:pt x="2153" y="1775"/>
                  </a:lnTo>
                  <a:lnTo>
                    <a:pt x="2160" y="1781"/>
                  </a:lnTo>
                  <a:lnTo>
                    <a:pt x="2169" y="1787"/>
                  </a:lnTo>
                  <a:lnTo>
                    <a:pt x="2175" y="1794"/>
                  </a:lnTo>
                  <a:lnTo>
                    <a:pt x="2182" y="1803"/>
                  </a:lnTo>
                  <a:lnTo>
                    <a:pt x="2193" y="1821"/>
                  </a:lnTo>
                  <a:lnTo>
                    <a:pt x="2204" y="1841"/>
                  </a:lnTo>
                  <a:lnTo>
                    <a:pt x="2214" y="1863"/>
                  </a:lnTo>
                  <a:lnTo>
                    <a:pt x="2226" y="1885"/>
                  </a:lnTo>
                  <a:lnTo>
                    <a:pt x="2237" y="1908"/>
                  </a:lnTo>
                  <a:lnTo>
                    <a:pt x="2252" y="1930"/>
                  </a:lnTo>
                  <a:close/>
                  <a:moveTo>
                    <a:pt x="2216" y="1811"/>
                  </a:moveTo>
                  <a:lnTo>
                    <a:pt x="2212" y="1806"/>
                  </a:lnTo>
                  <a:lnTo>
                    <a:pt x="2209" y="1802"/>
                  </a:lnTo>
                  <a:lnTo>
                    <a:pt x="2218" y="1799"/>
                  </a:lnTo>
                  <a:lnTo>
                    <a:pt x="2226" y="1795"/>
                  </a:lnTo>
                  <a:lnTo>
                    <a:pt x="2233" y="1793"/>
                  </a:lnTo>
                  <a:lnTo>
                    <a:pt x="2240" y="1792"/>
                  </a:lnTo>
                  <a:lnTo>
                    <a:pt x="2247" y="1793"/>
                  </a:lnTo>
                  <a:lnTo>
                    <a:pt x="2254" y="1794"/>
                  </a:lnTo>
                  <a:lnTo>
                    <a:pt x="2265" y="1798"/>
                  </a:lnTo>
                  <a:lnTo>
                    <a:pt x="2277" y="1803"/>
                  </a:lnTo>
                  <a:lnTo>
                    <a:pt x="2273" y="1806"/>
                  </a:lnTo>
                  <a:lnTo>
                    <a:pt x="2270" y="1808"/>
                  </a:lnTo>
                  <a:lnTo>
                    <a:pt x="2267" y="1809"/>
                  </a:lnTo>
                  <a:lnTo>
                    <a:pt x="2263" y="1811"/>
                  </a:lnTo>
                  <a:lnTo>
                    <a:pt x="2255" y="1812"/>
                  </a:lnTo>
                  <a:lnTo>
                    <a:pt x="2246" y="1812"/>
                  </a:lnTo>
                  <a:lnTo>
                    <a:pt x="2230" y="1812"/>
                  </a:lnTo>
                  <a:lnTo>
                    <a:pt x="2216" y="1811"/>
                  </a:lnTo>
                  <a:close/>
                  <a:moveTo>
                    <a:pt x="2245" y="1780"/>
                  </a:moveTo>
                  <a:lnTo>
                    <a:pt x="2232" y="1778"/>
                  </a:lnTo>
                  <a:lnTo>
                    <a:pt x="2222" y="1775"/>
                  </a:lnTo>
                  <a:lnTo>
                    <a:pt x="2211" y="1772"/>
                  </a:lnTo>
                  <a:lnTo>
                    <a:pt x="2203" y="1769"/>
                  </a:lnTo>
                  <a:lnTo>
                    <a:pt x="2194" y="1766"/>
                  </a:lnTo>
                  <a:lnTo>
                    <a:pt x="2187" y="1762"/>
                  </a:lnTo>
                  <a:lnTo>
                    <a:pt x="2181" y="1757"/>
                  </a:lnTo>
                  <a:lnTo>
                    <a:pt x="2174" y="1753"/>
                  </a:lnTo>
                  <a:lnTo>
                    <a:pt x="2187" y="1750"/>
                  </a:lnTo>
                  <a:lnTo>
                    <a:pt x="2199" y="1749"/>
                  </a:lnTo>
                  <a:lnTo>
                    <a:pt x="2209" y="1748"/>
                  </a:lnTo>
                  <a:lnTo>
                    <a:pt x="2217" y="1749"/>
                  </a:lnTo>
                  <a:lnTo>
                    <a:pt x="2225" y="1751"/>
                  </a:lnTo>
                  <a:lnTo>
                    <a:pt x="2230" y="1753"/>
                  </a:lnTo>
                  <a:lnTo>
                    <a:pt x="2235" y="1756"/>
                  </a:lnTo>
                  <a:lnTo>
                    <a:pt x="2239" y="1760"/>
                  </a:lnTo>
                  <a:lnTo>
                    <a:pt x="2242" y="1763"/>
                  </a:lnTo>
                  <a:lnTo>
                    <a:pt x="2244" y="1767"/>
                  </a:lnTo>
                  <a:lnTo>
                    <a:pt x="2245" y="1770"/>
                  </a:lnTo>
                  <a:lnTo>
                    <a:pt x="2245" y="1773"/>
                  </a:lnTo>
                  <a:lnTo>
                    <a:pt x="2246" y="1778"/>
                  </a:lnTo>
                  <a:lnTo>
                    <a:pt x="2245" y="1780"/>
                  </a:lnTo>
                  <a:close/>
                  <a:moveTo>
                    <a:pt x="2209" y="1715"/>
                  </a:moveTo>
                  <a:lnTo>
                    <a:pt x="2178" y="1724"/>
                  </a:lnTo>
                  <a:lnTo>
                    <a:pt x="2162" y="1729"/>
                  </a:lnTo>
                  <a:lnTo>
                    <a:pt x="2152" y="1730"/>
                  </a:lnTo>
                  <a:lnTo>
                    <a:pt x="2145" y="1730"/>
                  </a:lnTo>
                  <a:lnTo>
                    <a:pt x="2140" y="1725"/>
                  </a:lnTo>
                  <a:lnTo>
                    <a:pt x="2135" y="1720"/>
                  </a:lnTo>
                  <a:lnTo>
                    <a:pt x="2151" y="1714"/>
                  </a:lnTo>
                  <a:lnTo>
                    <a:pt x="2169" y="1707"/>
                  </a:lnTo>
                  <a:lnTo>
                    <a:pt x="2178" y="1704"/>
                  </a:lnTo>
                  <a:lnTo>
                    <a:pt x="2188" y="1701"/>
                  </a:lnTo>
                  <a:lnTo>
                    <a:pt x="2198" y="1700"/>
                  </a:lnTo>
                  <a:lnTo>
                    <a:pt x="2208" y="1701"/>
                  </a:lnTo>
                  <a:lnTo>
                    <a:pt x="2208" y="1708"/>
                  </a:lnTo>
                  <a:lnTo>
                    <a:pt x="2209" y="1715"/>
                  </a:lnTo>
                  <a:close/>
                  <a:moveTo>
                    <a:pt x="2183" y="1685"/>
                  </a:moveTo>
                  <a:lnTo>
                    <a:pt x="2173" y="1689"/>
                  </a:lnTo>
                  <a:lnTo>
                    <a:pt x="2168" y="1691"/>
                  </a:lnTo>
                  <a:lnTo>
                    <a:pt x="2164" y="1692"/>
                  </a:lnTo>
                  <a:lnTo>
                    <a:pt x="2158" y="1692"/>
                  </a:lnTo>
                  <a:lnTo>
                    <a:pt x="2135" y="1685"/>
                  </a:lnTo>
                  <a:lnTo>
                    <a:pt x="2122" y="1680"/>
                  </a:lnTo>
                  <a:lnTo>
                    <a:pt x="2117" y="1678"/>
                  </a:lnTo>
                  <a:lnTo>
                    <a:pt x="2115" y="1675"/>
                  </a:lnTo>
                  <a:lnTo>
                    <a:pt x="2121" y="1671"/>
                  </a:lnTo>
                  <a:lnTo>
                    <a:pt x="2132" y="1667"/>
                  </a:lnTo>
                  <a:lnTo>
                    <a:pt x="2145" y="1663"/>
                  </a:lnTo>
                  <a:lnTo>
                    <a:pt x="2157" y="1661"/>
                  </a:lnTo>
                  <a:lnTo>
                    <a:pt x="2163" y="1661"/>
                  </a:lnTo>
                  <a:lnTo>
                    <a:pt x="2169" y="1662"/>
                  </a:lnTo>
                  <a:lnTo>
                    <a:pt x="2173" y="1663"/>
                  </a:lnTo>
                  <a:lnTo>
                    <a:pt x="2177" y="1666"/>
                  </a:lnTo>
                  <a:lnTo>
                    <a:pt x="2181" y="1669"/>
                  </a:lnTo>
                  <a:lnTo>
                    <a:pt x="2183" y="1673"/>
                  </a:lnTo>
                  <a:lnTo>
                    <a:pt x="2184" y="1678"/>
                  </a:lnTo>
                  <a:lnTo>
                    <a:pt x="2183" y="1685"/>
                  </a:lnTo>
                  <a:close/>
                  <a:moveTo>
                    <a:pt x="2150" y="1626"/>
                  </a:moveTo>
                  <a:lnTo>
                    <a:pt x="2149" y="1632"/>
                  </a:lnTo>
                  <a:lnTo>
                    <a:pt x="2148" y="1637"/>
                  </a:lnTo>
                  <a:lnTo>
                    <a:pt x="2146" y="1641"/>
                  </a:lnTo>
                  <a:lnTo>
                    <a:pt x="2143" y="1644"/>
                  </a:lnTo>
                  <a:lnTo>
                    <a:pt x="2139" y="1646"/>
                  </a:lnTo>
                  <a:lnTo>
                    <a:pt x="2136" y="1649"/>
                  </a:lnTo>
                  <a:lnTo>
                    <a:pt x="2133" y="1650"/>
                  </a:lnTo>
                  <a:lnTo>
                    <a:pt x="2129" y="1651"/>
                  </a:lnTo>
                  <a:lnTo>
                    <a:pt x="2122" y="1651"/>
                  </a:lnTo>
                  <a:lnTo>
                    <a:pt x="2118" y="1651"/>
                  </a:lnTo>
                  <a:lnTo>
                    <a:pt x="2117" y="1650"/>
                  </a:lnTo>
                  <a:lnTo>
                    <a:pt x="2118" y="1649"/>
                  </a:lnTo>
                  <a:lnTo>
                    <a:pt x="2121" y="1649"/>
                  </a:lnTo>
                  <a:lnTo>
                    <a:pt x="2107" y="1651"/>
                  </a:lnTo>
                  <a:lnTo>
                    <a:pt x="2092" y="1652"/>
                  </a:lnTo>
                  <a:lnTo>
                    <a:pt x="2124" y="1623"/>
                  </a:lnTo>
                  <a:lnTo>
                    <a:pt x="2136" y="1624"/>
                  </a:lnTo>
                  <a:lnTo>
                    <a:pt x="2150" y="1626"/>
                  </a:lnTo>
                  <a:close/>
                  <a:moveTo>
                    <a:pt x="2077" y="1637"/>
                  </a:moveTo>
                  <a:lnTo>
                    <a:pt x="2055" y="1614"/>
                  </a:lnTo>
                  <a:lnTo>
                    <a:pt x="2068" y="1607"/>
                  </a:lnTo>
                  <a:lnTo>
                    <a:pt x="2078" y="1602"/>
                  </a:lnTo>
                  <a:lnTo>
                    <a:pt x="2089" y="1598"/>
                  </a:lnTo>
                  <a:lnTo>
                    <a:pt x="2097" y="1596"/>
                  </a:lnTo>
                  <a:lnTo>
                    <a:pt x="2105" y="1595"/>
                  </a:lnTo>
                  <a:lnTo>
                    <a:pt x="2111" y="1596"/>
                  </a:lnTo>
                  <a:lnTo>
                    <a:pt x="2116" y="1597"/>
                  </a:lnTo>
                  <a:lnTo>
                    <a:pt x="2119" y="1599"/>
                  </a:lnTo>
                  <a:lnTo>
                    <a:pt x="2120" y="1602"/>
                  </a:lnTo>
                  <a:lnTo>
                    <a:pt x="2120" y="1605"/>
                  </a:lnTo>
                  <a:lnTo>
                    <a:pt x="2118" y="1610"/>
                  </a:lnTo>
                  <a:lnTo>
                    <a:pt x="2114" y="1615"/>
                  </a:lnTo>
                  <a:lnTo>
                    <a:pt x="2108" y="1620"/>
                  </a:lnTo>
                  <a:lnTo>
                    <a:pt x="2100" y="1625"/>
                  </a:lnTo>
                  <a:lnTo>
                    <a:pt x="2090" y="1631"/>
                  </a:lnTo>
                  <a:lnTo>
                    <a:pt x="2077" y="1637"/>
                  </a:lnTo>
                  <a:close/>
                  <a:moveTo>
                    <a:pt x="2112" y="1575"/>
                  </a:moveTo>
                  <a:lnTo>
                    <a:pt x="2102" y="1577"/>
                  </a:lnTo>
                  <a:lnTo>
                    <a:pt x="2092" y="1579"/>
                  </a:lnTo>
                  <a:lnTo>
                    <a:pt x="2082" y="1582"/>
                  </a:lnTo>
                  <a:lnTo>
                    <a:pt x="2073" y="1585"/>
                  </a:lnTo>
                  <a:lnTo>
                    <a:pt x="2062" y="1581"/>
                  </a:lnTo>
                  <a:lnTo>
                    <a:pt x="2053" y="1578"/>
                  </a:lnTo>
                  <a:lnTo>
                    <a:pt x="2043" y="1575"/>
                  </a:lnTo>
                  <a:lnTo>
                    <a:pt x="2034" y="1571"/>
                  </a:lnTo>
                  <a:lnTo>
                    <a:pt x="2039" y="1562"/>
                  </a:lnTo>
                  <a:lnTo>
                    <a:pt x="2043" y="1554"/>
                  </a:lnTo>
                  <a:lnTo>
                    <a:pt x="2054" y="1552"/>
                  </a:lnTo>
                  <a:lnTo>
                    <a:pt x="2061" y="1551"/>
                  </a:lnTo>
                  <a:lnTo>
                    <a:pt x="2069" y="1552"/>
                  </a:lnTo>
                  <a:lnTo>
                    <a:pt x="2076" y="1554"/>
                  </a:lnTo>
                  <a:lnTo>
                    <a:pt x="2082" y="1556"/>
                  </a:lnTo>
                  <a:lnTo>
                    <a:pt x="2091" y="1560"/>
                  </a:lnTo>
                  <a:lnTo>
                    <a:pt x="2100" y="1566"/>
                  </a:lnTo>
                  <a:lnTo>
                    <a:pt x="2112" y="1575"/>
                  </a:lnTo>
                  <a:close/>
                  <a:moveTo>
                    <a:pt x="2086" y="1540"/>
                  </a:moveTo>
                  <a:lnTo>
                    <a:pt x="2077" y="1540"/>
                  </a:lnTo>
                  <a:lnTo>
                    <a:pt x="2069" y="1540"/>
                  </a:lnTo>
                  <a:lnTo>
                    <a:pt x="2061" y="1539"/>
                  </a:lnTo>
                  <a:lnTo>
                    <a:pt x="2053" y="1539"/>
                  </a:lnTo>
                  <a:lnTo>
                    <a:pt x="2041" y="1530"/>
                  </a:lnTo>
                  <a:lnTo>
                    <a:pt x="2031" y="1522"/>
                  </a:lnTo>
                  <a:lnTo>
                    <a:pt x="2046" y="1510"/>
                  </a:lnTo>
                  <a:lnTo>
                    <a:pt x="2056" y="1506"/>
                  </a:lnTo>
                  <a:lnTo>
                    <a:pt x="2060" y="1507"/>
                  </a:lnTo>
                  <a:lnTo>
                    <a:pt x="2067" y="1510"/>
                  </a:lnTo>
                  <a:lnTo>
                    <a:pt x="2074" y="1515"/>
                  </a:lnTo>
                  <a:lnTo>
                    <a:pt x="2083" y="1524"/>
                  </a:lnTo>
                  <a:lnTo>
                    <a:pt x="2084" y="1532"/>
                  </a:lnTo>
                  <a:lnTo>
                    <a:pt x="2086" y="1540"/>
                  </a:lnTo>
                  <a:close/>
                  <a:moveTo>
                    <a:pt x="2045" y="1457"/>
                  </a:moveTo>
                  <a:lnTo>
                    <a:pt x="2044" y="1466"/>
                  </a:lnTo>
                  <a:lnTo>
                    <a:pt x="2041" y="1480"/>
                  </a:lnTo>
                  <a:lnTo>
                    <a:pt x="2039" y="1486"/>
                  </a:lnTo>
                  <a:lnTo>
                    <a:pt x="2036" y="1492"/>
                  </a:lnTo>
                  <a:lnTo>
                    <a:pt x="2035" y="1494"/>
                  </a:lnTo>
                  <a:lnTo>
                    <a:pt x="2034" y="1495"/>
                  </a:lnTo>
                  <a:lnTo>
                    <a:pt x="2032" y="1495"/>
                  </a:lnTo>
                  <a:lnTo>
                    <a:pt x="2031" y="1495"/>
                  </a:lnTo>
                  <a:lnTo>
                    <a:pt x="2018" y="1490"/>
                  </a:lnTo>
                  <a:lnTo>
                    <a:pt x="2007" y="1484"/>
                  </a:lnTo>
                  <a:lnTo>
                    <a:pt x="2000" y="1477"/>
                  </a:lnTo>
                  <a:lnTo>
                    <a:pt x="1994" y="1472"/>
                  </a:lnTo>
                  <a:lnTo>
                    <a:pt x="1997" y="1469"/>
                  </a:lnTo>
                  <a:lnTo>
                    <a:pt x="2001" y="1466"/>
                  </a:lnTo>
                  <a:lnTo>
                    <a:pt x="2007" y="1463"/>
                  </a:lnTo>
                  <a:lnTo>
                    <a:pt x="2015" y="1459"/>
                  </a:lnTo>
                  <a:lnTo>
                    <a:pt x="2022" y="1457"/>
                  </a:lnTo>
                  <a:lnTo>
                    <a:pt x="2031" y="1456"/>
                  </a:lnTo>
                  <a:lnTo>
                    <a:pt x="2039" y="1455"/>
                  </a:lnTo>
                  <a:lnTo>
                    <a:pt x="2045" y="1457"/>
                  </a:lnTo>
                  <a:close/>
                  <a:moveTo>
                    <a:pt x="1995" y="1446"/>
                  </a:moveTo>
                  <a:lnTo>
                    <a:pt x="1985" y="1440"/>
                  </a:lnTo>
                  <a:lnTo>
                    <a:pt x="1976" y="1435"/>
                  </a:lnTo>
                  <a:lnTo>
                    <a:pt x="1966" y="1430"/>
                  </a:lnTo>
                  <a:lnTo>
                    <a:pt x="1958" y="1425"/>
                  </a:lnTo>
                  <a:lnTo>
                    <a:pt x="1958" y="1416"/>
                  </a:lnTo>
                  <a:lnTo>
                    <a:pt x="1958" y="1409"/>
                  </a:lnTo>
                  <a:lnTo>
                    <a:pt x="1960" y="1402"/>
                  </a:lnTo>
                  <a:lnTo>
                    <a:pt x="1961" y="1397"/>
                  </a:lnTo>
                  <a:lnTo>
                    <a:pt x="1963" y="1394"/>
                  </a:lnTo>
                  <a:lnTo>
                    <a:pt x="1965" y="1391"/>
                  </a:lnTo>
                  <a:lnTo>
                    <a:pt x="1968" y="1390"/>
                  </a:lnTo>
                  <a:lnTo>
                    <a:pt x="1971" y="1389"/>
                  </a:lnTo>
                  <a:lnTo>
                    <a:pt x="1974" y="1389"/>
                  </a:lnTo>
                  <a:lnTo>
                    <a:pt x="1977" y="1390"/>
                  </a:lnTo>
                  <a:lnTo>
                    <a:pt x="1980" y="1392"/>
                  </a:lnTo>
                  <a:lnTo>
                    <a:pt x="1984" y="1394"/>
                  </a:lnTo>
                  <a:lnTo>
                    <a:pt x="1991" y="1400"/>
                  </a:lnTo>
                  <a:lnTo>
                    <a:pt x="1997" y="1408"/>
                  </a:lnTo>
                  <a:lnTo>
                    <a:pt x="2003" y="1416"/>
                  </a:lnTo>
                  <a:lnTo>
                    <a:pt x="2007" y="1425"/>
                  </a:lnTo>
                  <a:lnTo>
                    <a:pt x="2011" y="1433"/>
                  </a:lnTo>
                  <a:lnTo>
                    <a:pt x="2013" y="1440"/>
                  </a:lnTo>
                  <a:lnTo>
                    <a:pt x="2013" y="1444"/>
                  </a:lnTo>
                  <a:lnTo>
                    <a:pt x="2013" y="1446"/>
                  </a:lnTo>
                  <a:lnTo>
                    <a:pt x="2012" y="1448"/>
                  </a:lnTo>
                  <a:lnTo>
                    <a:pt x="2010" y="1449"/>
                  </a:lnTo>
                  <a:lnTo>
                    <a:pt x="2007" y="1450"/>
                  </a:lnTo>
                  <a:lnTo>
                    <a:pt x="2004" y="1449"/>
                  </a:lnTo>
                  <a:lnTo>
                    <a:pt x="2000" y="1448"/>
                  </a:lnTo>
                  <a:lnTo>
                    <a:pt x="1995" y="1446"/>
                  </a:lnTo>
                  <a:close/>
                  <a:moveTo>
                    <a:pt x="1991" y="1370"/>
                  </a:moveTo>
                  <a:lnTo>
                    <a:pt x="1983" y="1374"/>
                  </a:lnTo>
                  <a:lnTo>
                    <a:pt x="1977" y="1378"/>
                  </a:lnTo>
                  <a:lnTo>
                    <a:pt x="1965" y="1382"/>
                  </a:lnTo>
                  <a:lnTo>
                    <a:pt x="1945" y="1390"/>
                  </a:lnTo>
                  <a:lnTo>
                    <a:pt x="1933" y="1382"/>
                  </a:lnTo>
                  <a:lnTo>
                    <a:pt x="1921" y="1376"/>
                  </a:lnTo>
                  <a:lnTo>
                    <a:pt x="1935" y="1372"/>
                  </a:lnTo>
                  <a:lnTo>
                    <a:pt x="1950" y="1370"/>
                  </a:lnTo>
                  <a:lnTo>
                    <a:pt x="1968" y="1370"/>
                  </a:lnTo>
                  <a:lnTo>
                    <a:pt x="1991" y="1370"/>
                  </a:lnTo>
                  <a:close/>
                  <a:moveTo>
                    <a:pt x="1967" y="1350"/>
                  </a:moveTo>
                  <a:lnTo>
                    <a:pt x="1903" y="1350"/>
                  </a:lnTo>
                  <a:lnTo>
                    <a:pt x="1906" y="1332"/>
                  </a:lnTo>
                  <a:lnTo>
                    <a:pt x="1921" y="1331"/>
                  </a:lnTo>
                  <a:lnTo>
                    <a:pt x="1937" y="1331"/>
                  </a:lnTo>
                  <a:lnTo>
                    <a:pt x="1952" y="1329"/>
                  </a:lnTo>
                  <a:lnTo>
                    <a:pt x="1967" y="1329"/>
                  </a:lnTo>
                  <a:lnTo>
                    <a:pt x="1967" y="1350"/>
                  </a:lnTo>
                  <a:close/>
                  <a:moveTo>
                    <a:pt x="1939" y="1282"/>
                  </a:moveTo>
                  <a:lnTo>
                    <a:pt x="1938" y="1291"/>
                  </a:lnTo>
                  <a:lnTo>
                    <a:pt x="1938" y="1302"/>
                  </a:lnTo>
                  <a:lnTo>
                    <a:pt x="1923" y="1303"/>
                  </a:lnTo>
                  <a:lnTo>
                    <a:pt x="1908" y="1304"/>
                  </a:lnTo>
                  <a:lnTo>
                    <a:pt x="1895" y="1305"/>
                  </a:lnTo>
                  <a:lnTo>
                    <a:pt x="1881" y="1307"/>
                  </a:lnTo>
                  <a:lnTo>
                    <a:pt x="1873" y="1299"/>
                  </a:lnTo>
                  <a:lnTo>
                    <a:pt x="1866" y="1291"/>
                  </a:lnTo>
                  <a:lnTo>
                    <a:pt x="1873" y="1284"/>
                  </a:lnTo>
                  <a:lnTo>
                    <a:pt x="1882" y="1280"/>
                  </a:lnTo>
                  <a:lnTo>
                    <a:pt x="1889" y="1277"/>
                  </a:lnTo>
                  <a:lnTo>
                    <a:pt x="1898" y="1276"/>
                  </a:lnTo>
                  <a:lnTo>
                    <a:pt x="1907" y="1276"/>
                  </a:lnTo>
                  <a:lnTo>
                    <a:pt x="1917" y="1277"/>
                  </a:lnTo>
                  <a:lnTo>
                    <a:pt x="1927" y="1279"/>
                  </a:lnTo>
                  <a:lnTo>
                    <a:pt x="1939" y="1282"/>
                  </a:lnTo>
                  <a:close/>
                  <a:moveTo>
                    <a:pt x="1910" y="1241"/>
                  </a:moveTo>
                  <a:lnTo>
                    <a:pt x="1893" y="1247"/>
                  </a:lnTo>
                  <a:lnTo>
                    <a:pt x="1877" y="1254"/>
                  </a:lnTo>
                  <a:lnTo>
                    <a:pt x="1861" y="1261"/>
                  </a:lnTo>
                  <a:lnTo>
                    <a:pt x="1849" y="1264"/>
                  </a:lnTo>
                  <a:lnTo>
                    <a:pt x="1844" y="1252"/>
                  </a:lnTo>
                  <a:lnTo>
                    <a:pt x="1840" y="1242"/>
                  </a:lnTo>
                  <a:lnTo>
                    <a:pt x="1858" y="1235"/>
                  </a:lnTo>
                  <a:lnTo>
                    <a:pt x="1873" y="1231"/>
                  </a:lnTo>
                  <a:lnTo>
                    <a:pt x="1882" y="1231"/>
                  </a:lnTo>
                  <a:lnTo>
                    <a:pt x="1890" y="1232"/>
                  </a:lnTo>
                  <a:lnTo>
                    <a:pt x="1900" y="1235"/>
                  </a:lnTo>
                  <a:lnTo>
                    <a:pt x="1910" y="1241"/>
                  </a:lnTo>
                  <a:close/>
                  <a:moveTo>
                    <a:pt x="1886" y="1193"/>
                  </a:moveTo>
                  <a:lnTo>
                    <a:pt x="1861" y="1207"/>
                  </a:lnTo>
                  <a:lnTo>
                    <a:pt x="1847" y="1214"/>
                  </a:lnTo>
                  <a:lnTo>
                    <a:pt x="1842" y="1216"/>
                  </a:lnTo>
                  <a:lnTo>
                    <a:pt x="1839" y="1217"/>
                  </a:lnTo>
                  <a:lnTo>
                    <a:pt x="1832" y="1212"/>
                  </a:lnTo>
                  <a:lnTo>
                    <a:pt x="1828" y="1208"/>
                  </a:lnTo>
                  <a:lnTo>
                    <a:pt x="1826" y="1205"/>
                  </a:lnTo>
                  <a:lnTo>
                    <a:pt x="1825" y="1202"/>
                  </a:lnTo>
                  <a:lnTo>
                    <a:pt x="1826" y="1200"/>
                  </a:lnTo>
                  <a:lnTo>
                    <a:pt x="1827" y="1196"/>
                  </a:lnTo>
                  <a:lnTo>
                    <a:pt x="1830" y="1192"/>
                  </a:lnTo>
                  <a:lnTo>
                    <a:pt x="1833" y="1188"/>
                  </a:lnTo>
                  <a:lnTo>
                    <a:pt x="1846" y="1188"/>
                  </a:lnTo>
                  <a:lnTo>
                    <a:pt x="1860" y="1188"/>
                  </a:lnTo>
                  <a:lnTo>
                    <a:pt x="1872" y="1189"/>
                  </a:lnTo>
                  <a:lnTo>
                    <a:pt x="1885" y="1189"/>
                  </a:lnTo>
                  <a:lnTo>
                    <a:pt x="1885" y="1191"/>
                  </a:lnTo>
                  <a:lnTo>
                    <a:pt x="1886" y="1193"/>
                  </a:lnTo>
                  <a:close/>
                  <a:moveTo>
                    <a:pt x="1846" y="1150"/>
                  </a:moveTo>
                  <a:lnTo>
                    <a:pt x="1838" y="1155"/>
                  </a:lnTo>
                  <a:lnTo>
                    <a:pt x="1830" y="1160"/>
                  </a:lnTo>
                  <a:lnTo>
                    <a:pt x="1826" y="1163"/>
                  </a:lnTo>
                  <a:lnTo>
                    <a:pt x="1823" y="1165"/>
                  </a:lnTo>
                  <a:lnTo>
                    <a:pt x="1819" y="1166"/>
                  </a:lnTo>
                  <a:lnTo>
                    <a:pt x="1813" y="1166"/>
                  </a:lnTo>
                  <a:lnTo>
                    <a:pt x="1809" y="1166"/>
                  </a:lnTo>
                  <a:lnTo>
                    <a:pt x="1806" y="1164"/>
                  </a:lnTo>
                  <a:lnTo>
                    <a:pt x="1803" y="1160"/>
                  </a:lnTo>
                  <a:lnTo>
                    <a:pt x="1801" y="1157"/>
                  </a:lnTo>
                  <a:lnTo>
                    <a:pt x="1797" y="1151"/>
                  </a:lnTo>
                  <a:lnTo>
                    <a:pt x="1795" y="1147"/>
                  </a:lnTo>
                  <a:lnTo>
                    <a:pt x="1808" y="1140"/>
                  </a:lnTo>
                  <a:lnTo>
                    <a:pt x="1817" y="1135"/>
                  </a:lnTo>
                  <a:lnTo>
                    <a:pt x="1823" y="1133"/>
                  </a:lnTo>
                  <a:lnTo>
                    <a:pt x="1828" y="1133"/>
                  </a:lnTo>
                  <a:lnTo>
                    <a:pt x="1835" y="1134"/>
                  </a:lnTo>
                  <a:lnTo>
                    <a:pt x="1844" y="1135"/>
                  </a:lnTo>
                  <a:lnTo>
                    <a:pt x="1845" y="1142"/>
                  </a:lnTo>
                  <a:lnTo>
                    <a:pt x="1846" y="1150"/>
                  </a:lnTo>
                  <a:close/>
                  <a:moveTo>
                    <a:pt x="1813" y="1105"/>
                  </a:moveTo>
                  <a:lnTo>
                    <a:pt x="1806" y="1112"/>
                  </a:lnTo>
                  <a:lnTo>
                    <a:pt x="1797" y="1117"/>
                  </a:lnTo>
                  <a:lnTo>
                    <a:pt x="1793" y="1120"/>
                  </a:lnTo>
                  <a:lnTo>
                    <a:pt x="1790" y="1121"/>
                  </a:lnTo>
                  <a:lnTo>
                    <a:pt x="1786" y="1123"/>
                  </a:lnTo>
                  <a:lnTo>
                    <a:pt x="1783" y="1123"/>
                  </a:lnTo>
                  <a:lnTo>
                    <a:pt x="1771" y="1116"/>
                  </a:lnTo>
                  <a:lnTo>
                    <a:pt x="1761" y="1110"/>
                  </a:lnTo>
                  <a:lnTo>
                    <a:pt x="1767" y="1097"/>
                  </a:lnTo>
                  <a:lnTo>
                    <a:pt x="1774" y="1085"/>
                  </a:lnTo>
                  <a:lnTo>
                    <a:pt x="1782" y="1087"/>
                  </a:lnTo>
                  <a:lnTo>
                    <a:pt x="1790" y="1092"/>
                  </a:lnTo>
                  <a:lnTo>
                    <a:pt x="1801" y="1097"/>
                  </a:lnTo>
                  <a:lnTo>
                    <a:pt x="1813" y="1105"/>
                  </a:lnTo>
                  <a:close/>
                  <a:moveTo>
                    <a:pt x="1795" y="1070"/>
                  </a:moveTo>
                  <a:lnTo>
                    <a:pt x="1792" y="1077"/>
                  </a:lnTo>
                  <a:lnTo>
                    <a:pt x="1775" y="1077"/>
                  </a:lnTo>
                  <a:lnTo>
                    <a:pt x="1758" y="1077"/>
                  </a:lnTo>
                  <a:lnTo>
                    <a:pt x="1743" y="1077"/>
                  </a:lnTo>
                  <a:lnTo>
                    <a:pt x="1727" y="1078"/>
                  </a:lnTo>
                  <a:lnTo>
                    <a:pt x="1717" y="1070"/>
                  </a:lnTo>
                  <a:lnTo>
                    <a:pt x="1727" y="1064"/>
                  </a:lnTo>
                  <a:lnTo>
                    <a:pt x="1735" y="1060"/>
                  </a:lnTo>
                  <a:lnTo>
                    <a:pt x="1743" y="1058"/>
                  </a:lnTo>
                  <a:lnTo>
                    <a:pt x="1751" y="1057"/>
                  </a:lnTo>
                  <a:lnTo>
                    <a:pt x="1758" y="1058"/>
                  </a:lnTo>
                  <a:lnTo>
                    <a:pt x="1769" y="1060"/>
                  </a:lnTo>
                  <a:lnTo>
                    <a:pt x="1781" y="1063"/>
                  </a:lnTo>
                  <a:lnTo>
                    <a:pt x="1795" y="1070"/>
                  </a:lnTo>
                  <a:close/>
                  <a:moveTo>
                    <a:pt x="1764" y="1021"/>
                  </a:moveTo>
                  <a:lnTo>
                    <a:pt x="1762" y="1026"/>
                  </a:lnTo>
                  <a:lnTo>
                    <a:pt x="1762" y="1033"/>
                  </a:lnTo>
                  <a:lnTo>
                    <a:pt x="1752" y="1034"/>
                  </a:lnTo>
                  <a:lnTo>
                    <a:pt x="1743" y="1035"/>
                  </a:lnTo>
                  <a:lnTo>
                    <a:pt x="1734" y="1036"/>
                  </a:lnTo>
                  <a:lnTo>
                    <a:pt x="1726" y="1037"/>
                  </a:lnTo>
                  <a:lnTo>
                    <a:pt x="1688" y="1010"/>
                  </a:lnTo>
                  <a:lnTo>
                    <a:pt x="1689" y="1006"/>
                  </a:lnTo>
                  <a:lnTo>
                    <a:pt x="1691" y="1003"/>
                  </a:lnTo>
                  <a:lnTo>
                    <a:pt x="1694" y="1002"/>
                  </a:lnTo>
                  <a:lnTo>
                    <a:pt x="1698" y="1001"/>
                  </a:lnTo>
                  <a:lnTo>
                    <a:pt x="1710" y="1002"/>
                  </a:lnTo>
                  <a:lnTo>
                    <a:pt x="1724" y="1005"/>
                  </a:lnTo>
                  <a:lnTo>
                    <a:pt x="1749" y="1015"/>
                  </a:lnTo>
                  <a:lnTo>
                    <a:pt x="1764" y="1021"/>
                  </a:lnTo>
                  <a:close/>
                  <a:moveTo>
                    <a:pt x="1734" y="989"/>
                  </a:moveTo>
                  <a:lnTo>
                    <a:pt x="1731" y="990"/>
                  </a:lnTo>
                  <a:lnTo>
                    <a:pt x="1729" y="992"/>
                  </a:lnTo>
                  <a:lnTo>
                    <a:pt x="1717" y="988"/>
                  </a:lnTo>
                  <a:lnTo>
                    <a:pt x="1708" y="984"/>
                  </a:lnTo>
                  <a:lnTo>
                    <a:pt x="1697" y="980"/>
                  </a:lnTo>
                  <a:lnTo>
                    <a:pt x="1688" y="977"/>
                  </a:lnTo>
                  <a:lnTo>
                    <a:pt x="1691" y="970"/>
                  </a:lnTo>
                  <a:lnTo>
                    <a:pt x="1695" y="965"/>
                  </a:lnTo>
                  <a:lnTo>
                    <a:pt x="1705" y="968"/>
                  </a:lnTo>
                  <a:lnTo>
                    <a:pt x="1714" y="971"/>
                  </a:lnTo>
                  <a:lnTo>
                    <a:pt x="1724" y="975"/>
                  </a:lnTo>
                  <a:lnTo>
                    <a:pt x="1734" y="980"/>
                  </a:lnTo>
                  <a:lnTo>
                    <a:pt x="1734" y="989"/>
                  </a:lnTo>
                  <a:close/>
                  <a:moveTo>
                    <a:pt x="1705" y="959"/>
                  </a:moveTo>
                  <a:lnTo>
                    <a:pt x="1695" y="954"/>
                  </a:lnTo>
                  <a:lnTo>
                    <a:pt x="1687" y="950"/>
                  </a:lnTo>
                  <a:lnTo>
                    <a:pt x="1679" y="946"/>
                  </a:lnTo>
                  <a:lnTo>
                    <a:pt x="1673" y="941"/>
                  </a:lnTo>
                  <a:lnTo>
                    <a:pt x="1668" y="936"/>
                  </a:lnTo>
                  <a:lnTo>
                    <a:pt x="1666" y="931"/>
                  </a:lnTo>
                  <a:lnTo>
                    <a:pt x="1663" y="926"/>
                  </a:lnTo>
                  <a:lnTo>
                    <a:pt x="1664" y="919"/>
                  </a:lnTo>
                  <a:lnTo>
                    <a:pt x="1669" y="918"/>
                  </a:lnTo>
                  <a:lnTo>
                    <a:pt x="1673" y="918"/>
                  </a:lnTo>
                  <a:lnTo>
                    <a:pt x="1677" y="919"/>
                  </a:lnTo>
                  <a:lnTo>
                    <a:pt x="1681" y="921"/>
                  </a:lnTo>
                  <a:lnTo>
                    <a:pt x="1691" y="924"/>
                  </a:lnTo>
                  <a:lnTo>
                    <a:pt x="1704" y="930"/>
                  </a:lnTo>
                  <a:lnTo>
                    <a:pt x="1700" y="935"/>
                  </a:lnTo>
                  <a:lnTo>
                    <a:pt x="1699" y="941"/>
                  </a:lnTo>
                  <a:lnTo>
                    <a:pt x="1699" y="945"/>
                  </a:lnTo>
                  <a:lnTo>
                    <a:pt x="1701" y="950"/>
                  </a:lnTo>
                  <a:lnTo>
                    <a:pt x="1705" y="956"/>
                  </a:lnTo>
                  <a:lnTo>
                    <a:pt x="1705" y="959"/>
                  </a:lnTo>
                  <a:close/>
                  <a:moveTo>
                    <a:pt x="1677" y="903"/>
                  </a:moveTo>
                  <a:lnTo>
                    <a:pt x="1667" y="900"/>
                  </a:lnTo>
                  <a:lnTo>
                    <a:pt x="1657" y="898"/>
                  </a:lnTo>
                  <a:lnTo>
                    <a:pt x="1660" y="890"/>
                  </a:lnTo>
                  <a:lnTo>
                    <a:pt x="1664" y="882"/>
                  </a:lnTo>
                  <a:lnTo>
                    <a:pt x="1668" y="885"/>
                  </a:lnTo>
                  <a:lnTo>
                    <a:pt x="1671" y="888"/>
                  </a:lnTo>
                  <a:lnTo>
                    <a:pt x="1674" y="891"/>
                  </a:lnTo>
                  <a:lnTo>
                    <a:pt x="1676" y="895"/>
                  </a:lnTo>
                  <a:lnTo>
                    <a:pt x="1678" y="898"/>
                  </a:lnTo>
                  <a:lnTo>
                    <a:pt x="1679" y="902"/>
                  </a:lnTo>
                  <a:lnTo>
                    <a:pt x="1679" y="903"/>
                  </a:lnTo>
                  <a:lnTo>
                    <a:pt x="1678" y="903"/>
                  </a:lnTo>
                  <a:lnTo>
                    <a:pt x="1677" y="903"/>
                  </a:lnTo>
                  <a:close/>
                  <a:moveTo>
                    <a:pt x="1677" y="810"/>
                  </a:moveTo>
                  <a:lnTo>
                    <a:pt x="1677" y="821"/>
                  </a:lnTo>
                  <a:lnTo>
                    <a:pt x="1675" y="830"/>
                  </a:lnTo>
                  <a:lnTo>
                    <a:pt x="1671" y="839"/>
                  </a:lnTo>
                  <a:lnTo>
                    <a:pt x="1664" y="851"/>
                  </a:lnTo>
                  <a:lnTo>
                    <a:pt x="1643" y="851"/>
                  </a:lnTo>
                  <a:lnTo>
                    <a:pt x="1623" y="851"/>
                  </a:lnTo>
                  <a:lnTo>
                    <a:pt x="1603" y="851"/>
                  </a:lnTo>
                  <a:lnTo>
                    <a:pt x="1583" y="851"/>
                  </a:lnTo>
                  <a:lnTo>
                    <a:pt x="1563" y="851"/>
                  </a:lnTo>
                  <a:lnTo>
                    <a:pt x="1543" y="851"/>
                  </a:lnTo>
                  <a:lnTo>
                    <a:pt x="1523" y="852"/>
                  </a:lnTo>
                  <a:lnTo>
                    <a:pt x="1503" y="852"/>
                  </a:lnTo>
                  <a:lnTo>
                    <a:pt x="1501" y="838"/>
                  </a:lnTo>
                  <a:lnTo>
                    <a:pt x="1501" y="830"/>
                  </a:lnTo>
                  <a:lnTo>
                    <a:pt x="1503" y="822"/>
                  </a:lnTo>
                  <a:lnTo>
                    <a:pt x="1506" y="813"/>
                  </a:lnTo>
                  <a:lnTo>
                    <a:pt x="1524" y="811"/>
                  </a:lnTo>
                  <a:lnTo>
                    <a:pt x="1545" y="807"/>
                  </a:lnTo>
                  <a:lnTo>
                    <a:pt x="1568" y="805"/>
                  </a:lnTo>
                  <a:lnTo>
                    <a:pt x="1593" y="802"/>
                  </a:lnTo>
                  <a:lnTo>
                    <a:pt x="1617" y="801"/>
                  </a:lnTo>
                  <a:lnTo>
                    <a:pt x="1640" y="801"/>
                  </a:lnTo>
                  <a:lnTo>
                    <a:pt x="1651" y="802"/>
                  </a:lnTo>
                  <a:lnTo>
                    <a:pt x="1660" y="804"/>
                  </a:lnTo>
                  <a:lnTo>
                    <a:pt x="1670" y="806"/>
                  </a:lnTo>
                  <a:lnTo>
                    <a:pt x="1677" y="810"/>
                  </a:lnTo>
                  <a:close/>
                  <a:moveTo>
                    <a:pt x="1604" y="621"/>
                  </a:moveTo>
                  <a:lnTo>
                    <a:pt x="1590" y="615"/>
                  </a:lnTo>
                  <a:lnTo>
                    <a:pt x="1575" y="610"/>
                  </a:lnTo>
                  <a:lnTo>
                    <a:pt x="1574" y="600"/>
                  </a:lnTo>
                  <a:lnTo>
                    <a:pt x="1575" y="592"/>
                  </a:lnTo>
                  <a:lnTo>
                    <a:pt x="1578" y="587"/>
                  </a:lnTo>
                  <a:lnTo>
                    <a:pt x="1581" y="583"/>
                  </a:lnTo>
                  <a:lnTo>
                    <a:pt x="1586" y="581"/>
                  </a:lnTo>
                  <a:lnTo>
                    <a:pt x="1592" y="581"/>
                  </a:lnTo>
                  <a:lnTo>
                    <a:pt x="1597" y="582"/>
                  </a:lnTo>
                  <a:lnTo>
                    <a:pt x="1602" y="585"/>
                  </a:lnTo>
                  <a:lnTo>
                    <a:pt x="1608" y="588"/>
                  </a:lnTo>
                  <a:lnTo>
                    <a:pt x="1612" y="592"/>
                  </a:lnTo>
                  <a:lnTo>
                    <a:pt x="1615" y="596"/>
                  </a:lnTo>
                  <a:lnTo>
                    <a:pt x="1617" y="601"/>
                  </a:lnTo>
                  <a:lnTo>
                    <a:pt x="1617" y="607"/>
                  </a:lnTo>
                  <a:lnTo>
                    <a:pt x="1615" y="612"/>
                  </a:lnTo>
                  <a:lnTo>
                    <a:pt x="1611" y="616"/>
                  </a:lnTo>
                  <a:lnTo>
                    <a:pt x="1604" y="621"/>
                  </a:lnTo>
                  <a:close/>
                  <a:moveTo>
                    <a:pt x="1623" y="757"/>
                  </a:moveTo>
                  <a:lnTo>
                    <a:pt x="1576" y="770"/>
                  </a:lnTo>
                  <a:lnTo>
                    <a:pt x="1571" y="763"/>
                  </a:lnTo>
                  <a:lnTo>
                    <a:pt x="1567" y="756"/>
                  </a:lnTo>
                  <a:lnTo>
                    <a:pt x="1580" y="750"/>
                  </a:lnTo>
                  <a:lnTo>
                    <a:pt x="1602" y="743"/>
                  </a:lnTo>
                  <a:lnTo>
                    <a:pt x="1608" y="741"/>
                  </a:lnTo>
                  <a:lnTo>
                    <a:pt x="1612" y="741"/>
                  </a:lnTo>
                  <a:lnTo>
                    <a:pt x="1617" y="741"/>
                  </a:lnTo>
                  <a:lnTo>
                    <a:pt x="1620" y="742"/>
                  </a:lnTo>
                  <a:lnTo>
                    <a:pt x="1623" y="744"/>
                  </a:lnTo>
                  <a:lnTo>
                    <a:pt x="1624" y="747"/>
                  </a:lnTo>
                  <a:lnTo>
                    <a:pt x="1625" y="751"/>
                  </a:lnTo>
                  <a:lnTo>
                    <a:pt x="1623" y="757"/>
                  </a:lnTo>
                  <a:close/>
                  <a:moveTo>
                    <a:pt x="1618" y="660"/>
                  </a:moveTo>
                  <a:lnTo>
                    <a:pt x="1623" y="668"/>
                  </a:lnTo>
                  <a:lnTo>
                    <a:pt x="1628" y="676"/>
                  </a:lnTo>
                  <a:lnTo>
                    <a:pt x="1622" y="683"/>
                  </a:lnTo>
                  <a:lnTo>
                    <a:pt x="1617" y="688"/>
                  </a:lnTo>
                  <a:lnTo>
                    <a:pt x="1612" y="692"/>
                  </a:lnTo>
                  <a:lnTo>
                    <a:pt x="1606" y="693"/>
                  </a:lnTo>
                  <a:lnTo>
                    <a:pt x="1595" y="692"/>
                  </a:lnTo>
                  <a:lnTo>
                    <a:pt x="1585" y="690"/>
                  </a:lnTo>
                  <a:lnTo>
                    <a:pt x="1578" y="688"/>
                  </a:lnTo>
                  <a:lnTo>
                    <a:pt x="1573" y="685"/>
                  </a:lnTo>
                  <a:lnTo>
                    <a:pt x="1570" y="683"/>
                  </a:lnTo>
                  <a:lnTo>
                    <a:pt x="1567" y="680"/>
                  </a:lnTo>
                  <a:lnTo>
                    <a:pt x="1566" y="676"/>
                  </a:lnTo>
                  <a:lnTo>
                    <a:pt x="1567" y="673"/>
                  </a:lnTo>
                  <a:lnTo>
                    <a:pt x="1571" y="670"/>
                  </a:lnTo>
                  <a:lnTo>
                    <a:pt x="1574" y="667"/>
                  </a:lnTo>
                  <a:lnTo>
                    <a:pt x="1579" y="665"/>
                  </a:lnTo>
                  <a:lnTo>
                    <a:pt x="1585" y="663"/>
                  </a:lnTo>
                  <a:lnTo>
                    <a:pt x="1592" y="661"/>
                  </a:lnTo>
                  <a:lnTo>
                    <a:pt x="1600" y="660"/>
                  </a:lnTo>
                  <a:lnTo>
                    <a:pt x="1609" y="660"/>
                  </a:lnTo>
                  <a:lnTo>
                    <a:pt x="1618" y="660"/>
                  </a:lnTo>
                  <a:close/>
                  <a:moveTo>
                    <a:pt x="1640" y="539"/>
                  </a:moveTo>
                  <a:lnTo>
                    <a:pt x="1628" y="544"/>
                  </a:lnTo>
                  <a:lnTo>
                    <a:pt x="1615" y="550"/>
                  </a:lnTo>
                  <a:lnTo>
                    <a:pt x="1602" y="555"/>
                  </a:lnTo>
                  <a:lnTo>
                    <a:pt x="1590" y="560"/>
                  </a:lnTo>
                  <a:lnTo>
                    <a:pt x="1582" y="559"/>
                  </a:lnTo>
                  <a:lnTo>
                    <a:pt x="1574" y="556"/>
                  </a:lnTo>
                  <a:lnTo>
                    <a:pt x="1567" y="554"/>
                  </a:lnTo>
                  <a:lnTo>
                    <a:pt x="1560" y="551"/>
                  </a:lnTo>
                  <a:lnTo>
                    <a:pt x="1555" y="548"/>
                  </a:lnTo>
                  <a:lnTo>
                    <a:pt x="1548" y="543"/>
                  </a:lnTo>
                  <a:lnTo>
                    <a:pt x="1543" y="540"/>
                  </a:lnTo>
                  <a:lnTo>
                    <a:pt x="1539" y="536"/>
                  </a:lnTo>
                  <a:lnTo>
                    <a:pt x="1530" y="526"/>
                  </a:lnTo>
                  <a:lnTo>
                    <a:pt x="1524" y="516"/>
                  </a:lnTo>
                  <a:lnTo>
                    <a:pt x="1520" y="504"/>
                  </a:lnTo>
                  <a:lnTo>
                    <a:pt x="1517" y="494"/>
                  </a:lnTo>
                  <a:lnTo>
                    <a:pt x="1517" y="482"/>
                  </a:lnTo>
                  <a:lnTo>
                    <a:pt x="1518" y="470"/>
                  </a:lnTo>
                  <a:lnTo>
                    <a:pt x="1521" y="459"/>
                  </a:lnTo>
                  <a:lnTo>
                    <a:pt x="1526" y="448"/>
                  </a:lnTo>
                  <a:lnTo>
                    <a:pt x="1534" y="438"/>
                  </a:lnTo>
                  <a:lnTo>
                    <a:pt x="1542" y="428"/>
                  </a:lnTo>
                  <a:lnTo>
                    <a:pt x="1547" y="424"/>
                  </a:lnTo>
                  <a:lnTo>
                    <a:pt x="1554" y="421"/>
                  </a:lnTo>
                  <a:lnTo>
                    <a:pt x="1560" y="416"/>
                  </a:lnTo>
                  <a:lnTo>
                    <a:pt x="1566" y="413"/>
                  </a:lnTo>
                  <a:lnTo>
                    <a:pt x="1566" y="391"/>
                  </a:lnTo>
                  <a:lnTo>
                    <a:pt x="1566" y="369"/>
                  </a:lnTo>
                  <a:lnTo>
                    <a:pt x="1566" y="347"/>
                  </a:lnTo>
                  <a:lnTo>
                    <a:pt x="1567" y="325"/>
                  </a:lnTo>
                  <a:lnTo>
                    <a:pt x="1537" y="325"/>
                  </a:lnTo>
                  <a:lnTo>
                    <a:pt x="1506" y="325"/>
                  </a:lnTo>
                  <a:lnTo>
                    <a:pt x="1477" y="325"/>
                  </a:lnTo>
                  <a:lnTo>
                    <a:pt x="1446" y="326"/>
                  </a:lnTo>
                  <a:lnTo>
                    <a:pt x="1442" y="335"/>
                  </a:lnTo>
                  <a:lnTo>
                    <a:pt x="1435" y="344"/>
                  </a:lnTo>
                  <a:lnTo>
                    <a:pt x="1430" y="350"/>
                  </a:lnTo>
                  <a:lnTo>
                    <a:pt x="1423" y="355"/>
                  </a:lnTo>
                  <a:lnTo>
                    <a:pt x="1415" y="358"/>
                  </a:lnTo>
                  <a:lnTo>
                    <a:pt x="1408" y="360"/>
                  </a:lnTo>
                  <a:lnTo>
                    <a:pt x="1400" y="362"/>
                  </a:lnTo>
                  <a:lnTo>
                    <a:pt x="1392" y="362"/>
                  </a:lnTo>
                  <a:lnTo>
                    <a:pt x="1384" y="360"/>
                  </a:lnTo>
                  <a:lnTo>
                    <a:pt x="1375" y="358"/>
                  </a:lnTo>
                  <a:lnTo>
                    <a:pt x="1367" y="355"/>
                  </a:lnTo>
                  <a:lnTo>
                    <a:pt x="1358" y="351"/>
                  </a:lnTo>
                  <a:lnTo>
                    <a:pt x="1351" y="346"/>
                  </a:lnTo>
                  <a:lnTo>
                    <a:pt x="1344" y="340"/>
                  </a:lnTo>
                  <a:lnTo>
                    <a:pt x="1337" y="334"/>
                  </a:lnTo>
                  <a:lnTo>
                    <a:pt x="1331" y="328"/>
                  </a:lnTo>
                  <a:lnTo>
                    <a:pt x="1326" y="320"/>
                  </a:lnTo>
                  <a:lnTo>
                    <a:pt x="1320" y="313"/>
                  </a:lnTo>
                  <a:lnTo>
                    <a:pt x="1317" y="306"/>
                  </a:lnTo>
                  <a:lnTo>
                    <a:pt x="1314" y="298"/>
                  </a:lnTo>
                  <a:lnTo>
                    <a:pt x="1312" y="290"/>
                  </a:lnTo>
                  <a:lnTo>
                    <a:pt x="1312" y="281"/>
                  </a:lnTo>
                  <a:lnTo>
                    <a:pt x="1312" y="273"/>
                  </a:lnTo>
                  <a:lnTo>
                    <a:pt x="1315" y="265"/>
                  </a:lnTo>
                  <a:lnTo>
                    <a:pt x="1318" y="258"/>
                  </a:lnTo>
                  <a:lnTo>
                    <a:pt x="1324" y="250"/>
                  </a:lnTo>
                  <a:lnTo>
                    <a:pt x="1331" y="243"/>
                  </a:lnTo>
                  <a:lnTo>
                    <a:pt x="1339" y="236"/>
                  </a:lnTo>
                  <a:lnTo>
                    <a:pt x="1350" y="229"/>
                  </a:lnTo>
                  <a:lnTo>
                    <a:pt x="1363" y="224"/>
                  </a:lnTo>
                  <a:lnTo>
                    <a:pt x="1377" y="219"/>
                  </a:lnTo>
                  <a:lnTo>
                    <a:pt x="1394" y="215"/>
                  </a:lnTo>
                  <a:lnTo>
                    <a:pt x="1417" y="223"/>
                  </a:lnTo>
                  <a:lnTo>
                    <a:pt x="1429" y="231"/>
                  </a:lnTo>
                  <a:lnTo>
                    <a:pt x="1434" y="235"/>
                  </a:lnTo>
                  <a:lnTo>
                    <a:pt x="1440" y="242"/>
                  </a:lnTo>
                  <a:lnTo>
                    <a:pt x="1444" y="253"/>
                  </a:lnTo>
                  <a:lnTo>
                    <a:pt x="1450" y="267"/>
                  </a:lnTo>
                  <a:lnTo>
                    <a:pt x="1479" y="267"/>
                  </a:lnTo>
                  <a:lnTo>
                    <a:pt x="1508" y="267"/>
                  </a:lnTo>
                  <a:lnTo>
                    <a:pt x="1538" y="267"/>
                  </a:lnTo>
                  <a:lnTo>
                    <a:pt x="1567" y="267"/>
                  </a:lnTo>
                  <a:lnTo>
                    <a:pt x="1566" y="242"/>
                  </a:lnTo>
                  <a:lnTo>
                    <a:pt x="1566" y="216"/>
                  </a:lnTo>
                  <a:lnTo>
                    <a:pt x="1565" y="189"/>
                  </a:lnTo>
                  <a:lnTo>
                    <a:pt x="1565" y="164"/>
                  </a:lnTo>
                  <a:lnTo>
                    <a:pt x="1552" y="157"/>
                  </a:lnTo>
                  <a:lnTo>
                    <a:pt x="1539" y="149"/>
                  </a:lnTo>
                  <a:lnTo>
                    <a:pt x="1530" y="142"/>
                  </a:lnTo>
                  <a:lnTo>
                    <a:pt x="1523" y="133"/>
                  </a:lnTo>
                  <a:lnTo>
                    <a:pt x="1519" y="125"/>
                  </a:lnTo>
                  <a:lnTo>
                    <a:pt x="1517" y="116"/>
                  </a:lnTo>
                  <a:lnTo>
                    <a:pt x="1517" y="108"/>
                  </a:lnTo>
                  <a:lnTo>
                    <a:pt x="1519" y="99"/>
                  </a:lnTo>
                  <a:lnTo>
                    <a:pt x="1522" y="91"/>
                  </a:lnTo>
                  <a:lnTo>
                    <a:pt x="1526" y="83"/>
                  </a:lnTo>
                  <a:lnTo>
                    <a:pt x="1533" y="74"/>
                  </a:lnTo>
                  <a:lnTo>
                    <a:pt x="1539" y="67"/>
                  </a:lnTo>
                  <a:lnTo>
                    <a:pt x="1547" y="59"/>
                  </a:lnTo>
                  <a:lnTo>
                    <a:pt x="1556" y="53"/>
                  </a:lnTo>
                  <a:lnTo>
                    <a:pt x="1565" y="48"/>
                  </a:lnTo>
                  <a:lnTo>
                    <a:pt x="1575" y="42"/>
                  </a:lnTo>
                  <a:lnTo>
                    <a:pt x="1585" y="38"/>
                  </a:lnTo>
                  <a:lnTo>
                    <a:pt x="1595" y="36"/>
                  </a:lnTo>
                  <a:lnTo>
                    <a:pt x="1605" y="34"/>
                  </a:lnTo>
                  <a:lnTo>
                    <a:pt x="1615" y="33"/>
                  </a:lnTo>
                  <a:lnTo>
                    <a:pt x="1623" y="34"/>
                  </a:lnTo>
                  <a:lnTo>
                    <a:pt x="1633" y="36"/>
                  </a:lnTo>
                  <a:lnTo>
                    <a:pt x="1640" y="39"/>
                  </a:lnTo>
                  <a:lnTo>
                    <a:pt x="1648" y="45"/>
                  </a:lnTo>
                  <a:lnTo>
                    <a:pt x="1653" y="51"/>
                  </a:lnTo>
                  <a:lnTo>
                    <a:pt x="1657" y="59"/>
                  </a:lnTo>
                  <a:lnTo>
                    <a:pt x="1660" y="70"/>
                  </a:lnTo>
                  <a:lnTo>
                    <a:pt x="1661" y="83"/>
                  </a:lnTo>
                  <a:lnTo>
                    <a:pt x="1661" y="97"/>
                  </a:lnTo>
                  <a:lnTo>
                    <a:pt x="1659" y="114"/>
                  </a:lnTo>
                  <a:lnTo>
                    <a:pt x="1654" y="133"/>
                  </a:lnTo>
                  <a:lnTo>
                    <a:pt x="1648" y="154"/>
                  </a:lnTo>
                  <a:lnTo>
                    <a:pt x="1625" y="165"/>
                  </a:lnTo>
                  <a:lnTo>
                    <a:pt x="1624" y="190"/>
                  </a:lnTo>
                  <a:lnTo>
                    <a:pt x="1624" y="217"/>
                  </a:lnTo>
                  <a:lnTo>
                    <a:pt x="1624" y="242"/>
                  </a:lnTo>
                  <a:lnTo>
                    <a:pt x="1624" y="267"/>
                  </a:lnTo>
                  <a:lnTo>
                    <a:pt x="1649" y="267"/>
                  </a:lnTo>
                  <a:lnTo>
                    <a:pt x="1674" y="267"/>
                  </a:lnTo>
                  <a:lnTo>
                    <a:pt x="1698" y="267"/>
                  </a:lnTo>
                  <a:lnTo>
                    <a:pt x="1724" y="267"/>
                  </a:lnTo>
                  <a:lnTo>
                    <a:pt x="1727" y="256"/>
                  </a:lnTo>
                  <a:lnTo>
                    <a:pt x="1732" y="246"/>
                  </a:lnTo>
                  <a:lnTo>
                    <a:pt x="1737" y="239"/>
                  </a:lnTo>
                  <a:lnTo>
                    <a:pt x="1743" y="233"/>
                  </a:lnTo>
                  <a:lnTo>
                    <a:pt x="1749" y="227"/>
                  </a:lnTo>
                  <a:lnTo>
                    <a:pt x="1755" y="223"/>
                  </a:lnTo>
                  <a:lnTo>
                    <a:pt x="1763" y="221"/>
                  </a:lnTo>
                  <a:lnTo>
                    <a:pt x="1770" y="219"/>
                  </a:lnTo>
                  <a:lnTo>
                    <a:pt x="1778" y="218"/>
                  </a:lnTo>
                  <a:lnTo>
                    <a:pt x="1787" y="219"/>
                  </a:lnTo>
                  <a:lnTo>
                    <a:pt x="1795" y="220"/>
                  </a:lnTo>
                  <a:lnTo>
                    <a:pt x="1804" y="221"/>
                  </a:lnTo>
                  <a:lnTo>
                    <a:pt x="1822" y="226"/>
                  </a:lnTo>
                  <a:lnTo>
                    <a:pt x="1841" y="234"/>
                  </a:lnTo>
                  <a:lnTo>
                    <a:pt x="1844" y="245"/>
                  </a:lnTo>
                  <a:lnTo>
                    <a:pt x="1847" y="256"/>
                  </a:lnTo>
                  <a:lnTo>
                    <a:pt x="1849" y="266"/>
                  </a:lnTo>
                  <a:lnTo>
                    <a:pt x="1850" y="276"/>
                  </a:lnTo>
                  <a:lnTo>
                    <a:pt x="1850" y="285"/>
                  </a:lnTo>
                  <a:lnTo>
                    <a:pt x="1850" y="295"/>
                  </a:lnTo>
                  <a:lnTo>
                    <a:pt x="1849" y="303"/>
                  </a:lnTo>
                  <a:lnTo>
                    <a:pt x="1847" y="311"/>
                  </a:lnTo>
                  <a:lnTo>
                    <a:pt x="1845" y="318"/>
                  </a:lnTo>
                  <a:lnTo>
                    <a:pt x="1843" y="326"/>
                  </a:lnTo>
                  <a:lnTo>
                    <a:pt x="1840" y="332"/>
                  </a:lnTo>
                  <a:lnTo>
                    <a:pt x="1835" y="337"/>
                  </a:lnTo>
                  <a:lnTo>
                    <a:pt x="1831" y="343"/>
                  </a:lnTo>
                  <a:lnTo>
                    <a:pt x="1827" y="348"/>
                  </a:lnTo>
                  <a:lnTo>
                    <a:pt x="1822" y="352"/>
                  </a:lnTo>
                  <a:lnTo>
                    <a:pt x="1816" y="355"/>
                  </a:lnTo>
                  <a:lnTo>
                    <a:pt x="1811" y="358"/>
                  </a:lnTo>
                  <a:lnTo>
                    <a:pt x="1805" y="360"/>
                  </a:lnTo>
                  <a:lnTo>
                    <a:pt x="1800" y="363"/>
                  </a:lnTo>
                  <a:lnTo>
                    <a:pt x="1793" y="364"/>
                  </a:lnTo>
                  <a:lnTo>
                    <a:pt x="1787" y="364"/>
                  </a:lnTo>
                  <a:lnTo>
                    <a:pt x="1782" y="364"/>
                  </a:lnTo>
                  <a:lnTo>
                    <a:pt x="1775" y="364"/>
                  </a:lnTo>
                  <a:lnTo>
                    <a:pt x="1769" y="362"/>
                  </a:lnTo>
                  <a:lnTo>
                    <a:pt x="1763" y="359"/>
                  </a:lnTo>
                  <a:lnTo>
                    <a:pt x="1757" y="357"/>
                  </a:lnTo>
                  <a:lnTo>
                    <a:pt x="1751" y="353"/>
                  </a:lnTo>
                  <a:lnTo>
                    <a:pt x="1746" y="349"/>
                  </a:lnTo>
                  <a:lnTo>
                    <a:pt x="1740" y="345"/>
                  </a:lnTo>
                  <a:lnTo>
                    <a:pt x="1736" y="338"/>
                  </a:lnTo>
                  <a:lnTo>
                    <a:pt x="1731" y="332"/>
                  </a:lnTo>
                  <a:lnTo>
                    <a:pt x="1727" y="326"/>
                  </a:lnTo>
                  <a:lnTo>
                    <a:pt x="1701" y="325"/>
                  </a:lnTo>
                  <a:lnTo>
                    <a:pt x="1675" y="325"/>
                  </a:lnTo>
                  <a:lnTo>
                    <a:pt x="1650" y="325"/>
                  </a:lnTo>
                  <a:lnTo>
                    <a:pt x="1624" y="325"/>
                  </a:lnTo>
                  <a:lnTo>
                    <a:pt x="1624" y="348"/>
                  </a:lnTo>
                  <a:lnTo>
                    <a:pt x="1624" y="371"/>
                  </a:lnTo>
                  <a:lnTo>
                    <a:pt x="1624" y="394"/>
                  </a:lnTo>
                  <a:lnTo>
                    <a:pt x="1625" y="418"/>
                  </a:lnTo>
                  <a:lnTo>
                    <a:pt x="1634" y="422"/>
                  </a:lnTo>
                  <a:lnTo>
                    <a:pt x="1641" y="427"/>
                  </a:lnTo>
                  <a:lnTo>
                    <a:pt x="1647" y="433"/>
                  </a:lnTo>
                  <a:lnTo>
                    <a:pt x="1651" y="440"/>
                  </a:lnTo>
                  <a:lnTo>
                    <a:pt x="1654" y="447"/>
                  </a:lnTo>
                  <a:lnTo>
                    <a:pt x="1656" y="455"/>
                  </a:lnTo>
                  <a:lnTo>
                    <a:pt x="1657" y="462"/>
                  </a:lnTo>
                  <a:lnTo>
                    <a:pt x="1657" y="470"/>
                  </a:lnTo>
                  <a:lnTo>
                    <a:pt x="1655" y="488"/>
                  </a:lnTo>
                  <a:lnTo>
                    <a:pt x="1651" y="505"/>
                  </a:lnTo>
                  <a:lnTo>
                    <a:pt x="1645" y="523"/>
                  </a:lnTo>
                  <a:lnTo>
                    <a:pt x="1640" y="539"/>
                  </a:lnTo>
                  <a:close/>
                  <a:moveTo>
                    <a:pt x="1542" y="657"/>
                  </a:moveTo>
                  <a:lnTo>
                    <a:pt x="1542" y="675"/>
                  </a:lnTo>
                  <a:lnTo>
                    <a:pt x="1540" y="702"/>
                  </a:lnTo>
                  <a:lnTo>
                    <a:pt x="1538" y="713"/>
                  </a:lnTo>
                  <a:lnTo>
                    <a:pt x="1535" y="723"/>
                  </a:lnTo>
                  <a:lnTo>
                    <a:pt x="1534" y="726"/>
                  </a:lnTo>
                  <a:lnTo>
                    <a:pt x="1532" y="728"/>
                  </a:lnTo>
                  <a:lnTo>
                    <a:pt x="1529" y="728"/>
                  </a:lnTo>
                  <a:lnTo>
                    <a:pt x="1527" y="726"/>
                  </a:lnTo>
                  <a:lnTo>
                    <a:pt x="1514" y="721"/>
                  </a:lnTo>
                  <a:lnTo>
                    <a:pt x="1500" y="716"/>
                  </a:lnTo>
                  <a:lnTo>
                    <a:pt x="1486" y="710"/>
                  </a:lnTo>
                  <a:lnTo>
                    <a:pt x="1472" y="705"/>
                  </a:lnTo>
                  <a:lnTo>
                    <a:pt x="1471" y="695"/>
                  </a:lnTo>
                  <a:lnTo>
                    <a:pt x="1470" y="687"/>
                  </a:lnTo>
                  <a:lnTo>
                    <a:pt x="1485" y="676"/>
                  </a:lnTo>
                  <a:lnTo>
                    <a:pt x="1500" y="667"/>
                  </a:lnTo>
                  <a:lnTo>
                    <a:pt x="1514" y="656"/>
                  </a:lnTo>
                  <a:lnTo>
                    <a:pt x="1528" y="647"/>
                  </a:lnTo>
                  <a:lnTo>
                    <a:pt x="1535" y="652"/>
                  </a:lnTo>
                  <a:lnTo>
                    <a:pt x="1542" y="657"/>
                  </a:lnTo>
                  <a:close/>
                  <a:moveTo>
                    <a:pt x="1486" y="636"/>
                  </a:moveTo>
                  <a:lnTo>
                    <a:pt x="1467" y="649"/>
                  </a:lnTo>
                  <a:lnTo>
                    <a:pt x="1440" y="665"/>
                  </a:lnTo>
                  <a:lnTo>
                    <a:pt x="1427" y="672"/>
                  </a:lnTo>
                  <a:lnTo>
                    <a:pt x="1417" y="677"/>
                  </a:lnTo>
                  <a:lnTo>
                    <a:pt x="1408" y="681"/>
                  </a:lnTo>
                  <a:lnTo>
                    <a:pt x="1404" y="682"/>
                  </a:lnTo>
                  <a:lnTo>
                    <a:pt x="1383" y="670"/>
                  </a:lnTo>
                  <a:lnTo>
                    <a:pt x="1361" y="657"/>
                  </a:lnTo>
                  <a:lnTo>
                    <a:pt x="1339" y="646"/>
                  </a:lnTo>
                  <a:lnTo>
                    <a:pt x="1318" y="633"/>
                  </a:lnTo>
                  <a:lnTo>
                    <a:pt x="1322" y="631"/>
                  </a:lnTo>
                  <a:lnTo>
                    <a:pt x="1328" y="629"/>
                  </a:lnTo>
                  <a:lnTo>
                    <a:pt x="1336" y="627"/>
                  </a:lnTo>
                  <a:lnTo>
                    <a:pt x="1346" y="626"/>
                  </a:lnTo>
                  <a:lnTo>
                    <a:pt x="1369" y="625"/>
                  </a:lnTo>
                  <a:lnTo>
                    <a:pt x="1395" y="625"/>
                  </a:lnTo>
                  <a:lnTo>
                    <a:pt x="1423" y="626"/>
                  </a:lnTo>
                  <a:lnTo>
                    <a:pt x="1448" y="627"/>
                  </a:lnTo>
                  <a:lnTo>
                    <a:pt x="1470" y="628"/>
                  </a:lnTo>
                  <a:lnTo>
                    <a:pt x="1486" y="628"/>
                  </a:lnTo>
                  <a:lnTo>
                    <a:pt x="1486" y="636"/>
                  </a:lnTo>
                  <a:close/>
                  <a:moveTo>
                    <a:pt x="1305" y="664"/>
                  </a:moveTo>
                  <a:lnTo>
                    <a:pt x="1318" y="673"/>
                  </a:lnTo>
                  <a:lnTo>
                    <a:pt x="1332" y="682"/>
                  </a:lnTo>
                  <a:lnTo>
                    <a:pt x="1345" y="691"/>
                  </a:lnTo>
                  <a:lnTo>
                    <a:pt x="1358" y="702"/>
                  </a:lnTo>
                  <a:lnTo>
                    <a:pt x="1358" y="721"/>
                  </a:lnTo>
                  <a:lnTo>
                    <a:pt x="1345" y="731"/>
                  </a:lnTo>
                  <a:lnTo>
                    <a:pt x="1332" y="742"/>
                  </a:lnTo>
                  <a:lnTo>
                    <a:pt x="1318" y="753"/>
                  </a:lnTo>
                  <a:lnTo>
                    <a:pt x="1305" y="763"/>
                  </a:lnTo>
                  <a:lnTo>
                    <a:pt x="1293" y="756"/>
                  </a:lnTo>
                  <a:lnTo>
                    <a:pt x="1291" y="731"/>
                  </a:lnTo>
                  <a:lnTo>
                    <a:pt x="1290" y="705"/>
                  </a:lnTo>
                  <a:lnTo>
                    <a:pt x="1291" y="692"/>
                  </a:lnTo>
                  <a:lnTo>
                    <a:pt x="1294" y="681"/>
                  </a:lnTo>
                  <a:lnTo>
                    <a:pt x="1295" y="675"/>
                  </a:lnTo>
                  <a:lnTo>
                    <a:pt x="1298" y="671"/>
                  </a:lnTo>
                  <a:lnTo>
                    <a:pt x="1301" y="667"/>
                  </a:lnTo>
                  <a:lnTo>
                    <a:pt x="1305" y="664"/>
                  </a:lnTo>
                  <a:close/>
                  <a:moveTo>
                    <a:pt x="1275" y="635"/>
                  </a:moveTo>
                  <a:lnTo>
                    <a:pt x="1270" y="645"/>
                  </a:lnTo>
                  <a:lnTo>
                    <a:pt x="1266" y="654"/>
                  </a:lnTo>
                  <a:lnTo>
                    <a:pt x="1208" y="657"/>
                  </a:lnTo>
                  <a:lnTo>
                    <a:pt x="1207" y="661"/>
                  </a:lnTo>
                  <a:lnTo>
                    <a:pt x="1204" y="665"/>
                  </a:lnTo>
                  <a:lnTo>
                    <a:pt x="1198" y="663"/>
                  </a:lnTo>
                  <a:lnTo>
                    <a:pt x="1191" y="662"/>
                  </a:lnTo>
                  <a:lnTo>
                    <a:pt x="1184" y="662"/>
                  </a:lnTo>
                  <a:lnTo>
                    <a:pt x="1178" y="663"/>
                  </a:lnTo>
                  <a:lnTo>
                    <a:pt x="1165" y="665"/>
                  </a:lnTo>
                  <a:lnTo>
                    <a:pt x="1154" y="670"/>
                  </a:lnTo>
                  <a:lnTo>
                    <a:pt x="1141" y="675"/>
                  </a:lnTo>
                  <a:lnTo>
                    <a:pt x="1129" y="680"/>
                  </a:lnTo>
                  <a:lnTo>
                    <a:pt x="1123" y="682"/>
                  </a:lnTo>
                  <a:lnTo>
                    <a:pt x="1117" y="684"/>
                  </a:lnTo>
                  <a:lnTo>
                    <a:pt x="1110" y="685"/>
                  </a:lnTo>
                  <a:lnTo>
                    <a:pt x="1104" y="685"/>
                  </a:lnTo>
                  <a:lnTo>
                    <a:pt x="1074" y="683"/>
                  </a:lnTo>
                  <a:lnTo>
                    <a:pt x="1057" y="682"/>
                  </a:lnTo>
                  <a:lnTo>
                    <a:pt x="1048" y="681"/>
                  </a:lnTo>
                  <a:lnTo>
                    <a:pt x="1043" y="680"/>
                  </a:lnTo>
                  <a:lnTo>
                    <a:pt x="1045" y="675"/>
                  </a:lnTo>
                  <a:lnTo>
                    <a:pt x="1048" y="671"/>
                  </a:lnTo>
                  <a:lnTo>
                    <a:pt x="1051" y="668"/>
                  </a:lnTo>
                  <a:lnTo>
                    <a:pt x="1056" y="664"/>
                  </a:lnTo>
                  <a:lnTo>
                    <a:pt x="1067" y="656"/>
                  </a:lnTo>
                  <a:lnTo>
                    <a:pt x="1080" y="650"/>
                  </a:lnTo>
                  <a:lnTo>
                    <a:pt x="1095" y="644"/>
                  </a:lnTo>
                  <a:lnTo>
                    <a:pt x="1112" y="638"/>
                  </a:lnTo>
                  <a:lnTo>
                    <a:pt x="1129" y="633"/>
                  </a:lnTo>
                  <a:lnTo>
                    <a:pt x="1147" y="629"/>
                  </a:lnTo>
                  <a:lnTo>
                    <a:pt x="1166" y="626"/>
                  </a:lnTo>
                  <a:lnTo>
                    <a:pt x="1185" y="624"/>
                  </a:lnTo>
                  <a:lnTo>
                    <a:pt x="1203" y="623"/>
                  </a:lnTo>
                  <a:lnTo>
                    <a:pt x="1221" y="623"/>
                  </a:lnTo>
                  <a:lnTo>
                    <a:pt x="1237" y="624"/>
                  </a:lnTo>
                  <a:lnTo>
                    <a:pt x="1252" y="626"/>
                  </a:lnTo>
                  <a:lnTo>
                    <a:pt x="1258" y="628"/>
                  </a:lnTo>
                  <a:lnTo>
                    <a:pt x="1265" y="630"/>
                  </a:lnTo>
                  <a:lnTo>
                    <a:pt x="1270" y="632"/>
                  </a:lnTo>
                  <a:lnTo>
                    <a:pt x="1275" y="635"/>
                  </a:lnTo>
                  <a:close/>
                  <a:moveTo>
                    <a:pt x="1042" y="742"/>
                  </a:moveTo>
                  <a:lnTo>
                    <a:pt x="1047" y="737"/>
                  </a:lnTo>
                  <a:lnTo>
                    <a:pt x="1056" y="731"/>
                  </a:lnTo>
                  <a:lnTo>
                    <a:pt x="1065" y="727"/>
                  </a:lnTo>
                  <a:lnTo>
                    <a:pt x="1077" y="723"/>
                  </a:lnTo>
                  <a:lnTo>
                    <a:pt x="1104" y="714"/>
                  </a:lnTo>
                  <a:lnTo>
                    <a:pt x="1135" y="707"/>
                  </a:lnTo>
                  <a:lnTo>
                    <a:pt x="1167" y="702"/>
                  </a:lnTo>
                  <a:lnTo>
                    <a:pt x="1198" y="697"/>
                  </a:lnTo>
                  <a:lnTo>
                    <a:pt x="1224" y="693"/>
                  </a:lnTo>
                  <a:lnTo>
                    <a:pt x="1246" y="691"/>
                  </a:lnTo>
                  <a:lnTo>
                    <a:pt x="1269" y="717"/>
                  </a:lnTo>
                  <a:lnTo>
                    <a:pt x="1255" y="722"/>
                  </a:lnTo>
                  <a:lnTo>
                    <a:pt x="1241" y="727"/>
                  </a:lnTo>
                  <a:lnTo>
                    <a:pt x="1228" y="731"/>
                  </a:lnTo>
                  <a:lnTo>
                    <a:pt x="1214" y="736"/>
                  </a:lnTo>
                  <a:lnTo>
                    <a:pt x="1186" y="742"/>
                  </a:lnTo>
                  <a:lnTo>
                    <a:pt x="1159" y="745"/>
                  </a:lnTo>
                  <a:lnTo>
                    <a:pt x="1132" y="748"/>
                  </a:lnTo>
                  <a:lnTo>
                    <a:pt x="1104" y="749"/>
                  </a:lnTo>
                  <a:lnTo>
                    <a:pt x="1077" y="751"/>
                  </a:lnTo>
                  <a:lnTo>
                    <a:pt x="1050" y="753"/>
                  </a:lnTo>
                  <a:lnTo>
                    <a:pt x="1046" y="747"/>
                  </a:lnTo>
                  <a:lnTo>
                    <a:pt x="1042" y="742"/>
                  </a:lnTo>
                  <a:close/>
                  <a:moveTo>
                    <a:pt x="1063" y="812"/>
                  </a:moveTo>
                  <a:lnTo>
                    <a:pt x="1069" y="809"/>
                  </a:lnTo>
                  <a:lnTo>
                    <a:pt x="1078" y="805"/>
                  </a:lnTo>
                  <a:lnTo>
                    <a:pt x="1089" y="802"/>
                  </a:lnTo>
                  <a:lnTo>
                    <a:pt x="1101" y="798"/>
                  </a:lnTo>
                  <a:lnTo>
                    <a:pt x="1131" y="792"/>
                  </a:lnTo>
                  <a:lnTo>
                    <a:pt x="1162" y="786"/>
                  </a:lnTo>
                  <a:lnTo>
                    <a:pt x="1178" y="784"/>
                  </a:lnTo>
                  <a:lnTo>
                    <a:pt x="1194" y="783"/>
                  </a:lnTo>
                  <a:lnTo>
                    <a:pt x="1209" y="782"/>
                  </a:lnTo>
                  <a:lnTo>
                    <a:pt x="1222" y="783"/>
                  </a:lnTo>
                  <a:lnTo>
                    <a:pt x="1234" y="784"/>
                  </a:lnTo>
                  <a:lnTo>
                    <a:pt x="1243" y="786"/>
                  </a:lnTo>
                  <a:lnTo>
                    <a:pt x="1248" y="788"/>
                  </a:lnTo>
                  <a:lnTo>
                    <a:pt x="1252" y="791"/>
                  </a:lnTo>
                  <a:lnTo>
                    <a:pt x="1254" y="793"/>
                  </a:lnTo>
                  <a:lnTo>
                    <a:pt x="1256" y="796"/>
                  </a:lnTo>
                  <a:lnTo>
                    <a:pt x="1232" y="800"/>
                  </a:lnTo>
                  <a:lnTo>
                    <a:pt x="1209" y="805"/>
                  </a:lnTo>
                  <a:lnTo>
                    <a:pt x="1185" y="810"/>
                  </a:lnTo>
                  <a:lnTo>
                    <a:pt x="1162" y="814"/>
                  </a:lnTo>
                  <a:lnTo>
                    <a:pt x="1139" y="818"/>
                  </a:lnTo>
                  <a:lnTo>
                    <a:pt x="1117" y="821"/>
                  </a:lnTo>
                  <a:lnTo>
                    <a:pt x="1094" y="824"/>
                  </a:lnTo>
                  <a:lnTo>
                    <a:pt x="1071" y="826"/>
                  </a:lnTo>
                  <a:lnTo>
                    <a:pt x="1067" y="819"/>
                  </a:lnTo>
                  <a:lnTo>
                    <a:pt x="1063" y="812"/>
                  </a:lnTo>
                  <a:close/>
                  <a:moveTo>
                    <a:pt x="1345" y="793"/>
                  </a:moveTo>
                  <a:lnTo>
                    <a:pt x="1351" y="785"/>
                  </a:lnTo>
                  <a:lnTo>
                    <a:pt x="1358" y="778"/>
                  </a:lnTo>
                  <a:lnTo>
                    <a:pt x="1367" y="772"/>
                  </a:lnTo>
                  <a:lnTo>
                    <a:pt x="1375" y="765"/>
                  </a:lnTo>
                  <a:lnTo>
                    <a:pt x="1385" y="760"/>
                  </a:lnTo>
                  <a:lnTo>
                    <a:pt x="1394" y="756"/>
                  </a:lnTo>
                  <a:lnTo>
                    <a:pt x="1405" y="753"/>
                  </a:lnTo>
                  <a:lnTo>
                    <a:pt x="1415" y="750"/>
                  </a:lnTo>
                  <a:lnTo>
                    <a:pt x="1426" y="748"/>
                  </a:lnTo>
                  <a:lnTo>
                    <a:pt x="1437" y="749"/>
                  </a:lnTo>
                  <a:lnTo>
                    <a:pt x="1446" y="750"/>
                  </a:lnTo>
                  <a:lnTo>
                    <a:pt x="1457" y="754"/>
                  </a:lnTo>
                  <a:lnTo>
                    <a:pt x="1466" y="758"/>
                  </a:lnTo>
                  <a:lnTo>
                    <a:pt x="1475" y="764"/>
                  </a:lnTo>
                  <a:lnTo>
                    <a:pt x="1483" y="773"/>
                  </a:lnTo>
                  <a:lnTo>
                    <a:pt x="1490" y="783"/>
                  </a:lnTo>
                  <a:lnTo>
                    <a:pt x="1415" y="790"/>
                  </a:lnTo>
                  <a:lnTo>
                    <a:pt x="1375" y="792"/>
                  </a:lnTo>
                  <a:lnTo>
                    <a:pt x="1356" y="793"/>
                  </a:lnTo>
                  <a:lnTo>
                    <a:pt x="1345" y="793"/>
                  </a:lnTo>
                  <a:close/>
                  <a:moveTo>
                    <a:pt x="1457" y="896"/>
                  </a:moveTo>
                  <a:lnTo>
                    <a:pt x="1462" y="909"/>
                  </a:lnTo>
                  <a:lnTo>
                    <a:pt x="1466" y="928"/>
                  </a:lnTo>
                  <a:lnTo>
                    <a:pt x="1463" y="929"/>
                  </a:lnTo>
                  <a:lnTo>
                    <a:pt x="1461" y="931"/>
                  </a:lnTo>
                  <a:lnTo>
                    <a:pt x="1456" y="926"/>
                  </a:lnTo>
                  <a:lnTo>
                    <a:pt x="1453" y="921"/>
                  </a:lnTo>
                  <a:lnTo>
                    <a:pt x="1452" y="915"/>
                  </a:lnTo>
                  <a:lnTo>
                    <a:pt x="1451" y="911"/>
                  </a:lnTo>
                  <a:lnTo>
                    <a:pt x="1453" y="904"/>
                  </a:lnTo>
                  <a:lnTo>
                    <a:pt x="1457" y="896"/>
                  </a:lnTo>
                  <a:close/>
                  <a:moveTo>
                    <a:pt x="1462" y="1061"/>
                  </a:moveTo>
                  <a:lnTo>
                    <a:pt x="1457" y="1064"/>
                  </a:lnTo>
                  <a:lnTo>
                    <a:pt x="1454" y="1066"/>
                  </a:lnTo>
                  <a:lnTo>
                    <a:pt x="1453" y="1066"/>
                  </a:lnTo>
                  <a:lnTo>
                    <a:pt x="1452" y="1065"/>
                  </a:lnTo>
                  <a:lnTo>
                    <a:pt x="1446" y="1057"/>
                  </a:lnTo>
                  <a:lnTo>
                    <a:pt x="1442" y="1052"/>
                  </a:lnTo>
                  <a:lnTo>
                    <a:pt x="1440" y="1046"/>
                  </a:lnTo>
                  <a:lnTo>
                    <a:pt x="1439" y="1042"/>
                  </a:lnTo>
                  <a:lnTo>
                    <a:pt x="1441" y="1035"/>
                  </a:lnTo>
                  <a:lnTo>
                    <a:pt x="1446" y="1022"/>
                  </a:lnTo>
                  <a:lnTo>
                    <a:pt x="1448" y="1023"/>
                  </a:lnTo>
                  <a:lnTo>
                    <a:pt x="1451" y="1025"/>
                  </a:lnTo>
                  <a:lnTo>
                    <a:pt x="1453" y="1030"/>
                  </a:lnTo>
                  <a:lnTo>
                    <a:pt x="1457" y="1036"/>
                  </a:lnTo>
                  <a:lnTo>
                    <a:pt x="1459" y="1042"/>
                  </a:lnTo>
                  <a:lnTo>
                    <a:pt x="1461" y="1048"/>
                  </a:lnTo>
                  <a:lnTo>
                    <a:pt x="1462" y="1056"/>
                  </a:lnTo>
                  <a:lnTo>
                    <a:pt x="1462" y="1061"/>
                  </a:lnTo>
                  <a:close/>
                  <a:moveTo>
                    <a:pt x="1432" y="983"/>
                  </a:moveTo>
                  <a:lnTo>
                    <a:pt x="1427" y="974"/>
                  </a:lnTo>
                  <a:lnTo>
                    <a:pt x="1422" y="966"/>
                  </a:lnTo>
                  <a:lnTo>
                    <a:pt x="1417" y="958"/>
                  </a:lnTo>
                  <a:lnTo>
                    <a:pt x="1412" y="949"/>
                  </a:lnTo>
                  <a:lnTo>
                    <a:pt x="1415" y="941"/>
                  </a:lnTo>
                  <a:lnTo>
                    <a:pt x="1420" y="935"/>
                  </a:lnTo>
                  <a:lnTo>
                    <a:pt x="1423" y="932"/>
                  </a:lnTo>
                  <a:lnTo>
                    <a:pt x="1426" y="931"/>
                  </a:lnTo>
                  <a:lnTo>
                    <a:pt x="1429" y="931"/>
                  </a:lnTo>
                  <a:lnTo>
                    <a:pt x="1431" y="934"/>
                  </a:lnTo>
                  <a:lnTo>
                    <a:pt x="1434" y="937"/>
                  </a:lnTo>
                  <a:lnTo>
                    <a:pt x="1437" y="943"/>
                  </a:lnTo>
                  <a:lnTo>
                    <a:pt x="1438" y="948"/>
                  </a:lnTo>
                  <a:lnTo>
                    <a:pt x="1439" y="954"/>
                  </a:lnTo>
                  <a:lnTo>
                    <a:pt x="1440" y="961"/>
                  </a:lnTo>
                  <a:lnTo>
                    <a:pt x="1440" y="966"/>
                  </a:lnTo>
                  <a:lnTo>
                    <a:pt x="1439" y="972"/>
                  </a:lnTo>
                  <a:lnTo>
                    <a:pt x="1438" y="977"/>
                  </a:lnTo>
                  <a:lnTo>
                    <a:pt x="1435" y="981"/>
                  </a:lnTo>
                  <a:lnTo>
                    <a:pt x="1432" y="983"/>
                  </a:lnTo>
                  <a:close/>
                  <a:moveTo>
                    <a:pt x="1410" y="1099"/>
                  </a:moveTo>
                  <a:lnTo>
                    <a:pt x="1413" y="1091"/>
                  </a:lnTo>
                  <a:lnTo>
                    <a:pt x="1417" y="1085"/>
                  </a:lnTo>
                  <a:lnTo>
                    <a:pt x="1419" y="1084"/>
                  </a:lnTo>
                  <a:lnTo>
                    <a:pt x="1420" y="1083"/>
                  </a:lnTo>
                  <a:lnTo>
                    <a:pt x="1422" y="1082"/>
                  </a:lnTo>
                  <a:lnTo>
                    <a:pt x="1424" y="1082"/>
                  </a:lnTo>
                  <a:lnTo>
                    <a:pt x="1427" y="1084"/>
                  </a:lnTo>
                  <a:lnTo>
                    <a:pt x="1432" y="1087"/>
                  </a:lnTo>
                  <a:lnTo>
                    <a:pt x="1439" y="1093"/>
                  </a:lnTo>
                  <a:lnTo>
                    <a:pt x="1446" y="1100"/>
                  </a:lnTo>
                  <a:lnTo>
                    <a:pt x="1446" y="1103"/>
                  </a:lnTo>
                  <a:lnTo>
                    <a:pt x="1445" y="1107"/>
                  </a:lnTo>
                  <a:lnTo>
                    <a:pt x="1443" y="1110"/>
                  </a:lnTo>
                  <a:lnTo>
                    <a:pt x="1439" y="1117"/>
                  </a:lnTo>
                  <a:lnTo>
                    <a:pt x="1435" y="1117"/>
                  </a:lnTo>
                  <a:lnTo>
                    <a:pt x="1422" y="1108"/>
                  </a:lnTo>
                  <a:lnTo>
                    <a:pt x="1410" y="1099"/>
                  </a:lnTo>
                  <a:close/>
                  <a:moveTo>
                    <a:pt x="1399" y="1041"/>
                  </a:moveTo>
                  <a:lnTo>
                    <a:pt x="1386" y="1030"/>
                  </a:lnTo>
                  <a:lnTo>
                    <a:pt x="1379" y="1021"/>
                  </a:lnTo>
                  <a:lnTo>
                    <a:pt x="1374" y="1012"/>
                  </a:lnTo>
                  <a:lnTo>
                    <a:pt x="1371" y="1001"/>
                  </a:lnTo>
                  <a:lnTo>
                    <a:pt x="1374" y="997"/>
                  </a:lnTo>
                  <a:lnTo>
                    <a:pt x="1377" y="992"/>
                  </a:lnTo>
                  <a:lnTo>
                    <a:pt x="1390" y="995"/>
                  </a:lnTo>
                  <a:lnTo>
                    <a:pt x="1403" y="997"/>
                  </a:lnTo>
                  <a:lnTo>
                    <a:pt x="1403" y="1008"/>
                  </a:lnTo>
                  <a:lnTo>
                    <a:pt x="1403" y="1023"/>
                  </a:lnTo>
                  <a:lnTo>
                    <a:pt x="1402" y="1030"/>
                  </a:lnTo>
                  <a:lnTo>
                    <a:pt x="1401" y="1037"/>
                  </a:lnTo>
                  <a:lnTo>
                    <a:pt x="1400" y="1041"/>
                  </a:lnTo>
                  <a:lnTo>
                    <a:pt x="1399" y="1041"/>
                  </a:lnTo>
                  <a:close/>
                  <a:moveTo>
                    <a:pt x="1355" y="1042"/>
                  </a:moveTo>
                  <a:lnTo>
                    <a:pt x="1366" y="1055"/>
                  </a:lnTo>
                  <a:lnTo>
                    <a:pt x="1376" y="1066"/>
                  </a:lnTo>
                  <a:lnTo>
                    <a:pt x="1375" y="1075"/>
                  </a:lnTo>
                  <a:lnTo>
                    <a:pt x="1374" y="1082"/>
                  </a:lnTo>
                  <a:lnTo>
                    <a:pt x="1374" y="1091"/>
                  </a:lnTo>
                  <a:lnTo>
                    <a:pt x="1373" y="1099"/>
                  </a:lnTo>
                  <a:lnTo>
                    <a:pt x="1368" y="1099"/>
                  </a:lnTo>
                  <a:lnTo>
                    <a:pt x="1363" y="1100"/>
                  </a:lnTo>
                  <a:lnTo>
                    <a:pt x="1358" y="1099"/>
                  </a:lnTo>
                  <a:lnTo>
                    <a:pt x="1354" y="1098"/>
                  </a:lnTo>
                  <a:lnTo>
                    <a:pt x="1352" y="1096"/>
                  </a:lnTo>
                  <a:lnTo>
                    <a:pt x="1350" y="1094"/>
                  </a:lnTo>
                  <a:lnTo>
                    <a:pt x="1347" y="1087"/>
                  </a:lnTo>
                  <a:lnTo>
                    <a:pt x="1345" y="1079"/>
                  </a:lnTo>
                  <a:lnTo>
                    <a:pt x="1345" y="1063"/>
                  </a:lnTo>
                  <a:lnTo>
                    <a:pt x="1345" y="1052"/>
                  </a:lnTo>
                  <a:lnTo>
                    <a:pt x="1350" y="1046"/>
                  </a:lnTo>
                  <a:lnTo>
                    <a:pt x="1355" y="1042"/>
                  </a:lnTo>
                  <a:close/>
                  <a:moveTo>
                    <a:pt x="1356" y="1294"/>
                  </a:moveTo>
                  <a:lnTo>
                    <a:pt x="1371" y="1302"/>
                  </a:lnTo>
                  <a:lnTo>
                    <a:pt x="1387" y="1310"/>
                  </a:lnTo>
                  <a:lnTo>
                    <a:pt x="1387" y="1318"/>
                  </a:lnTo>
                  <a:lnTo>
                    <a:pt x="1388" y="1325"/>
                  </a:lnTo>
                  <a:lnTo>
                    <a:pt x="1384" y="1324"/>
                  </a:lnTo>
                  <a:lnTo>
                    <a:pt x="1381" y="1324"/>
                  </a:lnTo>
                  <a:lnTo>
                    <a:pt x="1365" y="1315"/>
                  </a:lnTo>
                  <a:lnTo>
                    <a:pt x="1356" y="1309"/>
                  </a:lnTo>
                  <a:lnTo>
                    <a:pt x="1352" y="1306"/>
                  </a:lnTo>
                  <a:lnTo>
                    <a:pt x="1349" y="1302"/>
                  </a:lnTo>
                  <a:lnTo>
                    <a:pt x="1352" y="1298"/>
                  </a:lnTo>
                  <a:lnTo>
                    <a:pt x="1356" y="1294"/>
                  </a:lnTo>
                  <a:close/>
                  <a:moveTo>
                    <a:pt x="1344" y="1338"/>
                  </a:moveTo>
                  <a:lnTo>
                    <a:pt x="1354" y="1350"/>
                  </a:lnTo>
                  <a:lnTo>
                    <a:pt x="1366" y="1364"/>
                  </a:lnTo>
                  <a:lnTo>
                    <a:pt x="1371" y="1373"/>
                  </a:lnTo>
                  <a:lnTo>
                    <a:pt x="1375" y="1382"/>
                  </a:lnTo>
                  <a:lnTo>
                    <a:pt x="1377" y="1392"/>
                  </a:lnTo>
                  <a:lnTo>
                    <a:pt x="1380" y="1402"/>
                  </a:lnTo>
                  <a:lnTo>
                    <a:pt x="1374" y="1402"/>
                  </a:lnTo>
                  <a:lnTo>
                    <a:pt x="1369" y="1405"/>
                  </a:lnTo>
                  <a:lnTo>
                    <a:pt x="1362" y="1401"/>
                  </a:lnTo>
                  <a:lnTo>
                    <a:pt x="1355" y="1398"/>
                  </a:lnTo>
                  <a:lnTo>
                    <a:pt x="1349" y="1394"/>
                  </a:lnTo>
                  <a:lnTo>
                    <a:pt x="1344" y="1390"/>
                  </a:lnTo>
                  <a:lnTo>
                    <a:pt x="1333" y="1380"/>
                  </a:lnTo>
                  <a:lnTo>
                    <a:pt x="1325" y="1372"/>
                  </a:lnTo>
                  <a:lnTo>
                    <a:pt x="1329" y="1362"/>
                  </a:lnTo>
                  <a:lnTo>
                    <a:pt x="1332" y="1354"/>
                  </a:lnTo>
                  <a:lnTo>
                    <a:pt x="1336" y="1345"/>
                  </a:lnTo>
                  <a:lnTo>
                    <a:pt x="1339" y="1338"/>
                  </a:lnTo>
                  <a:lnTo>
                    <a:pt x="1344" y="1338"/>
                  </a:lnTo>
                  <a:close/>
                  <a:moveTo>
                    <a:pt x="1324" y="1406"/>
                  </a:moveTo>
                  <a:lnTo>
                    <a:pt x="1333" y="1407"/>
                  </a:lnTo>
                  <a:lnTo>
                    <a:pt x="1344" y="1409"/>
                  </a:lnTo>
                  <a:lnTo>
                    <a:pt x="1345" y="1413"/>
                  </a:lnTo>
                  <a:lnTo>
                    <a:pt x="1345" y="1419"/>
                  </a:lnTo>
                  <a:lnTo>
                    <a:pt x="1345" y="1427"/>
                  </a:lnTo>
                  <a:lnTo>
                    <a:pt x="1344" y="1434"/>
                  </a:lnTo>
                  <a:lnTo>
                    <a:pt x="1343" y="1440"/>
                  </a:lnTo>
                  <a:lnTo>
                    <a:pt x="1341" y="1445"/>
                  </a:lnTo>
                  <a:lnTo>
                    <a:pt x="1338" y="1447"/>
                  </a:lnTo>
                  <a:lnTo>
                    <a:pt x="1337" y="1447"/>
                  </a:lnTo>
                  <a:lnTo>
                    <a:pt x="1335" y="1447"/>
                  </a:lnTo>
                  <a:lnTo>
                    <a:pt x="1334" y="1446"/>
                  </a:lnTo>
                  <a:lnTo>
                    <a:pt x="1322" y="1428"/>
                  </a:lnTo>
                  <a:lnTo>
                    <a:pt x="1315" y="1416"/>
                  </a:lnTo>
                  <a:lnTo>
                    <a:pt x="1319" y="1411"/>
                  </a:lnTo>
                  <a:lnTo>
                    <a:pt x="1324" y="1406"/>
                  </a:lnTo>
                  <a:close/>
                  <a:moveTo>
                    <a:pt x="1332" y="1524"/>
                  </a:moveTo>
                  <a:lnTo>
                    <a:pt x="1322" y="1515"/>
                  </a:lnTo>
                  <a:lnTo>
                    <a:pt x="1311" y="1507"/>
                  </a:lnTo>
                  <a:lnTo>
                    <a:pt x="1300" y="1499"/>
                  </a:lnTo>
                  <a:lnTo>
                    <a:pt x="1290" y="1490"/>
                  </a:lnTo>
                  <a:lnTo>
                    <a:pt x="1299" y="1478"/>
                  </a:lnTo>
                  <a:lnTo>
                    <a:pt x="1309" y="1470"/>
                  </a:lnTo>
                  <a:lnTo>
                    <a:pt x="1313" y="1468"/>
                  </a:lnTo>
                  <a:lnTo>
                    <a:pt x="1317" y="1466"/>
                  </a:lnTo>
                  <a:lnTo>
                    <a:pt x="1320" y="1464"/>
                  </a:lnTo>
                  <a:lnTo>
                    <a:pt x="1325" y="1464"/>
                  </a:lnTo>
                  <a:lnTo>
                    <a:pt x="1328" y="1464"/>
                  </a:lnTo>
                  <a:lnTo>
                    <a:pt x="1331" y="1464"/>
                  </a:lnTo>
                  <a:lnTo>
                    <a:pt x="1334" y="1465"/>
                  </a:lnTo>
                  <a:lnTo>
                    <a:pt x="1336" y="1466"/>
                  </a:lnTo>
                  <a:lnTo>
                    <a:pt x="1341" y="1470"/>
                  </a:lnTo>
                  <a:lnTo>
                    <a:pt x="1344" y="1475"/>
                  </a:lnTo>
                  <a:lnTo>
                    <a:pt x="1347" y="1483"/>
                  </a:lnTo>
                  <a:lnTo>
                    <a:pt x="1348" y="1489"/>
                  </a:lnTo>
                  <a:lnTo>
                    <a:pt x="1348" y="1496"/>
                  </a:lnTo>
                  <a:lnTo>
                    <a:pt x="1347" y="1504"/>
                  </a:lnTo>
                  <a:lnTo>
                    <a:pt x="1346" y="1510"/>
                  </a:lnTo>
                  <a:lnTo>
                    <a:pt x="1343" y="1517"/>
                  </a:lnTo>
                  <a:lnTo>
                    <a:pt x="1338" y="1521"/>
                  </a:lnTo>
                  <a:lnTo>
                    <a:pt x="1332" y="1524"/>
                  </a:lnTo>
                  <a:close/>
                  <a:moveTo>
                    <a:pt x="1284" y="1541"/>
                  </a:moveTo>
                  <a:lnTo>
                    <a:pt x="1289" y="1528"/>
                  </a:lnTo>
                  <a:lnTo>
                    <a:pt x="1294" y="1518"/>
                  </a:lnTo>
                  <a:lnTo>
                    <a:pt x="1299" y="1519"/>
                  </a:lnTo>
                  <a:lnTo>
                    <a:pt x="1306" y="1522"/>
                  </a:lnTo>
                  <a:lnTo>
                    <a:pt x="1312" y="1527"/>
                  </a:lnTo>
                  <a:lnTo>
                    <a:pt x="1318" y="1534"/>
                  </a:lnTo>
                  <a:lnTo>
                    <a:pt x="1322" y="1538"/>
                  </a:lnTo>
                  <a:lnTo>
                    <a:pt x="1324" y="1542"/>
                  </a:lnTo>
                  <a:lnTo>
                    <a:pt x="1326" y="1546"/>
                  </a:lnTo>
                  <a:lnTo>
                    <a:pt x="1327" y="1550"/>
                  </a:lnTo>
                  <a:lnTo>
                    <a:pt x="1327" y="1555"/>
                  </a:lnTo>
                  <a:lnTo>
                    <a:pt x="1326" y="1559"/>
                  </a:lnTo>
                  <a:lnTo>
                    <a:pt x="1324" y="1563"/>
                  </a:lnTo>
                  <a:lnTo>
                    <a:pt x="1320" y="1567"/>
                  </a:lnTo>
                  <a:lnTo>
                    <a:pt x="1311" y="1560"/>
                  </a:lnTo>
                  <a:lnTo>
                    <a:pt x="1301" y="1554"/>
                  </a:lnTo>
                  <a:lnTo>
                    <a:pt x="1292" y="1547"/>
                  </a:lnTo>
                  <a:lnTo>
                    <a:pt x="1284" y="1541"/>
                  </a:lnTo>
                  <a:close/>
                  <a:moveTo>
                    <a:pt x="1261" y="1573"/>
                  </a:moveTo>
                  <a:lnTo>
                    <a:pt x="1275" y="1570"/>
                  </a:lnTo>
                  <a:lnTo>
                    <a:pt x="1290" y="1569"/>
                  </a:lnTo>
                  <a:lnTo>
                    <a:pt x="1298" y="1579"/>
                  </a:lnTo>
                  <a:lnTo>
                    <a:pt x="1311" y="1595"/>
                  </a:lnTo>
                  <a:lnTo>
                    <a:pt x="1314" y="1600"/>
                  </a:lnTo>
                  <a:lnTo>
                    <a:pt x="1315" y="1604"/>
                  </a:lnTo>
                  <a:lnTo>
                    <a:pt x="1316" y="1610"/>
                  </a:lnTo>
                  <a:lnTo>
                    <a:pt x="1316" y="1614"/>
                  </a:lnTo>
                  <a:lnTo>
                    <a:pt x="1315" y="1618"/>
                  </a:lnTo>
                  <a:lnTo>
                    <a:pt x="1313" y="1622"/>
                  </a:lnTo>
                  <a:lnTo>
                    <a:pt x="1310" y="1626"/>
                  </a:lnTo>
                  <a:lnTo>
                    <a:pt x="1304" y="1631"/>
                  </a:lnTo>
                  <a:lnTo>
                    <a:pt x="1292" y="1622"/>
                  </a:lnTo>
                  <a:lnTo>
                    <a:pt x="1284" y="1615"/>
                  </a:lnTo>
                  <a:lnTo>
                    <a:pt x="1277" y="1608"/>
                  </a:lnTo>
                  <a:lnTo>
                    <a:pt x="1273" y="1602"/>
                  </a:lnTo>
                  <a:lnTo>
                    <a:pt x="1268" y="1588"/>
                  </a:lnTo>
                  <a:lnTo>
                    <a:pt x="1261" y="1573"/>
                  </a:lnTo>
                  <a:close/>
                  <a:moveTo>
                    <a:pt x="1280" y="1685"/>
                  </a:moveTo>
                  <a:lnTo>
                    <a:pt x="1244" y="1639"/>
                  </a:lnTo>
                  <a:lnTo>
                    <a:pt x="1250" y="1630"/>
                  </a:lnTo>
                  <a:lnTo>
                    <a:pt x="1255" y="1624"/>
                  </a:lnTo>
                  <a:lnTo>
                    <a:pt x="1258" y="1623"/>
                  </a:lnTo>
                  <a:lnTo>
                    <a:pt x="1260" y="1622"/>
                  </a:lnTo>
                  <a:lnTo>
                    <a:pt x="1262" y="1622"/>
                  </a:lnTo>
                  <a:lnTo>
                    <a:pt x="1265" y="1622"/>
                  </a:lnTo>
                  <a:lnTo>
                    <a:pt x="1269" y="1625"/>
                  </a:lnTo>
                  <a:lnTo>
                    <a:pt x="1272" y="1630"/>
                  </a:lnTo>
                  <a:lnTo>
                    <a:pt x="1275" y="1636"/>
                  </a:lnTo>
                  <a:lnTo>
                    <a:pt x="1277" y="1643"/>
                  </a:lnTo>
                  <a:lnTo>
                    <a:pt x="1281" y="1658"/>
                  </a:lnTo>
                  <a:lnTo>
                    <a:pt x="1284" y="1673"/>
                  </a:lnTo>
                  <a:lnTo>
                    <a:pt x="1284" y="1678"/>
                  </a:lnTo>
                  <a:lnTo>
                    <a:pt x="1282" y="1682"/>
                  </a:lnTo>
                  <a:lnTo>
                    <a:pt x="1282" y="1685"/>
                  </a:lnTo>
                  <a:lnTo>
                    <a:pt x="1281" y="1686"/>
                  </a:lnTo>
                  <a:lnTo>
                    <a:pt x="1280" y="1685"/>
                  </a:lnTo>
                  <a:close/>
                  <a:moveTo>
                    <a:pt x="1243" y="1690"/>
                  </a:moveTo>
                  <a:lnTo>
                    <a:pt x="1287" y="1720"/>
                  </a:lnTo>
                  <a:lnTo>
                    <a:pt x="1286" y="1724"/>
                  </a:lnTo>
                  <a:lnTo>
                    <a:pt x="1286" y="1729"/>
                  </a:lnTo>
                  <a:lnTo>
                    <a:pt x="1285" y="1731"/>
                  </a:lnTo>
                  <a:lnTo>
                    <a:pt x="1285" y="1733"/>
                  </a:lnTo>
                  <a:lnTo>
                    <a:pt x="1284" y="1734"/>
                  </a:lnTo>
                  <a:lnTo>
                    <a:pt x="1282" y="1734"/>
                  </a:lnTo>
                  <a:lnTo>
                    <a:pt x="1270" y="1729"/>
                  </a:lnTo>
                  <a:lnTo>
                    <a:pt x="1257" y="1724"/>
                  </a:lnTo>
                  <a:lnTo>
                    <a:pt x="1246" y="1717"/>
                  </a:lnTo>
                  <a:lnTo>
                    <a:pt x="1233" y="1712"/>
                  </a:lnTo>
                  <a:lnTo>
                    <a:pt x="1232" y="1707"/>
                  </a:lnTo>
                  <a:lnTo>
                    <a:pt x="1232" y="1700"/>
                  </a:lnTo>
                  <a:lnTo>
                    <a:pt x="1238" y="1695"/>
                  </a:lnTo>
                  <a:lnTo>
                    <a:pt x="1243" y="1690"/>
                  </a:lnTo>
                  <a:close/>
                  <a:moveTo>
                    <a:pt x="1237" y="1741"/>
                  </a:moveTo>
                  <a:lnTo>
                    <a:pt x="1246" y="1744"/>
                  </a:lnTo>
                  <a:lnTo>
                    <a:pt x="1252" y="1749"/>
                  </a:lnTo>
                  <a:lnTo>
                    <a:pt x="1255" y="1752"/>
                  </a:lnTo>
                  <a:lnTo>
                    <a:pt x="1257" y="1757"/>
                  </a:lnTo>
                  <a:lnTo>
                    <a:pt x="1260" y="1765"/>
                  </a:lnTo>
                  <a:lnTo>
                    <a:pt x="1262" y="1774"/>
                  </a:lnTo>
                  <a:lnTo>
                    <a:pt x="1256" y="1784"/>
                  </a:lnTo>
                  <a:lnTo>
                    <a:pt x="1253" y="1788"/>
                  </a:lnTo>
                  <a:lnTo>
                    <a:pt x="1252" y="1790"/>
                  </a:lnTo>
                  <a:lnTo>
                    <a:pt x="1250" y="1789"/>
                  </a:lnTo>
                  <a:lnTo>
                    <a:pt x="1237" y="1780"/>
                  </a:lnTo>
                  <a:lnTo>
                    <a:pt x="1224" y="1769"/>
                  </a:lnTo>
                  <a:lnTo>
                    <a:pt x="1224" y="1756"/>
                  </a:lnTo>
                  <a:lnTo>
                    <a:pt x="1227" y="1751"/>
                  </a:lnTo>
                  <a:lnTo>
                    <a:pt x="1230" y="1747"/>
                  </a:lnTo>
                  <a:lnTo>
                    <a:pt x="1237" y="1741"/>
                  </a:lnTo>
                  <a:close/>
                  <a:moveTo>
                    <a:pt x="1209" y="1806"/>
                  </a:moveTo>
                  <a:lnTo>
                    <a:pt x="1215" y="1809"/>
                  </a:lnTo>
                  <a:lnTo>
                    <a:pt x="1220" y="1811"/>
                  </a:lnTo>
                  <a:lnTo>
                    <a:pt x="1225" y="1815"/>
                  </a:lnTo>
                  <a:lnTo>
                    <a:pt x="1230" y="1819"/>
                  </a:lnTo>
                  <a:lnTo>
                    <a:pt x="1235" y="1823"/>
                  </a:lnTo>
                  <a:lnTo>
                    <a:pt x="1240" y="1829"/>
                  </a:lnTo>
                  <a:lnTo>
                    <a:pt x="1246" y="1836"/>
                  </a:lnTo>
                  <a:lnTo>
                    <a:pt x="1251" y="1845"/>
                  </a:lnTo>
                  <a:lnTo>
                    <a:pt x="1249" y="1847"/>
                  </a:lnTo>
                  <a:lnTo>
                    <a:pt x="1247" y="1849"/>
                  </a:lnTo>
                  <a:lnTo>
                    <a:pt x="1243" y="1851"/>
                  </a:lnTo>
                  <a:lnTo>
                    <a:pt x="1241" y="1853"/>
                  </a:lnTo>
                  <a:lnTo>
                    <a:pt x="1229" y="1841"/>
                  </a:lnTo>
                  <a:lnTo>
                    <a:pt x="1217" y="1829"/>
                  </a:lnTo>
                  <a:lnTo>
                    <a:pt x="1212" y="1823"/>
                  </a:lnTo>
                  <a:lnTo>
                    <a:pt x="1209" y="1818"/>
                  </a:lnTo>
                  <a:lnTo>
                    <a:pt x="1209" y="1815"/>
                  </a:lnTo>
                  <a:lnTo>
                    <a:pt x="1208" y="1812"/>
                  </a:lnTo>
                  <a:lnTo>
                    <a:pt x="1208" y="1809"/>
                  </a:lnTo>
                  <a:lnTo>
                    <a:pt x="1209" y="1806"/>
                  </a:lnTo>
                  <a:close/>
                  <a:moveTo>
                    <a:pt x="1203" y="1860"/>
                  </a:moveTo>
                  <a:lnTo>
                    <a:pt x="1212" y="1866"/>
                  </a:lnTo>
                  <a:lnTo>
                    <a:pt x="1225" y="1877"/>
                  </a:lnTo>
                  <a:lnTo>
                    <a:pt x="1231" y="1884"/>
                  </a:lnTo>
                  <a:lnTo>
                    <a:pt x="1234" y="1892"/>
                  </a:lnTo>
                  <a:lnTo>
                    <a:pt x="1234" y="1896"/>
                  </a:lnTo>
                  <a:lnTo>
                    <a:pt x="1234" y="1900"/>
                  </a:lnTo>
                  <a:lnTo>
                    <a:pt x="1233" y="1904"/>
                  </a:lnTo>
                  <a:lnTo>
                    <a:pt x="1231" y="1909"/>
                  </a:lnTo>
                  <a:lnTo>
                    <a:pt x="1215" y="1897"/>
                  </a:lnTo>
                  <a:lnTo>
                    <a:pt x="1204" y="1887"/>
                  </a:lnTo>
                  <a:lnTo>
                    <a:pt x="1201" y="1881"/>
                  </a:lnTo>
                  <a:lnTo>
                    <a:pt x="1200" y="1876"/>
                  </a:lnTo>
                  <a:lnTo>
                    <a:pt x="1200" y="1868"/>
                  </a:lnTo>
                  <a:lnTo>
                    <a:pt x="1203" y="1860"/>
                  </a:lnTo>
                  <a:close/>
                  <a:moveTo>
                    <a:pt x="1186" y="1921"/>
                  </a:moveTo>
                  <a:lnTo>
                    <a:pt x="1194" y="1923"/>
                  </a:lnTo>
                  <a:lnTo>
                    <a:pt x="1201" y="1927"/>
                  </a:lnTo>
                  <a:lnTo>
                    <a:pt x="1204" y="1929"/>
                  </a:lnTo>
                  <a:lnTo>
                    <a:pt x="1209" y="1933"/>
                  </a:lnTo>
                  <a:lnTo>
                    <a:pt x="1212" y="1938"/>
                  </a:lnTo>
                  <a:lnTo>
                    <a:pt x="1216" y="1944"/>
                  </a:lnTo>
                  <a:lnTo>
                    <a:pt x="1211" y="1952"/>
                  </a:lnTo>
                  <a:lnTo>
                    <a:pt x="1207" y="1959"/>
                  </a:lnTo>
                  <a:lnTo>
                    <a:pt x="1196" y="1959"/>
                  </a:lnTo>
                  <a:lnTo>
                    <a:pt x="1188" y="1951"/>
                  </a:lnTo>
                  <a:lnTo>
                    <a:pt x="1180" y="1943"/>
                  </a:lnTo>
                  <a:lnTo>
                    <a:pt x="1182" y="1932"/>
                  </a:lnTo>
                  <a:lnTo>
                    <a:pt x="1186" y="1921"/>
                  </a:lnTo>
                  <a:close/>
                  <a:moveTo>
                    <a:pt x="1177" y="2028"/>
                  </a:moveTo>
                  <a:lnTo>
                    <a:pt x="1171" y="2020"/>
                  </a:lnTo>
                  <a:lnTo>
                    <a:pt x="1164" y="2011"/>
                  </a:lnTo>
                  <a:lnTo>
                    <a:pt x="1158" y="2004"/>
                  </a:lnTo>
                  <a:lnTo>
                    <a:pt x="1152" y="1995"/>
                  </a:lnTo>
                  <a:lnTo>
                    <a:pt x="1156" y="1987"/>
                  </a:lnTo>
                  <a:lnTo>
                    <a:pt x="1160" y="1980"/>
                  </a:lnTo>
                  <a:lnTo>
                    <a:pt x="1162" y="1979"/>
                  </a:lnTo>
                  <a:lnTo>
                    <a:pt x="1164" y="1978"/>
                  </a:lnTo>
                  <a:lnTo>
                    <a:pt x="1166" y="1977"/>
                  </a:lnTo>
                  <a:lnTo>
                    <a:pt x="1169" y="1978"/>
                  </a:lnTo>
                  <a:lnTo>
                    <a:pt x="1172" y="1979"/>
                  </a:lnTo>
                  <a:lnTo>
                    <a:pt x="1175" y="1983"/>
                  </a:lnTo>
                  <a:lnTo>
                    <a:pt x="1178" y="1988"/>
                  </a:lnTo>
                  <a:lnTo>
                    <a:pt x="1180" y="1993"/>
                  </a:lnTo>
                  <a:lnTo>
                    <a:pt x="1182" y="1999"/>
                  </a:lnTo>
                  <a:lnTo>
                    <a:pt x="1184" y="2006"/>
                  </a:lnTo>
                  <a:lnTo>
                    <a:pt x="1184" y="2012"/>
                  </a:lnTo>
                  <a:lnTo>
                    <a:pt x="1184" y="2018"/>
                  </a:lnTo>
                  <a:lnTo>
                    <a:pt x="1184" y="2023"/>
                  </a:lnTo>
                  <a:lnTo>
                    <a:pt x="1182" y="2027"/>
                  </a:lnTo>
                  <a:lnTo>
                    <a:pt x="1181" y="2028"/>
                  </a:lnTo>
                  <a:lnTo>
                    <a:pt x="1180" y="2028"/>
                  </a:lnTo>
                  <a:lnTo>
                    <a:pt x="1178" y="2029"/>
                  </a:lnTo>
                  <a:lnTo>
                    <a:pt x="1177" y="2028"/>
                  </a:lnTo>
                  <a:close/>
                  <a:moveTo>
                    <a:pt x="1153" y="1901"/>
                  </a:moveTo>
                  <a:lnTo>
                    <a:pt x="1142" y="1912"/>
                  </a:lnTo>
                  <a:lnTo>
                    <a:pt x="1129" y="1923"/>
                  </a:lnTo>
                  <a:lnTo>
                    <a:pt x="1117" y="1934"/>
                  </a:lnTo>
                  <a:lnTo>
                    <a:pt x="1102" y="1943"/>
                  </a:lnTo>
                  <a:lnTo>
                    <a:pt x="1095" y="1948"/>
                  </a:lnTo>
                  <a:lnTo>
                    <a:pt x="1087" y="1952"/>
                  </a:lnTo>
                  <a:lnTo>
                    <a:pt x="1080" y="1955"/>
                  </a:lnTo>
                  <a:lnTo>
                    <a:pt x="1072" y="1957"/>
                  </a:lnTo>
                  <a:lnTo>
                    <a:pt x="1064" y="1958"/>
                  </a:lnTo>
                  <a:lnTo>
                    <a:pt x="1057" y="1959"/>
                  </a:lnTo>
                  <a:lnTo>
                    <a:pt x="1048" y="1958"/>
                  </a:lnTo>
                  <a:lnTo>
                    <a:pt x="1041" y="1957"/>
                  </a:lnTo>
                  <a:lnTo>
                    <a:pt x="1021" y="1943"/>
                  </a:lnTo>
                  <a:lnTo>
                    <a:pt x="1010" y="1936"/>
                  </a:lnTo>
                  <a:lnTo>
                    <a:pt x="1006" y="1934"/>
                  </a:lnTo>
                  <a:lnTo>
                    <a:pt x="1004" y="1933"/>
                  </a:lnTo>
                  <a:lnTo>
                    <a:pt x="1013" y="1950"/>
                  </a:lnTo>
                  <a:lnTo>
                    <a:pt x="1024" y="1968"/>
                  </a:lnTo>
                  <a:lnTo>
                    <a:pt x="1028" y="1977"/>
                  </a:lnTo>
                  <a:lnTo>
                    <a:pt x="1032" y="1987"/>
                  </a:lnTo>
                  <a:lnTo>
                    <a:pt x="1036" y="1995"/>
                  </a:lnTo>
                  <a:lnTo>
                    <a:pt x="1038" y="2004"/>
                  </a:lnTo>
                  <a:lnTo>
                    <a:pt x="1038" y="2012"/>
                  </a:lnTo>
                  <a:lnTo>
                    <a:pt x="1038" y="2021"/>
                  </a:lnTo>
                  <a:lnTo>
                    <a:pt x="1036" y="2028"/>
                  </a:lnTo>
                  <a:lnTo>
                    <a:pt x="1031" y="2034"/>
                  </a:lnTo>
                  <a:lnTo>
                    <a:pt x="1024" y="2041"/>
                  </a:lnTo>
                  <a:lnTo>
                    <a:pt x="1016" y="2046"/>
                  </a:lnTo>
                  <a:lnTo>
                    <a:pt x="1004" y="2050"/>
                  </a:lnTo>
                  <a:lnTo>
                    <a:pt x="990" y="2053"/>
                  </a:lnTo>
                  <a:lnTo>
                    <a:pt x="984" y="2051"/>
                  </a:lnTo>
                  <a:lnTo>
                    <a:pt x="979" y="2049"/>
                  </a:lnTo>
                  <a:lnTo>
                    <a:pt x="973" y="2046"/>
                  </a:lnTo>
                  <a:lnTo>
                    <a:pt x="969" y="2043"/>
                  </a:lnTo>
                  <a:lnTo>
                    <a:pt x="962" y="2035"/>
                  </a:lnTo>
                  <a:lnTo>
                    <a:pt x="955" y="2027"/>
                  </a:lnTo>
                  <a:lnTo>
                    <a:pt x="951" y="2017"/>
                  </a:lnTo>
                  <a:lnTo>
                    <a:pt x="947" y="2007"/>
                  </a:lnTo>
                  <a:lnTo>
                    <a:pt x="945" y="1996"/>
                  </a:lnTo>
                  <a:lnTo>
                    <a:pt x="943" y="1985"/>
                  </a:lnTo>
                  <a:lnTo>
                    <a:pt x="940" y="1960"/>
                  </a:lnTo>
                  <a:lnTo>
                    <a:pt x="937" y="1937"/>
                  </a:lnTo>
                  <a:lnTo>
                    <a:pt x="935" y="1927"/>
                  </a:lnTo>
                  <a:lnTo>
                    <a:pt x="933" y="1916"/>
                  </a:lnTo>
                  <a:lnTo>
                    <a:pt x="931" y="1906"/>
                  </a:lnTo>
                  <a:lnTo>
                    <a:pt x="927" y="1898"/>
                  </a:lnTo>
                  <a:lnTo>
                    <a:pt x="908" y="1867"/>
                  </a:lnTo>
                  <a:lnTo>
                    <a:pt x="891" y="1839"/>
                  </a:lnTo>
                  <a:lnTo>
                    <a:pt x="877" y="1811"/>
                  </a:lnTo>
                  <a:lnTo>
                    <a:pt x="866" y="1784"/>
                  </a:lnTo>
                  <a:lnTo>
                    <a:pt x="856" y="1759"/>
                  </a:lnTo>
                  <a:lnTo>
                    <a:pt x="850" y="1734"/>
                  </a:lnTo>
                  <a:lnTo>
                    <a:pt x="845" y="1712"/>
                  </a:lnTo>
                  <a:lnTo>
                    <a:pt x="841" y="1690"/>
                  </a:lnTo>
                  <a:lnTo>
                    <a:pt x="841" y="1670"/>
                  </a:lnTo>
                  <a:lnTo>
                    <a:pt x="841" y="1651"/>
                  </a:lnTo>
                  <a:lnTo>
                    <a:pt x="845" y="1633"/>
                  </a:lnTo>
                  <a:lnTo>
                    <a:pt x="849" y="1617"/>
                  </a:lnTo>
                  <a:lnTo>
                    <a:pt x="855" y="1602"/>
                  </a:lnTo>
                  <a:lnTo>
                    <a:pt x="864" y="1589"/>
                  </a:lnTo>
                  <a:lnTo>
                    <a:pt x="872" y="1578"/>
                  </a:lnTo>
                  <a:lnTo>
                    <a:pt x="883" y="1568"/>
                  </a:lnTo>
                  <a:lnTo>
                    <a:pt x="894" y="1560"/>
                  </a:lnTo>
                  <a:lnTo>
                    <a:pt x="908" y="1554"/>
                  </a:lnTo>
                  <a:lnTo>
                    <a:pt x="922" y="1549"/>
                  </a:lnTo>
                  <a:lnTo>
                    <a:pt x="936" y="1546"/>
                  </a:lnTo>
                  <a:lnTo>
                    <a:pt x="952" y="1545"/>
                  </a:lnTo>
                  <a:lnTo>
                    <a:pt x="969" y="1546"/>
                  </a:lnTo>
                  <a:lnTo>
                    <a:pt x="987" y="1549"/>
                  </a:lnTo>
                  <a:lnTo>
                    <a:pt x="1005" y="1554"/>
                  </a:lnTo>
                  <a:lnTo>
                    <a:pt x="1024" y="1561"/>
                  </a:lnTo>
                  <a:lnTo>
                    <a:pt x="1043" y="1569"/>
                  </a:lnTo>
                  <a:lnTo>
                    <a:pt x="1063" y="1581"/>
                  </a:lnTo>
                  <a:lnTo>
                    <a:pt x="1083" y="1594"/>
                  </a:lnTo>
                  <a:lnTo>
                    <a:pt x="1103" y="1610"/>
                  </a:lnTo>
                  <a:lnTo>
                    <a:pt x="1123" y="1626"/>
                  </a:lnTo>
                  <a:lnTo>
                    <a:pt x="1144" y="1646"/>
                  </a:lnTo>
                  <a:lnTo>
                    <a:pt x="1164" y="1669"/>
                  </a:lnTo>
                  <a:lnTo>
                    <a:pt x="1160" y="1676"/>
                  </a:lnTo>
                  <a:lnTo>
                    <a:pt x="1155" y="1681"/>
                  </a:lnTo>
                  <a:lnTo>
                    <a:pt x="1150" y="1688"/>
                  </a:lnTo>
                  <a:lnTo>
                    <a:pt x="1142" y="1693"/>
                  </a:lnTo>
                  <a:lnTo>
                    <a:pt x="1126" y="1701"/>
                  </a:lnTo>
                  <a:lnTo>
                    <a:pt x="1109" y="1710"/>
                  </a:lnTo>
                  <a:lnTo>
                    <a:pt x="1093" y="1716"/>
                  </a:lnTo>
                  <a:lnTo>
                    <a:pt x="1078" y="1723"/>
                  </a:lnTo>
                  <a:lnTo>
                    <a:pt x="1071" y="1726"/>
                  </a:lnTo>
                  <a:lnTo>
                    <a:pt x="1066" y="1728"/>
                  </a:lnTo>
                  <a:lnTo>
                    <a:pt x="1062" y="1731"/>
                  </a:lnTo>
                  <a:lnTo>
                    <a:pt x="1060" y="1734"/>
                  </a:lnTo>
                  <a:lnTo>
                    <a:pt x="1074" y="1744"/>
                  </a:lnTo>
                  <a:lnTo>
                    <a:pt x="1087" y="1753"/>
                  </a:lnTo>
                  <a:lnTo>
                    <a:pt x="1101" y="1763"/>
                  </a:lnTo>
                  <a:lnTo>
                    <a:pt x="1115" y="1772"/>
                  </a:lnTo>
                  <a:lnTo>
                    <a:pt x="1113" y="1778"/>
                  </a:lnTo>
                  <a:lnTo>
                    <a:pt x="1107" y="1787"/>
                  </a:lnTo>
                  <a:lnTo>
                    <a:pt x="1099" y="1799"/>
                  </a:lnTo>
                  <a:lnTo>
                    <a:pt x="1090" y="1811"/>
                  </a:lnTo>
                  <a:lnTo>
                    <a:pt x="1071" y="1837"/>
                  </a:lnTo>
                  <a:lnTo>
                    <a:pt x="1060" y="1851"/>
                  </a:lnTo>
                  <a:lnTo>
                    <a:pt x="1067" y="1855"/>
                  </a:lnTo>
                  <a:lnTo>
                    <a:pt x="1075" y="1857"/>
                  </a:lnTo>
                  <a:lnTo>
                    <a:pt x="1080" y="1857"/>
                  </a:lnTo>
                  <a:lnTo>
                    <a:pt x="1084" y="1855"/>
                  </a:lnTo>
                  <a:lnTo>
                    <a:pt x="1087" y="1853"/>
                  </a:lnTo>
                  <a:lnTo>
                    <a:pt x="1090" y="1849"/>
                  </a:lnTo>
                  <a:lnTo>
                    <a:pt x="1093" y="1846"/>
                  </a:lnTo>
                  <a:lnTo>
                    <a:pt x="1095" y="1842"/>
                  </a:lnTo>
                  <a:lnTo>
                    <a:pt x="1098" y="1838"/>
                  </a:lnTo>
                  <a:lnTo>
                    <a:pt x="1100" y="1834"/>
                  </a:lnTo>
                  <a:lnTo>
                    <a:pt x="1103" y="1830"/>
                  </a:lnTo>
                  <a:lnTo>
                    <a:pt x="1107" y="1827"/>
                  </a:lnTo>
                  <a:lnTo>
                    <a:pt x="1113" y="1826"/>
                  </a:lnTo>
                  <a:lnTo>
                    <a:pt x="1119" y="1825"/>
                  </a:lnTo>
                  <a:lnTo>
                    <a:pt x="1126" y="1826"/>
                  </a:lnTo>
                  <a:lnTo>
                    <a:pt x="1136" y="1828"/>
                  </a:lnTo>
                  <a:lnTo>
                    <a:pt x="1131" y="1839"/>
                  </a:lnTo>
                  <a:lnTo>
                    <a:pt x="1127" y="1848"/>
                  </a:lnTo>
                  <a:lnTo>
                    <a:pt x="1125" y="1855"/>
                  </a:lnTo>
                  <a:lnTo>
                    <a:pt x="1125" y="1861"/>
                  </a:lnTo>
                  <a:lnTo>
                    <a:pt x="1125" y="1865"/>
                  </a:lnTo>
                  <a:lnTo>
                    <a:pt x="1127" y="1869"/>
                  </a:lnTo>
                  <a:lnTo>
                    <a:pt x="1129" y="1873"/>
                  </a:lnTo>
                  <a:lnTo>
                    <a:pt x="1133" y="1875"/>
                  </a:lnTo>
                  <a:lnTo>
                    <a:pt x="1139" y="1879"/>
                  </a:lnTo>
                  <a:lnTo>
                    <a:pt x="1145" y="1883"/>
                  </a:lnTo>
                  <a:lnTo>
                    <a:pt x="1148" y="1886"/>
                  </a:lnTo>
                  <a:lnTo>
                    <a:pt x="1151" y="1891"/>
                  </a:lnTo>
                  <a:lnTo>
                    <a:pt x="1153" y="1895"/>
                  </a:lnTo>
                  <a:lnTo>
                    <a:pt x="1153" y="1901"/>
                  </a:lnTo>
                  <a:close/>
                  <a:moveTo>
                    <a:pt x="961" y="1484"/>
                  </a:moveTo>
                  <a:lnTo>
                    <a:pt x="929" y="1506"/>
                  </a:lnTo>
                  <a:lnTo>
                    <a:pt x="900" y="1527"/>
                  </a:lnTo>
                  <a:lnTo>
                    <a:pt x="876" y="1545"/>
                  </a:lnTo>
                  <a:lnTo>
                    <a:pt x="855" y="1562"/>
                  </a:lnTo>
                  <a:lnTo>
                    <a:pt x="838" y="1577"/>
                  </a:lnTo>
                  <a:lnTo>
                    <a:pt x="825" y="1592"/>
                  </a:lnTo>
                  <a:lnTo>
                    <a:pt x="819" y="1599"/>
                  </a:lnTo>
                  <a:lnTo>
                    <a:pt x="814" y="1606"/>
                  </a:lnTo>
                  <a:lnTo>
                    <a:pt x="811" y="1615"/>
                  </a:lnTo>
                  <a:lnTo>
                    <a:pt x="807" y="1622"/>
                  </a:lnTo>
                  <a:lnTo>
                    <a:pt x="804" y="1631"/>
                  </a:lnTo>
                  <a:lnTo>
                    <a:pt x="802" y="1638"/>
                  </a:lnTo>
                  <a:lnTo>
                    <a:pt x="800" y="1648"/>
                  </a:lnTo>
                  <a:lnTo>
                    <a:pt x="800" y="1656"/>
                  </a:lnTo>
                  <a:lnTo>
                    <a:pt x="800" y="1676"/>
                  </a:lnTo>
                  <a:lnTo>
                    <a:pt x="802" y="1699"/>
                  </a:lnTo>
                  <a:lnTo>
                    <a:pt x="807" y="1725"/>
                  </a:lnTo>
                  <a:lnTo>
                    <a:pt x="813" y="1754"/>
                  </a:lnTo>
                  <a:lnTo>
                    <a:pt x="820" y="1787"/>
                  </a:lnTo>
                  <a:lnTo>
                    <a:pt x="829" y="1825"/>
                  </a:lnTo>
                  <a:lnTo>
                    <a:pt x="851" y="1849"/>
                  </a:lnTo>
                  <a:lnTo>
                    <a:pt x="869" y="1869"/>
                  </a:lnTo>
                  <a:lnTo>
                    <a:pt x="875" y="1878"/>
                  </a:lnTo>
                  <a:lnTo>
                    <a:pt x="881" y="1885"/>
                  </a:lnTo>
                  <a:lnTo>
                    <a:pt x="886" y="1894"/>
                  </a:lnTo>
                  <a:lnTo>
                    <a:pt x="890" y="1902"/>
                  </a:lnTo>
                  <a:lnTo>
                    <a:pt x="893" y="1911"/>
                  </a:lnTo>
                  <a:lnTo>
                    <a:pt x="894" y="1920"/>
                  </a:lnTo>
                  <a:lnTo>
                    <a:pt x="895" y="1930"/>
                  </a:lnTo>
                  <a:lnTo>
                    <a:pt x="895" y="1941"/>
                  </a:lnTo>
                  <a:lnTo>
                    <a:pt x="894" y="1954"/>
                  </a:lnTo>
                  <a:lnTo>
                    <a:pt x="892" y="1970"/>
                  </a:lnTo>
                  <a:lnTo>
                    <a:pt x="889" y="1987"/>
                  </a:lnTo>
                  <a:lnTo>
                    <a:pt x="885" y="2006"/>
                  </a:lnTo>
                  <a:lnTo>
                    <a:pt x="867" y="2012"/>
                  </a:lnTo>
                  <a:lnTo>
                    <a:pt x="849" y="2018"/>
                  </a:lnTo>
                  <a:lnTo>
                    <a:pt x="833" y="2025"/>
                  </a:lnTo>
                  <a:lnTo>
                    <a:pt x="817" y="2029"/>
                  </a:lnTo>
                  <a:lnTo>
                    <a:pt x="807" y="2022"/>
                  </a:lnTo>
                  <a:lnTo>
                    <a:pt x="797" y="2013"/>
                  </a:lnTo>
                  <a:lnTo>
                    <a:pt x="788" y="2006"/>
                  </a:lnTo>
                  <a:lnTo>
                    <a:pt x="777" y="1997"/>
                  </a:lnTo>
                  <a:lnTo>
                    <a:pt x="774" y="1973"/>
                  </a:lnTo>
                  <a:lnTo>
                    <a:pt x="769" y="1951"/>
                  </a:lnTo>
                  <a:lnTo>
                    <a:pt x="762" y="1930"/>
                  </a:lnTo>
                  <a:lnTo>
                    <a:pt x="755" y="1909"/>
                  </a:lnTo>
                  <a:lnTo>
                    <a:pt x="746" y="1888"/>
                  </a:lnTo>
                  <a:lnTo>
                    <a:pt x="738" y="1869"/>
                  </a:lnTo>
                  <a:lnTo>
                    <a:pt x="728" y="1849"/>
                  </a:lnTo>
                  <a:lnTo>
                    <a:pt x="719" y="1829"/>
                  </a:lnTo>
                  <a:lnTo>
                    <a:pt x="715" y="1828"/>
                  </a:lnTo>
                  <a:lnTo>
                    <a:pt x="712" y="1828"/>
                  </a:lnTo>
                  <a:lnTo>
                    <a:pt x="709" y="1805"/>
                  </a:lnTo>
                  <a:lnTo>
                    <a:pt x="708" y="1783"/>
                  </a:lnTo>
                  <a:lnTo>
                    <a:pt x="707" y="1761"/>
                  </a:lnTo>
                  <a:lnTo>
                    <a:pt x="705" y="1739"/>
                  </a:lnTo>
                  <a:lnTo>
                    <a:pt x="703" y="1719"/>
                  </a:lnTo>
                  <a:lnTo>
                    <a:pt x="701" y="1698"/>
                  </a:lnTo>
                  <a:lnTo>
                    <a:pt x="698" y="1678"/>
                  </a:lnTo>
                  <a:lnTo>
                    <a:pt x="695" y="1658"/>
                  </a:lnTo>
                  <a:lnTo>
                    <a:pt x="722" y="1635"/>
                  </a:lnTo>
                  <a:lnTo>
                    <a:pt x="755" y="1608"/>
                  </a:lnTo>
                  <a:lnTo>
                    <a:pt x="792" y="1579"/>
                  </a:lnTo>
                  <a:lnTo>
                    <a:pt x="828" y="1547"/>
                  </a:lnTo>
                  <a:lnTo>
                    <a:pt x="845" y="1531"/>
                  </a:lnTo>
                  <a:lnTo>
                    <a:pt x="860" y="1514"/>
                  </a:lnTo>
                  <a:lnTo>
                    <a:pt x="874" y="1498"/>
                  </a:lnTo>
                  <a:lnTo>
                    <a:pt x="886" y="1482"/>
                  </a:lnTo>
                  <a:lnTo>
                    <a:pt x="891" y="1473"/>
                  </a:lnTo>
                  <a:lnTo>
                    <a:pt x="895" y="1465"/>
                  </a:lnTo>
                  <a:lnTo>
                    <a:pt x="899" y="1456"/>
                  </a:lnTo>
                  <a:lnTo>
                    <a:pt x="902" y="1448"/>
                  </a:lnTo>
                  <a:lnTo>
                    <a:pt x="904" y="1439"/>
                  </a:lnTo>
                  <a:lnTo>
                    <a:pt x="905" y="1431"/>
                  </a:lnTo>
                  <a:lnTo>
                    <a:pt x="905" y="1422"/>
                  </a:lnTo>
                  <a:lnTo>
                    <a:pt x="905" y="1415"/>
                  </a:lnTo>
                  <a:lnTo>
                    <a:pt x="909" y="1411"/>
                  </a:lnTo>
                  <a:lnTo>
                    <a:pt x="914" y="1409"/>
                  </a:lnTo>
                  <a:lnTo>
                    <a:pt x="919" y="1408"/>
                  </a:lnTo>
                  <a:lnTo>
                    <a:pt x="925" y="1409"/>
                  </a:lnTo>
                  <a:lnTo>
                    <a:pt x="931" y="1411"/>
                  </a:lnTo>
                  <a:lnTo>
                    <a:pt x="936" y="1414"/>
                  </a:lnTo>
                  <a:lnTo>
                    <a:pt x="942" y="1418"/>
                  </a:lnTo>
                  <a:lnTo>
                    <a:pt x="947" y="1424"/>
                  </a:lnTo>
                  <a:lnTo>
                    <a:pt x="951" y="1430"/>
                  </a:lnTo>
                  <a:lnTo>
                    <a:pt x="955" y="1436"/>
                  </a:lnTo>
                  <a:lnTo>
                    <a:pt x="959" y="1444"/>
                  </a:lnTo>
                  <a:lnTo>
                    <a:pt x="961" y="1451"/>
                  </a:lnTo>
                  <a:lnTo>
                    <a:pt x="963" y="1459"/>
                  </a:lnTo>
                  <a:lnTo>
                    <a:pt x="963" y="1467"/>
                  </a:lnTo>
                  <a:lnTo>
                    <a:pt x="963" y="1475"/>
                  </a:lnTo>
                  <a:lnTo>
                    <a:pt x="961" y="1484"/>
                  </a:lnTo>
                  <a:close/>
                  <a:moveTo>
                    <a:pt x="897" y="2125"/>
                  </a:moveTo>
                  <a:lnTo>
                    <a:pt x="887" y="2191"/>
                  </a:lnTo>
                  <a:lnTo>
                    <a:pt x="860" y="2177"/>
                  </a:lnTo>
                  <a:lnTo>
                    <a:pt x="835" y="2163"/>
                  </a:lnTo>
                  <a:lnTo>
                    <a:pt x="809" y="2151"/>
                  </a:lnTo>
                  <a:lnTo>
                    <a:pt x="782" y="2137"/>
                  </a:lnTo>
                  <a:lnTo>
                    <a:pt x="784" y="2143"/>
                  </a:lnTo>
                  <a:lnTo>
                    <a:pt x="789" y="2155"/>
                  </a:lnTo>
                  <a:lnTo>
                    <a:pt x="794" y="2169"/>
                  </a:lnTo>
                  <a:lnTo>
                    <a:pt x="796" y="2176"/>
                  </a:lnTo>
                  <a:lnTo>
                    <a:pt x="803" y="2186"/>
                  </a:lnTo>
                  <a:lnTo>
                    <a:pt x="814" y="2197"/>
                  </a:lnTo>
                  <a:lnTo>
                    <a:pt x="826" y="2208"/>
                  </a:lnTo>
                  <a:lnTo>
                    <a:pt x="839" y="2218"/>
                  </a:lnTo>
                  <a:lnTo>
                    <a:pt x="855" y="2229"/>
                  </a:lnTo>
                  <a:lnTo>
                    <a:pt x="872" y="2237"/>
                  </a:lnTo>
                  <a:lnTo>
                    <a:pt x="890" y="2247"/>
                  </a:lnTo>
                  <a:lnTo>
                    <a:pt x="908" y="2254"/>
                  </a:lnTo>
                  <a:lnTo>
                    <a:pt x="927" y="2260"/>
                  </a:lnTo>
                  <a:lnTo>
                    <a:pt x="946" y="2267"/>
                  </a:lnTo>
                  <a:lnTo>
                    <a:pt x="965" y="2271"/>
                  </a:lnTo>
                  <a:lnTo>
                    <a:pt x="984" y="2274"/>
                  </a:lnTo>
                  <a:lnTo>
                    <a:pt x="1001" y="2275"/>
                  </a:lnTo>
                  <a:lnTo>
                    <a:pt x="1018" y="2275"/>
                  </a:lnTo>
                  <a:lnTo>
                    <a:pt x="1026" y="2274"/>
                  </a:lnTo>
                  <a:lnTo>
                    <a:pt x="1033" y="2273"/>
                  </a:lnTo>
                  <a:lnTo>
                    <a:pt x="1041" y="2271"/>
                  </a:lnTo>
                  <a:lnTo>
                    <a:pt x="1047" y="2269"/>
                  </a:lnTo>
                  <a:lnTo>
                    <a:pt x="1053" y="2274"/>
                  </a:lnTo>
                  <a:lnTo>
                    <a:pt x="1060" y="2281"/>
                  </a:lnTo>
                  <a:lnTo>
                    <a:pt x="1065" y="2287"/>
                  </a:lnTo>
                  <a:lnTo>
                    <a:pt x="1071" y="2295"/>
                  </a:lnTo>
                  <a:lnTo>
                    <a:pt x="1083" y="2312"/>
                  </a:lnTo>
                  <a:lnTo>
                    <a:pt x="1096" y="2330"/>
                  </a:lnTo>
                  <a:lnTo>
                    <a:pt x="1103" y="2324"/>
                  </a:lnTo>
                  <a:lnTo>
                    <a:pt x="1112" y="2319"/>
                  </a:lnTo>
                  <a:lnTo>
                    <a:pt x="1115" y="2324"/>
                  </a:lnTo>
                  <a:lnTo>
                    <a:pt x="1117" y="2330"/>
                  </a:lnTo>
                  <a:lnTo>
                    <a:pt x="1120" y="2338"/>
                  </a:lnTo>
                  <a:lnTo>
                    <a:pt x="1121" y="2347"/>
                  </a:lnTo>
                  <a:lnTo>
                    <a:pt x="1125" y="2369"/>
                  </a:lnTo>
                  <a:lnTo>
                    <a:pt x="1127" y="2395"/>
                  </a:lnTo>
                  <a:lnTo>
                    <a:pt x="1131" y="2456"/>
                  </a:lnTo>
                  <a:lnTo>
                    <a:pt x="1134" y="2528"/>
                  </a:lnTo>
                  <a:lnTo>
                    <a:pt x="1136" y="2565"/>
                  </a:lnTo>
                  <a:lnTo>
                    <a:pt x="1138" y="2602"/>
                  </a:lnTo>
                  <a:lnTo>
                    <a:pt x="1141" y="2640"/>
                  </a:lnTo>
                  <a:lnTo>
                    <a:pt x="1145" y="2676"/>
                  </a:lnTo>
                  <a:lnTo>
                    <a:pt x="1151" y="2712"/>
                  </a:lnTo>
                  <a:lnTo>
                    <a:pt x="1157" y="2744"/>
                  </a:lnTo>
                  <a:lnTo>
                    <a:pt x="1161" y="2759"/>
                  </a:lnTo>
                  <a:lnTo>
                    <a:pt x="1166" y="2774"/>
                  </a:lnTo>
                  <a:lnTo>
                    <a:pt x="1171" y="2788"/>
                  </a:lnTo>
                  <a:lnTo>
                    <a:pt x="1177" y="2800"/>
                  </a:lnTo>
                  <a:lnTo>
                    <a:pt x="1188" y="2799"/>
                  </a:lnTo>
                  <a:lnTo>
                    <a:pt x="1199" y="2796"/>
                  </a:lnTo>
                  <a:lnTo>
                    <a:pt x="1212" y="2792"/>
                  </a:lnTo>
                  <a:lnTo>
                    <a:pt x="1224" y="2788"/>
                  </a:lnTo>
                  <a:lnTo>
                    <a:pt x="1212" y="2735"/>
                  </a:lnTo>
                  <a:lnTo>
                    <a:pt x="1202" y="2696"/>
                  </a:lnTo>
                  <a:lnTo>
                    <a:pt x="1199" y="2680"/>
                  </a:lnTo>
                  <a:lnTo>
                    <a:pt x="1198" y="2666"/>
                  </a:lnTo>
                  <a:lnTo>
                    <a:pt x="1197" y="2655"/>
                  </a:lnTo>
                  <a:lnTo>
                    <a:pt x="1198" y="2644"/>
                  </a:lnTo>
                  <a:lnTo>
                    <a:pt x="1201" y="2635"/>
                  </a:lnTo>
                  <a:lnTo>
                    <a:pt x="1205" y="2626"/>
                  </a:lnTo>
                  <a:lnTo>
                    <a:pt x="1213" y="2618"/>
                  </a:lnTo>
                  <a:lnTo>
                    <a:pt x="1222" y="2609"/>
                  </a:lnTo>
                  <a:lnTo>
                    <a:pt x="1234" y="2601"/>
                  </a:lnTo>
                  <a:lnTo>
                    <a:pt x="1248" y="2591"/>
                  </a:lnTo>
                  <a:lnTo>
                    <a:pt x="1265" y="2581"/>
                  </a:lnTo>
                  <a:lnTo>
                    <a:pt x="1285" y="2568"/>
                  </a:lnTo>
                  <a:lnTo>
                    <a:pt x="1288" y="2571"/>
                  </a:lnTo>
                  <a:lnTo>
                    <a:pt x="1290" y="2574"/>
                  </a:lnTo>
                  <a:lnTo>
                    <a:pt x="1292" y="2579"/>
                  </a:lnTo>
                  <a:lnTo>
                    <a:pt x="1294" y="2584"/>
                  </a:lnTo>
                  <a:lnTo>
                    <a:pt x="1296" y="2594"/>
                  </a:lnTo>
                  <a:lnTo>
                    <a:pt x="1297" y="2607"/>
                  </a:lnTo>
                  <a:lnTo>
                    <a:pt x="1297" y="2621"/>
                  </a:lnTo>
                  <a:lnTo>
                    <a:pt x="1296" y="2637"/>
                  </a:lnTo>
                  <a:lnTo>
                    <a:pt x="1294" y="2652"/>
                  </a:lnTo>
                  <a:lnTo>
                    <a:pt x="1292" y="2668"/>
                  </a:lnTo>
                  <a:lnTo>
                    <a:pt x="1285" y="2702"/>
                  </a:lnTo>
                  <a:lnTo>
                    <a:pt x="1277" y="2735"/>
                  </a:lnTo>
                  <a:lnTo>
                    <a:pt x="1271" y="2763"/>
                  </a:lnTo>
                  <a:lnTo>
                    <a:pt x="1266" y="2788"/>
                  </a:lnTo>
                  <a:lnTo>
                    <a:pt x="1269" y="2789"/>
                  </a:lnTo>
                  <a:lnTo>
                    <a:pt x="1271" y="2791"/>
                  </a:lnTo>
                  <a:lnTo>
                    <a:pt x="1273" y="2794"/>
                  </a:lnTo>
                  <a:lnTo>
                    <a:pt x="1275" y="2800"/>
                  </a:lnTo>
                  <a:lnTo>
                    <a:pt x="1281" y="2800"/>
                  </a:lnTo>
                  <a:lnTo>
                    <a:pt x="1289" y="2800"/>
                  </a:lnTo>
                  <a:lnTo>
                    <a:pt x="1297" y="2786"/>
                  </a:lnTo>
                  <a:lnTo>
                    <a:pt x="1307" y="2771"/>
                  </a:lnTo>
                  <a:lnTo>
                    <a:pt x="1311" y="2771"/>
                  </a:lnTo>
                  <a:lnTo>
                    <a:pt x="1316" y="2774"/>
                  </a:lnTo>
                  <a:lnTo>
                    <a:pt x="1326" y="2778"/>
                  </a:lnTo>
                  <a:lnTo>
                    <a:pt x="1344" y="2789"/>
                  </a:lnTo>
                  <a:lnTo>
                    <a:pt x="1346" y="2831"/>
                  </a:lnTo>
                  <a:lnTo>
                    <a:pt x="1349" y="2828"/>
                  </a:lnTo>
                  <a:lnTo>
                    <a:pt x="1352" y="2824"/>
                  </a:lnTo>
                  <a:lnTo>
                    <a:pt x="1355" y="2818"/>
                  </a:lnTo>
                  <a:lnTo>
                    <a:pt x="1358" y="2812"/>
                  </a:lnTo>
                  <a:lnTo>
                    <a:pt x="1364" y="2796"/>
                  </a:lnTo>
                  <a:lnTo>
                    <a:pt x="1369" y="2777"/>
                  </a:lnTo>
                  <a:lnTo>
                    <a:pt x="1373" y="2755"/>
                  </a:lnTo>
                  <a:lnTo>
                    <a:pt x="1377" y="2732"/>
                  </a:lnTo>
                  <a:lnTo>
                    <a:pt x="1381" y="2706"/>
                  </a:lnTo>
                  <a:lnTo>
                    <a:pt x="1383" y="2680"/>
                  </a:lnTo>
                  <a:lnTo>
                    <a:pt x="1387" y="2628"/>
                  </a:lnTo>
                  <a:lnTo>
                    <a:pt x="1389" y="2582"/>
                  </a:lnTo>
                  <a:lnTo>
                    <a:pt x="1390" y="2544"/>
                  </a:lnTo>
                  <a:lnTo>
                    <a:pt x="1389" y="2521"/>
                  </a:lnTo>
                  <a:lnTo>
                    <a:pt x="1377" y="2516"/>
                  </a:lnTo>
                  <a:lnTo>
                    <a:pt x="1366" y="2511"/>
                  </a:lnTo>
                  <a:lnTo>
                    <a:pt x="1354" y="2507"/>
                  </a:lnTo>
                  <a:lnTo>
                    <a:pt x="1344" y="2501"/>
                  </a:lnTo>
                  <a:lnTo>
                    <a:pt x="1346" y="2487"/>
                  </a:lnTo>
                  <a:lnTo>
                    <a:pt x="1348" y="2472"/>
                  </a:lnTo>
                  <a:lnTo>
                    <a:pt x="1353" y="2473"/>
                  </a:lnTo>
                  <a:lnTo>
                    <a:pt x="1358" y="2475"/>
                  </a:lnTo>
                  <a:lnTo>
                    <a:pt x="1363" y="2478"/>
                  </a:lnTo>
                  <a:lnTo>
                    <a:pt x="1368" y="2482"/>
                  </a:lnTo>
                  <a:lnTo>
                    <a:pt x="1376" y="2495"/>
                  </a:lnTo>
                  <a:lnTo>
                    <a:pt x="1386" y="2510"/>
                  </a:lnTo>
                  <a:lnTo>
                    <a:pt x="1394" y="2507"/>
                  </a:lnTo>
                  <a:lnTo>
                    <a:pt x="1403" y="2505"/>
                  </a:lnTo>
                  <a:lnTo>
                    <a:pt x="1408" y="2487"/>
                  </a:lnTo>
                  <a:lnTo>
                    <a:pt x="1412" y="2468"/>
                  </a:lnTo>
                  <a:lnTo>
                    <a:pt x="1417" y="2449"/>
                  </a:lnTo>
                  <a:lnTo>
                    <a:pt x="1420" y="2427"/>
                  </a:lnTo>
                  <a:lnTo>
                    <a:pt x="1423" y="2386"/>
                  </a:lnTo>
                  <a:lnTo>
                    <a:pt x="1425" y="2344"/>
                  </a:lnTo>
                  <a:lnTo>
                    <a:pt x="1426" y="2302"/>
                  </a:lnTo>
                  <a:lnTo>
                    <a:pt x="1427" y="2260"/>
                  </a:lnTo>
                  <a:lnTo>
                    <a:pt x="1428" y="2240"/>
                  </a:lnTo>
                  <a:lnTo>
                    <a:pt x="1429" y="2221"/>
                  </a:lnTo>
                  <a:lnTo>
                    <a:pt x="1431" y="2202"/>
                  </a:lnTo>
                  <a:lnTo>
                    <a:pt x="1434" y="2184"/>
                  </a:lnTo>
                  <a:lnTo>
                    <a:pt x="1444" y="2173"/>
                  </a:lnTo>
                  <a:lnTo>
                    <a:pt x="1453" y="2161"/>
                  </a:lnTo>
                  <a:lnTo>
                    <a:pt x="1461" y="2151"/>
                  </a:lnTo>
                  <a:lnTo>
                    <a:pt x="1468" y="2141"/>
                  </a:lnTo>
                  <a:lnTo>
                    <a:pt x="1481" y="2119"/>
                  </a:lnTo>
                  <a:lnTo>
                    <a:pt x="1492" y="2093"/>
                  </a:lnTo>
                  <a:lnTo>
                    <a:pt x="1494" y="2095"/>
                  </a:lnTo>
                  <a:lnTo>
                    <a:pt x="1496" y="2096"/>
                  </a:lnTo>
                  <a:lnTo>
                    <a:pt x="1491" y="2142"/>
                  </a:lnTo>
                  <a:lnTo>
                    <a:pt x="1488" y="2189"/>
                  </a:lnTo>
                  <a:lnTo>
                    <a:pt x="1484" y="2235"/>
                  </a:lnTo>
                  <a:lnTo>
                    <a:pt x="1482" y="2282"/>
                  </a:lnTo>
                  <a:lnTo>
                    <a:pt x="1479" y="2329"/>
                  </a:lnTo>
                  <a:lnTo>
                    <a:pt x="1476" y="2377"/>
                  </a:lnTo>
                  <a:lnTo>
                    <a:pt x="1473" y="2423"/>
                  </a:lnTo>
                  <a:lnTo>
                    <a:pt x="1471" y="2471"/>
                  </a:lnTo>
                  <a:lnTo>
                    <a:pt x="1469" y="2518"/>
                  </a:lnTo>
                  <a:lnTo>
                    <a:pt x="1467" y="2566"/>
                  </a:lnTo>
                  <a:lnTo>
                    <a:pt x="1465" y="2613"/>
                  </a:lnTo>
                  <a:lnTo>
                    <a:pt x="1463" y="2661"/>
                  </a:lnTo>
                  <a:lnTo>
                    <a:pt x="1461" y="2708"/>
                  </a:lnTo>
                  <a:lnTo>
                    <a:pt x="1459" y="2756"/>
                  </a:lnTo>
                  <a:lnTo>
                    <a:pt x="1457" y="2804"/>
                  </a:lnTo>
                  <a:lnTo>
                    <a:pt x="1454" y="2850"/>
                  </a:lnTo>
                  <a:lnTo>
                    <a:pt x="1495" y="2850"/>
                  </a:lnTo>
                  <a:lnTo>
                    <a:pt x="1506" y="2770"/>
                  </a:lnTo>
                  <a:lnTo>
                    <a:pt x="1527" y="2770"/>
                  </a:lnTo>
                  <a:lnTo>
                    <a:pt x="1548" y="2770"/>
                  </a:lnTo>
                  <a:lnTo>
                    <a:pt x="1570" y="2771"/>
                  </a:lnTo>
                  <a:lnTo>
                    <a:pt x="1591" y="2771"/>
                  </a:lnTo>
                  <a:lnTo>
                    <a:pt x="1612" y="2773"/>
                  </a:lnTo>
                  <a:lnTo>
                    <a:pt x="1634" y="2774"/>
                  </a:lnTo>
                  <a:lnTo>
                    <a:pt x="1656" y="2777"/>
                  </a:lnTo>
                  <a:lnTo>
                    <a:pt x="1678" y="2780"/>
                  </a:lnTo>
                  <a:lnTo>
                    <a:pt x="1681" y="2879"/>
                  </a:lnTo>
                  <a:lnTo>
                    <a:pt x="1675" y="2878"/>
                  </a:lnTo>
                  <a:lnTo>
                    <a:pt x="1669" y="2878"/>
                  </a:lnTo>
                  <a:lnTo>
                    <a:pt x="1619" y="2875"/>
                  </a:lnTo>
                  <a:lnTo>
                    <a:pt x="1567" y="2872"/>
                  </a:lnTo>
                  <a:lnTo>
                    <a:pt x="1516" y="2869"/>
                  </a:lnTo>
                  <a:lnTo>
                    <a:pt x="1463" y="2865"/>
                  </a:lnTo>
                  <a:lnTo>
                    <a:pt x="1409" y="2860"/>
                  </a:lnTo>
                  <a:lnTo>
                    <a:pt x="1356" y="2854"/>
                  </a:lnTo>
                  <a:lnTo>
                    <a:pt x="1304" y="2847"/>
                  </a:lnTo>
                  <a:lnTo>
                    <a:pt x="1251" y="2838"/>
                  </a:lnTo>
                  <a:lnTo>
                    <a:pt x="1198" y="2828"/>
                  </a:lnTo>
                  <a:lnTo>
                    <a:pt x="1146" y="2816"/>
                  </a:lnTo>
                  <a:lnTo>
                    <a:pt x="1121" y="2809"/>
                  </a:lnTo>
                  <a:lnTo>
                    <a:pt x="1096" y="2801"/>
                  </a:lnTo>
                  <a:lnTo>
                    <a:pt x="1071" y="2794"/>
                  </a:lnTo>
                  <a:lnTo>
                    <a:pt x="1047" y="2786"/>
                  </a:lnTo>
                  <a:lnTo>
                    <a:pt x="1023" y="2776"/>
                  </a:lnTo>
                  <a:lnTo>
                    <a:pt x="999" y="2767"/>
                  </a:lnTo>
                  <a:lnTo>
                    <a:pt x="975" y="2756"/>
                  </a:lnTo>
                  <a:lnTo>
                    <a:pt x="952" y="2744"/>
                  </a:lnTo>
                  <a:lnTo>
                    <a:pt x="929" y="2733"/>
                  </a:lnTo>
                  <a:lnTo>
                    <a:pt x="907" y="2720"/>
                  </a:lnTo>
                  <a:lnTo>
                    <a:pt x="885" y="2707"/>
                  </a:lnTo>
                  <a:lnTo>
                    <a:pt x="864" y="2693"/>
                  </a:lnTo>
                  <a:lnTo>
                    <a:pt x="865" y="2667"/>
                  </a:lnTo>
                  <a:lnTo>
                    <a:pt x="868" y="2643"/>
                  </a:lnTo>
                  <a:lnTo>
                    <a:pt x="872" y="2619"/>
                  </a:lnTo>
                  <a:lnTo>
                    <a:pt x="877" y="2593"/>
                  </a:lnTo>
                  <a:lnTo>
                    <a:pt x="890" y="2545"/>
                  </a:lnTo>
                  <a:lnTo>
                    <a:pt x="904" y="2495"/>
                  </a:lnTo>
                  <a:lnTo>
                    <a:pt x="910" y="2470"/>
                  </a:lnTo>
                  <a:lnTo>
                    <a:pt x="916" y="2444"/>
                  </a:lnTo>
                  <a:lnTo>
                    <a:pt x="922" y="2419"/>
                  </a:lnTo>
                  <a:lnTo>
                    <a:pt x="925" y="2394"/>
                  </a:lnTo>
                  <a:lnTo>
                    <a:pt x="928" y="2367"/>
                  </a:lnTo>
                  <a:lnTo>
                    <a:pt x="928" y="2341"/>
                  </a:lnTo>
                  <a:lnTo>
                    <a:pt x="928" y="2327"/>
                  </a:lnTo>
                  <a:lnTo>
                    <a:pt x="927" y="2313"/>
                  </a:lnTo>
                  <a:lnTo>
                    <a:pt x="925" y="2300"/>
                  </a:lnTo>
                  <a:lnTo>
                    <a:pt x="923" y="2285"/>
                  </a:lnTo>
                  <a:lnTo>
                    <a:pt x="910" y="2285"/>
                  </a:lnTo>
                  <a:lnTo>
                    <a:pt x="897" y="2285"/>
                  </a:lnTo>
                  <a:lnTo>
                    <a:pt x="891" y="2321"/>
                  </a:lnTo>
                  <a:lnTo>
                    <a:pt x="885" y="2369"/>
                  </a:lnTo>
                  <a:lnTo>
                    <a:pt x="877" y="2425"/>
                  </a:lnTo>
                  <a:lnTo>
                    <a:pt x="869" y="2487"/>
                  </a:lnTo>
                  <a:lnTo>
                    <a:pt x="860" y="2546"/>
                  </a:lnTo>
                  <a:lnTo>
                    <a:pt x="850" y="2600"/>
                  </a:lnTo>
                  <a:lnTo>
                    <a:pt x="846" y="2623"/>
                  </a:lnTo>
                  <a:lnTo>
                    <a:pt x="840" y="2643"/>
                  </a:lnTo>
                  <a:lnTo>
                    <a:pt x="835" y="2660"/>
                  </a:lnTo>
                  <a:lnTo>
                    <a:pt x="829" y="2673"/>
                  </a:lnTo>
                  <a:lnTo>
                    <a:pt x="821" y="2670"/>
                  </a:lnTo>
                  <a:lnTo>
                    <a:pt x="813" y="2668"/>
                  </a:lnTo>
                  <a:lnTo>
                    <a:pt x="804" y="2666"/>
                  </a:lnTo>
                  <a:lnTo>
                    <a:pt x="797" y="2664"/>
                  </a:lnTo>
                  <a:lnTo>
                    <a:pt x="794" y="2622"/>
                  </a:lnTo>
                  <a:lnTo>
                    <a:pt x="794" y="2580"/>
                  </a:lnTo>
                  <a:lnTo>
                    <a:pt x="794" y="2538"/>
                  </a:lnTo>
                  <a:lnTo>
                    <a:pt x="794" y="2496"/>
                  </a:lnTo>
                  <a:lnTo>
                    <a:pt x="794" y="2455"/>
                  </a:lnTo>
                  <a:lnTo>
                    <a:pt x="793" y="2415"/>
                  </a:lnTo>
                  <a:lnTo>
                    <a:pt x="791" y="2395"/>
                  </a:lnTo>
                  <a:lnTo>
                    <a:pt x="790" y="2376"/>
                  </a:lnTo>
                  <a:lnTo>
                    <a:pt x="787" y="2357"/>
                  </a:lnTo>
                  <a:lnTo>
                    <a:pt x="783" y="2338"/>
                  </a:lnTo>
                  <a:lnTo>
                    <a:pt x="757" y="2282"/>
                  </a:lnTo>
                  <a:lnTo>
                    <a:pt x="731" y="2226"/>
                  </a:lnTo>
                  <a:lnTo>
                    <a:pt x="704" y="2170"/>
                  </a:lnTo>
                  <a:lnTo>
                    <a:pt x="678" y="2115"/>
                  </a:lnTo>
                  <a:lnTo>
                    <a:pt x="652" y="2059"/>
                  </a:lnTo>
                  <a:lnTo>
                    <a:pt x="627" y="2004"/>
                  </a:lnTo>
                  <a:lnTo>
                    <a:pt x="603" y="1949"/>
                  </a:lnTo>
                  <a:lnTo>
                    <a:pt x="580" y="1895"/>
                  </a:lnTo>
                  <a:lnTo>
                    <a:pt x="575" y="1860"/>
                  </a:lnTo>
                  <a:lnTo>
                    <a:pt x="573" y="1826"/>
                  </a:lnTo>
                  <a:lnTo>
                    <a:pt x="571" y="1792"/>
                  </a:lnTo>
                  <a:lnTo>
                    <a:pt x="570" y="1757"/>
                  </a:lnTo>
                  <a:lnTo>
                    <a:pt x="569" y="1725"/>
                  </a:lnTo>
                  <a:lnTo>
                    <a:pt x="569" y="1691"/>
                  </a:lnTo>
                  <a:lnTo>
                    <a:pt x="570" y="1658"/>
                  </a:lnTo>
                  <a:lnTo>
                    <a:pt x="571" y="1625"/>
                  </a:lnTo>
                  <a:lnTo>
                    <a:pt x="585" y="1617"/>
                  </a:lnTo>
                  <a:lnTo>
                    <a:pt x="597" y="1611"/>
                  </a:lnTo>
                  <a:lnTo>
                    <a:pt x="602" y="1608"/>
                  </a:lnTo>
                  <a:lnTo>
                    <a:pt x="608" y="1608"/>
                  </a:lnTo>
                  <a:lnTo>
                    <a:pt x="617" y="1608"/>
                  </a:lnTo>
                  <a:lnTo>
                    <a:pt x="627" y="1611"/>
                  </a:lnTo>
                  <a:lnTo>
                    <a:pt x="635" y="1625"/>
                  </a:lnTo>
                  <a:lnTo>
                    <a:pt x="643" y="1640"/>
                  </a:lnTo>
                  <a:lnTo>
                    <a:pt x="650" y="1657"/>
                  </a:lnTo>
                  <a:lnTo>
                    <a:pt x="659" y="1677"/>
                  </a:lnTo>
                  <a:lnTo>
                    <a:pt x="665" y="1720"/>
                  </a:lnTo>
                  <a:lnTo>
                    <a:pt x="670" y="1759"/>
                  </a:lnTo>
                  <a:lnTo>
                    <a:pt x="677" y="1794"/>
                  </a:lnTo>
                  <a:lnTo>
                    <a:pt x="683" y="1826"/>
                  </a:lnTo>
                  <a:lnTo>
                    <a:pt x="690" y="1856"/>
                  </a:lnTo>
                  <a:lnTo>
                    <a:pt x="699" y="1882"/>
                  </a:lnTo>
                  <a:lnTo>
                    <a:pt x="707" y="1908"/>
                  </a:lnTo>
                  <a:lnTo>
                    <a:pt x="719" y="1932"/>
                  </a:lnTo>
                  <a:lnTo>
                    <a:pt x="732" y="1955"/>
                  </a:lnTo>
                  <a:lnTo>
                    <a:pt x="746" y="1977"/>
                  </a:lnTo>
                  <a:lnTo>
                    <a:pt x="763" y="1999"/>
                  </a:lnTo>
                  <a:lnTo>
                    <a:pt x="783" y="2023"/>
                  </a:lnTo>
                  <a:lnTo>
                    <a:pt x="807" y="2046"/>
                  </a:lnTo>
                  <a:lnTo>
                    <a:pt x="833" y="2070"/>
                  </a:lnTo>
                  <a:lnTo>
                    <a:pt x="862" y="2097"/>
                  </a:lnTo>
                  <a:lnTo>
                    <a:pt x="897" y="2125"/>
                  </a:lnTo>
                  <a:close/>
                  <a:moveTo>
                    <a:pt x="643" y="1487"/>
                  </a:moveTo>
                  <a:lnTo>
                    <a:pt x="629" y="1484"/>
                  </a:lnTo>
                  <a:lnTo>
                    <a:pt x="616" y="1481"/>
                  </a:lnTo>
                  <a:lnTo>
                    <a:pt x="602" y="1477"/>
                  </a:lnTo>
                  <a:lnTo>
                    <a:pt x="588" y="1474"/>
                  </a:lnTo>
                  <a:lnTo>
                    <a:pt x="573" y="1443"/>
                  </a:lnTo>
                  <a:lnTo>
                    <a:pt x="560" y="1409"/>
                  </a:lnTo>
                  <a:lnTo>
                    <a:pt x="554" y="1392"/>
                  </a:lnTo>
                  <a:lnTo>
                    <a:pt x="550" y="1375"/>
                  </a:lnTo>
                  <a:lnTo>
                    <a:pt x="547" y="1359"/>
                  </a:lnTo>
                  <a:lnTo>
                    <a:pt x="546" y="1345"/>
                  </a:lnTo>
                  <a:lnTo>
                    <a:pt x="560" y="1333"/>
                  </a:lnTo>
                  <a:lnTo>
                    <a:pt x="589" y="1309"/>
                  </a:lnTo>
                  <a:lnTo>
                    <a:pt x="597" y="1304"/>
                  </a:lnTo>
                  <a:lnTo>
                    <a:pt x="604" y="1299"/>
                  </a:lnTo>
                  <a:lnTo>
                    <a:pt x="611" y="1295"/>
                  </a:lnTo>
                  <a:lnTo>
                    <a:pt x="618" y="1293"/>
                  </a:lnTo>
                  <a:lnTo>
                    <a:pt x="623" y="1291"/>
                  </a:lnTo>
                  <a:lnTo>
                    <a:pt x="627" y="1293"/>
                  </a:lnTo>
                  <a:lnTo>
                    <a:pt x="628" y="1294"/>
                  </a:lnTo>
                  <a:lnTo>
                    <a:pt x="629" y="1295"/>
                  </a:lnTo>
                  <a:lnTo>
                    <a:pt x="630" y="1297"/>
                  </a:lnTo>
                  <a:lnTo>
                    <a:pt x="630" y="1300"/>
                  </a:lnTo>
                  <a:lnTo>
                    <a:pt x="624" y="1306"/>
                  </a:lnTo>
                  <a:lnTo>
                    <a:pt x="619" y="1314"/>
                  </a:lnTo>
                  <a:lnTo>
                    <a:pt x="612" y="1321"/>
                  </a:lnTo>
                  <a:lnTo>
                    <a:pt x="608" y="1329"/>
                  </a:lnTo>
                  <a:lnTo>
                    <a:pt x="604" y="1338"/>
                  </a:lnTo>
                  <a:lnTo>
                    <a:pt x="601" y="1346"/>
                  </a:lnTo>
                  <a:lnTo>
                    <a:pt x="598" y="1356"/>
                  </a:lnTo>
                  <a:lnTo>
                    <a:pt x="596" y="1365"/>
                  </a:lnTo>
                  <a:lnTo>
                    <a:pt x="594" y="1375"/>
                  </a:lnTo>
                  <a:lnTo>
                    <a:pt x="594" y="1384"/>
                  </a:lnTo>
                  <a:lnTo>
                    <a:pt x="596" y="1394"/>
                  </a:lnTo>
                  <a:lnTo>
                    <a:pt x="598" y="1403"/>
                  </a:lnTo>
                  <a:lnTo>
                    <a:pt x="601" y="1414"/>
                  </a:lnTo>
                  <a:lnTo>
                    <a:pt x="604" y="1425"/>
                  </a:lnTo>
                  <a:lnTo>
                    <a:pt x="609" y="1434"/>
                  </a:lnTo>
                  <a:lnTo>
                    <a:pt x="616" y="1445"/>
                  </a:lnTo>
                  <a:lnTo>
                    <a:pt x="627" y="1436"/>
                  </a:lnTo>
                  <a:lnTo>
                    <a:pt x="639" y="1430"/>
                  </a:lnTo>
                  <a:lnTo>
                    <a:pt x="639" y="1410"/>
                  </a:lnTo>
                  <a:lnTo>
                    <a:pt x="639" y="1392"/>
                  </a:lnTo>
                  <a:lnTo>
                    <a:pt x="641" y="1375"/>
                  </a:lnTo>
                  <a:lnTo>
                    <a:pt x="643" y="1359"/>
                  </a:lnTo>
                  <a:lnTo>
                    <a:pt x="649" y="1327"/>
                  </a:lnTo>
                  <a:lnTo>
                    <a:pt x="658" y="1295"/>
                  </a:lnTo>
                  <a:lnTo>
                    <a:pt x="658" y="1283"/>
                  </a:lnTo>
                  <a:lnTo>
                    <a:pt x="656" y="1272"/>
                  </a:lnTo>
                  <a:lnTo>
                    <a:pt x="652" y="1262"/>
                  </a:lnTo>
                  <a:lnTo>
                    <a:pt x="649" y="1251"/>
                  </a:lnTo>
                  <a:lnTo>
                    <a:pt x="645" y="1242"/>
                  </a:lnTo>
                  <a:lnTo>
                    <a:pt x="640" y="1232"/>
                  </a:lnTo>
                  <a:lnTo>
                    <a:pt x="635" y="1223"/>
                  </a:lnTo>
                  <a:lnTo>
                    <a:pt x="628" y="1213"/>
                  </a:lnTo>
                  <a:lnTo>
                    <a:pt x="616" y="1195"/>
                  </a:lnTo>
                  <a:lnTo>
                    <a:pt x="604" y="1178"/>
                  </a:lnTo>
                  <a:lnTo>
                    <a:pt x="598" y="1169"/>
                  </a:lnTo>
                  <a:lnTo>
                    <a:pt x="592" y="1160"/>
                  </a:lnTo>
                  <a:lnTo>
                    <a:pt x="588" y="1152"/>
                  </a:lnTo>
                  <a:lnTo>
                    <a:pt x="584" y="1142"/>
                  </a:lnTo>
                  <a:lnTo>
                    <a:pt x="590" y="1138"/>
                  </a:lnTo>
                  <a:lnTo>
                    <a:pt x="596" y="1134"/>
                  </a:lnTo>
                  <a:lnTo>
                    <a:pt x="603" y="1137"/>
                  </a:lnTo>
                  <a:lnTo>
                    <a:pt x="610" y="1141"/>
                  </a:lnTo>
                  <a:lnTo>
                    <a:pt x="618" y="1148"/>
                  </a:lnTo>
                  <a:lnTo>
                    <a:pt x="626" y="1156"/>
                  </a:lnTo>
                  <a:lnTo>
                    <a:pt x="643" y="1173"/>
                  </a:lnTo>
                  <a:lnTo>
                    <a:pt x="660" y="1192"/>
                  </a:lnTo>
                  <a:lnTo>
                    <a:pt x="675" y="1211"/>
                  </a:lnTo>
                  <a:lnTo>
                    <a:pt x="688" y="1227"/>
                  </a:lnTo>
                  <a:lnTo>
                    <a:pt x="698" y="1238"/>
                  </a:lnTo>
                  <a:lnTo>
                    <a:pt x="703" y="1242"/>
                  </a:lnTo>
                  <a:lnTo>
                    <a:pt x="708" y="1235"/>
                  </a:lnTo>
                  <a:lnTo>
                    <a:pt x="714" y="1229"/>
                  </a:lnTo>
                  <a:lnTo>
                    <a:pt x="704" y="1194"/>
                  </a:lnTo>
                  <a:lnTo>
                    <a:pt x="696" y="1160"/>
                  </a:lnTo>
                  <a:lnTo>
                    <a:pt x="688" y="1128"/>
                  </a:lnTo>
                  <a:lnTo>
                    <a:pt x="681" y="1095"/>
                  </a:lnTo>
                  <a:lnTo>
                    <a:pt x="675" y="1063"/>
                  </a:lnTo>
                  <a:lnTo>
                    <a:pt x="669" y="1031"/>
                  </a:lnTo>
                  <a:lnTo>
                    <a:pt x="664" y="999"/>
                  </a:lnTo>
                  <a:lnTo>
                    <a:pt x="660" y="967"/>
                  </a:lnTo>
                  <a:lnTo>
                    <a:pt x="670" y="953"/>
                  </a:lnTo>
                  <a:lnTo>
                    <a:pt x="674" y="953"/>
                  </a:lnTo>
                  <a:lnTo>
                    <a:pt x="681" y="967"/>
                  </a:lnTo>
                  <a:lnTo>
                    <a:pt x="687" y="982"/>
                  </a:lnTo>
                  <a:lnTo>
                    <a:pt x="693" y="997"/>
                  </a:lnTo>
                  <a:lnTo>
                    <a:pt x="698" y="1011"/>
                  </a:lnTo>
                  <a:lnTo>
                    <a:pt x="703" y="1027"/>
                  </a:lnTo>
                  <a:lnTo>
                    <a:pt x="707" y="1043"/>
                  </a:lnTo>
                  <a:lnTo>
                    <a:pt x="711" y="1060"/>
                  </a:lnTo>
                  <a:lnTo>
                    <a:pt x="715" y="1077"/>
                  </a:lnTo>
                  <a:lnTo>
                    <a:pt x="720" y="1113"/>
                  </a:lnTo>
                  <a:lnTo>
                    <a:pt x="723" y="1149"/>
                  </a:lnTo>
                  <a:lnTo>
                    <a:pt x="725" y="1186"/>
                  </a:lnTo>
                  <a:lnTo>
                    <a:pt x="724" y="1223"/>
                  </a:lnTo>
                  <a:lnTo>
                    <a:pt x="723" y="1241"/>
                  </a:lnTo>
                  <a:lnTo>
                    <a:pt x="722" y="1260"/>
                  </a:lnTo>
                  <a:lnTo>
                    <a:pt x="720" y="1278"/>
                  </a:lnTo>
                  <a:lnTo>
                    <a:pt x="717" y="1296"/>
                  </a:lnTo>
                  <a:lnTo>
                    <a:pt x="714" y="1314"/>
                  </a:lnTo>
                  <a:lnTo>
                    <a:pt x="711" y="1332"/>
                  </a:lnTo>
                  <a:lnTo>
                    <a:pt x="706" y="1350"/>
                  </a:lnTo>
                  <a:lnTo>
                    <a:pt x="701" y="1366"/>
                  </a:lnTo>
                  <a:lnTo>
                    <a:pt x="696" y="1383"/>
                  </a:lnTo>
                  <a:lnTo>
                    <a:pt x="690" y="1400"/>
                  </a:lnTo>
                  <a:lnTo>
                    <a:pt x="684" y="1416"/>
                  </a:lnTo>
                  <a:lnTo>
                    <a:pt x="677" y="1431"/>
                  </a:lnTo>
                  <a:lnTo>
                    <a:pt x="669" y="1446"/>
                  </a:lnTo>
                  <a:lnTo>
                    <a:pt x="661" y="1461"/>
                  </a:lnTo>
                  <a:lnTo>
                    <a:pt x="652" y="1474"/>
                  </a:lnTo>
                  <a:lnTo>
                    <a:pt x="643" y="1487"/>
                  </a:lnTo>
                  <a:close/>
                  <a:moveTo>
                    <a:pt x="665" y="1124"/>
                  </a:moveTo>
                  <a:lnTo>
                    <a:pt x="661" y="1122"/>
                  </a:lnTo>
                  <a:lnTo>
                    <a:pt x="658" y="1120"/>
                  </a:lnTo>
                  <a:lnTo>
                    <a:pt x="654" y="1118"/>
                  </a:lnTo>
                  <a:lnTo>
                    <a:pt x="650" y="1114"/>
                  </a:lnTo>
                  <a:lnTo>
                    <a:pt x="644" y="1104"/>
                  </a:lnTo>
                  <a:lnTo>
                    <a:pt x="638" y="1094"/>
                  </a:lnTo>
                  <a:lnTo>
                    <a:pt x="631" y="1080"/>
                  </a:lnTo>
                  <a:lnTo>
                    <a:pt x="626" y="1065"/>
                  </a:lnTo>
                  <a:lnTo>
                    <a:pt x="621" y="1051"/>
                  </a:lnTo>
                  <a:lnTo>
                    <a:pt x="617" y="1034"/>
                  </a:lnTo>
                  <a:lnTo>
                    <a:pt x="608" y="1001"/>
                  </a:lnTo>
                  <a:lnTo>
                    <a:pt x="602" y="970"/>
                  </a:lnTo>
                  <a:lnTo>
                    <a:pt x="597" y="944"/>
                  </a:lnTo>
                  <a:lnTo>
                    <a:pt x="593" y="927"/>
                  </a:lnTo>
                  <a:lnTo>
                    <a:pt x="599" y="921"/>
                  </a:lnTo>
                  <a:lnTo>
                    <a:pt x="603" y="914"/>
                  </a:lnTo>
                  <a:lnTo>
                    <a:pt x="610" y="922"/>
                  </a:lnTo>
                  <a:lnTo>
                    <a:pt x="618" y="930"/>
                  </a:lnTo>
                  <a:lnTo>
                    <a:pt x="624" y="942"/>
                  </a:lnTo>
                  <a:lnTo>
                    <a:pt x="630" y="953"/>
                  </a:lnTo>
                  <a:lnTo>
                    <a:pt x="637" y="967"/>
                  </a:lnTo>
                  <a:lnTo>
                    <a:pt x="643" y="982"/>
                  </a:lnTo>
                  <a:lnTo>
                    <a:pt x="648" y="998"/>
                  </a:lnTo>
                  <a:lnTo>
                    <a:pt x="652" y="1014"/>
                  </a:lnTo>
                  <a:lnTo>
                    <a:pt x="657" y="1029"/>
                  </a:lnTo>
                  <a:lnTo>
                    <a:pt x="660" y="1045"/>
                  </a:lnTo>
                  <a:lnTo>
                    <a:pt x="663" y="1061"/>
                  </a:lnTo>
                  <a:lnTo>
                    <a:pt x="665" y="1076"/>
                  </a:lnTo>
                  <a:lnTo>
                    <a:pt x="666" y="1090"/>
                  </a:lnTo>
                  <a:lnTo>
                    <a:pt x="667" y="1102"/>
                  </a:lnTo>
                  <a:lnTo>
                    <a:pt x="666" y="1114"/>
                  </a:lnTo>
                  <a:lnTo>
                    <a:pt x="665" y="1124"/>
                  </a:lnTo>
                  <a:close/>
                  <a:moveTo>
                    <a:pt x="571" y="1191"/>
                  </a:moveTo>
                  <a:lnTo>
                    <a:pt x="563" y="1207"/>
                  </a:lnTo>
                  <a:lnTo>
                    <a:pt x="555" y="1222"/>
                  </a:lnTo>
                  <a:lnTo>
                    <a:pt x="547" y="1234"/>
                  </a:lnTo>
                  <a:lnTo>
                    <a:pt x="537" y="1247"/>
                  </a:lnTo>
                  <a:lnTo>
                    <a:pt x="528" y="1259"/>
                  </a:lnTo>
                  <a:lnTo>
                    <a:pt x="516" y="1268"/>
                  </a:lnTo>
                  <a:lnTo>
                    <a:pt x="503" y="1278"/>
                  </a:lnTo>
                  <a:lnTo>
                    <a:pt x="488" y="1286"/>
                  </a:lnTo>
                  <a:lnTo>
                    <a:pt x="488" y="1279"/>
                  </a:lnTo>
                  <a:lnTo>
                    <a:pt x="489" y="1270"/>
                  </a:lnTo>
                  <a:lnTo>
                    <a:pt x="491" y="1262"/>
                  </a:lnTo>
                  <a:lnTo>
                    <a:pt x="494" y="1253"/>
                  </a:lnTo>
                  <a:lnTo>
                    <a:pt x="498" y="1245"/>
                  </a:lnTo>
                  <a:lnTo>
                    <a:pt x="503" y="1236"/>
                  </a:lnTo>
                  <a:lnTo>
                    <a:pt x="507" y="1228"/>
                  </a:lnTo>
                  <a:lnTo>
                    <a:pt x="513" y="1221"/>
                  </a:lnTo>
                  <a:lnTo>
                    <a:pt x="518" y="1213"/>
                  </a:lnTo>
                  <a:lnTo>
                    <a:pt x="525" y="1207"/>
                  </a:lnTo>
                  <a:lnTo>
                    <a:pt x="532" y="1201"/>
                  </a:lnTo>
                  <a:lnTo>
                    <a:pt x="540" y="1196"/>
                  </a:lnTo>
                  <a:lnTo>
                    <a:pt x="547" y="1193"/>
                  </a:lnTo>
                  <a:lnTo>
                    <a:pt x="554" y="1191"/>
                  </a:lnTo>
                  <a:lnTo>
                    <a:pt x="563" y="1190"/>
                  </a:lnTo>
                  <a:lnTo>
                    <a:pt x="571" y="1191"/>
                  </a:lnTo>
                  <a:close/>
                  <a:moveTo>
                    <a:pt x="527" y="1307"/>
                  </a:moveTo>
                  <a:lnTo>
                    <a:pt x="544" y="1286"/>
                  </a:lnTo>
                  <a:lnTo>
                    <a:pt x="566" y="1260"/>
                  </a:lnTo>
                  <a:lnTo>
                    <a:pt x="579" y="1247"/>
                  </a:lnTo>
                  <a:lnTo>
                    <a:pt x="589" y="1235"/>
                  </a:lnTo>
                  <a:lnTo>
                    <a:pt x="594" y="1231"/>
                  </a:lnTo>
                  <a:lnTo>
                    <a:pt x="600" y="1227"/>
                  </a:lnTo>
                  <a:lnTo>
                    <a:pt x="605" y="1224"/>
                  </a:lnTo>
                  <a:lnTo>
                    <a:pt x="609" y="1223"/>
                  </a:lnTo>
                  <a:lnTo>
                    <a:pt x="615" y="1228"/>
                  </a:lnTo>
                  <a:lnTo>
                    <a:pt x="621" y="1233"/>
                  </a:lnTo>
                  <a:lnTo>
                    <a:pt x="605" y="1250"/>
                  </a:lnTo>
                  <a:lnTo>
                    <a:pt x="578" y="1279"/>
                  </a:lnTo>
                  <a:lnTo>
                    <a:pt x="564" y="1293"/>
                  </a:lnTo>
                  <a:lnTo>
                    <a:pt x="551" y="1304"/>
                  </a:lnTo>
                  <a:lnTo>
                    <a:pt x="542" y="1313"/>
                  </a:lnTo>
                  <a:lnTo>
                    <a:pt x="536" y="1316"/>
                  </a:lnTo>
                  <a:lnTo>
                    <a:pt x="531" y="1310"/>
                  </a:lnTo>
                  <a:lnTo>
                    <a:pt x="527" y="1307"/>
                  </a:lnTo>
                  <a:close/>
                  <a:moveTo>
                    <a:pt x="570" y="2089"/>
                  </a:moveTo>
                  <a:lnTo>
                    <a:pt x="569" y="2097"/>
                  </a:lnTo>
                  <a:lnTo>
                    <a:pt x="565" y="2107"/>
                  </a:lnTo>
                  <a:lnTo>
                    <a:pt x="561" y="2121"/>
                  </a:lnTo>
                  <a:lnTo>
                    <a:pt x="554" y="2135"/>
                  </a:lnTo>
                  <a:lnTo>
                    <a:pt x="547" y="2146"/>
                  </a:lnTo>
                  <a:lnTo>
                    <a:pt x="540" y="2156"/>
                  </a:lnTo>
                  <a:lnTo>
                    <a:pt x="536" y="2159"/>
                  </a:lnTo>
                  <a:lnTo>
                    <a:pt x="532" y="2160"/>
                  </a:lnTo>
                  <a:lnTo>
                    <a:pt x="529" y="2160"/>
                  </a:lnTo>
                  <a:lnTo>
                    <a:pt x="527" y="2158"/>
                  </a:lnTo>
                  <a:lnTo>
                    <a:pt x="520" y="2149"/>
                  </a:lnTo>
                  <a:lnTo>
                    <a:pt x="514" y="2139"/>
                  </a:lnTo>
                  <a:lnTo>
                    <a:pt x="510" y="2127"/>
                  </a:lnTo>
                  <a:lnTo>
                    <a:pt x="507" y="2115"/>
                  </a:lnTo>
                  <a:lnTo>
                    <a:pt x="505" y="2101"/>
                  </a:lnTo>
                  <a:lnTo>
                    <a:pt x="504" y="2087"/>
                  </a:lnTo>
                  <a:lnTo>
                    <a:pt x="504" y="2072"/>
                  </a:lnTo>
                  <a:lnTo>
                    <a:pt x="504" y="2059"/>
                  </a:lnTo>
                  <a:lnTo>
                    <a:pt x="506" y="2044"/>
                  </a:lnTo>
                  <a:lnTo>
                    <a:pt x="508" y="2029"/>
                  </a:lnTo>
                  <a:lnTo>
                    <a:pt x="512" y="2015"/>
                  </a:lnTo>
                  <a:lnTo>
                    <a:pt x="516" y="2003"/>
                  </a:lnTo>
                  <a:lnTo>
                    <a:pt x="521" y="1990"/>
                  </a:lnTo>
                  <a:lnTo>
                    <a:pt x="527" y="1978"/>
                  </a:lnTo>
                  <a:lnTo>
                    <a:pt x="532" y="1969"/>
                  </a:lnTo>
                  <a:lnTo>
                    <a:pt x="540" y="1960"/>
                  </a:lnTo>
                  <a:lnTo>
                    <a:pt x="549" y="1972"/>
                  </a:lnTo>
                  <a:lnTo>
                    <a:pt x="561" y="1988"/>
                  </a:lnTo>
                  <a:lnTo>
                    <a:pt x="573" y="2005"/>
                  </a:lnTo>
                  <a:lnTo>
                    <a:pt x="584" y="2024"/>
                  </a:lnTo>
                  <a:lnTo>
                    <a:pt x="588" y="2033"/>
                  </a:lnTo>
                  <a:lnTo>
                    <a:pt x="591" y="2043"/>
                  </a:lnTo>
                  <a:lnTo>
                    <a:pt x="593" y="2052"/>
                  </a:lnTo>
                  <a:lnTo>
                    <a:pt x="592" y="2061"/>
                  </a:lnTo>
                  <a:lnTo>
                    <a:pt x="592" y="2065"/>
                  </a:lnTo>
                  <a:lnTo>
                    <a:pt x="590" y="2069"/>
                  </a:lnTo>
                  <a:lnTo>
                    <a:pt x="589" y="2073"/>
                  </a:lnTo>
                  <a:lnTo>
                    <a:pt x="586" y="2077"/>
                  </a:lnTo>
                  <a:lnTo>
                    <a:pt x="583" y="2080"/>
                  </a:lnTo>
                  <a:lnTo>
                    <a:pt x="580" y="2083"/>
                  </a:lnTo>
                  <a:lnTo>
                    <a:pt x="575" y="2086"/>
                  </a:lnTo>
                  <a:lnTo>
                    <a:pt x="570" y="2089"/>
                  </a:lnTo>
                  <a:close/>
                  <a:moveTo>
                    <a:pt x="541" y="2251"/>
                  </a:moveTo>
                  <a:lnTo>
                    <a:pt x="534" y="2251"/>
                  </a:lnTo>
                  <a:lnTo>
                    <a:pt x="527" y="2247"/>
                  </a:lnTo>
                  <a:lnTo>
                    <a:pt x="521" y="2244"/>
                  </a:lnTo>
                  <a:lnTo>
                    <a:pt x="522" y="2235"/>
                  </a:lnTo>
                  <a:lnTo>
                    <a:pt x="523" y="2229"/>
                  </a:lnTo>
                  <a:lnTo>
                    <a:pt x="525" y="2222"/>
                  </a:lnTo>
                  <a:lnTo>
                    <a:pt x="527" y="2216"/>
                  </a:lnTo>
                  <a:lnTo>
                    <a:pt x="533" y="2204"/>
                  </a:lnTo>
                  <a:lnTo>
                    <a:pt x="541" y="2194"/>
                  </a:lnTo>
                  <a:lnTo>
                    <a:pt x="554" y="2194"/>
                  </a:lnTo>
                  <a:lnTo>
                    <a:pt x="553" y="2208"/>
                  </a:lnTo>
                  <a:lnTo>
                    <a:pt x="552" y="2221"/>
                  </a:lnTo>
                  <a:lnTo>
                    <a:pt x="551" y="2229"/>
                  </a:lnTo>
                  <a:lnTo>
                    <a:pt x="548" y="2235"/>
                  </a:lnTo>
                  <a:lnTo>
                    <a:pt x="545" y="2242"/>
                  </a:lnTo>
                  <a:lnTo>
                    <a:pt x="541" y="2251"/>
                  </a:lnTo>
                  <a:close/>
                  <a:moveTo>
                    <a:pt x="532" y="1843"/>
                  </a:moveTo>
                  <a:lnTo>
                    <a:pt x="530" y="1860"/>
                  </a:lnTo>
                  <a:lnTo>
                    <a:pt x="527" y="1876"/>
                  </a:lnTo>
                  <a:lnTo>
                    <a:pt x="524" y="1891"/>
                  </a:lnTo>
                  <a:lnTo>
                    <a:pt x="520" y="1906"/>
                  </a:lnTo>
                  <a:lnTo>
                    <a:pt x="510" y="1936"/>
                  </a:lnTo>
                  <a:lnTo>
                    <a:pt x="498" y="1965"/>
                  </a:lnTo>
                  <a:lnTo>
                    <a:pt x="486" y="1993"/>
                  </a:lnTo>
                  <a:lnTo>
                    <a:pt x="471" y="2022"/>
                  </a:lnTo>
                  <a:lnTo>
                    <a:pt x="456" y="2051"/>
                  </a:lnTo>
                  <a:lnTo>
                    <a:pt x="440" y="2082"/>
                  </a:lnTo>
                  <a:lnTo>
                    <a:pt x="459" y="2085"/>
                  </a:lnTo>
                  <a:lnTo>
                    <a:pt x="466" y="2109"/>
                  </a:lnTo>
                  <a:lnTo>
                    <a:pt x="477" y="2155"/>
                  </a:lnTo>
                  <a:lnTo>
                    <a:pt x="492" y="2214"/>
                  </a:lnTo>
                  <a:lnTo>
                    <a:pt x="507" y="2282"/>
                  </a:lnTo>
                  <a:lnTo>
                    <a:pt x="514" y="2315"/>
                  </a:lnTo>
                  <a:lnTo>
                    <a:pt x="522" y="2349"/>
                  </a:lnTo>
                  <a:lnTo>
                    <a:pt x="528" y="2381"/>
                  </a:lnTo>
                  <a:lnTo>
                    <a:pt x="532" y="2410"/>
                  </a:lnTo>
                  <a:lnTo>
                    <a:pt x="535" y="2437"/>
                  </a:lnTo>
                  <a:lnTo>
                    <a:pt x="537" y="2460"/>
                  </a:lnTo>
                  <a:lnTo>
                    <a:pt x="537" y="2470"/>
                  </a:lnTo>
                  <a:lnTo>
                    <a:pt x="536" y="2477"/>
                  </a:lnTo>
                  <a:lnTo>
                    <a:pt x="535" y="2484"/>
                  </a:lnTo>
                  <a:lnTo>
                    <a:pt x="533" y="2490"/>
                  </a:lnTo>
                  <a:lnTo>
                    <a:pt x="516" y="2481"/>
                  </a:lnTo>
                  <a:lnTo>
                    <a:pt x="501" y="2473"/>
                  </a:lnTo>
                  <a:lnTo>
                    <a:pt x="487" y="2464"/>
                  </a:lnTo>
                  <a:lnTo>
                    <a:pt x="473" y="2456"/>
                  </a:lnTo>
                  <a:lnTo>
                    <a:pt x="459" y="2450"/>
                  </a:lnTo>
                  <a:lnTo>
                    <a:pt x="446" y="2443"/>
                  </a:lnTo>
                  <a:lnTo>
                    <a:pt x="439" y="2441"/>
                  </a:lnTo>
                  <a:lnTo>
                    <a:pt x="432" y="2439"/>
                  </a:lnTo>
                  <a:lnTo>
                    <a:pt x="425" y="2437"/>
                  </a:lnTo>
                  <a:lnTo>
                    <a:pt x="417" y="2436"/>
                  </a:lnTo>
                  <a:lnTo>
                    <a:pt x="417" y="2446"/>
                  </a:lnTo>
                  <a:lnTo>
                    <a:pt x="418" y="2456"/>
                  </a:lnTo>
                  <a:lnTo>
                    <a:pt x="421" y="2464"/>
                  </a:lnTo>
                  <a:lnTo>
                    <a:pt x="425" y="2473"/>
                  </a:lnTo>
                  <a:lnTo>
                    <a:pt x="429" y="2481"/>
                  </a:lnTo>
                  <a:lnTo>
                    <a:pt x="433" y="2489"/>
                  </a:lnTo>
                  <a:lnTo>
                    <a:pt x="438" y="2496"/>
                  </a:lnTo>
                  <a:lnTo>
                    <a:pt x="445" y="2502"/>
                  </a:lnTo>
                  <a:lnTo>
                    <a:pt x="459" y="2516"/>
                  </a:lnTo>
                  <a:lnTo>
                    <a:pt x="475" y="2528"/>
                  </a:lnTo>
                  <a:lnTo>
                    <a:pt x="492" y="2538"/>
                  </a:lnTo>
                  <a:lnTo>
                    <a:pt x="510" y="2549"/>
                  </a:lnTo>
                  <a:lnTo>
                    <a:pt x="547" y="2569"/>
                  </a:lnTo>
                  <a:lnTo>
                    <a:pt x="582" y="2590"/>
                  </a:lnTo>
                  <a:lnTo>
                    <a:pt x="598" y="2601"/>
                  </a:lnTo>
                  <a:lnTo>
                    <a:pt x="611" y="2612"/>
                  </a:lnTo>
                  <a:lnTo>
                    <a:pt x="617" y="2619"/>
                  </a:lnTo>
                  <a:lnTo>
                    <a:pt x="622" y="2625"/>
                  </a:lnTo>
                  <a:lnTo>
                    <a:pt x="627" y="2632"/>
                  </a:lnTo>
                  <a:lnTo>
                    <a:pt x="630" y="2639"/>
                  </a:lnTo>
                  <a:lnTo>
                    <a:pt x="610" y="2668"/>
                  </a:lnTo>
                  <a:lnTo>
                    <a:pt x="587" y="2702"/>
                  </a:lnTo>
                  <a:lnTo>
                    <a:pt x="575" y="2717"/>
                  </a:lnTo>
                  <a:lnTo>
                    <a:pt x="562" y="2731"/>
                  </a:lnTo>
                  <a:lnTo>
                    <a:pt x="555" y="2737"/>
                  </a:lnTo>
                  <a:lnTo>
                    <a:pt x="548" y="2741"/>
                  </a:lnTo>
                  <a:lnTo>
                    <a:pt x="542" y="2745"/>
                  </a:lnTo>
                  <a:lnTo>
                    <a:pt x="534" y="2749"/>
                  </a:lnTo>
                  <a:lnTo>
                    <a:pt x="487" y="2723"/>
                  </a:lnTo>
                  <a:lnTo>
                    <a:pt x="447" y="2699"/>
                  </a:lnTo>
                  <a:lnTo>
                    <a:pt x="429" y="2688"/>
                  </a:lnTo>
                  <a:lnTo>
                    <a:pt x="412" y="2678"/>
                  </a:lnTo>
                  <a:lnTo>
                    <a:pt x="397" y="2667"/>
                  </a:lnTo>
                  <a:lnTo>
                    <a:pt x="383" y="2657"/>
                  </a:lnTo>
                  <a:lnTo>
                    <a:pt x="371" y="2647"/>
                  </a:lnTo>
                  <a:lnTo>
                    <a:pt x="360" y="2637"/>
                  </a:lnTo>
                  <a:lnTo>
                    <a:pt x="351" y="2627"/>
                  </a:lnTo>
                  <a:lnTo>
                    <a:pt x="341" y="2617"/>
                  </a:lnTo>
                  <a:lnTo>
                    <a:pt x="334" y="2606"/>
                  </a:lnTo>
                  <a:lnTo>
                    <a:pt x="327" y="2596"/>
                  </a:lnTo>
                  <a:lnTo>
                    <a:pt x="322" y="2585"/>
                  </a:lnTo>
                  <a:lnTo>
                    <a:pt x="317" y="2574"/>
                  </a:lnTo>
                  <a:lnTo>
                    <a:pt x="314" y="2563"/>
                  </a:lnTo>
                  <a:lnTo>
                    <a:pt x="311" y="2551"/>
                  </a:lnTo>
                  <a:lnTo>
                    <a:pt x="308" y="2538"/>
                  </a:lnTo>
                  <a:lnTo>
                    <a:pt x="307" y="2526"/>
                  </a:lnTo>
                  <a:lnTo>
                    <a:pt x="306" y="2512"/>
                  </a:lnTo>
                  <a:lnTo>
                    <a:pt x="306" y="2498"/>
                  </a:lnTo>
                  <a:lnTo>
                    <a:pt x="307" y="2482"/>
                  </a:lnTo>
                  <a:lnTo>
                    <a:pt x="308" y="2467"/>
                  </a:lnTo>
                  <a:lnTo>
                    <a:pt x="318" y="2391"/>
                  </a:lnTo>
                  <a:lnTo>
                    <a:pt x="332" y="2298"/>
                  </a:lnTo>
                  <a:lnTo>
                    <a:pt x="341" y="2291"/>
                  </a:lnTo>
                  <a:lnTo>
                    <a:pt x="350" y="2286"/>
                  </a:lnTo>
                  <a:lnTo>
                    <a:pt x="358" y="2282"/>
                  </a:lnTo>
                  <a:lnTo>
                    <a:pt x="367" y="2278"/>
                  </a:lnTo>
                  <a:lnTo>
                    <a:pt x="384" y="2275"/>
                  </a:lnTo>
                  <a:lnTo>
                    <a:pt x="410" y="2271"/>
                  </a:lnTo>
                  <a:lnTo>
                    <a:pt x="417" y="2287"/>
                  </a:lnTo>
                  <a:lnTo>
                    <a:pt x="426" y="2303"/>
                  </a:lnTo>
                  <a:lnTo>
                    <a:pt x="433" y="2319"/>
                  </a:lnTo>
                  <a:lnTo>
                    <a:pt x="441" y="2334"/>
                  </a:lnTo>
                  <a:lnTo>
                    <a:pt x="443" y="2334"/>
                  </a:lnTo>
                  <a:lnTo>
                    <a:pt x="445" y="2335"/>
                  </a:lnTo>
                  <a:lnTo>
                    <a:pt x="449" y="2330"/>
                  </a:lnTo>
                  <a:lnTo>
                    <a:pt x="451" y="2325"/>
                  </a:lnTo>
                  <a:lnTo>
                    <a:pt x="452" y="2319"/>
                  </a:lnTo>
                  <a:lnTo>
                    <a:pt x="453" y="2312"/>
                  </a:lnTo>
                  <a:lnTo>
                    <a:pt x="452" y="2306"/>
                  </a:lnTo>
                  <a:lnTo>
                    <a:pt x="450" y="2298"/>
                  </a:lnTo>
                  <a:lnTo>
                    <a:pt x="448" y="2292"/>
                  </a:lnTo>
                  <a:lnTo>
                    <a:pt x="446" y="2286"/>
                  </a:lnTo>
                  <a:lnTo>
                    <a:pt x="432" y="2259"/>
                  </a:lnTo>
                  <a:lnTo>
                    <a:pt x="421" y="2239"/>
                  </a:lnTo>
                  <a:lnTo>
                    <a:pt x="399" y="2237"/>
                  </a:lnTo>
                  <a:lnTo>
                    <a:pt x="379" y="2233"/>
                  </a:lnTo>
                  <a:lnTo>
                    <a:pt x="360" y="2228"/>
                  </a:lnTo>
                  <a:lnTo>
                    <a:pt x="342" y="2221"/>
                  </a:lnTo>
                  <a:lnTo>
                    <a:pt x="324" y="2215"/>
                  </a:lnTo>
                  <a:lnTo>
                    <a:pt x="307" y="2207"/>
                  </a:lnTo>
                  <a:lnTo>
                    <a:pt x="292" y="2198"/>
                  </a:lnTo>
                  <a:lnTo>
                    <a:pt x="276" y="2190"/>
                  </a:lnTo>
                  <a:lnTo>
                    <a:pt x="245" y="2170"/>
                  </a:lnTo>
                  <a:lnTo>
                    <a:pt x="216" y="2146"/>
                  </a:lnTo>
                  <a:lnTo>
                    <a:pt x="185" y="2123"/>
                  </a:lnTo>
                  <a:lnTo>
                    <a:pt x="152" y="2098"/>
                  </a:lnTo>
                  <a:lnTo>
                    <a:pt x="151" y="2090"/>
                  </a:lnTo>
                  <a:lnTo>
                    <a:pt x="151" y="2084"/>
                  </a:lnTo>
                  <a:lnTo>
                    <a:pt x="78" y="2071"/>
                  </a:lnTo>
                  <a:lnTo>
                    <a:pt x="78" y="2061"/>
                  </a:lnTo>
                  <a:lnTo>
                    <a:pt x="79" y="2052"/>
                  </a:lnTo>
                  <a:lnTo>
                    <a:pt x="112" y="2061"/>
                  </a:lnTo>
                  <a:lnTo>
                    <a:pt x="145" y="2070"/>
                  </a:lnTo>
                  <a:lnTo>
                    <a:pt x="178" y="2079"/>
                  </a:lnTo>
                  <a:lnTo>
                    <a:pt x="211" y="2088"/>
                  </a:lnTo>
                  <a:lnTo>
                    <a:pt x="212" y="2095"/>
                  </a:lnTo>
                  <a:lnTo>
                    <a:pt x="214" y="2102"/>
                  </a:lnTo>
                  <a:lnTo>
                    <a:pt x="233" y="2108"/>
                  </a:lnTo>
                  <a:lnTo>
                    <a:pt x="261" y="2118"/>
                  </a:lnTo>
                  <a:lnTo>
                    <a:pt x="277" y="2122"/>
                  </a:lnTo>
                  <a:lnTo>
                    <a:pt x="292" y="2125"/>
                  </a:lnTo>
                  <a:lnTo>
                    <a:pt x="298" y="2126"/>
                  </a:lnTo>
                  <a:lnTo>
                    <a:pt x="304" y="2127"/>
                  </a:lnTo>
                  <a:lnTo>
                    <a:pt x="310" y="2127"/>
                  </a:lnTo>
                  <a:lnTo>
                    <a:pt x="314" y="2126"/>
                  </a:lnTo>
                  <a:lnTo>
                    <a:pt x="304" y="2116"/>
                  </a:lnTo>
                  <a:lnTo>
                    <a:pt x="295" y="2104"/>
                  </a:lnTo>
                  <a:lnTo>
                    <a:pt x="284" y="2095"/>
                  </a:lnTo>
                  <a:lnTo>
                    <a:pt x="273" y="2084"/>
                  </a:lnTo>
                  <a:lnTo>
                    <a:pt x="248" y="2066"/>
                  </a:lnTo>
                  <a:lnTo>
                    <a:pt x="223" y="2049"/>
                  </a:lnTo>
                  <a:lnTo>
                    <a:pt x="171" y="2016"/>
                  </a:lnTo>
                  <a:lnTo>
                    <a:pt x="123" y="1985"/>
                  </a:lnTo>
                  <a:lnTo>
                    <a:pt x="111" y="1976"/>
                  </a:lnTo>
                  <a:lnTo>
                    <a:pt x="101" y="1968"/>
                  </a:lnTo>
                  <a:lnTo>
                    <a:pt x="91" y="1959"/>
                  </a:lnTo>
                  <a:lnTo>
                    <a:pt x="82" y="1950"/>
                  </a:lnTo>
                  <a:lnTo>
                    <a:pt x="74" y="1940"/>
                  </a:lnTo>
                  <a:lnTo>
                    <a:pt x="67" y="1931"/>
                  </a:lnTo>
                  <a:lnTo>
                    <a:pt x="61" y="1920"/>
                  </a:lnTo>
                  <a:lnTo>
                    <a:pt x="55" y="1910"/>
                  </a:lnTo>
                  <a:lnTo>
                    <a:pt x="51" y="1899"/>
                  </a:lnTo>
                  <a:lnTo>
                    <a:pt x="49" y="1886"/>
                  </a:lnTo>
                  <a:lnTo>
                    <a:pt x="48" y="1875"/>
                  </a:lnTo>
                  <a:lnTo>
                    <a:pt x="48" y="1861"/>
                  </a:lnTo>
                  <a:lnTo>
                    <a:pt x="49" y="1847"/>
                  </a:lnTo>
                  <a:lnTo>
                    <a:pt x="53" y="1832"/>
                  </a:lnTo>
                  <a:lnTo>
                    <a:pt x="57" y="1818"/>
                  </a:lnTo>
                  <a:lnTo>
                    <a:pt x="65" y="1801"/>
                  </a:lnTo>
                  <a:lnTo>
                    <a:pt x="70" y="1799"/>
                  </a:lnTo>
                  <a:lnTo>
                    <a:pt x="74" y="1799"/>
                  </a:lnTo>
                  <a:lnTo>
                    <a:pt x="78" y="1800"/>
                  </a:lnTo>
                  <a:lnTo>
                    <a:pt x="82" y="1802"/>
                  </a:lnTo>
                  <a:lnTo>
                    <a:pt x="85" y="1804"/>
                  </a:lnTo>
                  <a:lnTo>
                    <a:pt x="87" y="1808"/>
                  </a:lnTo>
                  <a:lnTo>
                    <a:pt x="89" y="1812"/>
                  </a:lnTo>
                  <a:lnTo>
                    <a:pt x="91" y="1818"/>
                  </a:lnTo>
                  <a:lnTo>
                    <a:pt x="94" y="1828"/>
                  </a:lnTo>
                  <a:lnTo>
                    <a:pt x="97" y="1841"/>
                  </a:lnTo>
                  <a:lnTo>
                    <a:pt x="102" y="1853"/>
                  </a:lnTo>
                  <a:lnTo>
                    <a:pt x="107" y="1863"/>
                  </a:lnTo>
                  <a:lnTo>
                    <a:pt x="116" y="1851"/>
                  </a:lnTo>
                  <a:lnTo>
                    <a:pt x="127" y="1841"/>
                  </a:lnTo>
                  <a:lnTo>
                    <a:pt x="139" y="1830"/>
                  </a:lnTo>
                  <a:lnTo>
                    <a:pt x="149" y="1820"/>
                  </a:lnTo>
                  <a:lnTo>
                    <a:pt x="162" y="1826"/>
                  </a:lnTo>
                  <a:lnTo>
                    <a:pt x="173" y="1835"/>
                  </a:lnTo>
                  <a:lnTo>
                    <a:pt x="174" y="1844"/>
                  </a:lnTo>
                  <a:lnTo>
                    <a:pt x="174" y="1854"/>
                  </a:lnTo>
                  <a:lnTo>
                    <a:pt x="176" y="1863"/>
                  </a:lnTo>
                  <a:lnTo>
                    <a:pt x="177" y="1874"/>
                  </a:lnTo>
                  <a:lnTo>
                    <a:pt x="169" y="1878"/>
                  </a:lnTo>
                  <a:lnTo>
                    <a:pt x="162" y="1882"/>
                  </a:lnTo>
                  <a:lnTo>
                    <a:pt x="162" y="1899"/>
                  </a:lnTo>
                  <a:lnTo>
                    <a:pt x="172" y="1899"/>
                  </a:lnTo>
                  <a:lnTo>
                    <a:pt x="182" y="1897"/>
                  </a:lnTo>
                  <a:lnTo>
                    <a:pt x="189" y="1895"/>
                  </a:lnTo>
                  <a:lnTo>
                    <a:pt x="196" y="1893"/>
                  </a:lnTo>
                  <a:lnTo>
                    <a:pt x="207" y="1887"/>
                  </a:lnTo>
                  <a:lnTo>
                    <a:pt x="216" y="1885"/>
                  </a:lnTo>
                  <a:lnTo>
                    <a:pt x="219" y="1885"/>
                  </a:lnTo>
                  <a:lnTo>
                    <a:pt x="222" y="1886"/>
                  </a:lnTo>
                  <a:lnTo>
                    <a:pt x="225" y="1890"/>
                  </a:lnTo>
                  <a:lnTo>
                    <a:pt x="228" y="1894"/>
                  </a:lnTo>
                  <a:lnTo>
                    <a:pt x="231" y="1901"/>
                  </a:lnTo>
                  <a:lnTo>
                    <a:pt x="236" y="1911"/>
                  </a:lnTo>
                  <a:lnTo>
                    <a:pt x="239" y="1923"/>
                  </a:lnTo>
                  <a:lnTo>
                    <a:pt x="243" y="1939"/>
                  </a:lnTo>
                  <a:lnTo>
                    <a:pt x="247" y="1947"/>
                  </a:lnTo>
                  <a:lnTo>
                    <a:pt x="253" y="1955"/>
                  </a:lnTo>
                  <a:lnTo>
                    <a:pt x="259" y="1962"/>
                  </a:lnTo>
                  <a:lnTo>
                    <a:pt x="265" y="1970"/>
                  </a:lnTo>
                  <a:lnTo>
                    <a:pt x="278" y="1983"/>
                  </a:lnTo>
                  <a:lnTo>
                    <a:pt x="294" y="1995"/>
                  </a:lnTo>
                  <a:lnTo>
                    <a:pt x="326" y="2018"/>
                  </a:lnTo>
                  <a:lnTo>
                    <a:pt x="361" y="2042"/>
                  </a:lnTo>
                  <a:lnTo>
                    <a:pt x="363" y="2041"/>
                  </a:lnTo>
                  <a:lnTo>
                    <a:pt x="365" y="2039"/>
                  </a:lnTo>
                  <a:lnTo>
                    <a:pt x="367" y="2035"/>
                  </a:lnTo>
                  <a:lnTo>
                    <a:pt x="368" y="2032"/>
                  </a:lnTo>
                  <a:lnTo>
                    <a:pt x="369" y="2025"/>
                  </a:lnTo>
                  <a:lnTo>
                    <a:pt x="369" y="2014"/>
                  </a:lnTo>
                  <a:lnTo>
                    <a:pt x="368" y="1990"/>
                  </a:lnTo>
                  <a:lnTo>
                    <a:pt x="363" y="1961"/>
                  </a:lnTo>
                  <a:lnTo>
                    <a:pt x="359" y="1933"/>
                  </a:lnTo>
                  <a:lnTo>
                    <a:pt x="354" y="1906"/>
                  </a:lnTo>
                  <a:lnTo>
                    <a:pt x="349" y="1887"/>
                  </a:lnTo>
                  <a:lnTo>
                    <a:pt x="346" y="1876"/>
                  </a:lnTo>
                  <a:lnTo>
                    <a:pt x="329" y="1867"/>
                  </a:lnTo>
                  <a:lnTo>
                    <a:pt x="310" y="1858"/>
                  </a:lnTo>
                  <a:lnTo>
                    <a:pt x="292" y="1849"/>
                  </a:lnTo>
                  <a:lnTo>
                    <a:pt x="275" y="1841"/>
                  </a:lnTo>
                  <a:lnTo>
                    <a:pt x="275" y="1837"/>
                  </a:lnTo>
                  <a:lnTo>
                    <a:pt x="277" y="1832"/>
                  </a:lnTo>
                  <a:lnTo>
                    <a:pt x="280" y="1829"/>
                  </a:lnTo>
                  <a:lnTo>
                    <a:pt x="283" y="1825"/>
                  </a:lnTo>
                  <a:lnTo>
                    <a:pt x="291" y="1818"/>
                  </a:lnTo>
                  <a:lnTo>
                    <a:pt x="296" y="1811"/>
                  </a:lnTo>
                  <a:lnTo>
                    <a:pt x="305" y="1815"/>
                  </a:lnTo>
                  <a:lnTo>
                    <a:pt x="315" y="1820"/>
                  </a:lnTo>
                  <a:lnTo>
                    <a:pt x="323" y="1825"/>
                  </a:lnTo>
                  <a:lnTo>
                    <a:pt x="332" y="1830"/>
                  </a:lnTo>
                  <a:lnTo>
                    <a:pt x="348" y="1844"/>
                  </a:lnTo>
                  <a:lnTo>
                    <a:pt x="362" y="1861"/>
                  </a:lnTo>
                  <a:lnTo>
                    <a:pt x="393" y="1897"/>
                  </a:lnTo>
                  <a:lnTo>
                    <a:pt x="426" y="1933"/>
                  </a:lnTo>
                  <a:lnTo>
                    <a:pt x="434" y="1931"/>
                  </a:lnTo>
                  <a:lnTo>
                    <a:pt x="441" y="1928"/>
                  </a:lnTo>
                  <a:lnTo>
                    <a:pt x="449" y="1923"/>
                  </a:lnTo>
                  <a:lnTo>
                    <a:pt x="455" y="1919"/>
                  </a:lnTo>
                  <a:lnTo>
                    <a:pt x="468" y="1909"/>
                  </a:lnTo>
                  <a:lnTo>
                    <a:pt x="479" y="1896"/>
                  </a:lnTo>
                  <a:lnTo>
                    <a:pt x="501" y="1868"/>
                  </a:lnTo>
                  <a:lnTo>
                    <a:pt x="522" y="1839"/>
                  </a:lnTo>
                  <a:lnTo>
                    <a:pt x="527" y="1841"/>
                  </a:lnTo>
                  <a:lnTo>
                    <a:pt x="532" y="1843"/>
                  </a:lnTo>
                  <a:close/>
                  <a:moveTo>
                    <a:pt x="409" y="1854"/>
                  </a:moveTo>
                  <a:lnTo>
                    <a:pt x="403" y="1850"/>
                  </a:lnTo>
                  <a:lnTo>
                    <a:pt x="399" y="1848"/>
                  </a:lnTo>
                  <a:lnTo>
                    <a:pt x="395" y="1845"/>
                  </a:lnTo>
                  <a:lnTo>
                    <a:pt x="393" y="1842"/>
                  </a:lnTo>
                  <a:lnTo>
                    <a:pt x="391" y="1839"/>
                  </a:lnTo>
                  <a:lnTo>
                    <a:pt x="389" y="1836"/>
                  </a:lnTo>
                  <a:lnTo>
                    <a:pt x="388" y="1832"/>
                  </a:lnTo>
                  <a:lnTo>
                    <a:pt x="388" y="1829"/>
                  </a:lnTo>
                  <a:lnTo>
                    <a:pt x="388" y="1822"/>
                  </a:lnTo>
                  <a:lnTo>
                    <a:pt x="390" y="1816"/>
                  </a:lnTo>
                  <a:lnTo>
                    <a:pt x="394" y="1809"/>
                  </a:lnTo>
                  <a:lnTo>
                    <a:pt x="399" y="1803"/>
                  </a:lnTo>
                  <a:lnTo>
                    <a:pt x="406" y="1797"/>
                  </a:lnTo>
                  <a:lnTo>
                    <a:pt x="412" y="1791"/>
                  </a:lnTo>
                  <a:lnTo>
                    <a:pt x="418" y="1787"/>
                  </a:lnTo>
                  <a:lnTo>
                    <a:pt x="426" y="1783"/>
                  </a:lnTo>
                  <a:lnTo>
                    <a:pt x="432" y="1781"/>
                  </a:lnTo>
                  <a:lnTo>
                    <a:pt x="438" y="1779"/>
                  </a:lnTo>
                  <a:lnTo>
                    <a:pt x="444" y="1779"/>
                  </a:lnTo>
                  <a:lnTo>
                    <a:pt x="447" y="1780"/>
                  </a:lnTo>
                  <a:lnTo>
                    <a:pt x="440" y="1798"/>
                  </a:lnTo>
                  <a:lnTo>
                    <a:pt x="432" y="1818"/>
                  </a:lnTo>
                  <a:lnTo>
                    <a:pt x="428" y="1827"/>
                  </a:lnTo>
                  <a:lnTo>
                    <a:pt x="421" y="1837"/>
                  </a:lnTo>
                  <a:lnTo>
                    <a:pt x="415" y="1845"/>
                  </a:lnTo>
                  <a:lnTo>
                    <a:pt x="409" y="1854"/>
                  </a:lnTo>
                  <a:close/>
                  <a:moveTo>
                    <a:pt x="310" y="1902"/>
                  </a:moveTo>
                  <a:lnTo>
                    <a:pt x="310" y="1944"/>
                  </a:lnTo>
                  <a:lnTo>
                    <a:pt x="308" y="1966"/>
                  </a:lnTo>
                  <a:lnTo>
                    <a:pt x="308" y="1974"/>
                  </a:lnTo>
                  <a:lnTo>
                    <a:pt x="307" y="1974"/>
                  </a:lnTo>
                  <a:lnTo>
                    <a:pt x="296" y="1967"/>
                  </a:lnTo>
                  <a:lnTo>
                    <a:pt x="284" y="1958"/>
                  </a:lnTo>
                  <a:lnTo>
                    <a:pt x="273" y="1950"/>
                  </a:lnTo>
                  <a:lnTo>
                    <a:pt x="263" y="1939"/>
                  </a:lnTo>
                  <a:lnTo>
                    <a:pt x="255" y="1929"/>
                  </a:lnTo>
                  <a:lnTo>
                    <a:pt x="248" y="1918"/>
                  </a:lnTo>
                  <a:lnTo>
                    <a:pt x="245" y="1912"/>
                  </a:lnTo>
                  <a:lnTo>
                    <a:pt x="244" y="1905"/>
                  </a:lnTo>
                  <a:lnTo>
                    <a:pt x="243" y="1899"/>
                  </a:lnTo>
                  <a:lnTo>
                    <a:pt x="242" y="1893"/>
                  </a:lnTo>
                  <a:lnTo>
                    <a:pt x="253" y="1887"/>
                  </a:lnTo>
                  <a:lnTo>
                    <a:pt x="260" y="1883"/>
                  </a:lnTo>
                  <a:lnTo>
                    <a:pt x="266" y="1881"/>
                  </a:lnTo>
                  <a:lnTo>
                    <a:pt x="270" y="1881"/>
                  </a:lnTo>
                  <a:lnTo>
                    <a:pt x="284" y="1887"/>
                  </a:lnTo>
                  <a:lnTo>
                    <a:pt x="310" y="1902"/>
                  </a:lnTo>
                  <a:close/>
                  <a:moveTo>
                    <a:pt x="296" y="2867"/>
                  </a:moveTo>
                  <a:lnTo>
                    <a:pt x="310" y="2878"/>
                  </a:lnTo>
                  <a:lnTo>
                    <a:pt x="325" y="2889"/>
                  </a:lnTo>
                  <a:lnTo>
                    <a:pt x="343" y="2902"/>
                  </a:lnTo>
                  <a:lnTo>
                    <a:pt x="362" y="2915"/>
                  </a:lnTo>
                  <a:lnTo>
                    <a:pt x="406" y="2942"/>
                  </a:lnTo>
                  <a:lnTo>
                    <a:pt x="451" y="2969"/>
                  </a:lnTo>
                  <a:lnTo>
                    <a:pt x="473" y="2984"/>
                  </a:lnTo>
                  <a:lnTo>
                    <a:pt x="494" y="2998"/>
                  </a:lnTo>
                  <a:lnTo>
                    <a:pt x="514" y="3013"/>
                  </a:lnTo>
                  <a:lnTo>
                    <a:pt x="533" y="3027"/>
                  </a:lnTo>
                  <a:lnTo>
                    <a:pt x="550" y="3040"/>
                  </a:lnTo>
                  <a:lnTo>
                    <a:pt x="564" y="3054"/>
                  </a:lnTo>
                  <a:lnTo>
                    <a:pt x="569" y="3061"/>
                  </a:lnTo>
                  <a:lnTo>
                    <a:pt x="574" y="3068"/>
                  </a:lnTo>
                  <a:lnTo>
                    <a:pt x="579" y="3074"/>
                  </a:lnTo>
                  <a:lnTo>
                    <a:pt x="582" y="3080"/>
                  </a:lnTo>
                  <a:lnTo>
                    <a:pt x="567" y="3098"/>
                  </a:lnTo>
                  <a:lnTo>
                    <a:pt x="556" y="3110"/>
                  </a:lnTo>
                  <a:lnTo>
                    <a:pt x="550" y="3113"/>
                  </a:lnTo>
                  <a:lnTo>
                    <a:pt x="544" y="3115"/>
                  </a:lnTo>
                  <a:lnTo>
                    <a:pt x="536" y="3117"/>
                  </a:lnTo>
                  <a:lnTo>
                    <a:pt x="526" y="3120"/>
                  </a:lnTo>
                  <a:lnTo>
                    <a:pt x="493" y="3103"/>
                  </a:lnTo>
                  <a:lnTo>
                    <a:pt x="451" y="3078"/>
                  </a:lnTo>
                  <a:lnTo>
                    <a:pt x="429" y="3064"/>
                  </a:lnTo>
                  <a:lnTo>
                    <a:pt x="405" y="3048"/>
                  </a:lnTo>
                  <a:lnTo>
                    <a:pt x="381" y="3031"/>
                  </a:lnTo>
                  <a:lnTo>
                    <a:pt x="359" y="3014"/>
                  </a:lnTo>
                  <a:lnTo>
                    <a:pt x="339" y="2995"/>
                  </a:lnTo>
                  <a:lnTo>
                    <a:pt x="320" y="2976"/>
                  </a:lnTo>
                  <a:lnTo>
                    <a:pt x="313" y="2966"/>
                  </a:lnTo>
                  <a:lnTo>
                    <a:pt x="305" y="2957"/>
                  </a:lnTo>
                  <a:lnTo>
                    <a:pt x="299" y="2947"/>
                  </a:lnTo>
                  <a:lnTo>
                    <a:pt x="294" y="2938"/>
                  </a:lnTo>
                  <a:lnTo>
                    <a:pt x="289" y="2929"/>
                  </a:lnTo>
                  <a:lnTo>
                    <a:pt x="286" y="2920"/>
                  </a:lnTo>
                  <a:lnTo>
                    <a:pt x="284" y="2910"/>
                  </a:lnTo>
                  <a:lnTo>
                    <a:pt x="283" y="2901"/>
                  </a:lnTo>
                  <a:lnTo>
                    <a:pt x="284" y="2892"/>
                  </a:lnTo>
                  <a:lnTo>
                    <a:pt x="286" y="2884"/>
                  </a:lnTo>
                  <a:lnTo>
                    <a:pt x="291" y="2875"/>
                  </a:lnTo>
                  <a:lnTo>
                    <a:pt x="296" y="2867"/>
                  </a:lnTo>
                  <a:close/>
                  <a:moveTo>
                    <a:pt x="323" y="3058"/>
                  </a:moveTo>
                  <a:lnTo>
                    <a:pt x="329" y="3054"/>
                  </a:lnTo>
                  <a:lnTo>
                    <a:pt x="333" y="3050"/>
                  </a:lnTo>
                  <a:lnTo>
                    <a:pt x="353" y="3068"/>
                  </a:lnTo>
                  <a:lnTo>
                    <a:pt x="373" y="3085"/>
                  </a:lnTo>
                  <a:lnTo>
                    <a:pt x="392" y="3099"/>
                  </a:lnTo>
                  <a:lnTo>
                    <a:pt x="411" y="3114"/>
                  </a:lnTo>
                  <a:lnTo>
                    <a:pt x="431" y="3127"/>
                  </a:lnTo>
                  <a:lnTo>
                    <a:pt x="452" y="3141"/>
                  </a:lnTo>
                  <a:lnTo>
                    <a:pt x="475" y="3153"/>
                  </a:lnTo>
                  <a:lnTo>
                    <a:pt x="501" y="3167"/>
                  </a:lnTo>
                  <a:lnTo>
                    <a:pt x="494" y="3189"/>
                  </a:lnTo>
                  <a:lnTo>
                    <a:pt x="488" y="3211"/>
                  </a:lnTo>
                  <a:lnTo>
                    <a:pt x="483" y="3235"/>
                  </a:lnTo>
                  <a:lnTo>
                    <a:pt x="476" y="3257"/>
                  </a:lnTo>
                  <a:lnTo>
                    <a:pt x="474" y="3257"/>
                  </a:lnTo>
                  <a:lnTo>
                    <a:pt x="473" y="3258"/>
                  </a:lnTo>
                  <a:lnTo>
                    <a:pt x="435" y="3238"/>
                  </a:lnTo>
                  <a:lnTo>
                    <a:pt x="405" y="3219"/>
                  </a:lnTo>
                  <a:lnTo>
                    <a:pt x="391" y="3210"/>
                  </a:lnTo>
                  <a:lnTo>
                    <a:pt x="379" y="3201"/>
                  </a:lnTo>
                  <a:lnTo>
                    <a:pt x="369" y="3191"/>
                  </a:lnTo>
                  <a:lnTo>
                    <a:pt x="359" y="3182"/>
                  </a:lnTo>
                  <a:lnTo>
                    <a:pt x="351" y="3171"/>
                  </a:lnTo>
                  <a:lnTo>
                    <a:pt x="344" y="3160"/>
                  </a:lnTo>
                  <a:lnTo>
                    <a:pt x="338" y="3147"/>
                  </a:lnTo>
                  <a:lnTo>
                    <a:pt x="334" y="3133"/>
                  </a:lnTo>
                  <a:lnTo>
                    <a:pt x="330" y="3117"/>
                  </a:lnTo>
                  <a:lnTo>
                    <a:pt x="326" y="3099"/>
                  </a:lnTo>
                  <a:lnTo>
                    <a:pt x="324" y="3080"/>
                  </a:lnTo>
                  <a:lnTo>
                    <a:pt x="323" y="3058"/>
                  </a:lnTo>
                  <a:close/>
                  <a:moveTo>
                    <a:pt x="364" y="3242"/>
                  </a:moveTo>
                  <a:lnTo>
                    <a:pt x="370" y="3243"/>
                  </a:lnTo>
                  <a:lnTo>
                    <a:pt x="378" y="3246"/>
                  </a:lnTo>
                  <a:lnTo>
                    <a:pt x="390" y="3252"/>
                  </a:lnTo>
                  <a:lnTo>
                    <a:pt x="403" y="3258"/>
                  </a:lnTo>
                  <a:lnTo>
                    <a:pt x="436" y="3275"/>
                  </a:lnTo>
                  <a:lnTo>
                    <a:pt x="474" y="3296"/>
                  </a:lnTo>
                  <a:lnTo>
                    <a:pt x="511" y="3318"/>
                  </a:lnTo>
                  <a:lnTo>
                    <a:pt x="545" y="3339"/>
                  </a:lnTo>
                  <a:lnTo>
                    <a:pt x="560" y="3349"/>
                  </a:lnTo>
                  <a:lnTo>
                    <a:pt x="572" y="3357"/>
                  </a:lnTo>
                  <a:lnTo>
                    <a:pt x="583" y="3366"/>
                  </a:lnTo>
                  <a:lnTo>
                    <a:pt x="589" y="3372"/>
                  </a:lnTo>
                  <a:lnTo>
                    <a:pt x="579" y="3395"/>
                  </a:lnTo>
                  <a:lnTo>
                    <a:pt x="562" y="3428"/>
                  </a:lnTo>
                  <a:lnTo>
                    <a:pt x="546" y="3457"/>
                  </a:lnTo>
                  <a:lnTo>
                    <a:pt x="539" y="3469"/>
                  </a:lnTo>
                  <a:lnTo>
                    <a:pt x="508" y="3447"/>
                  </a:lnTo>
                  <a:lnTo>
                    <a:pt x="472" y="3425"/>
                  </a:lnTo>
                  <a:lnTo>
                    <a:pt x="454" y="3412"/>
                  </a:lnTo>
                  <a:lnTo>
                    <a:pt x="436" y="3401"/>
                  </a:lnTo>
                  <a:lnTo>
                    <a:pt x="419" y="3388"/>
                  </a:lnTo>
                  <a:lnTo>
                    <a:pt x="403" y="3374"/>
                  </a:lnTo>
                  <a:lnTo>
                    <a:pt x="389" y="3360"/>
                  </a:lnTo>
                  <a:lnTo>
                    <a:pt x="376" y="3346"/>
                  </a:lnTo>
                  <a:lnTo>
                    <a:pt x="371" y="3338"/>
                  </a:lnTo>
                  <a:lnTo>
                    <a:pt x="365" y="3331"/>
                  </a:lnTo>
                  <a:lnTo>
                    <a:pt x="361" y="3322"/>
                  </a:lnTo>
                  <a:lnTo>
                    <a:pt x="358" y="3315"/>
                  </a:lnTo>
                  <a:lnTo>
                    <a:pt x="356" y="3307"/>
                  </a:lnTo>
                  <a:lnTo>
                    <a:pt x="354" y="3298"/>
                  </a:lnTo>
                  <a:lnTo>
                    <a:pt x="353" y="3290"/>
                  </a:lnTo>
                  <a:lnTo>
                    <a:pt x="353" y="3280"/>
                  </a:lnTo>
                  <a:lnTo>
                    <a:pt x="354" y="3271"/>
                  </a:lnTo>
                  <a:lnTo>
                    <a:pt x="356" y="3261"/>
                  </a:lnTo>
                  <a:lnTo>
                    <a:pt x="359" y="3252"/>
                  </a:lnTo>
                  <a:lnTo>
                    <a:pt x="364" y="3242"/>
                  </a:lnTo>
                  <a:close/>
                  <a:moveTo>
                    <a:pt x="400" y="3436"/>
                  </a:moveTo>
                  <a:lnTo>
                    <a:pt x="409" y="3436"/>
                  </a:lnTo>
                  <a:lnTo>
                    <a:pt x="417" y="3438"/>
                  </a:lnTo>
                  <a:lnTo>
                    <a:pt x="427" y="3441"/>
                  </a:lnTo>
                  <a:lnTo>
                    <a:pt x="436" y="3445"/>
                  </a:lnTo>
                  <a:lnTo>
                    <a:pt x="455" y="3456"/>
                  </a:lnTo>
                  <a:lnTo>
                    <a:pt x="475" y="3468"/>
                  </a:lnTo>
                  <a:lnTo>
                    <a:pt x="515" y="3497"/>
                  </a:lnTo>
                  <a:lnTo>
                    <a:pt x="550" y="3522"/>
                  </a:lnTo>
                  <a:lnTo>
                    <a:pt x="542" y="3531"/>
                  </a:lnTo>
                  <a:lnTo>
                    <a:pt x="531" y="3540"/>
                  </a:lnTo>
                  <a:lnTo>
                    <a:pt x="518" y="3549"/>
                  </a:lnTo>
                  <a:lnTo>
                    <a:pt x="505" y="3557"/>
                  </a:lnTo>
                  <a:lnTo>
                    <a:pt x="491" y="3564"/>
                  </a:lnTo>
                  <a:lnTo>
                    <a:pt x="477" y="3572"/>
                  </a:lnTo>
                  <a:lnTo>
                    <a:pt x="465" y="3577"/>
                  </a:lnTo>
                  <a:lnTo>
                    <a:pt x="455" y="3580"/>
                  </a:lnTo>
                  <a:lnTo>
                    <a:pt x="446" y="3573"/>
                  </a:lnTo>
                  <a:lnTo>
                    <a:pt x="436" y="3565"/>
                  </a:lnTo>
                  <a:lnTo>
                    <a:pt x="429" y="3558"/>
                  </a:lnTo>
                  <a:lnTo>
                    <a:pt x="424" y="3551"/>
                  </a:lnTo>
                  <a:lnTo>
                    <a:pt x="418" y="3542"/>
                  </a:lnTo>
                  <a:lnTo>
                    <a:pt x="414" y="3535"/>
                  </a:lnTo>
                  <a:lnTo>
                    <a:pt x="411" y="3526"/>
                  </a:lnTo>
                  <a:lnTo>
                    <a:pt x="408" y="3518"/>
                  </a:lnTo>
                  <a:lnTo>
                    <a:pt x="405" y="3499"/>
                  </a:lnTo>
                  <a:lnTo>
                    <a:pt x="402" y="3480"/>
                  </a:lnTo>
                  <a:lnTo>
                    <a:pt x="401" y="3458"/>
                  </a:lnTo>
                  <a:lnTo>
                    <a:pt x="400" y="3436"/>
                  </a:lnTo>
                  <a:close/>
                  <a:moveTo>
                    <a:pt x="590" y="3511"/>
                  </a:moveTo>
                  <a:lnTo>
                    <a:pt x="599" y="3479"/>
                  </a:lnTo>
                  <a:lnTo>
                    <a:pt x="607" y="3450"/>
                  </a:lnTo>
                  <a:lnTo>
                    <a:pt x="618" y="3423"/>
                  </a:lnTo>
                  <a:lnTo>
                    <a:pt x="630" y="3396"/>
                  </a:lnTo>
                  <a:lnTo>
                    <a:pt x="668" y="3409"/>
                  </a:lnTo>
                  <a:lnTo>
                    <a:pt x="708" y="3423"/>
                  </a:lnTo>
                  <a:lnTo>
                    <a:pt x="750" y="3437"/>
                  </a:lnTo>
                  <a:lnTo>
                    <a:pt x="790" y="3452"/>
                  </a:lnTo>
                  <a:lnTo>
                    <a:pt x="830" y="3468"/>
                  </a:lnTo>
                  <a:lnTo>
                    <a:pt x="870" y="3487"/>
                  </a:lnTo>
                  <a:lnTo>
                    <a:pt x="890" y="3497"/>
                  </a:lnTo>
                  <a:lnTo>
                    <a:pt x="910" y="3507"/>
                  </a:lnTo>
                  <a:lnTo>
                    <a:pt x="929" y="3519"/>
                  </a:lnTo>
                  <a:lnTo>
                    <a:pt x="948" y="3531"/>
                  </a:lnTo>
                  <a:lnTo>
                    <a:pt x="949" y="3556"/>
                  </a:lnTo>
                  <a:lnTo>
                    <a:pt x="948" y="3586"/>
                  </a:lnTo>
                  <a:lnTo>
                    <a:pt x="946" y="3600"/>
                  </a:lnTo>
                  <a:lnTo>
                    <a:pt x="943" y="3614"/>
                  </a:lnTo>
                  <a:lnTo>
                    <a:pt x="941" y="3620"/>
                  </a:lnTo>
                  <a:lnTo>
                    <a:pt x="938" y="3627"/>
                  </a:lnTo>
                  <a:lnTo>
                    <a:pt x="935" y="3632"/>
                  </a:lnTo>
                  <a:lnTo>
                    <a:pt x="932" y="3636"/>
                  </a:lnTo>
                  <a:lnTo>
                    <a:pt x="893" y="3619"/>
                  </a:lnTo>
                  <a:lnTo>
                    <a:pt x="850" y="3600"/>
                  </a:lnTo>
                  <a:lnTo>
                    <a:pt x="803" y="3579"/>
                  </a:lnTo>
                  <a:lnTo>
                    <a:pt x="757" y="3559"/>
                  </a:lnTo>
                  <a:lnTo>
                    <a:pt x="733" y="3550"/>
                  </a:lnTo>
                  <a:lnTo>
                    <a:pt x="711" y="3540"/>
                  </a:lnTo>
                  <a:lnTo>
                    <a:pt x="687" y="3532"/>
                  </a:lnTo>
                  <a:lnTo>
                    <a:pt x="666" y="3525"/>
                  </a:lnTo>
                  <a:lnTo>
                    <a:pt x="645" y="3519"/>
                  </a:lnTo>
                  <a:lnTo>
                    <a:pt x="625" y="3515"/>
                  </a:lnTo>
                  <a:lnTo>
                    <a:pt x="607" y="3512"/>
                  </a:lnTo>
                  <a:lnTo>
                    <a:pt x="590" y="3511"/>
                  </a:lnTo>
                  <a:close/>
                  <a:moveTo>
                    <a:pt x="964" y="3615"/>
                  </a:moveTo>
                  <a:lnTo>
                    <a:pt x="971" y="3596"/>
                  </a:lnTo>
                  <a:lnTo>
                    <a:pt x="978" y="3577"/>
                  </a:lnTo>
                  <a:lnTo>
                    <a:pt x="985" y="3558"/>
                  </a:lnTo>
                  <a:lnTo>
                    <a:pt x="992" y="3540"/>
                  </a:lnTo>
                  <a:lnTo>
                    <a:pt x="1024" y="3543"/>
                  </a:lnTo>
                  <a:lnTo>
                    <a:pt x="1056" y="3548"/>
                  </a:lnTo>
                  <a:lnTo>
                    <a:pt x="1087" y="3552"/>
                  </a:lnTo>
                  <a:lnTo>
                    <a:pt x="1119" y="3558"/>
                  </a:lnTo>
                  <a:lnTo>
                    <a:pt x="1182" y="3571"/>
                  </a:lnTo>
                  <a:lnTo>
                    <a:pt x="1244" y="3584"/>
                  </a:lnTo>
                  <a:lnTo>
                    <a:pt x="1308" y="3599"/>
                  </a:lnTo>
                  <a:lnTo>
                    <a:pt x="1371" y="3612"/>
                  </a:lnTo>
                  <a:lnTo>
                    <a:pt x="1403" y="3618"/>
                  </a:lnTo>
                  <a:lnTo>
                    <a:pt x="1435" y="3624"/>
                  </a:lnTo>
                  <a:lnTo>
                    <a:pt x="1468" y="3629"/>
                  </a:lnTo>
                  <a:lnTo>
                    <a:pt x="1501" y="3633"/>
                  </a:lnTo>
                  <a:lnTo>
                    <a:pt x="1502" y="3612"/>
                  </a:lnTo>
                  <a:lnTo>
                    <a:pt x="1502" y="3591"/>
                  </a:lnTo>
                  <a:lnTo>
                    <a:pt x="1504" y="3570"/>
                  </a:lnTo>
                  <a:lnTo>
                    <a:pt x="1505" y="3549"/>
                  </a:lnTo>
                  <a:lnTo>
                    <a:pt x="1507" y="3527"/>
                  </a:lnTo>
                  <a:lnTo>
                    <a:pt x="1509" y="3507"/>
                  </a:lnTo>
                  <a:lnTo>
                    <a:pt x="1511" y="3487"/>
                  </a:lnTo>
                  <a:lnTo>
                    <a:pt x="1515" y="3467"/>
                  </a:lnTo>
                  <a:lnTo>
                    <a:pt x="1571" y="3467"/>
                  </a:lnTo>
                  <a:lnTo>
                    <a:pt x="1648" y="3464"/>
                  </a:lnTo>
                  <a:lnTo>
                    <a:pt x="1737" y="3461"/>
                  </a:lnTo>
                  <a:lnTo>
                    <a:pt x="1831" y="3459"/>
                  </a:lnTo>
                  <a:lnTo>
                    <a:pt x="1878" y="3460"/>
                  </a:lnTo>
                  <a:lnTo>
                    <a:pt x="1922" y="3461"/>
                  </a:lnTo>
                  <a:lnTo>
                    <a:pt x="1963" y="3463"/>
                  </a:lnTo>
                  <a:lnTo>
                    <a:pt x="2000" y="3467"/>
                  </a:lnTo>
                  <a:lnTo>
                    <a:pt x="2017" y="3470"/>
                  </a:lnTo>
                  <a:lnTo>
                    <a:pt x="2033" y="3474"/>
                  </a:lnTo>
                  <a:lnTo>
                    <a:pt x="2046" y="3477"/>
                  </a:lnTo>
                  <a:lnTo>
                    <a:pt x="2058" y="3481"/>
                  </a:lnTo>
                  <a:lnTo>
                    <a:pt x="2069" y="3485"/>
                  </a:lnTo>
                  <a:lnTo>
                    <a:pt x="2077" y="3490"/>
                  </a:lnTo>
                  <a:lnTo>
                    <a:pt x="2083" y="3497"/>
                  </a:lnTo>
                  <a:lnTo>
                    <a:pt x="2088" y="3503"/>
                  </a:lnTo>
                  <a:lnTo>
                    <a:pt x="2094" y="3527"/>
                  </a:lnTo>
                  <a:lnTo>
                    <a:pt x="2098" y="3553"/>
                  </a:lnTo>
                  <a:lnTo>
                    <a:pt x="2102" y="3579"/>
                  </a:lnTo>
                  <a:lnTo>
                    <a:pt x="2105" y="3608"/>
                  </a:lnTo>
                  <a:lnTo>
                    <a:pt x="2079" y="3634"/>
                  </a:lnTo>
                  <a:lnTo>
                    <a:pt x="2055" y="3660"/>
                  </a:lnTo>
                  <a:lnTo>
                    <a:pt x="2032" y="3685"/>
                  </a:lnTo>
                  <a:lnTo>
                    <a:pt x="2008" y="3708"/>
                  </a:lnTo>
                  <a:lnTo>
                    <a:pt x="1996" y="3719"/>
                  </a:lnTo>
                  <a:lnTo>
                    <a:pt x="1984" y="3728"/>
                  </a:lnTo>
                  <a:lnTo>
                    <a:pt x="1971" y="3738"/>
                  </a:lnTo>
                  <a:lnTo>
                    <a:pt x="1957" y="3745"/>
                  </a:lnTo>
                  <a:lnTo>
                    <a:pt x="1943" y="3753"/>
                  </a:lnTo>
                  <a:lnTo>
                    <a:pt x="1928" y="3759"/>
                  </a:lnTo>
                  <a:lnTo>
                    <a:pt x="1911" y="3764"/>
                  </a:lnTo>
                  <a:lnTo>
                    <a:pt x="1895" y="3767"/>
                  </a:lnTo>
                  <a:lnTo>
                    <a:pt x="1883" y="3759"/>
                  </a:lnTo>
                  <a:lnTo>
                    <a:pt x="1864" y="3745"/>
                  </a:lnTo>
                  <a:lnTo>
                    <a:pt x="1844" y="3729"/>
                  </a:lnTo>
                  <a:lnTo>
                    <a:pt x="1823" y="3710"/>
                  </a:lnTo>
                  <a:lnTo>
                    <a:pt x="1813" y="3700"/>
                  </a:lnTo>
                  <a:lnTo>
                    <a:pt x="1804" y="3690"/>
                  </a:lnTo>
                  <a:lnTo>
                    <a:pt x="1797" y="3681"/>
                  </a:lnTo>
                  <a:lnTo>
                    <a:pt x="1791" y="3671"/>
                  </a:lnTo>
                  <a:lnTo>
                    <a:pt x="1789" y="3667"/>
                  </a:lnTo>
                  <a:lnTo>
                    <a:pt x="1788" y="3663"/>
                  </a:lnTo>
                  <a:lnTo>
                    <a:pt x="1787" y="3658"/>
                  </a:lnTo>
                  <a:lnTo>
                    <a:pt x="1787" y="3655"/>
                  </a:lnTo>
                  <a:lnTo>
                    <a:pt x="1787" y="3651"/>
                  </a:lnTo>
                  <a:lnTo>
                    <a:pt x="1789" y="3648"/>
                  </a:lnTo>
                  <a:lnTo>
                    <a:pt x="1790" y="3645"/>
                  </a:lnTo>
                  <a:lnTo>
                    <a:pt x="1793" y="3642"/>
                  </a:lnTo>
                  <a:lnTo>
                    <a:pt x="1895" y="3654"/>
                  </a:lnTo>
                  <a:lnTo>
                    <a:pt x="1898" y="3668"/>
                  </a:lnTo>
                  <a:lnTo>
                    <a:pt x="1900" y="3682"/>
                  </a:lnTo>
                  <a:lnTo>
                    <a:pt x="1900" y="3694"/>
                  </a:lnTo>
                  <a:lnTo>
                    <a:pt x="1900" y="3708"/>
                  </a:lnTo>
                  <a:lnTo>
                    <a:pt x="1900" y="3721"/>
                  </a:lnTo>
                  <a:lnTo>
                    <a:pt x="1902" y="3733"/>
                  </a:lnTo>
                  <a:lnTo>
                    <a:pt x="1903" y="3740"/>
                  </a:lnTo>
                  <a:lnTo>
                    <a:pt x="1904" y="3746"/>
                  </a:lnTo>
                  <a:lnTo>
                    <a:pt x="1907" y="3753"/>
                  </a:lnTo>
                  <a:lnTo>
                    <a:pt x="1909" y="3759"/>
                  </a:lnTo>
                  <a:lnTo>
                    <a:pt x="1914" y="3755"/>
                  </a:lnTo>
                  <a:lnTo>
                    <a:pt x="1918" y="3749"/>
                  </a:lnTo>
                  <a:lnTo>
                    <a:pt x="1921" y="3744"/>
                  </a:lnTo>
                  <a:lnTo>
                    <a:pt x="1924" y="3739"/>
                  </a:lnTo>
                  <a:lnTo>
                    <a:pt x="1928" y="3726"/>
                  </a:lnTo>
                  <a:lnTo>
                    <a:pt x="1931" y="3712"/>
                  </a:lnTo>
                  <a:lnTo>
                    <a:pt x="1937" y="3684"/>
                  </a:lnTo>
                  <a:lnTo>
                    <a:pt x="1940" y="3658"/>
                  </a:lnTo>
                  <a:lnTo>
                    <a:pt x="1964" y="3655"/>
                  </a:lnTo>
                  <a:lnTo>
                    <a:pt x="1988" y="3653"/>
                  </a:lnTo>
                  <a:lnTo>
                    <a:pt x="2015" y="3653"/>
                  </a:lnTo>
                  <a:lnTo>
                    <a:pt x="2044" y="3654"/>
                  </a:lnTo>
                  <a:lnTo>
                    <a:pt x="2043" y="3646"/>
                  </a:lnTo>
                  <a:lnTo>
                    <a:pt x="2042" y="3636"/>
                  </a:lnTo>
                  <a:lnTo>
                    <a:pt x="2041" y="3627"/>
                  </a:lnTo>
                  <a:lnTo>
                    <a:pt x="2040" y="3618"/>
                  </a:lnTo>
                  <a:lnTo>
                    <a:pt x="1973" y="3609"/>
                  </a:lnTo>
                  <a:lnTo>
                    <a:pt x="1904" y="3598"/>
                  </a:lnTo>
                  <a:lnTo>
                    <a:pt x="1870" y="3593"/>
                  </a:lnTo>
                  <a:lnTo>
                    <a:pt x="1836" y="3589"/>
                  </a:lnTo>
                  <a:lnTo>
                    <a:pt x="1803" y="3586"/>
                  </a:lnTo>
                  <a:lnTo>
                    <a:pt x="1769" y="3583"/>
                  </a:lnTo>
                  <a:lnTo>
                    <a:pt x="1735" y="3581"/>
                  </a:lnTo>
                  <a:lnTo>
                    <a:pt x="1702" y="3582"/>
                  </a:lnTo>
                  <a:lnTo>
                    <a:pt x="1686" y="3583"/>
                  </a:lnTo>
                  <a:lnTo>
                    <a:pt x="1670" y="3584"/>
                  </a:lnTo>
                  <a:lnTo>
                    <a:pt x="1653" y="3587"/>
                  </a:lnTo>
                  <a:lnTo>
                    <a:pt x="1637" y="3589"/>
                  </a:lnTo>
                  <a:lnTo>
                    <a:pt x="1621" y="3592"/>
                  </a:lnTo>
                  <a:lnTo>
                    <a:pt x="1605" y="3596"/>
                  </a:lnTo>
                  <a:lnTo>
                    <a:pt x="1590" y="3600"/>
                  </a:lnTo>
                  <a:lnTo>
                    <a:pt x="1574" y="3605"/>
                  </a:lnTo>
                  <a:lnTo>
                    <a:pt x="1558" y="3611"/>
                  </a:lnTo>
                  <a:lnTo>
                    <a:pt x="1543" y="3617"/>
                  </a:lnTo>
                  <a:lnTo>
                    <a:pt x="1528" y="3625"/>
                  </a:lnTo>
                  <a:lnTo>
                    <a:pt x="1514" y="3633"/>
                  </a:lnTo>
                  <a:lnTo>
                    <a:pt x="1489" y="3652"/>
                  </a:lnTo>
                  <a:lnTo>
                    <a:pt x="1468" y="3670"/>
                  </a:lnTo>
                  <a:lnTo>
                    <a:pt x="1448" y="3684"/>
                  </a:lnTo>
                  <a:lnTo>
                    <a:pt x="1430" y="3697"/>
                  </a:lnTo>
                  <a:lnTo>
                    <a:pt x="1413" y="3706"/>
                  </a:lnTo>
                  <a:lnTo>
                    <a:pt x="1398" y="3713"/>
                  </a:lnTo>
                  <a:lnTo>
                    <a:pt x="1384" y="3720"/>
                  </a:lnTo>
                  <a:lnTo>
                    <a:pt x="1371" y="3723"/>
                  </a:lnTo>
                  <a:lnTo>
                    <a:pt x="1358" y="3725"/>
                  </a:lnTo>
                  <a:lnTo>
                    <a:pt x="1348" y="3726"/>
                  </a:lnTo>
                  <a:lnTo>
                    <a:pt x="1337" y="3725"/>
                  </a:lnTo>
                  <a:lnTo>
                    <a:pt x="1328" y="3722"/>
                  </a:lnTo>
                  <a:lnTo>
                    <a:pt x="1318" y="3719"/>
                  </a:lnTo>
                  <a:lnTo>
                    <a:pt x="1310" y="3713"/>
                  </a:lnTo>
                  <a:lnTo>
                    <a:pt x="1301" y="3707"/>
                  </a:lnTo>
                  <a:lnTo>
                    <a:pt x="1293" y="3701"/>
                  </a:lnTo>
                  <a:lnTo>
                    <a:pt x="1259" y="3668"/>
                  </a:lnTo>
                  <a:lnTo>
                    <a:pt x="1220" y="3630"/>
                  </a:lnTo>
                  <a:lnTo>
                    <a:pt x="1209" y="3621"/>
                  </a:lnTo>
                  <a:lnTo>
                    <a:pt x="1196" y="3613"/>
                  </a:lnTo>
                  <a:lnTo>
                    <a:pt x="1183" y="3605"/>
                  </a:lnTo>
                  <a:lnTo>
                    <a:pt x="1169" y="3597"/>
                  </a:lnTo>
                  <a:lnTo>
                    <a:pt x="1152" y="3591"/>
                  </a:lnTo>
                  <a:lnTo>
                    <a:pt x="1135" y="3584"/>
                  </a:lnTo>
                  <a:lnTo>
                    <a:pt x="1116" y="3580"/>
                  </a:lnTo>
                  <a:lnTo>
                    <a:pt x="1095" y="3576"/>
                  </a:lnTo>
                  <a:lnTo>
                    <a:pt x="1062" y="3589"/>
                  </a:lnTo>
                  <a:lnTo>
                    <a:pt x="1028" y="3601"/>
                  </a:lnTo>
                  <a:lnTo>
                    <a:pt x="1011" y="3607"/>
                  </a:lnTo>
                  <a:lnTo>
                    <a:pt x="995" y="3611"/>
                  </a:lnTo>
                  <a:lnTo>
                    <a:pt x="980" y="3614"/>
                  </a:lnTo>
                  <a:lnTo>
                    <a:pt x="964" y="3615"/>
                  </a:lnTo>
                  <a:close/>
                  <a:moveTo>
                    <a:pt x="2136" y="3586"/>
                  </a:moveTo>
                  <a:lnTo>
                    <a:pt x="2136" y="3560"/>
                  </a:lnTo>
                  <a:lnTo>
                    <a:pt x="2137" y="3534"/>
                  </a:lnTo>
                  <a:lnTo>
                    <a:pt x="2138" y="3507"/>
                  </a:lnTo>
                  <a:lnTo>
                    <a:pt x="2139" y="3481"/>
                  </a:lnTo>
                  <a:lnTo>
                    <a:pt x="2154" y="3474"/>
                  </a:lnTo>
                  <a:lnTo>
                    <a:pt x="2168" y="3466"/>
                  </a:lnTo>
                  <a:lnTo>
                    <a:pt x="2183" y="3461"/>
                  </a:lnTo>
                  <a:lnTo>
                    <a:pt x="2197" y="3456"/>
                  </a:lnTo>
                  <a:lnTo>
                    <a:pt x="2212" y="3452"/>
                  </a:lnTo>
                  <a:lnTo>
                    <a:pt x="2228" y="3449"/>
                  </a:lnTo>
                  <a:lnTo>
                    <a:pt x="2243" y="3447"/>
                  </a:lnTo>
                  <a:lnTo>
                    <a:pt x="2259" y="3445"/>
                  </a:lnTo>
                  <a:lnTo>
                    <a:pt x="2290" y="3443"/>
                  </a:lnTo>
                  <a:lnTo>
                    <a:pt x="2323" y="3442"/>
                  </a:lnTo>
                  <a:lnTo>
                    <a:pt x="2356" y="3441"/>
                  </a:lnTo>
                  <a:lnTo>
                    <a:pt x="2389" y="3440"/>
                  </a:lnTo>
                  <a:lnTo>
                    <a:pt x="2394" y="3431"/>
                  </a:lnTo>
                  <a:lnTo>
                    <a:pt x="2398" y="3423"/>
                  </a:lnTo>
                  <a:lnTo>
                    <a:pt x="2403" y="3414"/>
                  </a:lnTo>
                  <a:lnTo>
                    <a:pt x="2407" y="3407"/>
                  </a:lnTo>
                  <a:lnTo>
                    <a:pt x="2415" y="3411"/>
                  </a:lnTo>
                  <a:lnTo>
                    <a:pt x="2427" y="3423"/>
                  </a:lnTo>
                  <a:lnTo>
                    <a:pt x="2446" y="3441"/>
                  </a:lnTo>
                  <a:lnTo>
                    <a:pt x="2468" y="3461"/>
                  </a:lnTo>
                  <a:lnTo>
                    <a:pt x="2509" y="3503"/>
                  </a:lnTo>
                  <a:lnTo>
                    <a:pt x="2536" y="3530"/>
                  </a:lnTo>
                  <a:lnTo>
                    <a:pt x="2488" y="3546"/>
                  </a:lnTo>
                  <a:lnTo>
                    <a:pt x="2442" y="3562"/>
                  </a:lnTo>
                  <a:lnTo>
                    <a:pt x="2399" y="3575"/>
                  </a:lnTo>
                  <a:lnTo>
                    <a:pt x="2358" y="3587"/>
                  </a:lnTo>
                  <a:lnTo>
                    <a:pt x="2337" y="3591"/>
                  </a:lnTo>
                  <a:lnTo>
                    <a:pt x="2317" y="3595"/>
                  </a:lnTo>
                  <a:lnTo>
                    <a:pt x="2296" y="3599"/>
                  </a:lnTo>
                  <a:lnTo>
                    <a:pt x="2274" y="3602"/>
                  </a:lnTo>
                  <a:lnTo>
                    <a:pt x="2252" y="3606"/>
                  </a:lnTo>
                  <a:lnTo>
                    <a:pt x="2230" y="3608"/>
                  </a:lnTo>
                  <a:lnTo>
                    <a:pt x="2206" y="3610"/>
                  </a:lnTo>
                  <a:lnTo>
                    <a:pt x="2182" y="3611"/>
                  </a:lnTo>
                  <a:lnTo>
                    <a:pt x="2170" y="3605"/>
                  </a:lnTo>
                  <a:lnTo>
                    <a:pt x="2158" y="3598"/>
                  </a:lnTo>
                  <a:lnTo>
                    <a:pt x="2147" y="3592"/>
                  </a:lnTo>
                  <a:lnTo>
                    <a:pt x="2136" y="3586"/>
                  </a:lnTo>
                  <a:close/>
                  <a:moveTo>
                    <a:pt x="2279" y="3649"/>
                  </a:moveTo>
                  <a:lnTo>
                    <a:pt x="2288" y="3644"/>
                  </a:lnTo>
                  <a:lnTo>
                    <a:pt x="2298" y="3638"/>
                  </a:lnTo>
                  <a:lnTo>
                    <a:pt x="2307" y="3634"/>
                  </a:lnTo>
                  <a:lnTo>
                    <a:pt x="2318" y="3631"/>
                  </a:lnTo>
                  <a:lnTo>
                    <a:pt x="2338" y="3627"/>
                  </a:lnTo>
                  <a:lnTo>
                    <a:pt x="2358" y="3625"/>
                  </a:lnTo>
                  <a:lnTo>
                    <a:pt x="2379" y="3623"/>
                  </a:lnTo>
                  <a:lnTo>
                    <a:pt x="2401" y="3621"/>
                  </a:lnTo>
                  <a:lnTo>
                    <a:pt x="2423" y="3618"/>
                  </a:lnTo>
                  <a:lnTo>
                    <a:pt x="2447" y="3615"/>
                  </a:lnTo>
                  <a:lnTo>
                    <a:pt x="2470" y="3606"/>
                  </a:lnTo>
                  <a:lnTo>
                    <a:pt x="2491" y="3595"/>
                  </a:lnTo>
                  <a:lnTo>
                    <a:pt x="2512" y="3586"/>
                  </a:lnTo>
                  <a:lnTo>
                    <a:pt x="2533" y="3578"/>
                  </a:lnTo>
                  <a:lnTo>
                    <a:pt x="2545" y="3575"/>
                  </a:lnTo>
                  <a:lnTo>
                    <a:pt x="2555" y="3573"/>
                  </a:lnTo>
                  <a:lnTo>
                    <a:pt x="2566" y="3572"/>
                  </a:lnTo>
                  <a:lnTo>
                    <a:pt x="2576" y="3572"/>
                  </a:lnTo>
                  <a:lnTo>
                    <a:pt x="2588" y="3574"/>
                  </a:lnTo>
                  <a:lnTo>
                    <a:pt x="2598" y="3577"/>
                  </a:lnTo>
                  <a:lnTo>
                    <a:pt x="2610" y="3581"/>
                  </a:lnTo>
                  <a:lnTo>
                    <a:pt x="2621" y="3588"/>
                  </a:lnTo>
                  <a:lnTo>
                    <a:pt x="2588" y="3614"/>
                  </a:lnTo>
                  <a:lnTo>
                    <a:pt x="2556" y="3639"/>
                  </a:lnTo>
                  <a:lnTo>
                    <a:pt x="2526" y="3664"/>
                  </a:lnTo>
                  <a:lnTo>
                    <a:pt x="2495" y="3686"/>
                  </a:lnTo>
                  <a:lnTo>
                    <a:pt x="2479" y="3695"/>
                  </a:lnTo>
                  <a:lnTo>
                    <a:pt x="2463" y="3705"/>
                  </a:lnTo>
                  <a:lnTo>
                    <a:pt x="2447" y="3713"/>
                  </a:lnTo>
                  <a:lnTo>
                    <a:pt x="2431" y="3720"/>
                  </a:lnTo>
                  <a:lnTo>
                    <a:pt x="2413" y="3725"/>
                  </a:lnTo>
                  <a:lnTo>
                    <a:pt x="2394" y="3729"/>
                  </a:lnTo>
                  <a:lnTo>
                    <a:pt x="2374" y="3731"/>
                  </a:lnTo>
                  <a:lnTo>
                    <a:pt x="2353" y="3732"/>
                  </a:lnTo>
                  <a:lnTo>
                    <a:pt x="2344" y="3729"/>
                  </a:lnTo>
                  <a:lnTo>
                    <a:pt x="2337" y="3725"/>
                  </a:lnTo>
                  <a:lnTo>
                    <a:pt x="2330" y="3722"/>
                  </a:lnTo>
                  <a:lnTo>
                    <a:pt x="2324" y="3718"/>
                  </a:lnTo>
                  <a:lnTo>
                    <a:pt x="2313" y="3708"/>
                  </a:lnTo>
                  <a:lnTo>
                    <a:pt x="2305" y="3699"/>
                  </a:lnTo>
                  <a:lnTo>
                    <a:pt x="2298" y="3688"/>
                  </a:lnTo>
                  <a:lnTo>
                    <a:pt x="2291" y="3676"/>
                  </a:lnTo>
                  <a:lnTo>
                    <a:pt x="2285" y="3663"/>
                  </a:lnTo>
                  <a:lnTo>
                    <a:pt x="2279" y="3649"/>
                  </a:lnTo>
                  <a:close/>
                  <a:moveTo>
                    <a:pt x="3015" y="3210"/>
                  </a:moveTo>
                  <a:lnTo>
                    <a:pt x="3013" y="3300"/>
                  </a:lnTo>
                  <a:lnTo>
                    <a:pt x="3008" y="3299"/>
                  </a:lnTo>
                  <a:lnTo>
                    <a:pt x="3005" y="3299"/>
                  </a:lnTo>
                  <a:lnTo>
                    <a:pt x="2988" y="3298"/>
                  </a:lnTo>
                  <a:lnTo>
                    <a:pt x="2972" y="3297"/>
                  </a:lnTo>
                  <a:lnTo>
                    <a:pt x="2957" y="3294"/>
                  </a:lnTo>
                  <a:lnTo>
                    <a:pt x="2943" y="3292"/>
                  </a:lnTo>
                  <a:lnTo>
                    <a:pt x="2917" y="3284"/>
                  </a:lnTo>
                  <a:lnTo>
                    <a:pt x="2890" y="3276"/>
                  </a:lnTo>
                  <a:lnTo>
                    <a:pt x="2889" y="3274"/>
                  </a:lnTo>
                  <a:lnTo>
                    <a:pt x="2890" y="3272"/>
                  </a:lnTo>
                  <a:lnTo>
                    <a:pt x="2891" y="3270"/>
                  </a:lnTo>
                  <a:lnTo>
                    <a:pt x="2892" y="3267"/>
                  </a:lnTo>
                  <a:lnTo>
                    <a:pt x="2897" y="3262"/>
                  </a:lnTo>
                  <a:lnTo>
                    <a:pt x="2903" y="3257"/>
                  </a:lnTo>
                  <a:lnTo>
                    <a:pt x="2921" y="3245"/>
                  </a:lnTo>
                  <a:lnTo>
                    <a:pt x="2942" y="3234"/>
                  </a:lnTo>
                  <a:lnTo>
                    <a:pt x="2966" y="3223"/>
                  </a:lnTo>
                  <a:lnTo>
                    <a:pt x="2987" y="3216"/>
                  </a:lnTo>
                  <a:lnTo>
                    <a:pt x="2996" y="3213"/>
                  </a:lnTo>
                  <a:lnTo>
                    <a:pt x="3004" y="3210"/>
                  </a:lnTo>
                  <a:lnTo>
                    <a:pt x="3010" y="3209"/>
                  </a:lnTo>
                  <a:lnTo>
                    <a:pt x="3015" y="3210"/>
                  </a:lnTo>
                  <a:close/>
                  <a:moveTo>
                    <a:pt x="2899" y="3215"/>
                  </a:moveTo>
                  <a:lnTo>
                    <a:pt x="2892" y="3204"/>
                  </a:lnTo>
                  <a:lnTo>
                    <a:pt x="2884" y="3195"/>
                  </a:lnTo>
                  <a:lnTo>
                    <a:pt x="2879" y="3185"/>
                  </a:lnTo>
                  <a:lnTo>
                    <a:pt x="2874" y="3177"/>
                  </a:lnTo>
                  <a:lnTo>
                    <a:pt x="2871" y="3168"/>
                  </a:lnTo>
                  <a:lnTo>
                    <a:pt x="2867" y="3160"/>
                  </a:lnTo>
                  <a:lnTo>
                    <a:pt x="2865" y="3152"/>
                  </a:lnTo>
                  <a:lnTo>
                    <a:pt x="2863" y="3145"/>
                  </a:lnTo>
                  <a:lnTo>
                    <a:pt x="2863" y="3139"/>
                  </a:lnTo>
                  <a:lnTo>
                    <a:pt x="2863" y="3131"/>
                  </a:lnTo>
                  <a:lnTo>
                    <a:pt x="2864" y="3126"/>
                  </a:lnTo>
                  <a:lnTo>
                    <a:pt x="2866" y="3120"/>
                  </a:lnTo>
                  <a:lnTo>
                    <a:pt x="2869" y="3114"/>
                  </a:lnTo>
                  <a:lnTo>
                    <a:pt x="2872" y="3108"/>
                  </a:lnTo>
                  <a:lnTo>
                    <a:pt x="2876" y="3103"/>
                  </a:lnTo>
                  <a:lnTo>
                    <a:pt x="2880" y="3098"/>
                  </a:lnTo>
                  <a:lnTo>
                    <a:pt x="2891" y="3088"/>
                  </a:lnTo>
                  <a:lnTo>
                    <a:pt x="2902" y="3079"/>
                  </a:lnTo>
                  <a:lnTo>
                    <a:pt x="2917" y="3070"/>
                  </a:lnTo>
                  <a:lnTo>
                    <a:pt x="2932" y="3060"/>
                  </a:lnTo>
                  <a:lnTo>
                    <a:pt x="2966" y="3041"/>
                  </a:lnTo>
                  <a:lnTo>
                    <a:pt x="3001" y="3019"/>
                  </a:lnTo>
                  <a:lnTo>
                    <a:pt x="3005" y="3020"/>
                  </a:lnTo>
                  <a:lnTo>
                    <a:pt x="3007" y="3022"/>
                  </a:lnTo>
                  <a:lnTo>
                    <a:pt x="3010" y="3024"/>
                  </a:lnTo>
                  <a:lnTo>
                    <a:pt x="3012" y="3029"/>
                  </a:lnTo>
                  <a:lnTo>
                    <a:pt x="3017" y="3038"/>
                  </a:lnTo>
                  <a:lnTo>
                    <a:pt x="3024" y="3048"/>
                  </a:lnTo>
                  <a:lnTo>
                    <a:pt x="3025" y="3070"/>
                  </a:lnTo>
                  <a:lnTo>
                    <a:pt x="3026" y="3088"/>
                  </a:lnTo>
                  <a:lnTo>
                    <a:pt x="3025" y="3105"/>
                  </a:lnTo>
                  <a:lnTo>
                    <a:pt x="3023" y="3120"/>
                  </a:lnTo>
                  <a:lnTo>
                    <a:pt x="3019" y="3131"/>
                  </a:lnTo>
                  <a:lnTo>
                    <a:pt x="3014" y="3142"/>
                  </a:lnTo>
                  <a:lnTo>
                    <a:pt x="3008" y="3151"/>
                  </a:lnTo>
                  <a:lnTo>
                    <a:pt x="3000" y="3160"/>
                  </a:lnTo>
                  <a:lnTo>
                    <a:pt x="2992" y="3167"/>
                  </a:lnTo>
                  <a:lnTo>
                    <a:pt x="2982" y="3174"/>
                  </a:lnTo>
                  <a:lnTo>
                    <a:pt x="2971" y="3181"/>
                  </a:lnTo>
                  <a:lnTo>
                    <a:pt x="2959" y="3186"/>
                  </a:lnTo>
                  <a:lnTo>
                    <a:pt x="2932" y="3200"/>
                  </a:lnTo>
                  <a:lnTo>
                    <a:pt x="2899" y="3215"/>
                  </a:lnTo>
                  <a:close/>
                  <a:moveTo>
                    <a:pt x="3008" y="2836"/>
                  </a:moveTo>
                  <a:lnTo>
                    <a:pt x="3014" y="2863"/>
                  </a:lnTo>
                  <a:lnTo>
                    <a:pt x="3020" y="2890"/>
                  </a:lnTo>
                  <a:lnTo>
                    <a:pt x="3023" y="2905"/>
                  </a:lnTo>
                  <a:lnTo>
                    <a:pt x="3025" y="2920"/>
                  </a:lnTo>
                  <a:lnTo>
                    <a:pt x="3024" y="2936"/>
                  </a:lnTo>
                  <a:lnTo>
                    <a:pt x="3023" y="2953"/>
                  </a:lnTo>
                  <a:lnTo>
                    <a:pt x="3000" y="2968"/>
                  </a:lnTo>
                  <a:lnTo>
                    <a:pt x="2972" y="2991"/>
                  </a:lnTo>
                  <a:lnTo>
                    <a:pt x="2939" y="3018"/>
                  </a:lnTo>
                  <a:lnTo>
                    <a:pt x="2903" y="3046"/>
                  </a:lnTo>
                  <a:lnTo>
                    <a:pt x="2869" y="3073"/>
                  </a:lnTo>
                  <a:lnTo>
                    <a:pt x="2837" y="3096"/>
                  </a:lnTo>
                  <a:lnTo>
                    <a:pt x="2823" y="3106"/>
                  </a:lnTo>
                  <a:lnTo>
                    <a:pt x="2810" y="3113"/>
                  </a:lnTo>
                  <a:lnTo>
                    <a:pt x="2801" y="3118"/>
                  </a:lnTo>
                  <a:lnTo>
                    <a:pt x="2793" y="3121"/>
                  </a:lnTo>
                  <a:lnTo>
                    <a:pt x="2778" y="3091"/>
                  </a:lnTo>
                  <a:lnTo>
                    <a:pt x="2764" y="3061"/>
                  </a:lnTo>
                  <a:lnTo>
                    <a:pt x="2751" y="3034"/>
                  </a:lnTo>
                  <a:lnTo>
                    <a:pt x="2739" y="3006"/>
                  </a:lnTo>
                  <a:lnTo>
                    <a:pt x="2761" y="2992"/>
                  </a:lnTo>
                  <a:lnTo>
                    <a:pt x="2795" y="2968"/>
                  </a:lnTo>
                  <a:lnTo>
                    <a:pt x="2836" y="2939"/>
                  </a:lnTo>
                  <a:lnTo>
                    <a:pt x="2881" y="2908"/>
                  </a:lnTo>
                  <a:lnTo>
                    <a:pt x="2924" y="2879"/>
                  </a:lnTo>
                  <a:lnTo>
                    <a:pt x="2963" y="2854"/>
                  </a:lnTo>
                  <a:lnTo>
                    <a:pt x="2979" y="2846"/>
                  </a:lnTo>
                  <a:lnTo>
                    <a:pt x="2993" y="2840"/>
                  </a:lnTo>
                  <a:lnTo>
                    <a:pt x="2998" y="2837"/>
                  </a:lnTo>
                  <a:lnTo>
                    <a:pt x="3003" y="2836"/>
                  </a:lnTo>
                  <a:lnTo>
                    <a:pt x="3006" y="2836"/>
                  </a:lnTo>
                  <a:lnTo>
                    <a:pt x="3008" y="2836"/>
                  </a:lnTo>
                  <a:close/>
                  <a:moveTo>
                    <a:pt x="2879" y="2868"/>
                  </a:moveTo>
                  <a:lnTo>
                    <a:pt x="2853" y="2888"/>
                  </a:lnTo>
                  <a:lnTo>
                    <a:pt x="2824" y="2909"/>
                  </a:lnTo>
                  <a:lnTo>
                    <a:pt x="2796" y="2931"/>
                  </a:lnTo>
                  <a:lnTo>
                    <a:pt x="2766" y="2952"/>
                  </a:lnTo>
                  <a:lnTo>
                    <a:pt x="2750" y="2961"/>
                  </a:lnTo>
                  <a:lnTo>
                    <a:pt x="2736" y="2971"/>
                  </a:lnTo>
                  <a:lnTo>
                    <a:pt x="2720" y="2979"/>
                  </a:lnTo>
                  <a:lnTo>
                    <a:pt x="2705" y="2986"/>
                  </a:lnTo>
                  <a:lnTo>
                    <a:pt x="2689" y="2993"/>
                  </a:lnTo>
                  <a:lnTo>
                    <a:pt x="2673" y="2998"/>
                  </a:lnTo>
                  <a:lnTo>
                    <a:pt x="2657" y="3003"/>
                  </a:lnTo>
                  <a:lnTo>
                    <a:pt x="2642" y="3006"/>
                  </a:lnTo>
                  <a:lnTo>
                    <a:pt x="2631" y="2975"/>
                  </a:lnTo>
                  <a:lnTo>
                    <a:pt x="2619" y="2942"/>
                  </a:lnTo>
                  <a:lnTo>
                    <a:pt x="2609" y="2910"/>
                  </a:lnTo>
                  <a:lnTo>
                    <a:pt x="2600" y="2883"/>
                  </a:lnTo>
                  <a:lnTo>
                    <a:pt x="2632" y="2861"/>
                  </a:lnTo>
                  <a:lnTo>
                    <a:pt x="2672" y="2831"/>
                  </a:lnTo>
                  <a:lnTo>
                    <a:pt x="2695" y="2815"/>
                  </a:lnTo>
                  <a:lnTo>
                    <a:pt x="2719" y="2800"/>
                  </a:lnTo>
                  <a:lnTo>
                    <a:pt x="2742" y="2788"/>
                  </a:lnTo>
                  <a:lnTo>
                    <a:pt x="2765" y="2776"/>
                  </a:lnTo>
                  <a:lnTo>
                    <a:pt x="2777" y="2772"/>
                  </a:lnTo>
                  <a:lnTo>
                    <a:pt x="2788" y="2768"/>
                  </a:lnTo>
                  <a:lnTo>
                    <a:pt x="2799" y="2766"/>
                  </a:lnTo>
                  <a:lnTo>
                    <a:pt x="2809" y="2764"/>
                  </a:lnTo>
                  <a:lnTo>
                    <a:pt x="2819" y="2763"/>
                  </a:lnTo>
                  <a:lnTo>
                    <a:pt x="2828" y="2764"/>
                  </a:lnTo>
                  <a:lnTo>
                    <a:pt x="2837" y="2767"/>
                  </a:lnTo>
                  <a:lnTo>
                    <a:pt x="2845" y="2771"/>
                  </a:lnTo>
                  <a:lnTo>
                    <a:pt x="2853" y="2776"/>
                  </a:lnTo>
                  <a:lnTo>
                    <a:pt x="2860" y="2784"/>
                  </a:lnTo>
                  <a:lnTo>
                    <a:pt x="2865" y="2793"/>
                  </a:lnTo>
                  <a:lnTo>
                    <a:pt x="2871" y="2804"/>
                  </a:lnTo>
                  <a:lnTo>
                    <a:pt x="2874" y="2816"/>
                  </a:lnTo>
                  <a:lnTo>
                    <a:pt x="2877" y="2831"/>
                  </a:lnTo>
                  <a:lnTo>
                    <a:pt x="2879" y="2849"/>
                  </a:lnTo>
                  <a:lnTo>
                    <a:pt x="2879" y="2868"/>
                  </a:lnTo>
                  <a:close/>
                  <a:moveTo>
                    <a:pt x="2808" y="2367"/>
                  </a:moveTo>
                  <a:lnTo>
                    <a:pt x="2804" y="2396"/>
                  </a:lnTo>
                  <a:lnTo>
                    <a:pt x="2798" y="2426"/>
                  </a:lnTo>
                  <a:lnTo>
                    <a:pt x="2789" y="2459"/>
                  </a:lnTo>
                  <a:lnTo>
                    <a:pt x="2779" y="2494"/>
                  </a:lnTo>
                  <a:lnTo>
                    <a:pt x="2766" y="2529"/>
                  </a:lnTo>
                  <a:lnTo>
                    <a:pt x="2751" y="2565"/>
                  </a:lnTo>
                  <a:lnTo>
                    <a:pt x="2735" y="2600"/>
                  </a:lnTo>
                  <a:lnTo>
                    <a:pt x="2717" y="2635"/>
                  </a:lnTo>
                  <a:lnTo>
                    <a:pt x="2706" y="2651"/>
                  </a:lnTo>
                  <a:lnTo>
                    <a:pt x="2697" y="2668"/>
                  </a:lnTo>
                  <a:lnTo>
                    <a:pt x="2686" y="2684"/>
                  </a:lnTo>
                  <a:lnTo>
                    <a:pt x="2674" y="2700"/>
                  </a:lnTo>
                  <a:lnTo>
                    <a:pt x="2663" y="2715"/>
                  </a:lnTo>
                  <a:lnTo>
                    <a:pt x="2651" y="2729"/>
                  </a:lnTo>
                  <a:lnTo>
                    <a:pt x="2640" y="2741"/>
                  </a:lnTo>
                  <a:lnTo>
                    <a:pt x="2627" y="2754"/>
                  </a:lnTo>
                  <a:lnTo>
                    <a:pt x="2614" y="2766"/>
                  </a:lnTo>
                  <a:lnTo>
                    <a:pt x="2600" y="2776"/>
                  </a:lnTo>
                  <a:lnTo>
                    <a:pt x="2588" y="2786"/>
                  </a:lnTo>
                  <a:lnTo>
                    <a:pt x="2574" y="2794"/>
                  </a:lnTo>
                  <a:lnTo>
                    <a:pt x="2560" y="2800"/>
                  </a:lnTo>
                  <a:lnTo>
                    <a:pt x="2546" y="2807"/>
                  </a:lnTo>
                  <a:lnTo>
                    <a:pt x="2532" y="2811"/>
                  </a:lnTo>
                  <a:lnTo>
                    <a:pt x="2517" y="2814"/>
                  </a:lnTo>
                  <a:lnTo>
                    <a:pt x="2493" y="2811"/>
                  </a:lnTo>
                  <a:lnTo>
                    <a:pt x="2469" y="2808"/>
                  </a:lnTo>
                  <a:lnTo>
                    <a:pt x="2445" y="2805"/>
                  </a:lnTo>
                  <a:lnTo>
                    <a:pt x="2421" y="2801"/>
                  </a:lnTo>
                  <a:lnTo>
                    <a:pt x="2422" y="2789"/>
                  </a:lnTo>
                  <a:lnTo>
                    <a:pt x="2423" y="2777"/>
                  </a:lnTo>
                  <a:lnTo>
                    <a:pt x="2425" y="2767"/>
                  </a:lnTo>
                  <a:lnTo>
                    <a:pt x="2428" y="2756"/>
                  </a:lnTo>
                  <a:lnTo>
                    <a:pt x="2432" y="2748"/>
                  </a:lnTo>
                  <a:lnTo>
                    <a:pt x="2436" y="2739"/>
                  </a:lnTo>
                  <a:lnTo>
                    <a:pt x="2440" y="2731"/>
                  </a:lnTo>
                  <a:lnTo>
                    <a:pt x="2445" y="2723"/>
                  </a:lnTo>
                  <a:lnTo>
                    <a:pt x="2452" y="2717"/>
                  </a:lnTo>
                  <a:lnTo>
                    <a:pt x="2458" y="2711"/>
                  </a:lnTo>
                  <a:lnTo>
                    <a:pt x="2464" y="2704"/>
                  </a:lnTo>
                  <a:lnTo>
                    <a:pt x="2472" y="2699"/>
                  </a:lnTo>
                  <a:lnTo>
                    <a:pt x="2488" y="2688"/>
                  </a:lnTo>
                  <a:lnTo>
                    <a:pt x="2504" y="2679"/>
                  </a:lnTo>
                  <a:lnTo>
                    <a:pt x="2540" y="2660"/>
                  </a:lnTo>
                  <a:lnTo>
                    <a:pt x="2577" y="2639"/>
                  </a:lnTo>
                  <a:lnTo>
                    <a:pt x="2595" y="2626"/>
                  </a:lnTo>
                  <a:lnTo>
                    <a:pt x="2613" y="2611"/>
                  </a:lnTo>
                  <a:lnTo>
                    <a:pt x="2622" y="2603"/>
                  </a:lnTo>
                  <a:lnTo>
                    <a:pt x="2630" y="2594"/>
                  </a:lnTo>
                  <a:lnTo>
                    <a:pt x="2637" y="2585"/>
                  </a:lnTo>
                  <a:lnTo>
                    <a:pt x="2646" y="2574"/>
                  </a:lnTo>
                  <a:lnTo>
                    <a:pt x="2656" y="2540"/>
                  </a:lnTo>
                  <a:lnTo>
                    <a:pt x="2667" y="2508"/>
                  </a:lnTo>
                  <a:lnTo>
                    <a:pt x="2678" y="2475"/>
                  </a:lnTo>
                  <a:lnTo>
                    <a:pt x="2687" y="2442"/>
                  </a:lnTo>
                  <a:lnTo>
                    <a:pt x="2699" y="2410"/>
                  </a:lnTo>
                  <a:lnTo>
                    <a:pt x="2710" y="2379"/>
                  </a:lnTo>
                  <a:lnTo>
                    <a:pt x="2723" y="2348"/>
                  </a:lnTo>
                  <a:lnTo>
                    <a:pt x="2737" y="2318"/>
                  </a:lnTo>
                  <a:lnTo>
                    <a:pt x="2748" y="2319"/>
                  </a:lnTo>
                  <a:lnTo>
                    <a:pt x="2758" y="2322"/>
                  </a:lnTo>
                  <a:lnTo>
                    <a:pt x="2766" y="2326"/>
                  </a:lnTo>
                  <a:lnTo>
                    <a:pt x="2775" y="2331"/>
                  </a:lnTo>
                  <a:lnTo>
                    <a:pt x="2789" y="2347"/>
                  </a:lnTo>
                  <a:lnTo>
                    <a:pt x="2808" y="2367"/>
                  </a:lnTo>
                  <a:close/>
                  <a:moveTo>
                    <a:pt x="2666" y="2254"/>
                  </a:moveTo>
                  <a:lnTo>
                    <a:pt x="2671" y="2255"/>
                  </a:lnTo>
                  <a:lnTo>
                    <a:pt x="2675" y="2255"/>
                  </a:lnTo>
                  <a:lnTo>
                    <a:pt x="2680" y="2257"/>
                  </a:lnTo>
                  <a:lnTo>
                    <a:pt x="2684" y="2258"/>
                  </a:lnTo>
                  <a:lnTo>
                    <a:pt x="2687" y="2260"/>
                  </a:lnTo>
                  <a:lnTo>
                    <a:pt x="2689" y="2264"/>
                  </a:lnTo>
                  <a:lnTo>
                    <a:pt x="2691" y="2266"/>
                  </a:lnTo>
                  <a:lnTo>
                    <a:pt x="2693" y="2269"/>
                  </a:lnTo>
                  <a:lnTo>
                    <a:pt x="2695" y="2276"/>
                  </a:lnTo>
                  <a:lnTo>
                    <a:pt x="2695" y="2285"/>
                  </a:lnTo>
                  <a:lnTo>
                    <a:pt x="2694" y="2294"/>
                  </a:lnTo>
                  <a:lnTo>
                    <a:pt x="2692" y="2304"/>
                  </a:lnTo>
                  <a:lnTo>
                    <a:pt x="2686" y="2324"/>
                  </a:lnTo>
                  <a:lnTo>
                    <a:pt x="2679" y="2344"/>
                  </a:lnTo>
                  <a:lnTo>
                    <a:pt x="2670" y="2362"/>
                  </a:lnTo>
                  <a:lnTo>
                    <a:pt x="2664" y="2376"/>
                  </a:lnTo>
                  <a:lnTo>
                    <a:pt x="2654" y="2376"/>
                  </a:lnTo>
                  <a:lnTo>
                    <a:pt x="2649" y="2375"/>
                  </a:lnTo>
                  <a:lnTo>
                    <a:pt x="2645" y="2374"/>
                  </a:lnTo>
                  <a:lnTo>
                    <a:pt x="2643" y="2352"/>
                  </a:lnTo>
                  <a:lnTo>
                    <a:pt x="2642" y="2335"/>
                  </a:lnTo>
                  <a:lnTo>
                    <a:pt x="2643" y="2322"/>
                  </a:lnTo>
                  <a:lnTo>
                    <a:pt x="2644" y="2309"/>
                  </a:lnTo>
                  <a:lnTo>
                    <a:pt x="2647" y="2297"/>
                  </a:lnTo>
                  <a:lnTo>
                    <a:pt x="2651" y="2285"/>
                  </a:lnTo>
                  <a:lnTo>
                    <a:pt x="2657" y="2271"/>
                  </a:lnTo>
                  <a:lnTo>
                    <a:pt x="2666" y="2254"/>
                  </a:lnTo>
                  <a:close/>
                  <a:moveTo>
                    <a:pt x="2593" y="2322"/>
                  </a:moveTo>
                  <a:lnTo>
                    <a:pt x="2599" y="2325"/>
                  </a:lnTo>
                  <a:lnTo>
                    <a:pt x="2604" y="2329"/>
                  </a:lnTo>
                  <a:lnTo>
                    <a:pt x="2609" y="2333"/>
                  </a:lnTo>
                  <a:lnTo>
                    <a:pt x="2613" y="2338"/>
                  </a:lnTo>
                  <a:lnTo>
                    <a:pt x="2621" y="2349"/>
                  </a:lnTo>
                  <a:lnTo>
                    <a:pt x="2626" y="2361"/>
                  </a:lnTo>
                  <a:lnTo>
                    <a:pt x="2630" y="2376"/>
                  </a:lnTo>
                  <a:lnTo>
                    <a:pt x="2633" y="2390"/>
                  </a:lnTo>
                  <a:lnTo>
                    <a:pt x="2635" y="2406"/>
                  </a:lnTo>
                  <a:lnTo>
                    <a:pt x="2636" y="2422"/>
                  </a:lnTo>
                  <a:lnTo>
                    <a:pt x="2635" y="2439"/>
                  </a:lnTo>
                  <a:lnTo>
                    <a:pt x="2634" y="2456"/>
                  </a:lnTo>
                  <a:lnTo>
                    <a:pt x="2631" y="2472"/>
                  </a:lnTo>
                  <a:lnTo>
                    <a:pt x="2628" y="2489"/>
                  </a:lnTo>
                  <a:lnTo>
                    <a:pt x="2624" y="2505"/>
                  </a:lnTo>
                  <a:lnTo>
                    <a:pt x="2618" y="2519"/>
                  </a:lnTo>
                  <a:lnTo>
                    <a:pt x="2613" y="2533"/>
                  </a:lnTo>
                  <a:lnTo>
                    <a:pt x="2607" y="2545"/>
                  </a:lnTo>
                  <a:lnTo>
                    <a:pt x="2604" y="2545"/>
                  </a:lnTo>
                  <a:lnTo>
                    <a:pt x="2599" y="2534"/>
                  </a:lnTo>
                  <a:lnTo>
                    <a:pt x="2597" y="2523"/>
                  </a:lnTo>
                  <a:lnTo>
                    <a:pt x="2594" y="2510"/>
                  </a:lnTo>
                  <a:lnTo>
                    <a:pt x="2592" y="2496"/>
                  </a:lnTo>
                  <a:lnTo>
                    <a:pt x="2589" y="2468"/>
                  </a:lnTo>
                  <a:lnTo>
                    <a:pt x="2587" y="2438"/>
                  </a:lnTo>
                  <a:lnTo>
                    <a:pt x="2586" y="2408"/>
                  </a:lnTo>
                  <a:lnTo>
                    <a:pt x="2586" y="2381"/>
                  </a:lnTo>
                  <a:lnTo>
                    <a:pt x="2585" y="2354"/>
                  </a:lnTo>
                  <a:lnTo>
                    <a:pt x="2584" y="2332"/>
                  </a:lnTo>
                  <a:lnTo>
                    <a:pt x="2593" y="2322"/>
                  </a:lnTo>
                  <a:close/>
                  <a:moveTo>
                    <a:pt x="2493" y="2250"/>
                  </a:moveTo>
                  <a:lnTo>
                    <a:pt x="2494" y="2237"/>
                  </a:lnTo>
                  <a:lnTo>
                    <a:pt x="2495" y="2226"/>
                  </a:lnTo>
                  <a:lnTo>
                    <a:pt x="2497" y="2214"/>
                  </a:lnTo>
                  <a:lnTo>
                    <a:pt x="2499" y="2203"/>
                  </a:lnTo>
                  <a:lnTo>
                    <a:pt x="2503" y="2194"/>
                  </a:lnTo>
                  <a:lnTo>
                    <a:pt x="2508" y="2185"/>
                  </a:lnTo>
                  <a:lnTo>
                    <a:pt x="2513" y="2177"/>
                  </a:lnTo>
                  <a:lnTo>
                    <a:pt x="2518" y="2170"/>
                  </a:lnTo>
                  <a:lnTo>
                    <a:pt x="2525" y="2163"/>
                  </a:lnTo>
                  <a:lnTo>
                    <a:pt x="2532" y="2158"/>
                  </a:lnTo>
                  <a:lnTo>
                    <a:pt x="2540" y="2154"/>
                  </a:lnTo>
                  <a:lnTo>
                    <a:pt x="2550" y="2149"/>
                  </a:lnTo>
                  <a:lnTo>
                    <a:pt x="2559" y="2147"/>
                  </a:lnTo>
                  <a:lnTo>
                    <a:pt x="2570" y="2145"/>
                  </a:lnTo>
                  <a:lnTo>
                    <a:pt x="2581" y="2144"/>
                  </a:lnTo>
                  <a:lnTo>
                    <a:pt x="2593" y="2145"/>
                  </a:lnTo>
                  <a:lnTo>
                    <a:pt x="2604" y="2159"/>
                  </a:lnTo>
                  <a:lnTo>
                    <a:pt x="2611" y="2172"/>
                  </a:lnTo>
                  <a:lnTo>
                    <a:pt x="2617" y="2185"/>
                  </a:lnTo>
                  <a:lnTo>
                    <a:pt x="2623" y="2200"/>
                  </a:lnTo>
                  <a:lnTo>
                    <a:pt x="2626" y="2215"/>
                  </a:lnTo>
                  <a:lnTo>
                    <a:pt x="2629" y="2232"/>
                  </a:lnTo>
                  <a:lnTo>
                    <a:pt x="2632" y="2251"/>
                  </a:lnTo>
                  <a:lnTo>
                    <a:pt x="2634" y="2272"/>
                  </a:lnTo>
                  <a:lnTo>
                    <a:pt x="2618" y="2279"/>
                  </a:lnTo>
                  <a:lnTo>
                    <a:pt x="2604" y="2288"/>
                  </a:lnTo>
                  <a:lnTo>
                    <a:pt x="2584" y="2286"/>
                  </a:lnTo>
                  <a:lnTo>
                    <a:pt x="2567" y="2284"/>
                  </a:lnTo>
                  <a:lnTo>
                    <a:pt x="2553" y="2281"/>
                  </a:lnTo>
                  <a:lnTo>
                    <a:pt x="2540" y="2277"/>
                  </a:lnTo>
                  <a:lnTo>
                    <a:pt x="2529" y="2273"/>
                  </a:lnTo>
                  <a:lnTo>
                    <a:pt x="2518" y="2268"/>
                  </a:lnTo>
                  <a:lnTo>
                    <a:pt x="2507" y="2260"/>
                  </a:lnTo>
                  <a:lnTo>
                    <a:pt x="2493" y="2250"/>
                  </a:lnTo>
                  <a:close/>
                  <a:moveTo>
                    <a:pt x="2547" y="2332"/>
                  </a:moveTo>
                  <a:lnTo>
                    <a:pt x="2550" y="2349"/>
                  </a:lnTo>
                  <a:lnTo>
                    <a:pt x="2553" y="2366"/>
                  </a:lnTo>
                  <a:lnTo>
                    <a:pt x="2555" y="2384"/>
                  </a:lnTo>
                  <a:lnTo>
                    <a:pt x="2557" y="2401"/>
                  </a:lnTo>
                  <a:lnTo>
                    <a:pt x="2560" y="2438"/>
                  </a:lnTo>
                  <a:lnTo>
                    <a:pt x="2561" y="2475"/>
                  </a:lnTo>
                  <a:lnTo>
                    <a:pt x="2561" y="2513"/>
                  </a:lnTo>
                  <a:lnTo>
                    <a:pt x="2563" y="2550"/>
                  </a:lnTo>
                  <a:lnTo>
                    <a:pt x="2563" y="2586"/>
                  </a:lnTo>
                  <a:lnTo>
                    <a:pt x="2564" y="2620"/>
                  </a:lnTo>
                  <a:lnTo>
                    <a:pt x="2548" y="2626"/>
                  </a:lnTo>
                  <a:lnTo>
                    <a:pt x="2533" y="2633"/>
                  </a:lnTo>
                  <a:lnTo>
                    <a:pt x="2517" y="2640"/>
                  </a:lnTo>
                  <a:lnTo>
                    <a:pt x="2502" y="2647"/>
                  </a:lnTo>
                  <a:lnTo>
                    <a:pt x="2492" y="2638"/>
                  </a:lnTo>
                  <a:lnTo>
                    <a:pt x="2494" y="2604"/>
                  </a:lnTo>
                  <a:lnTo>
                    <a:pt x="2496" y="2565"/>
                  </a:lnTo>
                  <a:lnTo>
                    <a:pt x="2499" y="2521"/>
                  </a:lnTo>
                  <a:lnTo>
                    <a:pt x="2502" y="2478"/>
                  </a:lnTo>
                  <a:lnTo>
                    <a:pt x="2506" y="2457"/>
                  </a:lnTo>
                  <a:lnTo>
                    <a:pt x="2509" y="2436"/>
                  </a:lnTo>
                  <a:lnTo>
                    <a:pt x="2513" y="2416"/>
                  </a:lnTo>
                  <a:lnTo>
                    <a:pt x="2517" y="2396"/>
                  </a:lnTo>
                  <a:lnTo>
                    <a:pt x="2523" y="2378"/>
                  </a:lnTo>
                  <a:lnTo>
                    <a:pt x="2530" y="2361"/>
                  </a:lnTo>
                  <a:lnTo>
                    <a:pt x="2537" y="2346"/>
                  </a:lnTo>
                  <a:lnTo>
                    <a:pt x="2547" y="2332"/>
                  </a:lnTo>
                  <a:close/>
                  <a:moveTo>
                    <a:pt x="2474" y="2291"/>
                  </a:moveTo>
                  <a:lnTo>
                    <a:pt x="2487" y="2300"/>
                  </a:lnTo>
                  <a:lnTo>
                    <a:pt x="2499" y="2308"/>
                  </a:lnTo>
                  <a:lnTo>
                    <a:pt x="2513" y="2316"/>
                  </a:lnTo>
                  <a:lnTo>
                    <a:pt x="2526" y="2326"/>
                  </a:lnTo>
                  <a:lnTo>
                    <a:pt x="2523" y="2342"/>
                  </a:lnTo>
                  <a:lnTo>
                    <a:pt x="2516" y="2383"/>
                  </a:lnTo>
                  <a:lnTo>
                    <a:pt x="2507" y="2440"/>
                  </a:lnTo>
                  <a:lnTo>
                    <a:pt x="2493" y="2506"/>
                  </a:lnTo>
                  <a:lnTo>
                    <a:pt x="2484" y="2538"/>
                  </a:lnTo>
                  <a:lnTo>
                    <a:pt x="2476" y="2569"/>
                  </a:lnTo>
                  <a:lnTo>
                    <a:pt x="2468" y="2598"/>
                  </a:lnTo>
                  <a:lnTo>
                    <a:pt x="2458" y="2623"/>
                  </a:lnTo>
                  <a:lnTo>
                    <a:pt x="2454" y="2633"/>
                  </a:lnTo>
                  <a:lnTo>
                    <a:pt x="2449" y="2643"/>
                  </a:lnTo>
                  <a:lnTo>
                    <a:pt x="2444" y="2650"/>
                  </a:lnTo>
                  <a:lnTo>
                    <a:pt x="2439" y="2657"/>
                  </a:lnTo>
                  <a:lnTo>
                    <a:pt x="2434" y="2662"/>
                  </a:lnTo>
                  <a:lnTo>
                    <a:pt x="2430" y="2664"/>
                  </a:lnTo>
                  <a:lnTo>
                    <a:pt x="2424" y="2665"/>
                  </a:lnTo>
                  <a:lnTo>
                    <a:pt x="2419" y="2663"/>
                  </a:lnTo>
                  <a:lnTo>
                    <a:pt x="2417" y="2659"/>
                  </a:lnTo>
                  <a:lnTo>
                    <a:pt x="2415" y="2654"/>
                  </a:lnTo>
                  <a:lnTo>
                    <a:pt x="2415" y="2647"/>
                  </a:lnTo>
                  <a:lnTo>
                    <a:pt x="2415" y="2639"/>
                  </a:lnTo>
                  <a:lnTo>
                    <a:pt x="2418" y="2621"/>
                  </a:lnTo>
                  <a:lnTo>
                    <a:pt x="2424" y="2599"/>
                  </a:lnTo>
                  <a:lnTo>
                    <a:pt x="2443" y="2546"/>
                  </a:lnTo>
                  <a:lnTo>
                    <a:pt x="2465" y="2489"/>
                  </a:lnTo>
                  <a:lnTo>
                    <a:pt x="2477" y="2459"/>
                  </a:lnTo>
                  <a:lnTo>
                    <a:pt x="2487" y="2431"/>
                  </a:lnTo>
                  <a:lnTo>
                    <a:pt x="2495" y="2403"/>
                  </a:lnTo>
                  <a:lnTo>
                    <a:pt x="2501" y="2378"/>
                  </a:lnTo>
                  <a:lnTo>
                    <a:pt x="2503" y="2366"/>
                  </a:lnTo>
                  <a:lnTo>
                    <a:pt x="2504" y="2356"/>
                  </a:lnTo>
                  <a:lnTo>
                    <a:pt x="2504" y="2345"/>
                  </a:lnTo>
                  <a:lnTo>
                    <a:pt x="2503" y="2335"/>
                  </a:lnTo>
                  <a:lnTo>
                    <a:pt x="2502" y="2328"/>
                  </a:lnTo>
                  <a:lnTo>
                    <a:pt x="2499" y="2321"/>
                  </a:lnTo>
                  <a:lnTo>
                    <a:pt x="2495" y="2314"/>
                  </a:lnTo>
                  <a:lnTo>
                    <a:pt x="2490" y="2310"/>
                  </a:lnTo>
                  <a:lnTo>
                    <a:pt x="2484" y="2314"/>
                  </a:lnTo>
                  <a:lnTo>
                    <a:pt x="2480" y="2321"/>
                  </a:lnTo>
                  <a:lnTo>
                    <a:pt x="2476" y="2327"/>
                  </a:lnTo>
                  <a:lnTo>
                    <a:pt x="2472" y="2334"/>
                  </a:lnTo>
                  <a:lnTo>
                    <a:pt x="2463" y="2351"/>
                  </a:lnTo>
                  <a:lnTo>
                    <a:pt x="2456" y="2371"/>
                  </a:lnTo>
                  <a:lnTo>
                    <a:pt x="2447" y="2393"/>
                  </a:lnTo>
                  <a:lnTo>
                    <a:pt x="2440" y="2417"/>
                  </a:lnTo>
                  <a:lnTo>
                    <a:pt x="2433" y="2442"/>
                  </a:lnTo>
                  <a:lnTo>
                    <a:pt x="2425" y="2469"/>
                  </a:lnTo>
                  <a:lnTo>
                    <a:pt x="2411" y="2523"/>
                  </a:lnTo>
                  <a:lnTo>
                    <a:pt x="2397" y="2574"/>
                  </a:lnTo>
                  <a:lnTo>
                    <a:pt x="2389" y="2599"/>
                  </a:lnTo>
                  <a:lnTo>
                    <a:pt x="2382" y="2621"/>
                  </a:lnTo>
                  <a:lnTo>
                    <a:pt x="2375" y="2641"/>
                  </a:lnTo>
                  <a:lnTo>
                    <a:pt x="2366" y="2659"/>
                  </a:lnTo>
                  <a:lnTo>
                    <a:pt x="2360" y="2658"/>
                  </a:lnTo>
                  <a:lnTo>
                    <a:pt x="2357" y="2657"/>
                  </a:lnTo>
                  <a:lnTo>
                    <a:pt x="2356" y="2655"/>
                  </a:lnTo>
                  <a:lnTo>
                    <a:pt x="2355" y="2652"/>
                  </a:lnTo>
                  <a:lnTo>
                    <a:pt x="2362" y="2612"/>
                  </a:lnTo>
                  <a:lnTo>
                    <a:pt x="2370" y="2565"/>
                  </a:lnTo>
                  <a:lnTo>
                    <a:pt x="2381" y="2511"/>
                  </a:lnTo>
                  <a:lnTo>
                    <a:pt x="2394" y="2457"/>
                  </a:lnTo>
                  <a:lnTo>
                    <a:pt x="2400" y="2431"/>
                  </a:lnTo>
                  <a:lnTo>
                    <a:pt x="2408" y="2404"/>
                  </a:lnTo>
                  <a:lnTo>
                    <a:pt x="2417" y="2380"/>
                  </a:lnTo>
                  <a:lnTo>
                    <a:pt x="2426" y="2357"/>
                  </a:lnTo>
                  <a:lnTo>
                    <a:pt x="2437" y="2337"/>
                  </a:lnTo>
                  <a:lnTo>
                    <a:pt x="2447" y="2318"/>
                  </a:lnTo>
                  <a:lnTo>
                    <a:pt x="2454" y="2310"/>
                  </a:lnTo>
                  <a:lnTo>
                    <a:pt x="2460" y="2303"/>
                  </a:lnTo>
                  <a:lnTo>
                    <a:pt x="2466" y="2296"/>
                  </a:lnTo>
                  <a:lnTo>
                    <a:pt x="2474" y="2291"/>
                  </a:lnTo>
                  <a:close/>
                  <a:moveTo>
                    <a:pt x="2208" y="2401"/>
                  </a:moveTo>
                  <a:lnTo>
                    <a:pt x="2224" y="2395"/>
                  </a:lnTo>
                  <a:lnTo>
                    <a:pt x="2237" y="2390"/>
                  </a:lnTo>
                  <a:lnTo>
                    <a:pt x="2249" y="2388"/>
                  </a:lnTo>
                  <a:lnTo>
                    <a:pt x="2261" y="2388"/>
                  </a:lnTo>
                  <a:lnTo>
                    <a:pt x="2270" y="2390"/>
                  </a:lnTo>
                  <a:lnTo>
                    <a:pt x="2280" y="2394"/>
                  </a:lnTo>
                  <a:lnTo>
                    <a:pt x="2288" y="2399"/>
                  </a:lnTo>
                  <a:lnTo>
                    <a:pt x="2296" y="2406"/>
                  </a:lnTo>
                  <a:lnTo>
                    <a:pt x="2304" y="2415"/>
                  </a:lnTo>
                  <a:lnTo>
                    <a:pt x="2311" y="2425"/>
                  </a:lnTo>
                  <a:lnTo>
                    <a:pt x="2320" y="2437"/>
                  </a:lnTo>
                  <a:lnTo>
                    <a:pt x="2328" y="2449"/>
                  </a:lnTo>
                  <a:lnTo>
                    <a:pt x="2347" y="2476"/>
                  </a:lnTo>
                  <a:lnTo>
                    <a:pt x="2370" y="2507"/>
                  </a:lnTo>
                  <a:lnTo>
                    <a:pt x="2370" y="2513"/>
                  </a:lnTo>
                  <a:lnTo>
                    <a:pt x="2368" y="2523"/>
                  </a:lnTo>
                  <a:lnTo>
                    <a:pt x="2365" y="2533"/>
                  </a:lnTo>
                  <a:lnTo>
                    <a:pt x="2362" y="2546"/>
                  </a:lnTo>
                  <a:lnTo>
                    <a:pt x="2353" y="2573"/>
                  </a:lnTo>
                  <a:lnTo>
                    <a:pt x="2341" y="2603"/>
                  </a:lnTo>
                  <a:lnTo>
                    <a:pt x="2330" y="2630"/>
                  </a:lnTo>
                  <a:lnTo>
                    <a:pt x="2320" y="2654"/>
                  </a:lnTo>
                  <a:lnTo>
                    <a:pt x="2316" y="2663"/>
                  </a:lnTo>
                  <a:lnTo>
                    <a:pt x="2311" y="2669"/>
                  </a:lnTo>
                  <a:lnTo>
                    <a:pt x="2309" y="2674"/>
                  </a:lnTo>
                  <a:lnTo>
                    <a:pt x="2307" y="2675"/>
                  </a:lnTo>
                  <a:lnTo>
                    <a:pt x="2302" y="2670"/>
                  </a:lnTo>
                  <a:lnTo>
                    <a:pt x="2298" y="2667"/>
                  </a:lnTo>
                  <a:lnTo>
                    <a:pt x="2294" y="2663"/>
                  </a:lnTo>
                  <a:lnTo>
                    <a:pt x="2292" y="2660"/>
                  </a:lnTo>
                  <a:lnTo>
                    <a:pt x="2290" y="2656"/>
                  </a:lnTo>
                  <a:lnTo>
                    <a:pt x="2289" y="2652"/>
                  </a:lnTo>
                  <a:lnTo>
                    <a:pt x="2289" y="2649"/>
                  </a:lnTo>
                  <a:lnTo>
                    <a:pt x="2289" y="2646"/>
                  </a:lnTo>
                  <a:lnTo>
                    <a:pt x="2293" y="2632"/>
                  </a:lnTo>
                  <a:lnTo>
                    <a:pt x="2300" y="2618"/>
                  </a:lnTo>
                  <a:lnTo>
                    <a:pt x="2287" y="2593"/>
                  </a:lnTo>
                  <a:lnTo>
                    <a:pt x="2272" y="2567"/>
                  </a:lnTo>
                  <a:lnTo>
                    <a:pt x="2256" y="2539"/>
                  </a:lnTo>
                  <a:lnTo>
                    <a:pt x="2242" y="2511"/>
                  </a:lnTo>
                  <a:lnTo>
                    <a:pt x="2235" y="2496"/>
                  </a:lnTo>
                  <a:lnTo>
                    <a:pt x="2229" y="2482"/>
                  </a:lnTo>
                  <a:lnTo>
                    <a:pt x="2223" y="2468"/>
                  </a:lnTo>
                  <a:lnTo>
                    <a:pt x="2218" y="2454"/>
                  </a:lnTo>
                  <a:lnTo>
                    <a:pt x="2214" y="2440"/>
                  </a:lnTo>
                  <a:lnTo>
                    <a:pt x="2211" y="2426"/>
                  </a:lnTo>
                  <a:lnTo>
                    <a:pt x="2209" y="2414"/>
                  </a:lnTo>
                  <a:lnTo>
                    <a:pt x="2208" y="2401"/>
                  </a:lnTo>
                  <a:close/>
                  <a:moveTo>
                    <a:pt x="2291" y="2793"/>
                  </a:moveTo>
                  <a:lnTo>
                    <a:pt x="2287" y="2793"/>
                  </a:lnTo>
                  <a:lnTo>
                    <a:pt x="2282" y="2790"/>
                  </a:lnTo>
                  <a:lnTo>
                    <a:pt x="2277" y="2787"/>
                  </a:lnTo>
                  <a:lnTo>
                    <a:pt x="2278" y="2776"/>
                  </a:lnTo>
                  <a:lnTo>
                    <a:pt x="2280" y="2764"/>
                  </a:lnTo>
                  <a:lnTo>
                    <a:pt x="2283" y="2754"/>
                  </a:lnTo>
                  <a:lnTo>
                    <a:pt x="2287" y="2743"/>
                  </a:lnTo>
                  <a:lnTo>
                    <a:pt x="2296" y="2722"/>
                  </a:lnTo>
                  <a:lnTo>
                    <a:pt x="2303" y="2702"/>
                  </a:lnTo>
                  <a:lnTo>
                    <a:pt x="2308" y="2706"/>
                  </a:lnTo>
                  <a:lnTo>
                    <a:pt x="2313" y="2711"/>
                  </a:lnTo>
                  <a:lnTo>
                    <a:pt x="2312" y="2721"/>
                  </a:lnTo>
                  <a:lnTo>
                    <a:pt x="2311" y="2733"/>
                  </a:lnTo>
                  <a:lnTo>
                    <a:pt x="2309" y="2742"/>
                  </a:lnTo>
                  <a:lnTo>
                    <a:pt x="2307" y="2753"/>
                  </a:lnTo>
                  <a:lnTo>
                    <a:pt x="2304" y="2762"/>
                  </a:lnTo>
                  <a:lnTo>
                    <a:pt x="2301" y="2773"/>
                  </a:lnTo>
                  <a:lnTo>
                    <a:pt x="2297" y="2782"/>
                  </a:lnTo>
                  <a:lnTo>
                    <a:pt x="2291" y="2793"/>
                  </a:lnTo>
                  <a:close/>
                  <a:moveTo>
                    <a:pt x="2336" y="2772"/>
                  </a:moveTo>
                  <a:lnTo>
                    <a:pt x="2334" y="2772"/>
                  </a:lnTo>
                  <a:lnTo>
                    <a:pt x="2332" y="2773"/>
                  </a:lnTo>
                  <a:lnTo>
                    <a:pt x="2329" y="2767"/>
                  </a:lnTo>
                  <a:lnTo>
                    <a:pt x="2327" y="2761"/>
                  </a:lnTo>
                  <a:lnTo>
                    <a:pt x="2325" y="2756"/>
                  </a:lnTo>
                  <a:lnTo>
                    <a:pt x="2325" y="2751"/>
                  </a:lnTo>
                  <a:lnTo>
                    <a:pt x="2325" y="2745"/>
                  </a:lnTo>
                  <a:lnTo>
                    <a:pt x="2326" y="2740"/>
                  </a:lnTo>
                  <a:lnTo>
                    <a:pt x="2327" y="2735"/>
                  </a:lnTo>
                  <a:lnTo>
                    <a:pt x="2329" y="2731"/>
                  </a:lnTo>
                  <a:lnTo>
                    <a:pt x="2341" y="2713"/>
                  </a:lnTo>
                  <a:lnTo>
                    <a:pt x="2354" y="2696"/>
                  </a:lnTo>
                  <a:lnTo>
                    <a:pt x="2362" y="2700"/>
                  </a:lnTo>
                  <a:lnTo>
                    <a:pt x="2370" y="2704"/>
                  </a:lnTo>
                  <a:lnTo>
                    <a:pt x="2365" y="2715"/>
                  </a:lnTo>
                  <a:lnTo>
                    <a:pt x="2355" y="2735"/>
                  </a:lnTo>
                  <a:lnTo>
                    <a:pt x="2344" y="2757"/>
                  </a:lnTo>
                  <a:lnTo>
                    <a:pt x="2336" y="2772"/>
                  </a:lnTo>
                  <a:close/>
                  <a:moveTo>
                    <a:pt x="2395" y="2710"/>
                  </a:moveTo>
                  <a:lnTo>
                    <a:pt x="2397" y="2710"/>
                  </a:lnTo>
                  <a:lnTo>
                    <a:pt x="2398" y="2717"/>
                  </a:lnTo>
                  <a:lnTo>
                    <a:pt x="2398" y="2724"/>
                  </a:lnTo>
                  <a:lnTo>
                    <a:pt x="2397" y="2731"/>
                  </a:lnTo>
                  <a:lnTo>
                    <a:pt x="2394" y="2737"/>
                  </a:lnTo>
                  <a:lnTo>
                    <a:pt x="2385" y="2750"/>
                  </a:lnTo>
                  <a:lnTo>
                    <a:pt x="2375" y="2764"/>
                  </a:lnTo>
                  <a:lnTo>
                    <a:pt x="2367" y="2752"/>
                  </a:lnTo>
                  <a:lnTo>
                    <a:pt x="2374" y="2741"/>
                  </a:lnTo>
                  <a:lnTo>
                    <a:pt x="2381" y="2731"/>
                  </a:lnTo>
                  <a:lnTo>
                    <a:pt x="2387" y="2720"/>
                  </a:lnTo>
                  <a:lnTo>
                    <a:pt x="2395" y="2710"/>
                  </a:lnTo>
                  <a:close/>
                  <a:moveTo>
                    <a:pt x="2273" y="2875"/>
                  </a:moveTo>
                  <a:lnTo>
                    <a:pt x="2265" y="2870"/>
                  </a:lnTo>
                  <a:lnTo>
                    <a:pt x="2256" y="2864"/>
                  </a:lnTo>
                  <a:lnTo>
                    <a:pt x="2252" y="2861"/>
                  </a:lnTo>
                  <a:lnTo>
                    <a:pt x="2249" y="2857"/>
                  </a:lnTo>
                  <a:lnTo>
                    <a:pt x="2247" y="2854"/>
                  </a:lnTo>
                  <a:lnTo>
                    <a:pt x="2246" y="2850"/>
                  </a:lnTo>
                  <a:lnTo>
                    <a:pt x="2247" y="2845"/>
                  </a:lnTo>
                  <a:lnTo>
                    <a:pt x="2248" y="2841"/>
                  </a:lnTo>
                  <a:lnTo>
                    <a:pt x="2250" y="2836"/>
                  </a:lnTo>
                  <a:lnTo>
                    <a:pt x="2253" y="2833"/>
                  </a:lnTo>
                  <a:lnTo>
                    <a:pt x="2256" y="2830"/>
                  </a:lnTo>
                  <a:lnTo>
                    <a:pt x="2260" y="2828"/>
                  </a:lnTo>
                  <a:lnTo>
                    <a:pt x="2264" y="2826"/>
                  </a:lnTo>
                  <a:lnTo>
                    <a:pt x="2269" y="2825"/>
                  </a:lnTo>
                  <a:lnTo>
                    <a:pt x="2280" y="2823"/>
                  </a:lnTo>
                  <a:lnTo>
                    <a:pt x="2291" y="2822"/>
                  </a:lnTo>
                  <a:lnTo>
                    <a:pt x="2305" y="2822"/>
                  </a:lnTo>
                  <a:lnTo>
                    <a:pt x="2320" y="2824"/>
                  </a:lnTo>
                  <a:lnTo>
                    <a:pt x="2350" y="2828"/>
                  </a:lnTo>
                  <a:lnTo>
                    <a:pt x="2382" y="2834"/>
                  </a:lnTo>
                  <a:lnTo>
                    <a:pt x="2412" y="2841"/>
                  </a:lnTo>
                  <a:lnTo>
                    <a:pt x="2438" y="2845"/>
                  </a:lnTo>
                  <a:lnTo>
                    <a:pt x="2412" y="2849"/>
                  </a:lnTo>
                  <a:lnTo>
                    <a:pt x="2385" y="2854"/>
                  </a:lnTo>
                  <a:lnTo>
                    <a:pt x="2359" y="2860"/>
                  </a:lnTo>
                  <a:lnTo>
                    <a:pt x="2334" y="2865"/>
                  </a:lnTo>
                  <a:lnTo>
                    <a:pt x="2311" y="2869"/>
                  </a:lnTo>
                  <a:lnTo>
                    <a:pt x="2293" y="2872"/>
                  </a:lnTo>
                  <a:lnTo>
                    <a:pt x="2280" y="2874"/>
                  </a:lnTo>
                  <a:lnTo>
                    <a:pt x="2273" y="2875"/>
                  </a:lnTo>
                  <a:close/>
                  <a:moveTo>
                    <a:pt x="2513" y="3071"/>
                  </a:moveTo>
                  <a:lnTo>
                    <a:pt x="2484" y="3054"/>
                  </a:lnTo>
                  <a:lnTo>
                    <a:pt x="2459" y="3037"/>
                  </a:lnTo>
                  <a:lnTo>
                    <a:pt x="2436" y="3020"/>
                  </a:lnTo>
                  <a:lnTo>
                    <a:pt x="2415" y="3004"/>
                  </a:lnTo>
                  <a:lnTo>
                    <a:pt x="2395" y="2986"/>
                  </a:lnTo>
                  <a:lnTo>
                    <a:pt x="2375" y="2968"/>
                  </a:lnTo>
                  <a:lnTo>
                    <a:pt x="2355" y="2948"/>
                  </a:lnTo>
                  <a:lnTo>
                    <a:pt x="2332" y="2926"/>
                  </a:lnTo>
                  <a:lnTo>
                    <a:pt x="2346" y="2921"/>
                  </a:lnTo>
                  <a:lnTo>
                    <a:pt x="2359" y="2917"/>
                  </a:lnTo>
                  <a:lnTo>
                    <a:pt x="2372" y="2912"/>
                  </a:lnTo>
                  <a:lnTo>
                    <a:pt x="2384" y="2909"/>
                  </a:lnTo>
                  <a:lnTo>
                    <a:pt x="2397" y="2907"/>
                  </a:lnTo>
                  <a:lnTo>
                    <a:pt x="2409" y="2905"/>
                  </a:lnTo>
                  <a:lnTo>
                    <a:pt x="2422" y="2904"/>
                  </a:lnTo>
                  <a:lnTo>
                    <a:pt x="2435" y="2904"/>
                  </a:lnTo>
                  <a:lnTo>
                    <a:pt x="2461" y="2903"/>
                  </a:lnTo>
                  <a:lnTo>
                    <a:pt x="2488" y="2904"/>
                  </a:lnTo>
                  <a:lnTo>
                    <a:pt x="2515" y="2905"/>
                  </a:lnTo>
                  <a:lnTo>
                    <a:pt x="2542" y="2906"/>
                  </a:lnTo>
                  <a:lnTo>
                    <a:pt x="2557" y="2930"/>
                  </a:lnTo>
                  <a:lnTo>
                    <a:pt x="2578" y="2968"/>
                  </a:lnTo>
                  <a:lnTo>
                    <a:pt x="2588" y="2990"/>
                  </a:lnTo>
                  <a:lnTo>
                    <a:pt x="2595" y="3009"/>
                  </a:lnTo>
                  <a:lnTo>
                    <a:pt x="2597" y="3018"/>
                  </a:lnTo>
                  <a:lnTo>
                    <a:pt x="2599" y="3027"/>
                  </a:lnTo>
                  <a:lnTo>
                    <a:pt x="2599" y="3033"/>
                  </a:lnTo>
                  <a:lnTo>
                    <a:pt x="2598" y="3039"/>
                  </a:lnTo>
                  <a:lnTo>
                    <a:pt x="2577" y="3048"/>
                  </a:lnTo>
                  <a:lnTo>
                    <a:pt x="2553" y="3057"/>
                  </a:lnTo>
                  <a:lnTo>
                    <a:pt x="2540" y="3062"/>
                  </a:lnTo>
                  <a:lnTo>
                    <a:pt x="2530" y="3067"/>
                  </a:lnTo>
                  <a:lnTo>
                    <a:pt x="2520" y="3070"/>
                  </a:lnTo>
                  <a:lnTo>
                    <a:pt x="2513" y="3071"/>
                  </a:lnTo>
                  <a:close/>
                  <a:moveTo>
                    <a:pt x="2846" y="3245"/>
                  </a:moveTo>
                  <a:lnTo>
                    <a:pt x="2840" y="3245"/>
                  </a:lnTo>
                  <a:lnTo>
                    <a:pt x="2824" y="3240"/>
                  </a:lnTo>
                  <a:lnTo>
                    <a:pt x="2810" y="3234"/>
                  </a:lnTo>
                  <a:lnTo>
                    <a:pt x="2797" y="3228"/>
                  </a:lnTo>
                  <a:lnTo>
                    <a:pt x="2785" y="3221"/>
                  </a:lnTo>
                  <a:lnTo>
                    <a:pt x="2774" y="3215"/>
                  </a:lnTo>
                  <a:lnTo>
                    <a:pt x="2763" y="3207"/>
                  </a:lnTo>
                  <a:lnTo>
                    <a:pt x="2752" y="3200"/>
                  </a:lnTo>
                  <a:lnTo>
                    <a:pt x="2742" y="3191"/>
                  </a:lnTo>
                  <a:lnTo>
                    <a:pt x="2743" y="3186"/>
                  </a:lnTo>
                  <a:lnTo>
                    <a:pt x="2744" y="3182"/>
                  </a:lnTo>
                  <a:lnTo>
                    <a:pt x="2746" y="3177"/>
                  </a:lnTo>
                  <a:lnTo>
                    <a:pt x="2750" y="3172"/>
                  </a:lnTo>
                  <a:lnTo>
                    <a:pt x="2754" y="3169"/>
                  </a:lnTo>
                  <a:lnTo>
                    <a:pt x="2759" y="3166"/>
                  </a:lnTo>
                  <a:lnTo>
                    <a:pt x="2764" y="3163"/>
                  </a:lnTo>
                  <a:lnTo>
                    <a:pt x="2769" y="3160"/>
                  </a:lnTo>
                  <a:lnTo>
                    <a:pt x="2782" y="3157"/>
                  </a:lnTo>
                  <a:lnTo>
                    <a:pt x="2796" y="3154"/>
                  </a:lnTo>
                  <a:lnTo>
                    <a:pt x="2810" y="3154"/>
                  </a:lnTo>
                  <a:lnTo>
                    <a:pt x="2824" y="3155"/>
                  </a:lnTo>
                  <a:lnTo>
                    <a:pt x="2831" y="3158"/>
                  </a:lnTo>
                  <a:lnTo>
                    <a:pt x="2837" y="3160"/>
                  </a:lnTo>
                  <a:lnTo>
                    <a:pt x="2843" y="3162"/>
                  </a:lnTo>
                  <a:lnTo>
                    <a:pt x="2848" y="3165"/>
                  </a:lnTo>
                  <a:lnTo>
                    <a:pt x="2853" y="3168"/>
                  </a:lnTo>
                  <a:lnTo>
                    <a:pt x="2857" y="3172"/>
                  </a:lnTo>
                  <a:lnTo>
                    <a:pt x="2861" y="3178"/>
                  </a:lnTo>
                  <a:lnTo>
                    <a:pt x="2863" y="3183"/>
                  </a:lnTo>
                  <a:lnTo>
                    <a:pt x="2865" y="3188"/>
                  </a:lnTo>
                  <a:lnTo>
                    <a:pt x="2866" y="3195"/>
                  </a:lnTo>
                  <a:lnTo>
                    <a:pt x="2866" y="3202"/>
                  </a:lnTo>
                  <a:lnTo>
                    <a:pt x="2864" y="3209"/>
                  </a:lnTo>
                  <a:lnTo>
                    <a:pt x="2862" y="3218"/>
                  </a:lnTo>
                  <a:lnTo>
                    <a:pt x="2858" y="3226"/>
                  </a:lnTo>
                  <a:lnTo>
                    <a:pt x="2853" y="3236"/>
                  </a:lnTo>
                  <a:lnTo>
                    <a:pt x="2846" y="3245"/>
                  </a:lnTo>
                  <a:close/>
                  <a:moveTo>
                    <a:pt x="2724" y="3185"/>
                  </a:moveTo>
                  <a:lnTo>
                    <a:pt x="2721" y="3185"/>
                  </a:lnTo>
                  <a:lnTo>
                    <a:pt x="2719" y="3185"/>
                  </a:lnTo>
                  <a:lnTo>
                    <a:pt x="2694" y="3176"/>
                  </a:lnTo>
                  <a:lnTo>
                    <a:pt x="2673" y="3167"/>
                  </a:lnTo>
                  <a:lnTo>
                    <a:pt x="2654" y="3157"/>
                  </a:lnTo>
                  <a:lnTo>
                    <a:pt x="2636" y="3147"/>
                  </a:lnTo>
                  <a:lnTo>
                    <a:pt x="2618" y="3135"/>
                  </a:lnTo>
                  <a:lnTo>
                    <a:pt x="2603" y="3124"/>
                  </a:lnTo>
                  <a:lnTo>
                    <a:pt x="2585" y="3110"/>
                  </a:lnTo>
                  <a:lnTo>
                    <a:pt x="2567" y="3096"/>
                  </a:lnTo>
                  <a:lnTo>
                    <a:pt x="2618" y="3064"/>
                  </a:lnTo>
                  <a:lnTo>
                    <a:pt x="2656" y="3038"/>
                  </a:lnTo>
                  <a:lnTo>
                    <a:pt x="2670" y="3029"/>
                  </a:lnTo>
                  <a:lnTo>
                    <a:pt x="2683" y="3022"/>
                  </a:lnTo>
                  <a:lnTo>
                    <a:pt x="2688" y="3020"/>
                  </a:lnTo>
                  <a:lnTo>
                    <a:pt x="2693" y="3018"/>
                  </a:lnTo>
                  <a:lnTo>
                    <a:pt x="2698" y="3017"/>
                  </a:lnTo>
                  <a:lnTo>
                    <a:pt x="2702" y="3017"/>
                  </a:lnTo>
                  <a:lnTo>
                    <a:pt x="2705" y="3018"/>
                  </a:lnTo>
                  <a:lnTo>
                    <a:pt x="2708" y="3019"/>
                  </a:lnTo>
                  <a:lnTo>
                    <a:pt x="2711" y="3021"/>
                  </a:lnTo>
                  <a:lnTo>
                    <a:pt x="2714" y="3024"/>
                  </a:lnTo>
                  <a:lnTo>
                    <a:pt x="2720" y="3033"/>
                  </a:lnTo>
                  <a:lnTo>
                    <a:pt x="2724" y="3046"/>
                  </a:lnTo>
                  <a:lnTo>
                    <a:pt x="2735" y="3082"/>
                  </a:lnTo>
                  <a:lnTo>
                    <a:pt x="2746" y="3135"/>
                  </a:lnTo>
                  <a:lnTo>
                    <a:pt x="2739" y="3141"/>
                  </a:lnTo>
                  <a:lnTo>
                    <a:pt x="2733" y="3146"/>
                  </a:lnTo>
                  <a:lnTo>
                    <a:pt x="2729" y="3150"/>
                  </a:lnTo>
                  <a:lnTo>
                    <a:pt x="2726" y="3155"/>
                  </a:lnTo>
                  <a:lnTo>
                    <a:pt x="2725" y="3161"/>
                  </a:lnTo>
                  <a:lnTo>
                    <a:pt x="2725" y="3167"/>
                  </a:lnTo>
                  <a:lnTo>
                    <a:pt x="2724" y="3176"/>
                  </a:lnTo>
                  <a:lnTo>
                    <a:pt x="2724" y="3185"/>
                  </a:lnTo>
                  <a:close/>
                  <a:moveTo>
                    <a:pt x="2258" y="2775"/>
                  </a:moveTo>
                  <a:lnTo>
                    <a:pt x="2250" y="2775"/>
                  </a:lnTo>
                  <a:lnTo>
                    <a:pt x="2232" y="2771"/>
                  </a:lnTo>
                  <a:lnTo>
                    <a:pt x="2217" y="2767"/>
                  </a:lnTo>
                  <a:lnTo>
                    <a:pt x="2203" y="2761"/>
                  </a:lnTo>
                  <a:lnTo>
                    <a:pt x="2190" y="2755"/>
                  </a:lnTo>
                  <a:lnTo>
                    <a:pt x="2178" y="2749"/>
                  </a:lnTo>
                  <a:lnTo>
                    <a:pt x="2169" y="2741"/>
                  </a:lnTo>
                  <a:lnTo>
                    <a:pt x="2159" y="2734"/>
                  </a:lnTo>
                  <a:lnTo>
                    <a:pt x="2151" y="2725"/>
                  </a:lnTo>
                  <a:lnTo>
                    <a:pt x="2143" y="2717"/>
                  </a:lnTo>
                  <a:lnTo>
                    <a:pt x="2135" y="2706"/>
                  </a:lnTo>
                  <a:lnTo>
                    <a:pt x="2127" y="2696"/>
                  </a:lnTo>
                  <a:lnTo>
                    <a:pt x="2119" y="2685"/>
                  </a:lnTo>
                  <a:lnTo>
                    <a:pt x="2102" y="2660"/>
                  </a:lnTo>
                  <a:lnTo>
                    <a:pt x="2084" y="2632"/>
                  </a:lnTo>
                  <a:lnTo>
                    <a:pt x="1998" y="2629"/>
                  </a:lnTo>
                  <a:lnTo>
                    <a:pt x="1997" y="2627"/>
                  </a:lnTo>
                  <a:lnTo>
                    <a:pt x="1995" y="2626"/>
                  </a:lnTo>
                  <a:lnTo>
                    <a:pt x="2018" y="2617"/>
                  </a:lnTo>
                  <a:lnTo>
                    <a:pt x="2036" y="2609"/>
                  </a:lnTo>
                  <a:lnTo>
                    <a:pt x="2051" y="2605"/>
                  </a:lnTo>
                  <a:lnTo>
                    <a:pt x="2061" y="2603"/>
                  </a:lnTo>
                  <a:lnTo>
                    <a:pt x="2070" y="2602"/>
                  </a:lnTo>
                  <a:lnTo>
                    <a:pt x="2076" y="2604"/>
                  </a:lnTo>
                  <a:lnTo>
                    <a:pt x="2081" y="2606"/>
                  </a:lnTo>
                  <a:lnTo>
                    <a:pt x="2084" y="2610"/>
                  </a:lnTo>
                  <a:lnTo>
                    <a:pt x="2089" y="2614"/>
                  </a:lnTo>
                  <a:lnTo>
                    <a:pt x="2092" y="2619"/>
                  </a:lnTo>
                  <a:lnTo>
                    <a:pt x="2096" y="2624"/>
                  </a:lnTo>
                  <a:lnTo>
                    <a:pt x="2102" y="2628"/>
                  </a:lnTo>
                  <a:lnTo>
                    <a:pt x="2111" y="2631"/>
                  </a:lnTo>
                  <a:lnTo>
                    <a:pt x="2121" y="2633"/>
                  </a:lnTo>
                  <a:lnTo>
                    <a:pt x="2135" y="2636"/>
                  </a:lnTo>
                  <a:lnTo>
                    <a:pt x="2153" y="2635"/>
                  </a:lnTo>
                  <a:lnTo>
                    <a:pt x="2143" y="2621"/>
                  </a:lnTo>
                  <a:lnTo>
                    <a:pt x="2132" y="2607"/>
                  </a:lnTo>
                  <a:lnTo>
                    <a:pt x="2121" y="2592"/>
                  </a:lnTo>
                  <a:lnTo>
                    <a:pt x="2111" y="2579"/>
                  </a:lnTo>
                  <a:lnTo>
                    <a:pt x="2079" y="2582"/>
                  </a:lnTo>
                  <a:lnTo>
                    <a:pt x="2048" y="2585"/>
                  </a:lnTo>
                  <a:lnTo>
                    <a:pt x="2017" y="2587"/>
                  </a:lnTo>
                  <a:lnTo>
                    <a:pt x="1985" y="2590"/>
                  </a:lnTo>
                  <a:lnTo>
                    <a:pt x="1980" y="2585"/>
                  </a:lnTo>
                  <a:lnTo>
                    <a:pt x="1974" y="2579"/>
                  </a:lnTo>
                  <a:lnTo>
                    <a:pt x="1995" y="2572"/>
                  </a:lnTo>
                  <a:lnTo>
                    <a:pt x="2014" y="2567"/>
                  </a:lnTo>
                  <a:lnTo>
                    <a:pt x="2031" y="2562"/>
                  </a:lnTo>
                  <a:lnTo>
                    <a:pt x="2048" y="2557"/>
                  </a:lnTo>
                  <a:lnTo>
                    <a:pt x="2065" y="2554"/>
                  </a:lnTo>
                  <a:lnTo>
                    <a:pt x="2084" y="2551"/>
                  </a:lnTo>
                  <a:lnTo>
                    <a:pt x="2107" y="2550"/>
                  </a:lnTo>
                  <a:lnTo>
                    <a:pt x="2132" y="2549"/>
                  </a:lnTo>
                  <a:lnTo>
                    <a:pt x="2159" y="2584"/>
                  </a:lnTo>
                  <a:lnTo>
                    <a:pt x="2173" y="2583"/>
                  </a:lnTo>
                  <a:lnTo>
                    <a:pt x="2187" y="2583"/>
                  </a:lnTo>
                  <a:lnTo>
                    <a:pt x="2166" y="2563"/>
                  </a:lnTo>
                  <a:lnTo>
                    <a:pt x="2149" y="2547"/>
                  </a:lnTo>
                  <a:lnTo>
                    <a:pt x="2141" y="2542"/>
                  </a:lnTo>
                  <a:lnTo>
                    <a:pt x="2134" y="2536"/>
                  </a:lnTo>
                  <a:lnTo>
                    <a:pt x="2127" y="2532"/>
                  </a:lnTo>
                  <a:lnTo>
                    <a:pt x="2120" y="2529"/>
                  </a:lnTo>
                  <a:lnTo>
                    <a:pt x="2107" y="2524"/>
                  </a:lnTo>
                  <a:lnTo>
                    <a:pt x="2090" y="2519"/>
                  </a:lnTo>
                  <a:lnTo>
                    <a:pt x="2071" y="2516"/>
                  </a:lnTo>
                  <a:lnTo>
                    <a:pt x="2046" y="2513"/>
                  </a:lnTo>
                  <a:lnTo>
                    <a:pt x="2046" y="2505"/>
                  </a:lnTo>
                  <a:lnTo>
                    <a:pt x="2051" y="2501"/>
                  </a:lnTo>
                  <a:lnTo>
                    <a:pt x="2056" y="2498"/>
                  </a:lnTo>
                  <a:lnTo>
                    <a:pt x="2063" y="2496"/>
                  </a:lnTo>
                  <a:lnTo>
                    <a:pt x="2071" y="2495"/>
                  </a:lnTo>
                  <a:lnTo>
                    <a:pt x="2087" y="2493"/>
                  </a:lnTo>
                  <a:lnTo>
                    <a:pt x="2105" y="2493"/>
                  </a:lnTo>
                  <a:lnTo>
                    <a:pt x="2140" y="2494"/>
                  </a:lnTo>
                  <a:lnTo>
                    <a:pt x="2173" y="2495"/>
                  </a:lnTo>
                  <a:lnTo>
                    <a:pt x="2192" y="2532"/>
                  </a:lnTo>
                  <a:lnTo>
                    <a:pt x="2211" y="2565"/>
                  </a:lnTo>
                  <a:lnTo>
                    <a:pt x="2227" y="2595"/>
                  </a:lnTo>
                  <a:lnTo>
                    <a:pt x="2242" y="2625"/>
                  </a:lnTo>
                  <a:lnTo>
                    <a:pt x="2247" y="2640"/>
                  </a:lnTo>
                  <a:lnTo>
                    <a:pt x="2252" y="2656"/>
                  </a:lnTo>
                  <a:lnTo>
                    <a:pt x="2256" y="2673"/>
                  </a:lnTo>
                  <a:lnTo>
                    <a:pt x="2259" y="2691"/>
                  </a:lnTo>
                  <a:lnTo>
                    <a:pt x="2261" y="2708"/>
                  </a:lnTo>
                  <a:lnTo>
                    <a:pt x="2261" y="2730"/>
                  </a:lnTo>
                  <a:lnTo>
                    <a:pt x="2260" y="2751"/>
                  </a:lnTo>
                  <a:lnTo>
                    <a:pt x="2258" y="2775"/>
                  </a:lnTo>
                  <a:close/>
                  <a:moveTo>
                    <a:pt x="2220" y="2308"/>
                  </a:moveTo>
                  <a:lnTo>
                    <a:pt x="2208" y="2318"/>
                  </a:lnTo>
                  <a:lnTo>
                    <a:pt x="2196" y="2326"/>
                  </a:lnTo>
                  <a:lnTo>
                    <a:pt x="2185" y="2332"/>
                  </a:lnTo>
                  <a:lnTo>
                    <a:pt x="2174" y="2339"/>
                  </a:lnTo>
                  <a:lnTo>
                    <a:pt x="2154" y="2350"/>
                  </a:lnTo>
                  <a:lnTo>
                    <a:pt x="2133" y="2361"/>
                  </a:lnTo>
                  <a:lnTo>
                    <a:pt x="2147" y="2384"/>
                  </a:lnTo>
                  <a:lnTo>
                    <a:pt x="2162" y="2408"/>
                  </a:lnTo>
                  <a:lnTo>
                    <a:pt x="2175" y="2433"/>
                  </a:lnTo>
                  <a:lnTo>
                    <a:pt x="2190" y="2456"/>
                  </a:lnTo>
                  <a:lnTo>
                    <a:pt x="2185" y="2463"/>
                  </a:lnTo>
                  <a:lnTo>
                    <a:pt x="2181" y="2471"/>
                  </a:lnTo>
                  <a:lnTo>
                    <a:pt x="2158" y="2471"/>
                  </a:lnTo>
                  <a:lnTo>
                    <a:pt x="2138" y="2472"/>
                  </a:lnTo>
                  <a:lnTo>
                    <a:pt x="2120" y="2474"/>
                  </a:lnTo>
                  <a:lnTo>
                    <a:pt x="2105" y="2476"/>
                  </a:lnTo>
                  <a:lnTo>
                    <a:pt x="2073" y="2482"/>
                  </a:lnTo>
                  <a:lnTo>
                    <a:pt x="2040" y="2489"/>
                  </a:lnTo>
                  <a:lnTo>
                    <a:pt x="2039" y="2493"/>
                  </a:lnTo>
                  <a:lnTo>
                    <a:pt x="2038" y="2497"/>
                  </a:lnTo>
                  <a:lnTo>
                    <a:pt x="2035" y="2502"/>
                  </a:lnTo>
                  <a:lnTo>
                    <a:pt x="2032" y="2507"/>
                  </a:lnTo>
                  <a:lnTo>
                    <a:pt x="2024" y="2516"/>
                  </a:lnTo>
                  <a:lnTo>
                    <a:pt x="2014" y="2525"/>
                  </a:lnTo>
                  <a:lnTo>
                    <a:pt x="2003" y="2532"/>
                  </a:lnTo>
                  <a:lnTo>
                    <a:pt x="1993" y="2539"/>
                  </a:lnTo>
                  <a:lnTo>
                    <a:pt x="1982" y="2545"/>
                  </a:lnTo>
                  <a:lnTo>
                    <a:pt x="1974" y="2548"/>
                  </a:lnTo>
                  <a:lnTo>
                    <a:pt x="1973" y="2526"/>
                  </a:lnTo>
                  <a:lnTo>
                    <a:pt x="1972" y="2505"/>
                  </a:lnTo>
                  <a:lnTo>
                    <a:pt x="1971" y="2483"/>
                  </a:lnTo>
                  <a:lnTo>
                    <a:pt x="1968" y="2462"/>
                  </a:lnTo>
                  <a:lnTo>
                    <a:pt x="1962" y="2421"/>
                  </a:lnTo>
                  <a:lnTo>
                    <a:pt x="1955" y="2381"/>
                  </a:lnTo>
                  <a:lnTo>
                    <a:pt x="1947" y="2342"/>
                  </a:lnTo>
                  <a:lnTo>
                    <a:pt x="1939" y="2302"/>
                  </a:lnTo>
                  <a:lnTo>
                    <a:pt x="1931" y="2263"/>
                  </a:lnTo>
                  <a:lnTo>
                    <a:pt x="1924" y="2223"/>
                  </a:lnTo>
                  <a:lnTo>
                    <a:pt x="1930" y="2217"/>
                  </a:lnTo>
                  <a:lnTo>
                    <a:pt x="1937" y="2213"/>
                  </a:lnTo>
                  <a:lnTo>
                    <a:pt x="1943" y="2210"/>
                  </a:lnTo>
                  <a:lnTo>
                    <a:pt x="1949" y="2207"/>
                  </a:lnTo>
                  <a:lnTo>
                    <a:pt x="1956" y="2205"/>
                  </a:lnTo>
                  <a:lnTo>
                    <a:pt x="1962" y="2204"/>
                  </a:lnTo>
                  <a:lnTo>
                    <a:pt x="1969" y="2204"/>
                  </a:lnTo>
                  <a:lnTo>
                    <a:pt x="1977" y="2205"/>
                  </a:lnTo>
                  <a:lnTo>
                    <a:pt x="1984" y="2207"/>
                  </a:lnTo>
                  <a:lnTo>
                    <a:pt x="1991" y="2210"/>
                  </a:lnTo>
                  <a:lnTo>
                    <a:pt x="1998" y="2212"/>
                  </a:lnTo>
                  <a:lnTo>
                    <a:pt x="2005" y="2216"/>
                  </a:lnTo>
                  <a:lnTo>
                    <a:pt x="2020" y="2225"/>
                  </a:lnTo>
                  <a:lnTo>
                    <a:pt x="2035" y="2235"/>
                  </a:lnTo>
                  <a:lnTo>
                    <a:pt x="2050" y="2247"/>
                  </a:lnTo>
                  <a:lnTo>
                    <a:pt x="2063" y="2259"/>
                  </a:lnTo>
                  <a:lnTo>
                    <a:pt x="2077" y="2273"/>
                  </a:lnTo>
                  <a:lnTo>
                    <a:pt x="2091" y="2287"/>
                  </a:lnTo>
                  <a:lnTo>
                    <a:pt x="2115" y="2312"/>
                  </a:lnTo>
                  <a:lnTo>
                    <a:pt x="2135" y="2333"/>
                  </a:lnTo>
                  <a:lnTo>
                    <a:pt x="2156" y="2325"/>
                  </a:lnTo>
                  <a:lnTo>
                    <a:pt x="2175" y="2319"/>
                  </a:lnTo>
                  <a:lnTo>
                    <a:pt x="2195" y="2313"/>
                  </a:lnTo>
                  <a:lnTo>
                    <a:pt x="2220" y="2308"/>
                  </a:lnTo>
                  <a:close/>
                  <a:moveTo>
                    <a:pt x="2040" y="2105"/>
                  </a:moveTo>
                  <a:lnTo>
                    <a:pt x="2041" y="2105"/>
                  </a:lnTo>
                  <a:lnTo>
                    <a:pt x="2043" y="2106"/>
                  </a:lnTo>
                  <a:lnTo>
                    <a:pt x="2043" y="2117"/>
                  </a:lnTo>
                  <a:lnTo>
                    <a:pt x="2041" y="2129"/>
                  </a:lnTo>
                  <a:lnTo>
                    <a:pt x="2038" y="2142"/>
                  </a:lnTo>
                  <a:lnTo>
                    <a:pt x="2033" y="2155"/>
                  </a:lnTo>
                  <a:lnTo>
                    <a:pt x="2027" y="2167"/>
                  </a:lnTo>
                  <a:lnTo>
                    <a:pt x="2020" y="2179"/>
                  </a:lnTo>
                  <a:lnTo>
                    <a:pt x="2017" y="2183"/>
                  </a:lnTo>
                  <a:lnTo>
                    <a:pt x="2013" y="2189"/>
                  </a:lnTo>
                  <a:lnTo>
                    <a:pt x="2008" y="2193"/>
                  </a:lnTo>
                  <a:lnTo>
                    <a:pt x="2003" y="2196"/>
                  </a:lnTo>
                  <a:lnTo>
                    <a:pt x="1997" y="2191"/>
                  </a:lnTo>
                  <a:lnTo>
                    <a:pt x="1992" y="2185"/>
                  </a:lnTo>
                  <a:lnTo>
                    <a:pt x="2040" y="2105"/>
                  </a:lnTo>
                  <a:close/>
                  <a:moveTo>
                    <a:pt x="1972" y="2120"/>
                  </a:moveTo>
                  <a:lnTo>
                    <a:pt x="1975" y="2120"/>
                  </a:lnTo>
                  <a:lnTo>
                    <a:pt x="1979" y="2122"/>
                  </a:lnTo>
                  <a:lnTo>
                    <a:pt x="1984" y="2124"/>
                  </a:lnTo>
                  <a:lnTo>
                    <a:pt x="1992" y="2128"/>
                  </a:lnTo>
                  <a:lnTo>
                    <a:pt x="1979" y="2143"/>
                  </a:lnTo>
                  <a:lnTo>
                    <a:pt x="1969" y="2158"/>
                  </a:lnTo>
                  <a:lnTo>
                    <a:pt x="1960" y="2175"/>
                  </a:lnTo>
                  <a:lnTo>
                    <a:pt x="1950" y="2192"/>
                  </a:lnTo>
                  <a:lnTo>
                    <a:pt x="1947" y="2192"/>
                  </a:lnTo>
                  <a:lnTo>
                    <a:pt x="1943" y="2193"/>
                  </a:lnTo>
                  <a:lnTo>
                    <a:pt x="1939" y="2193"/>
                  </a:lnTo>
                  <a:lnTo>
                    <a:pt x="1945" y="2173"/>
                  </a:lnTo>
                  <a:lnTo>
                    <a:pt x="1953" y="2154"/>
                  </a:lnTo>
                  <a:lnTo>
                    <a:pt x="1961" y="2136"/>
                  </a:lnTo>
                  <a:lnTo>
                    <a:pt x="1972" y="2120"/>
                  </a:lnTo>
                  <a:close/>
                  <a:moveTo>
                    <a:pt x="2207" y="2268"/>
                  </a:moveTo>
                  <a:lnTo>
                    <a:pt x="2197" y="2272"/>
                  </a:lnTo>
                  <a:lnTo>
                    <a:pt x="2189" y="2275"/>
                  </a:lnTo>
                  <a:lnTo>
                    <a:pt x="2179" y="2279"/>
                  </a:lnTo>
                  <a:lnTo>
                    <a:pt x="2171" y="2285"/>
                  </a:lnTo>
                  <a:lnTo>
                    <a:pt x="2146" y="2277"/>
                  </a:lnTo>
                  <a:lnTo>
                    <a:pt x="2125" y="2272"/>
                  </a:lnTo>
                  <a:lnTo>
                    <a:pt x="2116" y="2268"/>
                  </a:lnTo>
                  <a:lnTo>
                    <a:pt x="2108" y="2265"/>
                  </a:lnTo>
                  <a:lnTo>
                    <a:pt x="2100" y="2260"/>
                  </a:lnTo>
                  <a:lnTo>
                    <a:pt x="2093" y="2256"/>
                  </a:lnTo>
                  <a:lnTo>
                    <a:pt x="2087" y="2252"/>
                  </a:lnTo>
                  <a:lnTo>
                    <a:pt x="2080" y="2246"/>
                  </a:lnTo>
                  <a:lnTo>
                    <a:pt x="2074" y="2239"/>
                  </a:lnTo>
                  <a:lnTo>
                    <a:pt x="2069" y="2232"/>
                  </a:lnTo>
                  <a:lnTo>
                    <a:pt x="2056" y="2214"/>
                  </a:lnTo>
                  <a:lnTo>
                    <a:pt x="2042" y="2191"/>
                  </a:lnTo>
                  <a:lnTo>
                    <a:pt x="2050" y="2174"/>
                  </a:lnTo>
                  <a:lnTo>
                    <a:pt x="2057" y="2157"/>
                  </a:lnTo>
                  <a:lnTo>
                    <a:pt x="2064" y="2140"/>
                  </a:lnTo>
                  <a:lnTo>
                    <a:pt x="2072" y="2124"/>
                  </a:lnTo>
                  <a:lnTo>
                    <a:pt x="2079" y="2123"/>
                  </a:lnTo>
                  <a:lnTo>
                    <a:pt x="2088" y="2123"/>
                  </a:lnTo>
                  <a:lnTo>
                    <a:pt x="2087" y="2145"/>
                  </a:lnTo>
                  <a:lnTo>
                    <a:pt x="2086" y="2164"/>
                  </a:lnTo>
                  <a:lnTo>
                    <a:pt x="2084" y="2179"/>
                  </a:lnTo>
                  <a:lnTo>
                    <a:pt x="2084" y="2192"/>
                  </a:lnTo>
                  <a:lnTo>
                    <a:pt x="2087" y="2197"/>
                  </a:lnTo>
                  <a:lnTo>
                    <a:pt x="2089" y="2202"/>
                  </a:lnTo>
                  <a:lnTo>
                    <a:pt x="2093" y="2208"/>
                  </a:lnTo>
                  <a:lnTo>
                    <a:pt x="2098" y="2212"/>
                  </a:lnTo>
                  <a:lnTo>
                    <a:pt x="2105" y="2217"/>
                  </a:lnTo>
                  <a:lnTo>
                    <a:pt x="2112" y="2221"/>
                  </a:lnTo>
                  <a:lnTo>
                    <a:pt x="2121" y="2227"/>
                  </a:lnTo>
                  <a:lnTo>
                    <a:pt x="2133" y="2232"/>
                  </a:lnTo>
                  <a:lnTo>
                    <a:pt x="2133" y="2225"/>
                  </a:lnTo>
                  <a:lnTo>
                    <a:pt x="2132" y="2218"/>
                  </a:lnTo>
                  <a:lnTo>
                    <a:pt x="2130" y="2213"/>
                  </a:lnTo>
                  <a:lnTo>
                    <a:pt x="2128" y="2208"/>
                  </a:lnTo>
                  <a:lnTo>
                    <a:pt x="2121" y="2200"/>
                  </a:lnTo>
                  <a:lnTo>
                    <a:pt x="2116" y="2195"/>
                  </a:lnTo>
                  <a:lnTo>
                    <a:pt x="2118" y="2185"/>
                  </a:lnTo>
                  <a:lnTo>
                    <a:pt x="2121" y="2176"/>
                  </a:lnTo>
                  <a:lnTo>
                    <a:pt x="2126" y="2167"/>
                  </a:lnTo>
                  <a:lnTo>
                    <a:pt x="2131" y="2159"/>
                  </a:lnTo>
                  <a:lnTo>
                    <a:pt x="2141" y="2143"/>
                  </a:lnTo>
                  <a:lnTo>
                    <a:pt x="2152" y="2127"/>
                  </a:lnTo>
                  <a:lnTo>
                    <a:pt x="2131" y="2109"/>
                  </a:lnTo>
                  <a:lnTo>
                    <a:pt x="2114" y="2093"/>
                  </a:lnTo>
                  <a:lnTo>
                    <a:pt x="2106" y="2086"/>
                  </a:lnTo>
                  <a:lnTo>
                    <a:pt x="2097" y="2080"/>
                  </a:lnTo>
                  <a:lnTo>
                    <a:pt x="2088" y="2072"/>
                  </a:lnTo>
                  <a:lnTo>
                    <a:pt x="2077" y="2066"/>
                  </a:lnTo>
                  <a:lnTo>
                    <a:pt x="2062" y="2067"/>
                  </a:lnTo>
                  <a:lnTo>
                    <a:pt x="2045" y="2071"/>
                  </a:lnTo>
                  <a:lnTo>
                    <a:pt x="2027" y="2076"/>
                  </a:lnTo>
                  <a:lnTo>
                    <a:pt x="2010" y="2080"/>
                  </a:lnTo>
                  <a:lnTo>
                    <a:pt x="1992" y="2084"/>
                  </a:lnTo>
                  <a:lnTo>
                    <a:pt x="1976" y="2086"/>
                  </a:lnTo>
                  <a:lnTo>
                    <a:pt x="1968" y="2086"/>
                  </a:lnTo>
                  <a:lnTo>
                    <a:pt x="1962" y="2086"/>
                  </a:lnTo>
                  <a:lnTo>
                    <a:pt x="1956" y="2086"/>
                  </a:lnTo>
                  <a:lnTo>
                    <a:pt x="1952" y="2084"/>
                  </a:lnTo>
                  <a:lnTo>
                    <a:pt x="1950" y="2077"/>
                  </a:lnTo>
                  <a:lnTo>
                    <a:pt x="1950" y="2069"/>
                  </a:lnTo>
                  <a:lnTo>
                    <a:pt x="1960" y="2062"/>
                  </a:lnTo>
                  <a:lnTo>
                    <a:pt x="1969" y="2055"/>
                  </a:lnTo>
                  <a:lnTo>
                    <a:pt x="1979" y="2050"/>
                  </a:lnTo>
                  <a:lnTo>
                    <a:pt x="1987" y="2046"/>
                  </a:lnTo>
                  <a:lnTo>
                    <a:pt x="1997" y="2042"/>
                  </a:lnTo>
                  <a:lnTo>
                    <a:pt x="2005" y="2039"/>
                  </a:lnTo>
                  <a:lnTo>
                    <a:pt x="2014" y="2036"/>
                  </a:lnTo>
                  <a:lnTo>
                    <a:pt x="2023" y="2034"/>
                  </a:lnTo>
                  <a:lnTo>
                    <a:pt x="2042" y="2032"/>
                  </a:lnTo>
                  <a:lnTo>
                    <a:pt x="2061" y="2031"/>
                  </a:lnTo>
                  <a:lnTo>
                    <a:pt x="2083" y="2030"/>
                  </a:lnTo>
                  <a:lnTo>
                    <a:pt x="2107" y="2028"/>
                  </a:lnTo>
                  <a:lnTo>
                    <a:pt x="2100" y="2014"/>
                  </a:lnTo>
                  <a:lnTo>
                    <a:pt x="2093" y="2000"/>
                  </a:lnTo>
                  <a:lnTo>
                    <a:pt x="2084" y="1989"/>
                  </a:lnTo>
                  <a:lnTo>
                    <a:pt x="2075" y="1978"/>
                  </a:lnTo>
                  <a:lnTo>
                    <a:pt x="2065" y="1969"/>
                  </a:lnTo>
                  <a:lnTo>
                    <a:pt x="2055" y="1960"/>
                  </a:lnTo>
                  <a:lnTo>
                    <a:pt x="2044" y="1953"/>
                  </a:lnTo>
                  <a:lnTo>
                    <a:pt x="2033" y="1946"/>
                  </a:lnTo>
                  <a:lnTo>
                    <a:pt x="2010" y="1933"/>
                  </a:lnTo>
                  <a:lnTo>
                    <a:pt x="1985" y="1921"/>
                  </a:lnTo>
                  <a:lnTo>
                    <a:pt x="1960" y="1910"/>
                  </a:lnTo>
                  <a:lnTo>
                    <a:pt x="1936" y="1898"/>
                  </a:lnTo>
                  <a:lnTo>
                    <a:pt x="1935" y="1895"/>
                  </a:lnTo>
                  <a:lnTo>
                    <a:pt x="1936" y="1893"/>
                  </a:lnTo>
                  <a:lnTo>
                    <a:pt x="1937" y="1890"/>
                  </a:lnTo>
                  <a:lnTo>
                    <a:pt x="1939" y="1884"/>
                  </a:lnTo>
                  <a:lnTo>
                    <a:pt x="1957" y="1888"/>
                  </a:lnTo>
                  <a:lnTo>
                    <a:pt x="1974" y="1895"/>
                  </a:lnTo>
                  <a:lnTo>
                    <a:pt x="1991" y="1900"/>
                  </a:lnTo>
                  <a:lnTo>
                    <a:pt x="2006" y="1906"/>
                  </a:lnTo>
                  <a:lnTo>
                    <a:pt x="2021" y="1913"/>
                  </a:lnTo>
                  <a:lnTo>
                    <a:pt x="2035" y="1920"/>
                  </a:lnTo>
                  <a:lnTo>
                    <a:pt x="2049" y="1928"/>
                  </a:lnTo>
                  <a:lnTo>
                    <a:pt x="2061" y="1935"/>
                  </a:lnTo>
                  <a:lnTo>
                    <a:pt x="2073" y="1943"/>
                  </a:lnTo>
                  <a:lnTo>
                    <a:pt x="2084" y="1952"/>
                  </a:lnTo>
                  <a:lnTo>
                    <a:pt x="2095" y="1961"/>
                  </a:lnTo>
                  <a:lnTo>
                    <a:pt x="2105" y="1971"/>
                  </a:lnTo>
                  <a:lnTo>
                    <a:pt x="2114" y="1980"/>
                  </a:lnTo>
                  <a:lnTo>
                    <a:pt x="2124" y="1991"/>
                  </a:lnTo>
                  <a:lnTo>
                    <a:pt x="2132" y="2002"/>
                  </a:lnTo>
                  <a:lnTo>
                    <a:pt x="2139" y="2013"/>
                  </a:lnTo>
                  <a:lnTo>
                    <a:pt x="2147" y="2025"/>
                  </a:lnTo>
                  <a:lnTo>
                    <a:pt x="2153" y="2037"/>
                  </a:lnTo>
                  <a:lnTo>
                    <a:pt x="2159" y="2050"/>
                  </a:lnTo>
                  <a:lnTo>
                    <a:pt x="2166" y="2064"/>
                  </a:lnTo>
                  <a:lnTo>
                    <a:pt x="2171" y="2078"/>
                  </a:lnTo>
                  <a:lnTo>
                    <a:pt x="2175" y="2092"/>
                  </a:lnTo>
                  <a:lnTo>
                    <a:pt x="2181" y="2107"/>
                  </a:lnTo>
                  <a:lnTo>
                    <a:pt x="2185" y="2122"/>
                  </a:lnTo>
                  <a:lnTo>
                    <a:pt x="2192" y="2155"/>
                  </a:lnTo>
                  <a:lnTo>
                    <a:pt x="2197" y="2191"/>
                  </a:lnTo>
                  <a:lnTo>
                    <a:pt x="2203" y="2228"/>
                  </a:lnTo>
                  <a:lnTo>
                    <a:pt x="2207" y="2268"/>
                  </a:lnTo>
                  <a:close/>
                  <a:moveTo>
                    <a:pt x="2063" y="1838"/>
                  </a:moveTo>
                  <a:lnTo>
                    <a:pt x="2062" y="1842"/>
                  </a:lnTo>
                  <a:lnTo>
                    <a:pt x="2059" y="1844"/>
                  </a:lnTo>
                  <a:lnTo>
                    <a:pt x="2053" y="1847"/>
                  </a:lnTo>
                  <a:lnTo>
                    <a:pt x="2041" y="1853"/>
                  </a:lnTo>
                  <a:lnTo>
                    <a:pt x="2032" y="1847"/>
                  </a:lnTo>
                  <a:lnTo>
                    <a:pt x="2023" y="1842"/>
                  </a:lnTo>
                  <a:lnTo>
                    <a:pt x="2015" y="1837"/>
                  </a:lnTo>
                  <a:lnTo>
                    <a:pt x="2006" y="1832"/>
                  </a:lnTo>
                  <a:lnTo>
                    <a:pt x="2017" y="1825"/>
                  </a:lnTo>
                  <a:lnTo>
                    <a:pt x="2027" y="1818"/>
                  </a:lnTo>
                  <a:lnTo>
                    <a:pt x="2036" y="1823"/>
                  </a:lnTo>
                  <a:lnTo>
                    <a:pt x="2045" y="1827"/>
                  </a:lnTo>
                  <a:lnTo>
                    <a:pt x="2054" y="1832"/>
                  </a:lnTo>
                  <a:lnTo>
                    <a:pt x="2063" y="1838"/>
                  </a:lnTo>
                  <a:close/>
                  <a:moveTo>
                    <a:pt x="2035" y="1785"/>
                  </a:moveTo>
                  <a:lnTo>
                    <a:pt x="2039" y="1797"/>
                  </a:lnTo>
                  <a:lnTo>
                    <a:pt x="1973" y="1797"/>
                  </a:lnTo>
                  <a:lnTo>
                    <a:pt x="1974" y="1791"/>
                  </a:lnTo>
                  <a:lnTo>
                    <a:pt x="1975" y="1787"/>
                  </a:lnTo>
                  <a:lnTo>
                    <a:pt x="1991" y="1786"/>
                  </a:lnTo>
                  <a:lnTo>
                    <a:pt x="2005" y="1786"/>
                  </a:lnTo>
                  <a:lnTo>
                    <a:pt x="2020" y="1785"/>
                  </a:lnTo>
                  <a:lnTo>
                    <a:pt x="2035" y="1785"/>
                  </a:lnTo>
                  <a:close/>
                  <a:moveTo>
                    <a:pt x="2014" y="1753"/>
                  </a:moveTo>
                  <a:lnTo>
                    <a:pt x="1999" y="1757"/>
                  </a:lnTo>
                  <a:lnTo>
                    <a:pt x="1984" y="1762"/>
                  </a:lnTo>
                  <a:lnTo>
                    <a:pt x="1973" y="1754"/>
                  </a:lnTo>
                  <a:lnTo>
                    <a:pt x="1961" y="1747"/>
                  </a:lnTo>
                  <a:lnTo>
                    <a:pt x="1957" y="1743"/>
                  </a:lnTo>
                  <a:lnTo>
                    <a:pt x="1954" y="1739"/>
                  </a:lnTo>
                  <a:lnTo>
                    <a:pt x="1953" y="1735"/>
                  </a:lnTo>
                  <a:lnTo>
                    <a:pt x="1953" y="1731"/>
                  </a:lnTo>
                  <a:lnTo>
                    <a:pt x="1974" y="1730"/>
                  </a:lnTo>
                  <a:lnTo>
                    <a:pt x="1988" y="1731"/>
                  </a:lnTo>
                  <a:lnTo>
                    <a:pt x="1994" y="1733"/>
                  </a:lnTo>
                  <a:lnTo>
                    <a:pt x="2000" y="1737"/>
                  </a:lnTo>
                  <a:lnTo>
                    <a:pt x="2006" y="1744"/>
                  </a:lnTo>
                  <a:lnTo>
                    <a:pt x="2014" y="1753"/>
                  </a:lnTo>
                  <a:close/>
                  <a:moveTo>
                    <a:pt x="2005" y="1697"/>
                  </a:moveTo>
                  <a:lnTo>
                    <a:pt x="2005" y="1701"/>
                  </a:lnTo>
                  <a:lnTo>
                    <a:pt x="2006" y="1707"/>
                  </a:lnTo>
                  <a:lnTo>
                    <a:pt x="2002" y="1711"/>
                  </a:lnTo>
                  <a:lnTo>
                    <a:pt x="1998" y="1716"/>
                  </a:lnTo>
                  <a:lnTo>
                    <a:pt x="1995" y="1718"/>
                  </a:lnTo>
                  <a:lnTo>
                    <a:pt x="1993" y="1720"/>
                  </a:lnTo>
                  <a:lnTo>
                    <a:pt x="1990" y="1722"/>
                  </a:lnTo>
                  <a:lnTo>
                    <a:pt x="1986" y="1722"/>
                  </a:lnTo>
                  <a:lnTo>
                    <a:pt x="1971" y="1719"/>
                  </a:lnTo>
                  <a:lnTo>
                    <a:pt x="1959" y="1716"/>
                  </a:lnTo>
                  <a:lnTo>
                    <a:pt x="1954" y="1714"/>
                  </a:lnTo>
                  <a:lnTo>
                    <a:pt x="1950" y="1712"/>
                  </a:lnTo>
                  <a:lnTo>
                    <a:pt x="1947" y="1708"/>
                  </a:lnTo>
                  <a:lnTo>
                    <a:pt x="1945" y="1704"/>
                  </a:lnTo>
                  <a:lnTo>
                    <a:pt x="1959" y="1697"/>
                  </a:lnTo>
                  <a:lnTo>
                    <a:pt x="1972" y="1693"/>
                  </a:lnTo>
                  <a:lnTo>
                    <a:pt x="1979" y="1691"/>
                  </a:lnTo>
                  <a:lnTo>
                    <a:pt x="1987" y="1691"/>
                  </a:lnTo>
                  <a:lnTo>
                    <a:pt x="1996" y="1693"/>
                  </a:lnTo>
                  <a:lnTo>
                    <a:pt x="2005" y="1697"/>
                  </a:lnTo>
                  <a:close/>
                  <a:moveTo>
                    <a:pt x="1984" y="1660"/>
                  </a:moveTo>
                  <a:lnTo>
                    <a:pt x="1979" y="1667"/>
                  </a:lnTo>
                  <a:lnTo>
                    <a:pt x="1974" y="1674"/>
                  </a:lnTo>
                  <a:lnTo>
                    <a:pt x="1966" y="1674"/>
                  </a:lnTo>
                  <a:lnTo>
                    <a:pt x="1952" y="1669"/>
                  </a:lnTo>
                  <a:lnTo>
                    <a:pt x="1938" y="1663"/>
                  </a:lnTo>
                  <a:lnTo>
                    <a:pt x="1924" y="1658"/>
                  </a:lnTo>
                  <a:lnTo>
                    <a:pt x="1910" y="1654"/>
                  </a:lnTo>
                  <a:lnTo>
                    <a:pt x="1914" y="1651"/>
                  </a:lnTo>
                  <a:lnTo>
                    <a:pt x="1917" y="1649"/>
                  </a:lnTo>
                  <a:lnTo>
                    <a:pt x="1920" y="1648"/>
                  </a:lnTo>
                  <a:lnTo>
                    <a:pt x="1924" y="1646"/>
                  </a:lnTo>
                  <a:lnTo>
                    <a:pt x="1934" y="1645"/>
                  </a:lnTo>
                  <a:lnTo>
                    <a:pt x="1943" y="1646"/>
                  </a:lnTo>
                  <a:lnTo>
                    <a:pt x="1953" y="1649"/>
                  </a:lnTo>
                  <a:lnTo>
                    <a:pt x="1963" y="1652"/>
                  </a:lnTo>
                  <a:lnTo>
                    <a:pt x="1974" y="1656"/>
                  </a:lnTo>
                  <a:lnTo>
                    <a:pt x="1984" y="1660"/>
                  </a:lnTo>
                  <a:close/>
                  <a:moveTo>
                    <a:pt x="1957" y="1618"/>
                  </a:moveTo>
                  <a:lnTo>
                    <a:pt x="1946" y="1626"/>
                  </a:lnTo>
                  <a:lnTo>
                    <a:pt x="1939" y="1625"/>
                  </a:lnTo>
                  <a:lnTo>
                    <a:pt x="1933" y="1623"/>
                  </a:lnTo>
                  <a:lnTo>
                    <a:pt x="1926" y="1622"/>
                  </a:lnTo>
                  <a:lnTo>
                    <a:pt x="1922" y="1620"/>
                  </a:lnTo>
                  <a:lnTo>
                    <a:pt x="1915" y="1614"/>
                  </a:lnTo>
                  <a:lnTo>
                    <a:pt x="1907" y="1607"/>
                  </a:lnTo>
                  <a:lnTo>
                    <a:pt x="1912" y="1600"/>
                  </a:lnTo>
                  <a:lnTo>
                    <a:pt x="1918" y="1593"/>
                  </a:lnTo>
                  <a:lnTo>
                    <a:pt x="1921" y="1589"/>
                  </a:lnTo>
                  <a:lnTo>
                    <a:pt x="1924" y="1586"/>
                  </a:lnTo>
                  <a:lnTo>
                    <a:pt x="1927" y="1584"/>
                  </a:lnTo>
                  <a:lnTo>
                    <a:pt x="1930" y="1584"/>
                  </a:lnTo>
                  <a:lnTo>
                    <a:pt x="1937" y="1589"/>
                  </a:lnTo>
                  <a:lnTo>
                    <a:pt x="1943" y="1597"/>
                  </a:lnTo>
                  <a:lnTo>
                    <a:pt x="1947" y="1601"/>
                  </a:lnTo>
                  <a:lnTo>
                    <a:pt x="1950" y="1606"/>
                  </a:lnTo>
                  <a:lnTo>
                    <a:pt x="1954" y="1612"/>
                  </a:lnTo>
                  <a:lnTo>
                    <a:pt x="1957" y="1618"/>
                  </a:lnTo>
                  <a:close/>
                  <a:moveTo>
                    <a:pt x="1930" y="1565"/>
                  </a:moveTo>
                  <a:lnTo>
                    <a:pt x="1927" y="1569"/>
                  </a:lnTo>
                  <a:lnTo>
                    <a:pt x="1924" y="1575"/>
                  </a:lnTo>
                  <a:lnTo>
                    <a:pt x="1912" y="1575"/>
                  </a:lnTo>
                  <a:lnTo>
                    <a:pt x="1899" y="1565"/>
                  </a:lnTo>
                  <a:lnTo>
                    <a:pt x="1885" y="1556"/>
                  </a:lnTo>
                  <a:lnTo>
                    <a:pt x="1889" y="1550"/>
                  </a:lnTo>
                  <a:lnTo>
                    <a:pt x="1895" y="1546"/>
                  </a:lnTo>
                  <a:lnTo>
                    <a:pt x="1900" y="1544"/>
                  </a:lnTo>
                  <a:lnTo>
                    <a:pt x="1906" y="1543"/>
                  </a:lnTo>
                  <a:lnTo>
                    <a:pt x="1909" y="1543"/>
                  </a:lnTo>
                  <a:lnTo>
                    <a:pt x="1914" y="1544"/>
                  </a:lnTo>
                  <a:lnTo>
                    <a:pt x="1917" y="1546"/>
                  </a:lnTo>
                  <a:lnTo>
                    <a:pt x="1920" y="1548"/>
                  </a:lnTo>
                  <a:lnTo>
                    <a:pt x="1923" y="1551"/>
                  </a:lnTo>
                  <a:lnTo>
                    <a:pt x="1925" y="1555"/>
                  </a:lnTo>
                  <a:lnTo>
                    <a:pt x="1928" y="1560"/>
                  </a:lnTo>
                  <a:lnTo>
                    <a:pt x="1930" y="1565"/>
                  </a:lnTo>
                  <a:close/>
                  <a:moveTo>
                    <a:pt x="1920" y="1514"/>
                  </a:moveTo>
                  <a:lnTo>
                    <a:pt x="1916" y="1517"/>
                  </a:lnTo>
                  <a:lnTo>
                    <a:pt x="1910" y="1520"/>
                  </a:lnTo>
                  <a:lnTo>
                    <a:pt x="1905" y="1521"/>
                  </a:lnTo>
                  <a:lnTo>
                    <a:pt x="1899" y="1522"/>
                  </a:lnTo>
                  <a:lnTo>
                    <a:pt x="1886" y="1523"/>
                  </a:lnTo>
                  <a:lnTo>
                    <a:pt x="1879" y="1523"/>
                  </a:lnTo>
                  <a:lnTo>
                    <a:pt x="1846" y="1508"/>
                  </a:lnTo>
                  <a:lnTo>
                    <a:pt x="1848" y="1499"/>
                  </a:lnTo>
                  <a:lnTo>
                    <a:pt x="1850" y="1491"/>
                  </a:lnTo>
                  <a:lnTo>
                    <a:pt x="1867" y="1496"/>
                  </a:lnTo>
                  <a:lnTo>
                    <a:pt x="1884" y="1503"/>
                  </a:lnTo>
                  <a:lnTo>
                    <a:pt x="1902" y="1508"/>
                  </a:lnTo>
                  <a:lnTo>
                    <a:pt x="1920" y="1514"/>
                  </a:lnTo>
                  <a:close/>
                  <a:moveTo>
                    <a:pt x="1900" y="1476"/>
                  </a:moveTo>
                  <a:lnTo>
                    <a:pt x="1836" y="1475"/>
                  </a:lnTo>
                  <a:lnTo>
                    <a:pt x="1828" y="1466"/>
                  </a:lnTo>
                  <a:lnTo>
                    <a:pt x="1839" y="1459"/>
                  </a:lnTo>
                  <a:lnTo>
                    <a:pt x="1848" y="1455"/>
                  </a:lnTo>
                  <a:lnTo>
                    <a:pt x="1855" y="1452"/>
                  </a:lnTo>
                  <a:lnTo>
                    <a:pt x="1863" y="1452"/>
                  </a:lnTo>
                  <a:lnTo>
                    <a:pt x="1870" y="1454"/>
                  </a:lnTo>
                  <a:lnTo>
                    <a:pt x="1879" y="1458"/>
                  </a:lnTo>
                  <a:lnTo>
                    <a:pt x="1888" y="1466"/>
                  </a:lnTo>
                  <a:lnTo>
                    <a:pt x="1900" y="1476"/>
                  </a:lnTo>
                  <a:close/>
                  <a:moveTo>
                    <a:pt x="1877" y="1414"/>
                  </a:moveTo>
                  <a:lnTo>
                    <a:pt x="1877" y="1424"/>
                  </a:lnTo>
                  <a:lnTo>
                    <a:pt x="1872" y="1428"/>
                  </a:lnTo>
                  <a:lnTo>
                    <a:pt x="1867" y="1431"/>
                  </a:lnTo>
                  <a:lnTo>
                    <a:pt x="1861" y="1432"/>
                  </a:lnTo>
                  <a:lnTo>
                    <a:pt x="1855" y="1433"/>
                  </a:lnTo>
                  <a:lnTo>
                    <a:pt x="1844" y="1432"/>
                  </a:lnTo>
                  <a:lnTo>
                    <a:pt x="1832" y="1431"/>
                  </a:lnTo>
                  <a:lnTo>
                    <a:pt x="1817" y="1398"/>
                  </a:lnTo>
                  <a:lnTo>
                    <a:pt x="1824" y="1396"/>
                  </a:lnTo>
                  <a:lnTo>
                    <a:pt x="1831" y="1396"/>
                  </a:lnTo>
                  <a:lnTo>
                    <a:pt x="1839" y="1397"/>
                  </a:lnTo>
                  <a:lnTo>
                    <a:pt x="1846" y="1399"/>
                  </a:lnTo>
                  <a:lnTo>
                    <a:pt x="1862" y="1406"/>
                  </a:lnTo>
                  <a:lnTo>
                    <a:pt x="1877" y="1414"/>
                  </a:lnTo>
                  <a:close/>
                  <a:moveTo>
                    <a:pt x="1861" y="1352"/>
                  </a:moveTo>
                  <a:lnTo>
                    <a:pt x="1860" y="1364"/>
                  </a:lnTo>
                  <a:lnTo>
                    <a:pt x="1859" y="1377"/>
                  </a:lnTo>
                  <a:lnTo>
                    <a:pt x="1851" y="1377"/>
                  </a:lnTo>
                  <a:lnTo>
                    <a:pt x="1843" y="1378"/>
                  </a:lnTo>
                  <a:lnTo>
                    <a:pt x="1824" y="1377"/>
                  </a:lnTo>
                  <a:lnTo>
                    <a:pt x="1810" y="1376"/>
                  </a:lnTo>
                  <a:lnTo>
                    <a:pt x="1805" y="1376"/>
                  </a:lnTo>
                  <a:lnTo>
                    <a:pt x="1801" y="1375"/>
                  </a:lnTo>
                  <a:lnTo>
                    <a:pt x="1795" y="1372"/>
                  </a:lnTo>
                  <a:lnTo>
                    <a:pt x="1790" y="1368"/>
                  </a:lnTo>
                  <a:lnTo>
                    <a:pt x="1795" y="1358"/>
                  </a:lnTo>
                  <a:lnTo>
                    <a:pt x="1801" y="1350"/>
                  </a:lnTo>
                  <a:lnTo>
                    <a:pt x="1806" y="1341"/>
                  </a:lnTo>
                  <a:lnTo>
                    <a:pt x="1811" y="1333"/>
                  </a:lnTo>
                  <a:lnTo>
                    <a:pt x="1817" y="1336"/>
                  </a:lnTo>
                  <a:lnTo>
                    <a:pt x="1823" y="1339"/>
                  </a:lnTo>
                  <a:lnTo>
                    <a:pt x="1829" y="1340"/>
                  </a:lnTo>
                  <a:lnTo>
                    <a:pt x="1835" y="1342"/>
                  </a:lnTo>
                  <a:lnTo>
                    <a:pt x="1842" y="1343"/>
                  </a:lnTo>
                  <a:lnTo>
                    <a:pt x="1848" y="1344"/>
                  </a:lnTo>
                  <a:lnTo>
                    <a:pt x="1854" y="1347"/>
                  </a:lnTo>
                  <a:lnTo>
                    <a:pt x="1861" y="1352"/>
                  </a:lnTo>
                  <a:close/>
                  <a:moveTo>
                    <a:pt x="1839" y="1315"/>
                  </a:moveTo>
                  <a:lnTo>
                    <a:pt x="1840" y="1316"/>
                  </a:lnTo>
                  <a:lnTo>
                    <a:pt x="1838" y="1317"/>
                  </a:lnTo>
                  <a:lnTo>
                    <a:pt x="1835" y="1318"/>
                  </a:lnTo>
                  <a:lnTo>
                    <a:pt x="1832" y="1319"/>
                  </a:lnTo>
                  <a:lnTo>
                    <a:pt x="1824" y="1319"/>
                  </a:lnTo>
                  <a:lnTo>
                    <a:pt x="1817" y="1319"/>
                  </a:lnTo>
                  <a:lnTo>
                    <a:pt x="1809" y="1317"/>
                  </a:lnTo>
                  <a:lnTo>
                    <a:pt x="1801" y="1314"/>
                  </a:lnTo>
                  <a:lnTo>
                    <a:pt x="1792" y="1309"/>
                  </a:lnTo>
                  <a:lnTo>
                    <a:pt x="1785" y="1306"/>
                  </a:lnTo>
                  <a:lnTo>
                    <a:pt x="1777" y="1303"/>
                  </a:lnTo>
                  <a:lnTo>
                    <a:pt x="1771" y="1301"/>
                  </a:lnTo>
                  <a:lnTo>
                    <a:pt x="1769" y="1301"/>
                  </a:lnTo>
                  <a:lnTo>
                    <a:pt x="1767" y="1301"/>
                  </a:lnTo>
                  <a:lnTo>
                    <a:pt x="1765" y="1302"/>
                  </a:lnTo>
                  <a:lnTo>
                    <a:pt x="1763" y="1303"/>
                  </a:lnTo>
                  <a:lnTo>
                    <a:pt x="1767" y="1299"/>
                  </a:lnTo>
                  <a:lnTo>
                    <a:pt x="1772" y="1295"/>
                  </a:lnTo>
                  <a:lnTo>
                    <a:pt x="1776" y="1290"/>
                  </a:lnTo>
                  <a:lnTo>
                    <a:pt x="1782" y="1288"/>
                  </a:lnTo>
                  <a:lnTo>
                    <a:pt x="1786" y="1287"/>
                  </a:lnTo>
                  <a:lnTo>
                    <a:pt x="1791" y="1286"/>
                  </a:lnTo>
                  <a:lnTo>
                    <a:pt x="1796" y="1286"/>
                  </a:lnTo>
                  <a:lnTo>
                    <a:pt x="1802" y="1287"/>
                  </a:lnTo>
                  <a:lnTo>
                    <a:pt x="1807" y="1288"/>
                  </a:lnTo>
                  <a:lnTo>
                    <a:pt x="1812" y="1290"/>
                  </a:lnTo>
                  <a:lnTo>
                    <a:pt x="1816" y="1294"/>
                  </a:lnTo>
                  <a:lnTo>
                    <a:pt x="1822" y="1297"/>
                  </a:lnTo>
                  <a:lnTo>
                    <a:pt x="1831" y="1305"/>
                  </a:lnTo>
                  <a:lnTo>
                    <a:pt x="1839" y="1315"/>
                  </a:lnTo>
                  <a:close/>
                  <a:moveTo>
                    <a:pt x="1816" y="1253"/>
                  </a:moveTo>
                  <a:lnTo>
                    <a:pt x="1815" y="1258"/>
                  </a:lnTo>
                  <a:lnTo>
                    <a:pt x="1815" y="1263"/>
                  </a:lnTo>
                  <a:lnTo>
                    <a:pt x="1782" y="1273"/>
                  </a:lnTo>
                  <a:lnTo>
                    <a:pt x="1766" y="1270"/>
                  </a:lnTo>
                  <a:lnTo>
                    <a:pt x="1754" y="1267"/>
                  </a:lnTo>
                  <a:lnTo>
                    <a:pt x="1750" y="1265"/>
                  </a:lnTo>
                  <a:lnTo>
                    <a:pt x="1747" y="1263"/>
                  </a:lnTo>
                  <a:lnTo>
                    <a:pt x="1745" y="1261"/>
                  </a:lnTo>
                  <a:lnTo>
                    <a:pt x="1744" y="1258"/>
                  </a:lnTo>
                  <a:lnTo>
                    <a:pt x="1744" y="1256"/>
                  </a:lnTo>
                  <a:lnTo>
                    <a:pt x="1745" y="1252"/>
                  </a:lnTo>
                  <a:lnTo>
                    <a:pt x="1746" y="1249"/>
                  </a:lnTo>
                  <a:lnTo>
                    <a:pt x="1749" y="1246"/>
                  </a:lnTo>
                  <a:lnTo>
                    <a:pt x="1756" y="1240"/>
                  </a:lnTo>
                  <a:lnTo>
                    <a:pt x="1766" y="1231"/>
                  </a:lnTo>
                  <a:lnTo>
                    <a:pt x="1776" y="1236"/>
                  </a:lnTo>
                  <a:lnTo>
                    <a:pt x="1786" y="1243"/>
                  </a:lnTo>
                  <a:lnTo>
                    <a:pt x="1792" y="1245"/>
                  </a:lnTo>
                  <a:lnTo>
                    <a:pt x="1799" y="1248"/>
                  </a:lnTo>
                  <a:lnTo>
                    <a:pt x="1807" y="1251"/>
                  </a:lnTo>
                  <a:lnTo>
                    <a:pt x="1816" y="1253"/>
                  </a:lnTo>
                  <a:close/>
                  <a:moveTo>
                    <a:pt x="1797" y="1202"/>
                  </a:moveTo>
                  <a:lnTo>
                    <a:pt x="1791" y="1208"/>
                  </a:lnTo>
                  <a:lnTo>
                    <a:pt x="1784" y="1213"/>
                  </a:lnTo>
                  <a:lnTo>
                    <a:pt x="1781" y="1216"/>
                  </a:lnTo>
                  <a:lnTo>
                    <a:pt x="1777" y="1219"/>
                  </a:lnTo>
                  <a:lnTo>
                    <a:pt x="1774" y="1220"/>
                  </a:lnTo>
                  <a:lnTo>
                    <a:pt x="1771" y="1220"/>
                  </a:lnTo>
                  <a:lnTo>
                    <a:pt x="1764" y="1217"/>
                  </a:lnTo>
                  <a:lnTo>
                    <a:pt x="1758" y="1215"/>
                  </a:lnTo>
                  <a:lnTo>
                    <a:pt x="1754" y="1213"/>
                  </a:lnTo>
                  <a:lnTo>
                    <a:pt x="1750" y="1210"/>
                  </a:lnTo>
                  <a:lnTo>
                    <a:pt x="1745" y="1204"/>
                  </a:lnTo>
                  <a:lnTo>
                    <a:pt x="1739" y="1196"/>
                  </a:lnTo>
                  <a:lnTo>
                    <a:pt x="1755" y="1191"/>
                  </a:lnTo>
                  <a:lnTo>
                    <a:pt x="1769" y="1187"/>
                  </a:lnTo>
                  <a:lnTo>
                    <a:pt x="1775" y="1187"/>
                  </a:lnTo>
                  <a:lnTo>
                    <a:pt x="1782" y="1189"/>
                  </a:lnTo>
                  <a:lnTo>
                    <a:pt x="1789" y="1194"/>
                  </a:lnTo>
                  <a:lnTo>
                    <a:pt x="1797" y="1202"/>
                  </a:lnTo>
                  <a:close/>
                  <a:moveTo>
                    <a:pt x="1790" y="1165"/>
                  </a:moveTo>
                  <a:lnTo>
                    <a:pt x="1784" y="1170"/>
                  </a:lnTo>
                  <a:lnTo>
                    <a:pt x="1778" y="1173"/>
                  </a:lnTo>
                  <a:lnTo>
                    <a:pt x="1773" y="1175"/>
                  </a:lnTo>
                  <a:lnTo>
                    <a:pt x="1765" y="1177"/>
                  </a:lnTo>
                  <a:lnTo>
                    <a:pt x="1735" y="1170"/>
                  </a:lnTo>
                  <a:lnTo>
                    <a:pt x="1713" y="1164"/>
                  </a:lnTo>
                  <a:lnTo>
                    <a:pt x="1710" y="1161"/>
                  </a:lnTo>
                  <a:lnTo>
                    <a:pt x="1708" y="1159"/>
                  </a:lnTo>
                  <a:lnTo>
                    <a:pt x="1707" y="1157"/>
                  </a:lnTo>
                  <a:lnTo>
                    <a:pt x="1708" y="1155"/>
                  </a:lnTo>
                  <a:lnTo>
                    <a:pt x="1711" y="1152"/>
                  </a:lnTo>
                  <a:lnTo>
                    <a:pt x="1715" y="1150"/>
                  </a:lnTo>
                  <a:lnTo>
                    <a:pt x="1721" y="1147"/>
                  </a:lnTo>
                  <a:lnTo>
                    <a:pt x="1730" y="1144"/>
                  </a:lnTo>
                  <a:lnTo>
                    <a:pt x="1747" y="1150"/>
                  </a:lnTo>
                  <a:lnTo>
                    <a:pt x="1762" y="1155"/>
                  </a:lnTo>
                  <a:lnTo>
                    <a:pt x="1775" y="1159"/>
                  </a:lnTo>
                  <a:lnTo>
                    <a:pt x="1790" y="1165"/>
                  </a:lnTo>
                  <a:close/>
                  <a:moveTo>
                    <a:pt x="1751" y="1110"/>
                  </a:moveTo>
                  <a:lnTo>
                    <a:pt x="1743" y="1118"/>
                  </a:lnTo>
                  <a:lnTo>
                    <a:pt x="1735" y="1128"/>
                  </a:lnTo>
                  <a:lnTo>
                    <a:pt x="1725" y="1120"/>
                  </a:lnTo>
                  <a:lnTo>
                    <a:pt x="1713" y="1113"/>
                  </a:lnTo>
                  <a:lnTo>
                    <a:pt x="1702" y="1107"/>
                  </a:lnTo>
                  <a:lnTo>
                    <a:pt x="1692" y="1100"/>
                  </a:lnTo>
                  <a:lnTo>
                    <a:pt x="1699" y="1097"/>
                  </a:lnTo>
                  <a:lnTo>
                    <a:pt x="1707" y="1095"/>
                  </a:lnTo>
                  <a:lnTo>
                    <a:pt x="1715" y="1094"/>
                  </a:lnTo>
                  <a:lnTo>
                    <a:pt x="1725" y="1094"/>
                  </a:lnTo>
                  <a:lnTo>
                    <a:pt x="1733" y="1095"/>
                  </a:lnTo>
                  <a:lnTo>
                    <a:pt x="1740" y="1098"/>
                  </a:lnTo>
                  <a:lnTo>
                    <a:pt x="1744" y="1100"/>
                  </a:lnTo>
                  <a:lnTo>
                    <a:pt x="1747" y="1102"/>
                  </a:lnTo>
                  <a:lnTo>
                    <a:pt x="1749" y="1107"/>
                  </a:lnTo>
                  <a:lnTo>
                    <a:pt x="1751" y="1110"/>
                  </a:lnTo>
                  <a:close/>
                  <a:moveTo>
                    <a:pt x="1676" y="1039"/>
                  </a:moveTo>
                  <a:lnTo>
                    <a:pt x="1685" y="1043"/>
                  </a:lnTo>
                  <a:lnTo>
                    <a:pt x="1695" y="1048"/>
                  </a:lnTo>
                  <a:lnTo>
                    <a:pt x="1705" y="1053"/>
                  </a:lnTo>
                  <a:lnTo>
                    <a:pt x="1714" y="1057"/>
                  </a:lnTo>
                  <a:lnTo>
                    <a:pt x="1713" y="1066"/>
                  </a:lnTo>
                  <a:lnTo>
                    <a:pt x="1713" y="1076"/>
                  </a:lnTo>
                  <a:lnTo>
                    <a:pt x="1707" y="1076"/>
                  </a:lnTo>
                  <a:lnTo>
                    <a:pt x="1701" y="1077"/>
                  </a:lnTo>
                  <a:lnTo>
                    <a:pt x="1696" y="1075"/>
                  </a:lnTo>
                  <a:lnTo>
                    <a:pt x="1690" y="1073"/>
                  </a:lnTo>
                  <a:lnTo>
                    <a:pt x="1683" y="1068"/>
                  </a:lnTo>
                  <a:lnTo>
                    <a:pt x="1678" y="1063"/>
                  </a:lnTo>
                  <a:lnTo>
                    <a:pt x="1674" y="1058"/>
                  </a:lnTo>
                  <a:lnTo>
                    <a:pt x="1672" y="1052"/>
                  </a:lnTo>
                  <a:lnTo>
                    <a:pt x="1671" y="1048"/>
                  </a:lnTo>
                  <a:lnTo>
                    <a:pt x="1672" y="1045"/>
                  </a:lnTo>
                  <a:lnTo>
                    <a:pt x="1673" y="1042"/>
                  </a:lnTo>
                  <a:lnTo>
                    <a:pt x="1676" y="1039"/>
                  </a:lnTo>
                  <a:close/>
                  <a:moveTo>
                    <a:pt x="1656" y="1049"/>
                  </a:moveTo>
                  <a:lnTo>
                    <a:pt x="1660" y="1054"/>
                  </a:lnTo>
                  <a:lnTo>
                    <a:pt x="1664" y="1060"/>
                  </a:lnTo>
                  <a:lnTo>
                    <a:pt x="1669" y="1066"/>
                  </a:lnTo>
                  <a:lnTo>
                    <a:pt x="1672" y="1075"/>
                  </a:lnTo>
                  <a:lnTo>
                    <a:pt x="1674" y="1082"/>
                  </a:lnTo>
                  <a:lnTo>
                    <a:pt x="1673" y="1090"/>
                  </a:lnTo>
                  <a:lnTo>
                    <a:pt x="1672" y="1093"/>
                  </a:lnTo>
                  <a:lnTo>
                    <a:pt x="1671" y="1096"/>
                  </a:lnTo>
                  <a:lnTo>
                    <a:pt x="1668" y="1098"/>
                  </a:lnTo>
                  <a:lnTo>
                    <a:pt x="1664" y="1100"/>
                  </a:lnTo>
                  <a:lnTo>
                    <a:pt x="1658" y="1084"/>
                  </a:lnTo>
                  <a:lnTo>
                    <a:pt x="1653" y="1071"/>
                  </a:lnTo>
                  <a:lnTo>
                    <a:pt x="1652" y="1064"/>
                  </a:lnTo>
                  <a:lnTo>
                    <a:pt x="1652" y="1059"/>
                  </a:lnTo>
                  <a:lnTo>
                    <a:pt x="1653" y="1054"/>
                  </a:lnTo>
                  <a:lnTo>
                    <a:pt x="1656" y="1049"/>
                  </a:lnTo>
                  <a:close/>
                  <a:moveTo>
                    <a:pt x="1562" y="900"/>
                  </a:moveTo>
                  <a:lnTo>
                    <a:pt x="1575" y="895"/>
                  </a:lnTo>
                  <a:lnTo>
                    <a:pt x="1586" y="892"/>
                  </a:lnTo>
                  <a:lnTo>
                    <a:pt x="1593" y="891"/>
                  </a:lnTo>
                  <a:lnTo>
                    <a:pt x="1600" y="890"/>
                  </a:lnTo>
                  <a:lnTo>
                    <a:pt x="1608" y="890"/>
                  </a:lnTo>
                  <a:lnTo>
                    <a:pt x="1617" y="890"/>
                  </a:lnTo>
                  <a:lnTo>
                    <a:pt x="1623" y="922"/>
                  </a:lnTo>
                  <a:lnTo>
                    <a:pt x="1630" y="959"/>
                  </a:lnTo>
                  <a:lnTo>
                    <a:pt x="1635" y="1000"/>
                  </a:lnTo>
                  <a:lnTo>
                    <a:pt x="1640" y="1045"/>
                  </a:lnTo>
                  <a:lnTo>
                    <a:pt x="1645" y="1093"/>
                  </a:lnTo>
                  <a:lnTo>
                    <a:pt x="1649" y="1142"/>
                  </a:lnTo>
                  <a:lnTo>
                    <a:pt x="1653" y="1195"/>
                  </a:lnTo>
                  <a:lnTo>
                    <a:pt x="1655" y="1248"/>
                  </a:lnTo>
                  <a:lnTo>
                    <a:pt x="1657" y="1302"/>
                  </a:lnTo>
                  <a:lnTo>
                    <a:pt x="1657" y="1355"/>
                  </a:lnTo>
                  <a:lnTo>
                    <a:pt x="1657" y="1408"/>
                  </a:lnTo>
                  <a:lnTo>
                    <a:pt x="1656" y="1459"/>
                  </a:lnTo>
                  <a:lnTo>
                    <a:pt x="1653" y="1509"/>
                  </a:lnTo>
                  <a:lnTo>
                    <a:pt x="1650" y="1556"/>
                  </a:lnTo>
                  <a:lnTo>
                    <a:pt x="1644" y="1599"/>
                  </a:lnTo>
                  <a:lnTo>
                    <a:pt x="1637" y="1638"/>
                  </a:lnTo>
                  <a:lnTo>
                    <a:pt x="1624" y="1638"/>
                  </a:lnTo>
                  <a:lnTo>
                    <a:pt x="1612" y="1638"/>
                  </a:lnTo>
                  <a:lnTo>
                    <a:pt x="1598" y="1639"/>
                  </a:lnTo>
                  <a:lnTo>
                    <a:pt x="1585" y="1639"/>
                  </a:lnTo>
                  <a:lnTo>
                    <a:pt x="1577" y="1635"/>
                  </a:lnTo>
                  <a:lnTo>
                    <a:pt x="1567" y="1632"/>
                  </a:lnTo>
                  <a:lnTo>
                    <a:pt x="1559" y="1627"/>
                  </a:lnTo>
                  <a:lnTo>
                    <a:pt x="1549" y="1624"/>
                  </a:lnTo>
                  <a:lnTo>
                    <a:pt x="1543" y="1583"/>
                  </a:lnTo>
                  <a:lnTo>
                    <a:pt x="1538" y="1541"/>
                  </a:lnTo>
                  <a:lnTo>
                    <a:pt x="1535" y="1496"/>
                  </a:lnTo>
                  <a:lnTo>
                    <a:pt x="1533" y="1451"/>
                  </a:lnTo>
                  <a:lnTo>
                    <a:pt x="1533" y="1406"/>
                  </a:lnTo>
                  <a:lnTo>
                    <a:pt x="1533" y="1358"/>
                  </a:lnTo>
                  <a:lnTo>
                    <a:pt x="1535" y="1310"/>
                  </a:lnTo>
                  <a:lnTo>
                    <a:pt x="1537" y="1263"/>
                  </a:lnTo>
                  <a:lnTo>
                    <a:pt x="1542" y="1168"/>
                  </a:lnTo>
                  <a:lnTo>
                    <a:pt x="1549" y="1074"/>
                  </a:lnTo>
                  <a:lnTo>
                    <a:pt x="1557" y="984"/>
                  </a:lnTo>
                  <a:lnTo>
                    <a:pt x="1562" y="900"/>
                  </a:lnTo>
                  <a:close/>
                  <a:moveTo>
                    <a:pt x="1489" y="1021"/>
                  </a:moveTo>
                  <a:lnTo>
                    <a:pt x="1511" y="1021"/>
                  </a:lnTo>
                  <a:lnTo>
                    <a:pt x="1521" y="1030"/>
                  </a:lnTo>
                  <a:lnTo>
                    <a:pt x="1529" y="1041"/>
                  </a:lnTo>
                  <a:lnTo>
                    <a:pt x="1533" y="1046"/>
                  </a:lnTo>
                  <a:lnTo>
                    <a:pt x="1534" y="1053"/>
                  </a:lnTo>
                  <a:lnTo>
                    <a:pt x="1533" y="1056"/>
                  </a:lnTo>
                  <a:lnTo>
                    <a:pt x="1532" y="1059"/>
                  </a:lnTo>
                  <a:lnTo>
                    <a:pt x="1529" y="1062"/>
                  </a:lnTo>
                  <a:lnTo>
                    <a:pt x="1527" y="1066"/>
                  </a:lnTo>
                  <a:lnTo>
                    <a:pt x="1517" y="1060"/>
                  </a:lnTo>
                  <a:lnTo>
                    <a:pt x="1510" y="1055"/>
                  </a:lnTo>
                  <a:lnTo>
                    <a:pt x="1505" y="1051"/>
                  </a:lnTo>
                  <a:lnTo>
                    <a:pt x="1501" y="1045"/>
                  </a:lnTo>
                  <a:lnTo>
                    <a:pt x="1495" y="1035"/>
                  </a:lnTo>
                  <a:lnTo>
                    <a:pt x="1489" y="1021"/>
                  </a:lnTo>
                  <a:close/>
                  <a:moveTo>
                    <a:pt x="1480" y="1078"/>
                  </a:moveTo>
                  <a:lnTo>
                    <a:pt x="1485" y="1074"/>
                  </a:lnTo>
                  <a:lnTo>
                    <a:pt x="1491" y="1071"/>
                  </a:lnTo>
                  <a:lnTo>
                    <a:pt x="1499" y="1078"/>
                  </a:lnTo>
                  <a:lnTo>
                    <a:pt x="1507" y="1086"/>
                  </a:lnTo>
                  <a:lnTo>
                    <a:pt x="1518" y="1094"/>
                  </a:lnTo>
                  <a:lnTo>
                    <a:pt x="1532" y="1102"/>
                  </a:lnTo>
                  <a:lnTo>
                    <a:pt x="1528" y="1110"/>
                  </a:lnTo>
                  <a:lnTo>
                    <a:pt x="1525" y="1116"/>
                  </a:lnTo>
                  <a:lnTo>
                    <a:pt x="1519" y="1116"/>
                  </a:lnTo>
                  <a:lnTo>
                    <a:pt x="1505" y="1105"/>
                  </a:lnTo>
                  <a:lnTo>
                    <a:pt x="1495" y="1097"/>
                  </a:lnTo>
                  <a:lnTo>
                    <a:pt x="1487" y="1087"/>
                  </a:lnTo>
                  <a:lnTo>
                    <a:pt x="1480" y="1078"/>
                  </a:lnTo>
                  <a:close/>
                  <a:moveTo>
                    <a:pt x="1472" y="997"/>
                  </a:moveTo>
                  <a:lnTo>
                    <a:pt x="1467" y="997"/>
                  </a:lnTo>
                  <a:lnTo>
                    <a:pt x="1465" y="995"/>
                  </a:lnTo>
                  <a:lnTo>
                    <a:pt x="1463" y="995"/>
                  </a:lnTo>
                  <a:lnTo>
                    <a:pt x="1467" y="984"/>
                  </a:lnTo>
                  <a:lnTo>
                    <a:pt x="1471" y="973"/>
                  </a:lnTo>
                  <a:lnTo>
                    <a:pt x="1475" y="974"/>
                  </a:lnTo>
                  <a:lnTo>
                    <a:pt x="1478" y="975"/>
                  </a:lnTo>
                  <a:lnTo>
                    <a:pt x="1479" y="978"/>
                  </a:lnTo>
                  <a:lnTo>
                    <a:pt x="1479" y="981"/>
                  </a:lnTo>
                  <a:lnTo>
                    <a:pt x="1479" y="984"/>
                  </a:lnTo>
                  <a:lnTo>
                    <a:pt x="1477" y="987"/>
                  </a:lnTo>
                  <a:lnTo>
                    <a:pt x="1475" y="991"/>
                  </a:lnTo>
                  <a:lnTo>
                    <a:pt x="1472" y="997"/>
                  </a:lnTo>
                  <a:close/>
                  <a:moveTo>
                    <a:pt x="1517" y="1180"/>
                  </a:moveTo>
                  <a:lnTo>
                    <a:pt x="1511" y="1180"/>
                  </a:lnTo>
                  <a:lnTo>
                    <a:pt x="1506" y="1182"/>
                  </a:lnTo>
                  <a:lnTo>
                    <a:pt x="1496" y="1172"/>
                  </a:lnTo>
                  <a:lnTo>
                    <a:pt x="1485" y="1163"/>
                  </a:lnTo>
                  <a:lnTo>
                    <a:pt x="1476" y="1152"/>
                  </a:lnTo>
                  <a:lnTo>
                    <a:pt x="1465" y="1142"/>
                  </a:lnTo>
                  <a:lnTo>
                    <a:pt x="1466" y="1139"/>
                  </a:lnTo>
                  <a:lnTo>
                    <a:pt x="1467" y="1136"/>
                  </a:lnTo>
                  <a:lnTo>
                    <a:pt x="1469" y="1135"/>
                  </a:lnTo>
                  <a:lnTo>
                    <a:pt x="1472" y="1134"/>
                  </a:lnTo>
                  <a:lnTo>
                    <a:pt x="1477" y="1135"/>
                  </a:lnTo>
                  <a:lnTo>
                    <a:pt x="1481" y="1136"/>
                  </a:lnTo>
                  <a:lnTo>
                    <a:pt x="1485" y="1138"/>
                  </a:lnTo>
                  <a:lnTo>
                    <a:pt x="1489" y="1140"/>
                  </a:lnTo>
                  <a:lnTo>
                    <a:pt x="1494" y="1144"/>
                  </a:lnTo>
                  <a:lnTo>
                    <a:pt x="1499" y="1148"/>
                  </a:lnTo>
                  <a:lnTo>
                    <a:pt x="1503" y="1152"/>
                  </a:lnTo>
                  <a:lnTo>
                    <a:pt x="1507" y="1157"/>
                  </a:lnTo>
                  <a:lnTo>
                    <a:pt x="1510" y="1163"/>
                  </a:lnTo>
                  <a:lnTo>
                    <a:pt x="1514" y="1169"/>
                  </a:lnTo>
                  <a:lnTo>
                    <a:pt x="1516" y="1174"/>
                  </a:lnTo>
                  <a:lnTo>
                    <a:pt x="1517" y="1180"/>
                  </a:lnTo>
                  <a:close/>
                  <a:moveTo>
                    <a:pt x="1454" y="1209"/>
                  </a:moveTo>
                  <a:lnTo>
                    <a:pt x="1459" y="1205"/>
                  </a:lnTo>
                  <a:lnTo>
                    <a:pt x="1463" y="1202"/>
                  </a:lnTo>
                  <a:lnTo>
                    <a:pt x="1467" y="1202"/>
                  </a:lnTo>
                  <a:lnTo>
                    <a:pt x="1471" y="1202"/>
                  </a:lnTo>
                  <a:lnTo>
                    <a:pt x="1482" y="1207"/>
                  </a:lnTo>
                  <a:lnTo>
                    <a:pt x="1498" y="1215"/>
                  </a:lnTo>
                  <a:lnTo>
                    <a:pt x="1502" y="1256"/>
                  </a:lnTo>
                  <a:lnTo>
                    <a:pt x="1501" y="1256"/>
                  </a:lnTo>
                  <a:lnTo>
                    <a:pt x="1499" y="1258"/>
                  </a:lnTo>
                  <a:lnTo>
                    <a:pt x="1475" y="1232"/>
                  </a:lnTo>
                  <a:lnTo>
                    <a:pt x="1462" y="1219"/>
                  </a:lnTo>
                  <a:lnTo>
                    <a:pt x="1457" y="1212"/>
                  </a:lnTo>
                  <a:lnTo>
                    <a:pt x="1454" y="1209"/>
                  </a:lnTo>
                  <a:close/>
                  <a:moveTo>
                    <a:pt x="1451" y="1257"/>
                  </a:moveTo>
                  <a:lnTo>
                    <a:pt x="1459" y="1260"/>
                  </a:lnTo>
                  <a:lnTo>
                    <a:pt x="1469" y="1268"/>
                  </a:lnTo>
                  <a:lnTo>
                    <a:pt x="1482" y="1279"/>
                  </a:lnTo>
                  <a:lnTo>
                    <a:pt x="1492" y="1288"/>
                  </a:lnTo>
                  <a:lnTo>
                    <a:pt x="1492" y="1301"/>
                  </a:lnTo>
                  <a:lnTo>
                    <a:pt x="1494" y="1314"/>
                  </a:lnTo>
                  <a:lnTo>
                    <a:pt x="1489" y="1314"/>
                  </a:lnTo>
                  <a:lnTo>
                    <a:pt x="1486" y="1313"/>
                  </a:lnTo>
                  <a:lnTo>
                    <a:pt x="1483" y="1313"/>
                  </a:lnTo>
                  <a:lnTo>
                    <a:pt x="1480" y="1310"/>
                  </a:lnTo>
                  <a:lnTo>
                    <a:pt x="1477" y="1308"/>
                  </a:lnTo>
                  <a:lnTo>
                    <a:pt x="1475" y="1304"/>
                  </a:lnTo>
                  <a:lnTo>
                    <a:pt x="1468" y="1296"/>
                  </a:lnTo>
                  <a:lnTo>
                    <a:pt x="1463" y="1286"/>
                  </a:lnTo>
                  <a:lnTo>
                    <a:pt x="1456" y="1266"/>
                  </a:lnTo>
                  <a:lnTo>
                    <a:pt x="1451" y="1257"/>
                  </a:lnTo>
                  <a:close/>
                  <a:moveTo>
                    <a:pt x="1510" y="2736"/>
                  </a:moveTo>
                  <a:lnTo>
                    <a:pt x="1502" y="2728"/>
                  </a:lnTo>
                  <a:lnTo>
                    <a:pt x="1498" y="2722"/>
                  </a:lnTo>
                  <a:lnTo>
                    <a:pt x="1497" y="2717"/>
                  </a:lnTo>
                  <a:lnTo>
                    <a:pt x="1498" y="2711"/>
                  </a:lnTo>
                  <a:lnTo>
                    <a:pt x="1517" y="2705"/>
                  </a:lnTo>
                  <a:lnTo>
                    <a:pt x="1542" y="2700"/>
                  </a:lnTo>
                  <a:lnTo>
                    <a:pt x="1557" y="2697"/>
                  </a:lnTo>
                  <a:lnTo>
                    <a:pt x="1573" y="2695"/>
                  </a:lnTo>
                  <a:lnTo>
                    <a:pt x="1589" y="2693"/>
                  </a:lnTo>
                  <a:lnTo>
                    <a:pt x="1603" y="2691"/>
                  </a:lnTo>
                  <a:lnTo>
                    <a:pt x="1619" y="2691"/>
                  </a:lnTo>
                  <a:lnTo>
                    <a:pt x="1634" y="2691"/>
                  </a:lnTo>
                  <a:lnTo>
                    <a:pt x="1648" y="2693"/>
                  </a:lnTo>
                  <a:lnTo>
                    <a:pt x="1660" y="2696"/>
                  </a:lnTo>
                  <a:lnTo>
                    <a:pt x="1666" y="2698"/>
                  </a:lnTo>
                  <a:lnTo>
                    <a:pt x="1671" y="2700"/>
                  </a:lnTo>
                  <a:lnTo>
                    <a:pt x="1675" y="2703"/>
                  </a:lnTo>
                  <a:lnTo>
                    <a:pt x="1679" y="2706"/>
                  </a:lnTo>
                  <a:lnTo>
                    <a:pt x="1682" y="2711"/>
                  </a:lnTo>
                  <a:lnTo>
                    <a:pt x="1686" y="2715"/>
                  </a:lnTo>
                  <a:lnTo>
                    <a:pt x="1688" y="2719"/>
                  </a:lnTo>
                  <a:lnTo>
                    <a:pt x="1689" y="2724"/>
                  </a:lnTo>
                  <a:lnTo>
                    <a:pt x="1667" y="2725"/>
                  </a:lnTo>
                  <a:lnTo>
                    <a:pt x="1643" y="2726"/>
                  </a:lnTo>
                  <a:lnTo>
                    <a:pt x="1620" y="2729"/>
                  </a:lnTo>
                  <a:lnTo>
                    <a:pt x="1597" y="2731"/>
                  </a:lnTo>
                  <a:lnTo>
                    <a:pt x="1574" y="2733"/>
                  </a:lnTo>
                  <a:lnTo>
                    <a:pt x="1552" y="2734"/>
                  </a:lnTo>
                  <a:lnTo>
                    <a:pt x="1530" y="2735"/>
                  </a:lnTo>
                  <a:lnTo>
                    <a:pt x="1510" y="2736"/>
                  </a:lnTo>
                  <a:close/>
                  <a:moveTo>
                    <a:pt x="1744" y="1409"/>
                  </a:moveTo>
                  <a:lnTo>
                    <a:pt x="1743" y="1413"/>
                  </a:lnTo>
                  <a:lnTo>
                    <a:pt x="1739" y="1416"/>
                  </a:lnTo>
                  <a:lnTo>
                    <a:pt x="1736" y="1419"/>
                  </a:lnTo>
                  <a:lnTo>
                    <a:pt x="1732" y="1422"/>
                  </a:lnTo>
                  <a:lnTo>
                    <a:pt x="1724" y="1427"/>
                  </a:lnTo>
                  <a:lnTo>
                    <a:pt x="1718" y="1428"/>
                  </a:lnTo>
                  <a:lnTo>
                    <a:pt x="1710" y="1422"/>
                  </a:lnTo>
                  <a:lnTo>
                    <a:pt x="1701" y="1417"/>
                  </a:lnTo>
                  <a:lnTo>
                    <a:pt x="1693" y="1413"/>
                  </a:lnTo>
                  <a:lnTo>
                    <a:pt x="1686" y="1409"/>
                  </a:lnTo>
                  <a:lnTo>
                    <a:pt x="1693" y="1397"/>
                  </a:lnTo>
                  <a:lnTo>
                    <a:pt x="1702" y="1387"/>
                  </a:lnTo>
                  <a:lnTo>
                    <a:pt x="1712" y="1392"/>
                  </a:lnTo>
                  <a:lnTo>
                    <a:pt x="1723" y="1397"/>
                  </a:lnTo>
                  <a:lnTo>
                    <a:pt x="1733" y="1402"/>
                  </a:lnTo>
                  <a:lnTo>
                    <a:pt x="1744" y="1409"/>
                  </a:lnTo>
                  <a:close/>
                  <a:moveTo>
                    <a:pt x="1686" y="1344"/>
                  </a:moveTo>
                  <a:lnTo>
                    <a:pt x="1693" y="1340"/>
                  </a:lnTo>
                  <a:lnTo>
                    <a:pt x="1700" y="1337"/>
                  </a:lnTo>
                  <a:lnTo>
                    <a:pt x="1715" y="1351"/>
                  </a:lnTo>
                  <a:lnTo>
                    <a:pt x="1731" y="1364"/>
                  </a:lnTo>
                  <a:lnTo>
                    <a:pt x="1725" y="1370"/>
                  </a:lnTo>
                  <a:lnTo>
                    <a:pt x="1719" y="1377"/>
                  </a:lnTo>
                  <a:lnTo>
                    <a:pt x="1711" y="1375"/>
                  </a:lnTo>
                  <a:lnTo>
                    <a:pt x="1705" y="1373"/>
                  </a:lnTo>
                  <a:lnTo>
                    <a:pt x="1697" y="1371"/>
                  </a:lnTo>
                  <a:lnTo>
                    <a:pt x="1692" y="1366"/>
                  </a:lnTo>
                  <a:lnTo>
                    <a:pt x="1688" y="1362"/>
                  </a:lnTo>
                  <a:lnTo>
                    <a:pt x="1686" y="1357"/>
                  </a:lnTo>
                  <a:lnTo>
                    <a:pt x="1685" y="1352"/>
                  </a:lnTo>
                  <a:lnTo>
                    <a:pt x="1686" y="1344"/>
                  </a:lnTo>
                  <a:close/>
                  <a:moveTo>
                    <a:pt x="1735" y="1295"/>
                  </a:moveTo>
                  <a:lnTo>
                    <a:pt x="1732" y="1297"/>
                  </a:lnTo>
                  <a:lnTo>
                    <a:pt x="1728" y="1299"/>
                  </a:lnTo>
                  <a:lnTo>
                    <a:pt x="1723" y="1301"/>
                  </a:lnTo>
                  <a:lnTo>
                    <a:pt x="1717" y="1302"/>
                  </a:lnTo>
                  <a:lnTo>
                    <a:pt x="1705" y="1304"/>
                  </a:lnTo>
                  <a:lnTo>
                    <a:pt x="1696" y="1305"/>
                  </a:lnTo>
                  <a:lnTo>
                    <a:pt x="1682" y="1298"/>
                  </a:lnTo>
                  <a:lnTo>
                    <a:pt x="1670" y="1291"/>
                  </a:lnTo>
                  <a:lnTo>
                    <a:pt x="1679" y="1287"/>
                  </a:lnTo>
                  <a:lnTo>
                    <a:pt x="1695" y="1282"/>
                  </a:lnTo>
                  <a:lnTo>
                    <a:pt x="1711" y="1278"/>
                  </a:lnTo>
                  <a:lnTo>
                    <a:pt x="1724" y="1277"/>
                  </a:lnTo>
                  <a:lnTo>
                    <a:pt x="1735" y="1295"/>
                  </a:lnTo>
                  <a:close/>
                  <a:moveTo>
                    <a:pt x="1727" y="1230"/>
                  </a:moveTo>
                  <a:lnTo>
                    <a:pt x="1726" y="1242"/>
                  </a:lnTo>
                  <a:lnTo>
                    <a:pt x="1725" y="1253"/>
                  </a:lnTo>
                  <a:lnTo>
                    <a:pt x="1718" y="1253"/>
                  </a:lnTo>
                  <a:lnTo>
                    <a:pt x="1712" y="1254"/>
                  </a:lnTo>
                  <a:lnTo>
                    <a:pt x="1699" y="1248"/>
                  </a:lnTo>
                  <a:lnTo>
                    <a:pt x="1687" y="1242"/>
                  </a:lnTo>
                  <a:lnTo>
                    <a:pt x="1674" y="1234"/>
                  </a:lnTo>
                  <a:lnTo>
                    <a:pt x="1662" y="1228"/>
                  </a:lnTo>
                  <a:lnTo>
                    <a:pt x="1669" y="1222"/>
                  </a:lnTo>
                  <a:lnTo>
                    <a:pt x="1676" y="1215"/>
                  </a:lnTo>
                  <a:lnTo>
                    <a:pt x="1687" y="1215"/>
                  </a:lnTo>
                  <a:lnTo>
                    <a:pt x="1696" y="1217"/>
                  </a:lnTo>
                  <a:lnTo>
                    <a:pt x="1704" y="1220"/>
                  </a:lnTo>
                  <a:lnTo>
                    <a:pt x="1711" y="1222"/>
                  </a:lnTo>
                  <a:lnTo>
                    <a:pt x="1720" y="1227"/>
                  </a:lnTo>
                  <a:lnTo>
                    <a:pt x="1727" y="1230"/>
                  </a:lnTo>
                  <a:close/>
                  <a:moveTo>
                    <a:pt x="1668" y="1766"/>
                  </a:moveTo>
                  <a:lnTo>
                    <a:pt x="1669" y="1819"/>
                  </a:lnTo>
                  <a:lnTo>
                    <a:pt x="1671" y="1871"/>
                  </a:lnTo>
                  <a:lnTo>
                    <a:pt x="1673" y="1923"/>
                  </a:lnTo>
                  <a:lnTo>
                    <a:pt x="1675" y="1976"/>
                  </a:lnTo>
                  <a:lnTo>
                    <a:pt x="1677" y="2029"/>
                  </a:lnTo>
                  <a:lnTo>
                    <a:pt x="1679" y="2082"/>
                  </a:lnTo>
                  <a:lnTo>
                    <a:pt x="1681" y="2135"/>
                  </a:lnTo>
                  <a:lnTo>
                    <a:pt x="1683" y="2188"/>
                  </a:lnTo>
                  <a:lnTo>
                    <a:pt x="1686" y="2240"/>
                  </a:lnTo>
                  <a:lnTo>
                    <a:pt x="1687" y="2293"/>
                  </a:lnTo>
                  <a:lnTo>
                    <a:pt x="1689" y="2346"/>
                  </a:lnTo>
                  <a:lnTo>
                    <a:pt x="1690" y="2399"/>
                  </a:lnTo>
                  <a:lnTo>
                    <a:pt x="1690" y="2452"/>
                  </a:lnTo>
                  <a:lnTo>
                    <a:pt x="1690" y="2506"/>
                  </a:lnTo>
                  <a:lnTo>
                    <a:pt x="1689" y="2558"/>
                  </a:lnTo>
                  <a:lnTo>
                    <a:pt x="1688" y="2611"/>
                  </a:lnTo>
                  <a:lnTo>
                    <a:pt x="1681" y="2624"/>
                  </a:lnTo>
                  <a:lnTo>
                    <a:pt x="1676" y="2638"/>
                  </a:lnTo>
                  <a:lnTo>
                    <a:pt x="1662" y="2641"/>
                  </a:lnTo>
                  <a:lnTo>
                    <a:pt x="1649" y="2643"/>
                  </a:lnTo>
                  <a:lnTo>
                    <a:pt x="1634" y="2645"/>
                  </a:lnTo>
                  <a:lnTo>
                    <a:pt x="1619" y="2645"/>
                  </a:lnTo>
                  <a:lnTo>
                    <a:pt x="1590" y="2645"/>
                  </a:lnTo>
                  <a:lnTo>
                    <a:pt x="1563" y="2645"/>
                  </a:lnTo>
                  <a:lnTo>
                    <a:pt x="1549" y="2641"/>
                  </a:lnTo>
                  <a:lnTo>
                    <a:pt x="1536" y="2638"/>
                  </a:lnTo>
                  <a:lnTo>
                    <a:pt x="1522" y="2633"/>
                  </a:lnTo>
                  <a:lnTo>
                    <a:pt x="1509" y="2630"/>
                  </a:lnTo>
                  <a:lnTo>
                    <a:pt x="1510" y="2575"/>
                  </a:lnTo>
                  <a:lnTo>
                    <a:pt x="1513" y="2520"/>
                  </a:lnTo>
                  <a:lnTo>
                    <a:pt x="1515" y="2467"/>
                  </a:lnTo>
                  <a:lnTo>
                    <a:pt x="1516" y="2412"/>
                  </a:lnTo>
                  <a:lnTo>
                    <a:pt x="1518" y="2357"/>
                  </a:lnTo>
                  <a:lnTo>
                    <a:pt x="1519" y="2302"/>
                  </a:lnTo>
                  <a:lnTo>
                    <a:pt x="1521" y="2247"/>
                  </a:lnTo>
                  <a:lnTo>
                    <a:pt x="1523" y="2192"/>
                  </a:lnTo>
                  <a:lnTo>
                    <a:pt x="1524" y="2137"/>
                  </a:lnTo>
                  <a:lnTo>
                    <a:pt x="1526" y="2082"/>
                  </a:lnTo>
                  <a:lnTo>
                    <a:pt x="1528" y="2027"/>
                  </a:lnTo>
                  <a:lnTo>
                    <a:pt x="1530" y="1973"/>
                  </a:lnTo>
                  <a:lnTo>
                    <a:pt x="1532" y="1918"/>
                  </a:lnTo>
                  <a:lnTo>
                    <a:pt x="1534" y="1863"/>
                  </a:lnTo>
                  <a:lnTo>
                    <a:pt x="1536" y="1808"/>
                  </a:lnTo>
                  <a:lnTo>
                    <a:pt x="1537" y="1753"/>
                  </a:lnTo>
                  <a:lnTo>
                    <a:pt x="1570" y="1752"/>
                  </a:lnTo>
                  <a:lnTo>
                    <a:pt x="1599" y="1753"/>
                  </a:lnTo>
                  <a:lnTo>
                    <a:pt x="1614" y="1754"/>
                  </a:lnTo>
                  <a:lnTo>
                    <a:pt x="1631" y="1757"/>
                  </a:lnTo>
                  <a:lnTo>
                    <a:pt x="1648" y="1761"/>
                  </a:lnTo>
                  <a:lnTo>
                    <a:pt x="1668" y="1766"/>
                  </a:lnTo>
                  <a:close/>
                  <a:moveTo>
                    <a:pt x="1552" y="1662"/>
                  </a:moveTo>
                  <a:lnTo>
                    <a:pt x="1578" y="1666"/>
                  </a:lnTo>
                  <a:lnTo>
                    <a:pt x="1604" y="1671"/>
                  </a:lnTo>
                  <a:lnTo>
                    <a:pt x="1618" y="1674"/>
                  </a:lnTo>
                  <a:lnTo>
                    <a:pt x="1632" y="1678"/>
                  </a:lnTo>
                  <a:lnTo>
                    <a:pt x="1645" y="1682"/>
                  </a:lnTo>
                  <a:lnTo>
                    <a:pt x="1661" y="1689"/>
                  </a:lnTo>
                  <a:lnTo>
                    <a:pt x="1660" y="1698"/>
                  </a:lnTo>
                  <a:lnTo>
                    <a:pt x="1660" y="1707"/>
                  </a:lnTo>
                  <a:lnTo>
                    <a:pt x="1644" y="1709"/>
                  </a:lnTo>
                  <a:lnTo>
                    <a:pt x="1629" y="1710"/>
                  </a:lnTo>
                  <a:lnTo>
                    <a:pt x="1613" y="1712"/>
                  </a:lnTo>
                  <a:lnTo>
                    <a:pt x="1598" y="1714"/>
                  </a:lnTo>
                  <a:lnTo>
                    <a:pt x="1585" y="1713"/>
                  </a:lnTo>
                  <a:lnTo>
                    <a:pt x="1573" y="1712"/>
                  </a:lnTo>
                  <a:lnTo>
                    <a:pt x="1560" y="1711"/>
                  </a:lnTo>
                  <a:lnTo>
                    <a:pt x="1547" y="1710"/>
                  </a:lnTo>
                  <a:lnTo>
                    <a:pt x="1543" y="1700"/>
                  </a:lnTo>
                  <a:lnTo>
                    <a:pt x="1540" y="1693"/>
                  </a:lnTo>
                  <a:lnTo>
                    <a:pt x="1539" y="1688"/>
                  </a:lnTo>
                  <a:lnTo>
                    <a:pt x="1540" y="1682"/>
                  </a:lnTo>
                  <a:lnTo>
                    <a:pt x="1544" y="1674"/>
                  </a:lnTo>
                  <a:lnTo>
                    <a:pt x="1552" y="1662"/>
                  </a:lnTo>
                  <a:close/>
                  <a:moveTo>
                    <a:pt x="1501" y="1531"/>
                  </a:moveTo>
                  <a:lnTo>
                    <a:pt x="1505" y="1542"/>
                  </a:lnTo>
                  <a:lnTo>
                    <a:pt x="1509" y="1552"/>
                  </a:lnTo>
                  <a:lnTo>
                    <a:pt x="1511" y="1564"/>
                  </a:lnTo>
                  <a:lnTo>
                    <a:pt x="1514" y="1576"/>
                  </a:lnTo>
                  <a:lnTo>
                    <a:pt x="1513" y="1587"/>
                  </a:lnTo>
                  <a:lnTo>
                    <a:pt x="1511" y="1598"/>
                  </a:lnTo>
                  <a:lnTo>
                    <a:pt x="1509" y="1603"/>
                  </a:lnTo>
                  <a:lnTo>
                    <a:pt x="1507" y="1608"/>
                  </a:lnTo>
                  <a:lnTo>
                    <a:pt x="1504" y="1613"/>
                  </a:lnTo>
                  <a:lnTo>
                    <a:pt x="1501" y="1617"/>
                  </a:lnTo>
                  <a:lnTo>
                    <a:pt x="1500" y="1616"/>
                  </a:lnTo>
                  <a:lnTo>
                    <a:pt x="1500" y="1614"/>
                  </a:lnTo>
                  <a:lnTo>
                    <a:pt x="1496" y="1599"/>
                  </a:lnTo>
                  <a:lnTo>
                    <a:pt x="1490" y="1570"/>
                  </a:lnTo>
                  <a:lnTo>
                    <a:pt x="1489" y="1557"/>
                  </a:lnTo>
                  <a:lnTo>
                    <a:pt x="1490" y="1544"/>
                  </a:lnTo>
                  <a:lnTo>
                    <a:pt x="1491" y="1539"/>
                  </a:lnTo>
                  <a:lnTo>
                    <a:pt x="1494" y="1534"/>
                  </a:lnTo>
                  <a:lnTo>
                    <a:pt x="1497" y="1532"/>
                  </a:lnTo>
                  <a:lnTo>
                    <a:pt x="1501" y="1531"/>
                  </a:lnTo>
                  <a:close/>
                  <a:moveTo>
                    <a:pt x="1429" y="1466"/>
                  </a:moveTo>
                  <a:lnTo>
                    <a:pt x="1434" y="1454"/>
                  </a:lnTo>
                  <a:lnTo>
                    <a:pt x="1441" y="1445"/>
                  </a:lnTo>
                  <a:lnTo>
                    <a:pt x="1452" y="1451"/>
                  </a:lnTo>
                  <a:lnTo>
                    <a:pt x="1465" y="1456"/>
                  </a:lnTo>
                  <a:lnTo>
                    <a:pt x="1477" y="1463"/>
                  </a:lnTo>
                  <a:lnTo>
                    <a:pt x="1489" y="1468"/>
                  </a:lnTo>
                  <a:lnTo>
                    <a:pt x="1489" y="1476"/>
                  </a:lnTo>
                  <a:lnTo>
                    <a:pt x="1487" y="1490"/>
                  </a:lnTo>
                  <a:lnTo>
                    <a:pt x="1484" y="1502"/>
                  </a:lnTo>
                  <a:lnTo>
                    <a:pt x="1482" y="1506"/>
                  </a:lnTo>
                  <a:lnTo>
                    <a:pt x="1468" y="1495"/>
                  </a:lnTo>
                  <a:lnTo>
                    <a:pt x="1454" y="1485"/>
                  </a:lnTo>
                  <a:lnTo>
                    <a:pt x="1442" y="1475"/>
                  </a:lnTo>
                  <a:lnTo>
                    <a:pt x="1429" y="1466"/>
                  </a:lnTo>
                  <a:close/>
                  <a:moveTo>
                    <a:pt x="1424" y="1525"/>
                  </a:moveTo>
                  <a:lnTo>
                    <a:pt x="1431" y="1518"/>
                  </a:lnTo>
                  <a:lnTo>
                    <a:pt x="1439" y="1510"/>
                  </a:lnTo>
                  <a:lnTo>
                    <a:pt x="1450" y="1519"/>
                  </a:lnTo>
                  <a:lnTo>
                    <a:pt x="1462" y="1527"/>
                  </a:lnTo>
                  <a:lnTo>
                    <a:pt x="1473" y="1536"/>
                  </a:lnTo>
                  <a:lnTo>
                    <a:pt x="1486" y="1544"/>
                  </a:lnTo>
                  <a:lnTo>
                    <a:pt x="1484" y="1548"/>
                  </a:lnTo>
                  <a:lnTo>
                    <a:pt x="1482" y="1556"/>
                  </a:lnTo>
                  <a:lnTo>
                    <a:pt x="1478" y="1562"/>
                  </a:lnTo>
                  <a:lnTo>
                    <a:pt x="1475" y="1565"/>
                  </a:lnTo>
                  <a:lnTo>
                    <a:pt x="1461" y="1555"/>
                  </a:lnTo>
                  <a:lnTo>
                    <a:pt x="1448" y="1545"/>
                  </a:lnTo>
                  <a:lnTo>
                    <a:pt x="1435" y="1534"/>
                  </a:lnTo>
                  <a:lnTo>
                    <a:pt x="1424" y="1525"/>
                  </a:lnTo>
                  <a:close/>
                  <a:moveTo>
                    <a:pt x="1448" y="1616"/>
                  </a:moveTo>
                  <a:lnTo>
                    <a:pt x="1442" y="1605"/>
                  </a:lnTo>
                  <a:lnTo>
                    <a:pt x="1437" y="1597"/>
                  </a:lnTo>
                  <a:lnTo>
                    <a:pt x="1433" y="1589"/>
                  </a:lnTo>
                  <a:lnTo>
                    <a:pt x="1431" y="1584"/>
                  </a:lnTo>
                  <a:lnTo>
                    <a:pt x="1430" y="1578"/>
                  </a:lnTo>
                  <a:lnTo>
                    <a:pt x="1430" y="1571"/>
                  </a:lnTo>
                  <a:lnTo>
                    <a:pt x="1430" y="1565"/>
                  </a:lnTo>
                  <a:lnTo>
                    <a:pt x="1431" y="1556"/>
                  </a:lnTo>
                  <a:lnTo>
                    <a:pt x="1438" y="1560"/>
                  </a:lnTo>
                  <a:lnTo>
                    <a:pt x="1444" y="1565"/>
                  </a:lnTo>
                  <a:lnTo>
                    <a:pt x="1450" y="1571"/>
                  </a:lnTo>
                  <a:lnTo>
                    <a:pt x="1456" y="1579"/>
                  </a:lnTo>
                  <a:lnTo>
                    <a:pt x="1461" y="1587"/>
                  </a:lnTo>
                  <a:lnTo>
                    <a:pt x="1465" y="1596"/>
                  </a:lnTo>
                  <a:lnTo>
                    <a:pt x="1467" y="1606"/>
                  </a:lnTo>
                  <a:lnTo>
                    <a:pt x="1468" y="1618"/>
                  </a:lnTo>
                  <a:lnTo>
                    <a:pt x="1458" y="1617"/>
                  </a:lnTo>
                  <a:lnTo>
                    <a:pt x="1448" y="1616"/>
                  </a:lnTo>
                  <a:close/>
                  <a:moveTo>
                    <a:pt x="1419" y="1605"/>
                  </a:moveTo>
                  <a:lnTo>
                    <a:pt x="1427" y="1615"/>
                  </a:lnTo>
                  <a:lnTo>
                    <a:pt x="1438" y="1627"/>
                  </a:lnTo>
                  <a:lnTo>
                    <a:pt x="1449" y="1642"/>
                  </a:lnTo>
                  <a:lnTo>
                    <a:pt x="1460" y="1658"/>
                  </a:lnTo>
                  <a:lnTo>
                    <a:pt x="1464" y="1666"/>
                  </a:lnTo>
                  <a:lnTo>
                    <a:pt x="1467" y="1671"/>
                  </a:lnTo>
                  <a:lnTo>
                    <a:pt x="1469" y="1676"/>
                  </a:lnTo>
                  <a:lnTo>
                    <a:pt x="1469" y="1680"/>
                  </a:lnTo>
                  <a:lnTo>
                    <a:pt x="1469" y="1682"/>
                  </a:lnTo>
                  <a:lnTo>
                    <a:pt x="1468" y="1683"/>
                  </a:lnTo>
                  <a:lnTo>
                    <a:pt x="1467" y="1683"/>
                  </a:lnTo>
                  <a:lnTo>
                    <a:pt x="1465" y="1683"/>
                  </a:lnTo>
                  <a:lnTo>
                    <a:pt x="1460" y="1682"/>
                  </a:lnTo>
                  <a:lnTo>
                    <a:pt x="1451" y="1678"/>
                  </a:lnTo>
                  <a:lnTo>
                    <a:pt x="1445" y="1673"/>
                  </a:lnTo>
                  <a:lnTo>
                    <a:pt x="1435" y="1664"/>
                  </a:lnTo>
                  <a:lnTo>
                    <a:pt x="1425" y="1652"/>
                  </a:lnTo>
                  <a:lnTo>
                    <a:pt x="1414" y="1639"/>
                  </a:lnTo>
                  <a:lnTo>
                    <a:pt x="1410" y="1633"/>
                  </a:lnTo>
                  <a:lnTo>
                    <a:pt x="1407" y="1626"/>
                  </a:lnTo>
                  <a:lnTo>
                    <a:pt x="1405" y="1621"/>
                  </a:lnTo>
                  <a:lnTo>
                    <a:pt x="1404" y="1616"/>
                  </a:lnTo>
                  <a:lnTo>
                    <a:pt x="1405" y="1612"/>
                  </a:lnTo>
                  <a:lnTo>
                    <a:pt x="1407" y="1608"/>
                  </a:lnTo>
                  <a:lnTo>
                    <a:pt x="1412" y="1606"/>
                  </a:lnTo>
                  <a:lnTo>
                    <a:pt x="1419" y="1605"/>
                  </a:lnTo>
                  <a:close/>
                  <a:moveTo>
                    <a:pt x="1382" y="1676"/>
                  </a:moveTo>
                  <a:lnTo>
                    <a:pt x="1385" y="1672"/>
                  </a:lnTo>
                  <a:lnTo>
                    <a:pt x="1389" y="1670"/>
                  </a:lnTo>
                  <a:lnTo>
                    <a:pt x="1393" y="1669"/>
                  </a:lnTo>
                  <a:lnTo>
                    <a:pt x="1399" y="1669"/>
                  </a:lnTo>
                  <a:lnTo>
                    <a:pt x="1403" y="1669"/>
                  </a:lnTo>
                  <a:lnTo>
                    <a:pt x="1408" y="1670"/>
                  </a:lnTo>
                  <a:lnTo>
                    <a:pt x="1413" y="1672"/>
                  </a:lnTo>
                  <a:lnTo>
                    <a:pt x="1419" y="1675"/>
                  </a:lnTo>
                  <a:lnTo>
                    <a:pt x="1429" y="1681"/>
                  </a:lnTo>
                  <a:lnTo>
                    <a:pt x="1440" y="1689"/>
                  </a:lnTo>
                  <a:lnTo>
                    <a:pt x="1450" y="1697"/>
                  </a:lnTo>
                  <a:lnTo>
                    <a:pt x="1460" y="1705"/>
                  </a:lnTo>
                  <a:lnTo>
                    <a:pt x="1459" y="1711"/>
                  </a:lnTo>
                  <a:lnTo>
                    <a:pt x="1458" y="1718"/>
                  </a:lnTo>
                  <a:lnTo>
                    <a:pt x="1449" y="1719"/>
                  </a:lnTo>
                  <a:lnTo>
                    <a:pt x="1442" y="1722"/>
                  </a:lnTo>
                  <a:lnTo>
                    <a:pt x="1430" y="1718"/>
                  </a:lnTo>
                  <a:lnTo>
                    <a:pt x="1421" y="1713"/>
                  </a:lnTo>
                  <a:lnTo>
                    <a:pt x="1412" y="1708"/>
                  </a:lnTo>
                  <a:lnTo>
                    <a:pt x="1405" y="1701"/>
                  </a:lnTo>
                  <a:lnTo>
                    <a:pt x="1392" y="1689"/>
                  </a:lnTo>
                  <a:lnTo>
                    <a:pt x="1382" y="1676"/>
                  </a:lnTo>
                  <a:close/>
                  <a:moveTo>
                    <a:pt x="1441" y="1791"/>
                  </a:moveTo>
                  <a:lnTo>
                    <a:pt x="1428" y="1785"/>
                  </a:lnTo>
                  <a:lnTo>
                    <a:pt x="1418" y="1778"/>
                  </a:lnTo>
                  <a:lnTo>
                    <a:pt x="1409" y="1770"/>
                  </a:lnTo>
                  <a:lnTo>
                    <a:pt x="1403" y="1763"/>
                  </a:lnTo>
                  <a:lnTo>
                    <a:pt x="1401" y="1759"/>
                  </a:lnTo>
                  <a:lnTo>
                    <a:pt x="1399" y="1755"/>
                  </a:lnTo>
                  <a:lnTo>
                    <a:pt x="1399" y="1751"/>
                  </a:lnTo>
                  <a:lnTo>
                    <a:pt x="1399" y="1747"/>
                  </a:lnTo>
                  <a:lnTo>
                    <a:pt x="1399" y="1742"/>
                  </a:lnTo>
                  <a:lnTo>
                    <a:pt x="1401" y="1737"/>
                  </a:lnTo>
                  <a:lnTo>
                    <a:pt x="1403" y="1732"/>
                  </a:lnTo>
                  <a:lnTo>
                    <a:pt x="1407" y="1727"/>
                  </a:lnTo>
                  <a:lnTo>
                    <a:pt x="1412" y="1730"/>
                  </a:lnTo>
                  <a:lnTo>
                    <a:pt x="1421" y="1735"/>
                  </a:lnTo>
                  <a:lnTo>
                    <a:pt x="1430" y="1743"/>
                  </a:lnTo>
                  <a:lnTo>
                    <a:pt x="1441" y="1751"/>
                  </a:lnTo>
                  <a:lnTo>
                    <a:pt x="1445" y="1756"/>
                  </a:lnTo>
                  <a:lnTo>
                    <a:pt x="1448" y="1761"/>
                  </a:lnTo>
                  <a:lnTo>
                    <a:pt x="1450" y="1766"/>
                  </a:lnTo>
                  <a:lnTo>
                    <a:pt x="1452" y="1771"/>
                  </a:lnTo>
                  <a:lnTo>
                    <a:pt x="1451" y="1776"/>
                  </a:lnTo>
                  <a:lnTo>
                    <a:pt x="1450" y="1782"/>
                  </a:lnTo>
                  <a:lnTo>
                    <a:pt x="1446" y="1787"/>
                  </a:lnTo>
                  <a:lnTo>
                    <a:pt x="1441" y="1791"/>
                  </a:lnTo>
                  <a:close/>
                  <a:moveTo>
                    <a:pt x="1435" y="1879"/>
                  </a:moveTo>
                  <a:lnTo>
                    <a:pt x="1437" y="1881"/>
                  </a:lnTo>
                  <a:lnTo>
                    <a:pt x="1437" y="1883"/>
                  </a:lnTo>
                  <a:lnTo>
                    <a:pt x="1428" y="1890"/>
                  </a:lnTo>
                  <a:lnTo>
                    <a:pt x="1421" y="1897"/>
                  </a:lnTo>
                  <a:lnTo>
                    <a:pt x="1373" y="1867"/>
                  </a:lnTo>
                  <a:lnTo>
                    <a:pt x="1372" y="1861"/>
                  </a:lnTo>
                  <a:lnTo>
                    <a:pt x="1372" y="1858"/>
                  </a:lnTo>
                  <a:lnTo>
                    <a:pt x="1373" y="1855"/>
                  </a:lnTo>
                  <a:lnTo>
                    <a:pt x="1375" y="1850"/>
                  </a:lnTo>
                  <a:lnTo>
                    <a:pt x="1390" y="1858"/>
                  </a:lnTo>
                  <a:lnTo>
                    <a:pt x="1405" y="1865"/>
                  </a:lnTo>
                  <a:lnTo>
                    <a:pt x="1421" y="1872"/>
                  </a:lnTo>
                  <a:lnTo>
                    <a:pt x="1435" y="1879"/>
                  </a:lnTo>
                  <a:close/>
                  <a:moveTo>
                    <a:pt x="1377" y="1797"/>
                  </a:moveTo>
                  <a:lnTo>
                    <a:pt x="1381" y="1794"/>
                  </a:lnTo>
                  <a:lnTo>
                    <a:pt x="1384" y="1791"/>
                  </a:lnTo>
                  <a:lnTo>
                    <a:pt x="1388" y="1790"/>
                  </a:lnTo>
                  <a:lnTo>
                    <a:pt x="1392" y="1789"/>
                  </a:lnTo>
                  <a:lnTo>
                    <a:pt x="1401" y="1789"/>
                  </a:lnTo>
                  <a:lnTo>
                    <a:pt x="1410" y="1790"/>
                  </a:lnTo>
                  <a:lnTo>
                    <a:pt x="1420" y="1794"/>
                  </a:lnTo>
                  <a:lnTo>
                    <a:pt x="1429" y="1800"/>
                  </a:lnTo>
                  <a:lnTo>
                    <a:pt x="1438" y="1806"/>
                  </a:lnTo>
                  <a:lnTo>
                    <a:pt x="1445" y="1813"/>
                  </a:lnTo>
                  <a:lnTo>
                    <a:pt x="1441" y="1822"/>
                  </a:lnTo>
                  <a:lnTo>
                    <a:pt x="1438" y="1830"/>
                  </a:lnTo>
                  <a:lnTo>
                    <a:pt x="1410" y="1830"/>
                  </a:lnTo>
                  <a:lnTo>
                    <a:pt x="1402" y="1823"/>
                  </a:lnTo>
                  <a:lnTo>
                    <a:pt x="1394" y="1817"/>
                  </a:lnTo>
                  <a:lnTo>
                    <a:pt x="1386" y="1810"/>
                  </a:lnTo>
                  <a:lnTo>
                    <a:pt x="1377" y="1804"/>
                  </a:lnTo>
                  <a:lnTo>
                    <a:pt x="1377" y="1797"/>
                  </a:lnTo>
                  <a:close/>
                  <a:moveTo>
                    <a:pt x="1681" y="1150"/>
                  </a:moveTo>
                  <a:lnTo>
                    <a:pt x="1675" y="1148"/>
                  </a:lnTo>
                  <a:lnTo>
                    <a:pt x="1667" y="1144"/>
                  </a:lnTo>
                  <a:lnTo>
                    <a:pt x="1662" y="1141"/>
                  </a:lnTo>
                  <a:lnTo>
                    <a:pt x="1659" y="1139"/>
                  </a:lnTo>
                  <a:lnTo>
                    <a:pt x="1657" y="1137"/>
                  </a:lnTo>
                  <a:lnTo>
                    <a:pt x="1656" y="1135"/>
                  </a:lnTo>
                  <a:lnTo>
                    <a:pt x="1661" y="1130"/>
                  </a:lnTo>
                  <a:lnTo>
                    <a:pt x="1666" y="1126"/>
                  </a:lnTo>
                  <a:lnTo>
                    <a:pt x="1669" y="1123"/>
                  </a:lnTo>
                  <a:lnTo>
                    <a:pt x="1672" y="1122"/>
                  </a:lnTo>
                  <a:lnTo>
                    <a:pt x="1675" y="1123"/>
                  </a:lnTo>
                  <a:lnTo>
                    <a:pt x="1679" y="1127"/>
                  </a:lnTo>
                  <a:lnTo>
                    <a:pt x="1685" y="1131"/>
                  </a:lnTo>
                  <a:lnTo>
                    <a:pt x="1692" y="1138"/>
                  </a:lnTo>
                  <a:lnTo>
                    <a:pt x="1690" y="1141"/>
                  </a:lnTo>
                  <a:lnTo>
                    <a:pt x="1687" y="1146"/>
                  </a:lnTo>
                  <a:lnTo>
                    <a:pt x="1683" y="1149"/>
                  </a:lnTo>
                  <a:lnTo>
                    <a:pt x="1681" y="1150"/>
                  </a:lnTo>
                  <a:close/>
                  <a:moveTo>
                    <a:pt x="1713" y="1196"/>
                  </a:moveTo>
                  <a:lnTo>
                    <a:pt x="1709" y="1195"/>
                  </a:lnTo>
                  <a:lnTo>
                    <a:pt x="1702" y="1197"/>
                  </a:lnTo>
                  <a:lnTo>
                    <a:pt x="1696" y="1200"/>
                  </a:lnTo>
                  <a:lnTo>
                    <a:pt x="1692" y="1202"/>
                  </a:lnTo>
                  <a:lnTo>
                    <a:pt x="1683" y="1198"/>
                  </a:lnTo>
                  <a:lnTo>
                    <a:pt x="1673" y="1193"/>
                  </a:lnTo>
                  <a:lnTo>
                    <a:pt x="1662" y="1189"/>
                  </a:lnTo>
                  <a:lnTo>
                    <a:pt x="1655" y="1186"/>
                  </a:lnTo>
                  <a:lnTo>
                    <a:pt x="1658" y="1183"/>
                  </a:lnTo>
                  <a:lnTo>
                    <a:pt x="1662" y="1180"/>
                  </a:lnTo>
                  <a:lnTo>
                    <a:pt x="1669" y="1178"/>
                  </a:lnTo>
                  <a:lnTo>
                    <a:pt x="1675" y="1177"/>
                  </a:lnTo>
                  <a:lnTo>
                    <a:pt x="1683" y="1178"/>
                  </a:lnTo>
                  <a:lnTo>
                    <a:pt x="1692" y="1182"/>
                  </a:lnTo>
                  <a:lnTo>
                    <a:pt x="1697" y="1184"/>
                  </a:lnTo>
                  <a:lnTo>
                    <a:pt x="1702" y="1187"/>
                  </a:lnTo>
                  <a:lnTo>
                    <a:pt x="1708" y="1191"/>
                  </a:lnTo>
                  <a:lnTo>
                    <a:pt x="1713" y="1196"/>
                  </a:lnTo>
                  <a:close/>
                  <a:moveTo>
                    <a:pt x="1961" y="2788"/>
                  </a:moveTo>
                  <a:lnTo>
                    <a:pt x="1977" y="2809"/>
                  </a:lnTo>
                  <a:lnTo>
                    <a:pt x="1988" y="2830"/>
                  </a:lnTo>
                  <a:lnTo>
                    <a:pt x="2000" y="2853"/>
                  </a:lnTo>
                  <a:lnTo>
                    <a:pt x="2012" y="2883"/>
                  </a:lnTo>
                  <a:lnTo>
                    <a:pt x="1992" y="2888"/>
                  </a:lnTo>
                  <a:lnTo>
                    <a:pt x="1973" y="2892"/>
                  </a:lnTo>
                  <a:lnTo>
                    <a:pt x="1954" y="2897"/>
                  </a:lnTo>
                  <a:lnTo>
                    <a:pt x="1936" y="2899"/>
                  </a:lnTo>
                  <a:lnTo>
                    <a:pt x="1900" y="2902"/>
                  </a:lnTo>
                  <a:lnTo>
                    <a:pt x="1862" y="2904"/>
                  </a:lnTo>
                  <a:lnTo>
                    <a:pt x="1828" y="2902"/>
                  </a:lnTo>
                  <a:lnTo>
                    <a:pt x="1795" y="2898"/>
                  </a:lnTo>
                  <a:lnTo>
                    <a:pt x="1765" y="2893"/>
                  </a:lnTo>
                  <a:lnTo>
                    <a:pt x="1736" y="2887"/>
                  </a:lnTo>
                  <a:lnTo>
                    <a:pt x="1738" y="2511"/>
                  </a:lnTo>
                  <a:lnTo>
                    <a:pt x="1736" y="2474"/>
                  </a:lnTo>
                  <a:lnTo>
                    <a:pt x="1732" y="2423"/>
                  </a:lnTo>
                  <a:lnTo>
                    <a:pt x="1727" y="2360"/>
                  </a:lnTo>
                  <a:lnTo>
                    <a:pt x="1720" y="2285"/>
                  </a:lnTo>
                  <a:lnTo>
                    <a:pt x="1714" y="2202"/>
                  </a:lnTo>
                  <a:lnTo>
                    <a:pt x="1707" y="2115"/>
                  </a:lnTo>
                  <a:lnTo>
                    <a:pt x="1699" y="2023"/>
                  </a:lnTo>
                  <a:lnTo>
                    <a:pt x="1693" y="1930"/>
                  </a:lnTo>
                  <a:lnTo>
                    <a:pt x="1686" y="1839"/>
                  </a:lnTo>
                  <a:lnTo>
                    <a:pt x="1680" y="1751"/>
                  </a:lnTo>
                  <a:lnTo>
                    <a:pt x="1676" y="1669"/>
                  </a:lnTo>
                  <a:lnTo>
                    <a:pt x="1673" y="1595"/>
                  </a:lnTo>
                  <a:lnTo>
                    <a:pt x="1672" y="1532"/>
                  </a:lnTo>
                  <a:lnTo>
                    <a:pt x="1672" y="1482"/>
                  </a:lnTo>
                  <a:lnTo>
                    <a:pt x="1674" y="1463"/>
                  </a:lnTo>
                  <a:lnTo>
                    <a:pt x="1675" y="1447"/>
                  </a:lnTo>
                  <a:lnTo>
                    <a:pt x="1678" y="1436"/>
                  </a:lnTo>
                  <a:lnTo>
                    <a:pt x="1681" y="1430"/>
                  </a:lnTo>
                  <a:lnTo>
                    <a:pt x="1683" y="1433"/>
                  </a:lnTo>
                  <a:lnTo>
                    <a:pt x="1687" y="1435"/>
                  </a:lnTo>
                  <a:lnTo>
                    <a:pt x="1690" y="1437"/>
                  </a:lnTo>
                  <a:lnTo>
                    <a:pt x="1694" y="1438"/>
                  </a:lnTo>
                  <a:lnTo>
                    <a:pt x="1704" y="1439"/>
                  </a:lnTo>
                  <a:lnTo>
                    <a:pt x="1714" y="1439"/>
                  </a:lnTo>
                  <a:lnTo>
                    <a:pt x="1725" y="1440"/>
                  </a:lnTo>
                  <a:lnTo>
                    <a:pt x="1734" y="1444"/>
                  </a:lnTo>
                  <a:lnTo>
                    <a:pt x="1738" y="1446"/>
                  </a:lnTo>
                  <a:lnTo>
                    <a:pt x="1742" y="1449"/>
                  </a:lnTo>
                  <a:lnTo>
                    <a:pt x="1745" y="1452"/>
                  </a:lnTo>
                  <a:lnTo>
                    <a:pt x="1747" y="1457"/>
                  </a:lnTo>
                  <a:lnTo>
                    <a:pt x="1743" y="1463"/>
                  </a:lnTo>
                  <a:lnTo>
                    <a:pt x="1739" y="1469"/>
                  </a:lnTo>
                  <a:lnTo>
                    <a:pt x="1730" y="1465"/>
                  </a:lnTo>
                  <a:lnTo>
                    <a:pt x="1723" y="1462"/>
                  </a:lnTo>
                  <a:lnTo>
                    <a:pt x="1715" y="1459"/>
                  </a:lnTo>
                  <a:lnTo>
                    <a:pt x="1709" y="1458"/>
                  </a:lnTo>
                  <a:lnTo>
                    <a:pt x="1696" y="1457"/>
                  </a:lnTo>
                  <a:lnTo>
                    <a:pt x="1680" y="1457"/>
                  </a:lnTo>
                  <a:lnTo>
                    <a:pt x="1683" y="1487"/>
                  </a:lnTo>
                  <a:lnTo>
                    <a:pt x="1688" y="1515"/>
                  </a:lnTo>
                  <a:lnTo>
                    <a:pt x="1692" y="1544"/>
                  </a:lnTo>
                  <a:lnTo>
                    <a:pt x="1697" y="1573"/>
                  </a:lnTo>
                  <a:lnTo>
                    <a:pt x="1710" y="1629"/>
                  </a:lnTo>
                  <a:lnTo>
                    <a:pt x="1723" y="1685"/>
                  </a:lnTo>
                  <a:lnTo>
                    <a:pt x="1735" y="1742"/>
                  </a:lnTo>
                  <a:lnTo>
                    <a:pt x="1746" y="1800"/>
                  </a:lnTo>
                  <a:lnTo>
                    <a:pt x="1751" y="1829"/>
                  </a:lnTo>
                  <a:lnTo>
                    <a:pt x="1755" y="1859"/>
                  </a:lnTo>
                  <a:lnTo>
                    <a:pt x="1758" y="1890"/>
                  </a:lnTo>
                  <a:lnTo>
                    <a:pt x="1762" y="1921"/>
                  </a:lnTo>
                  <a:lnTo>
                    <a:pt x="1764" y="1936"/>
                  </a:lnTo>
                  <a:lnTo>
                    <a:pt x="1767" y="1949"/>
                  </a:lnTo>
                  <a:lnTo>
                    <a:pt x="1771" y="1960"/>
                  </a:lnTo>
                  <a:lnTo>
                    <a:pt x="1775" y="1973"/>
                  </a:lnTo>
                  <a:lnTo>
                    <a:pt x="1778" y="1986"/>
                  </a:lnTo>
                  <a:lnTo>
                    <a:pt x="1781" y="1999"/>
                  </a:lnTo>
                  <a:lnTo>
                    <a:pt x="1781" y="2008"/>
                  </a:lnTo>
                  <a:lnTo>
                    <a:pt x="1781" y="2016"/>
                  </a:lnTo>
                  <a:lnTo>
                    <a:pt x="1781" y="2026"/>
                  </a:lnTo>
                  <a:lnTo>
                    <a:pt x="1778" y="2036"/>
                  </a:lnTo>
                  <a:lnTo>
                    <a:pt x="1786" y="2045"/>
                  </a:lnTo>
                  <a:lnTo>
                    <a:pt x="1792" y="2054"/>
                  </a:lnTo>
                  <a:lnTo>
                    <a:pt x="1789" y="2069"/>
                  </a:lnTo>
                  <a:lnTo>
                    <a:pt x="1788" y="2085"/>
                  </a:lnTo>
                  <a:lnTo>
                    <a:pt x="1787" y="2102"/>
                  </a:lnTo>
                  <a:lnTo>
                    <a:pt x="1788" y="2120"/>
                  </a:lnTo>
                  <a:lnTo>
                    <a:pt x="1789" y="2138"/>
                  </a:lnTo>
                  <a:lnTo>
                    <a:pt x="1792" y="2157"/>
                  </a:lnTo>
                  <a:lnTo>
                    <a:pt x="1795" y="2176"/>
                  </a:lnTo>
                  <a:lnTo>
                    <a:pt x="1800" y="2196"/>
                  </a:lnTo>
                  <a:lnTo>
                    <a:pt x="1821" y="2279"/>
                  </a:lnTo>
                  <a:lnTo>
                    <a:pt x="1845" y="2367"/>
                  </a:lnTo>
                  <a:lnTo>
                    <a:pt x="1855" y="2410"/>
                  </a:lnTo>
                  <a:lnTo>
                    <a:pt x="1865" y="2455"/>
                  </a:lnTo>
                  <a:lnTo>
                    <a:pt x="1868" y="2476"/>
                  </a:lnTo>
                  <a:lnTo>
                    <a:pt x="1871" y="2498"/>
                  </a:lnTo>
                  <a:lnTo>
                    <a:pt x="1873" y="2519"/>
                  </a:lnTo>
                  <a:lnTo>
                    <a:pt x="1874" y="2539"/>
                  </a:lnTo>
                  <a:lnTo>
                    <a:pt x="1874" y="2559"/>
                  </a:lnTo>
                  <a:lnTo>
                    <a:pt x="1872" y="2580"/>
                  </a:lnTo>
                  <a:lnTo>
                    <a:pt x="1870" y="2599"/>
                  </a:lnTo>
                  <a:lnTo>
                    <a:pt x="1866" y="2618"/>
                  </a:lnTo>
                  <a:lnTo>
                    <a:pt x="1860" y="2636"/>
                  </a:lnTo>
                  <a:lnTo>
                    <a:pt x="1853" y="2652"/>
                  </a:lnTo>
                  <a:lnTo>
                    <a:pt x="1844" y="2669"/>
                  </a:lnTo>
                  <a:lnTo>
                    <a:pt x="1833" y="2685"/>
                  </a:lnTo>
                  <a:lnTo>
                    <a:pt x="1817" y="2698"/>
                  </a:lnTo>
                  <a:lnTo>
                    <a:pt x="1802" y="2712"/>
                  </a:lnTo>
                  <a:lnTo>
                    <a:pt x="1786" y="2724"/>
                  </a:lnTo>
                  <a:lnTo>
                    <a:pt x="1771" y="2737"/>
                  </a:lnTo>
                  <a:lnTo>
                    <a:pt x="1771" y="2757"/>
                  </a:lnTo>
                  <a:lnTo>
                    <a:pt x="1771" y="2776"/>
                  </a:lnTo>
                  <a:lnTo>
                    <a:pt x="1771" y="2796"/>
                  </a:lnTo>
                  <a:lnTo>
                    <a:pt x="1771" y="2815"/>
                  </a:lnTo>
                  <a:lnTo>
                    <a:pt x="1790" y="2822"/>
                  </a:lnTo>
                  <a:lnTo>
                    <a:pt x="1806" y="2827"/>
                  </a:lnTo>
                  <a:lnTo>
                    <a:pt x="1820" y="2829"/>
                  </a:lnTo>
                  <a:lnTo>
                    <a:pt x="1831" y="2830"/>
                  </a:lnTo>
                  <a:lnTo>
                    <a:pt x="1842" y="2829"/>
                  </a:lnTo>
                  <a:lnTo>
                    <a:pt x="1851" y="2828"/>
                  </a:lnTo>
                  <a:lnTo>
                    <a:pt x="1860" y="2825"/>
                  </a:lnTo>
                  <a:lnTo>
                    <a:pt x="1868" y="2822"/>
                  </a:lnTo>
                  <a:lnTo>
                    <a:pt x="1884" y="2813"/>
                  </a:lnTo>
                  <a:lnTo>
                    <a:pt x="1904" y="2804"/>
                  </a:lnTo>
                  <a:lnTo>
                    <a:pt x="1915" y="2799"/>
                  </a:lnTo>
                  <a:lnTo>
                    <a:pt x="1928" y="2795"/>
                  </a:lnTo>
                  <a:lnTo>
                    <a:pt x="1944" y="2791"/>
                  </a:lnTo>
                  <a:lnTo>
                    <a:pt x="1961" y="2788"/>
                  </a:lnTo>
                  <a:close/>
                  <a:moveTo>
                    <a:pt x="1839" y="2753"/>
                  </a:moveTo>
                  <a:lnTo>
                    <a:pt x="1840" y="2762"/>
                  </a:lnTo>
                  <a:lnTo>
                    <a:pt x="1842" y="2772"/>
                  </a:lnTo>
                  <a:lnTo>
                    <a:pt x="1831" y="2786"/>
                  </a:lnTo>
                  <a:lnTo>
                    <a:pt x="1826" y="2793"/>
                  </a:lnTo>
                  <a:lnTo>
                    <a:pt x="1824" y="2795"/>
                  </a:lnTo>
                  <a:lnTo>
                    <a:pt x="1823" y="2795"/>
                  </a:lnTo>
                  <a:lnTo>
                    <a:pt x="1808" y="2788"/>
                  </a:lnTo>
                  <a:lnTo>
                    <a:pt x="1793" y="2781"/>
                  </a:lnTo>
                  <a:lnTo>
                    <a:pt x="1794" y="2769"/>
                  </a:lnTo>
                  <a:lnTo>
                    <a:pt x="1796" y="2759"/>
                  </a:lnTo>
                  <a:lnTo>
                    <a:pt x="1797" y="2756"/>
                  </a:lnTo>
                  <a:lnTo>
                    <a:pt x="1800" y="2754"/>
                  </a:lnTo>
                  <a:lnTo>
                    <a:pt x="1802" y="2752"/>
                  </a:lnTo>
                  <a:lnTo>
                    <a:pt x="1804" y="2750"/>
                  </a:lnTo>
                  <a:lnTo>
                    <a:pt x="1809" y="2749"/>
                  </a:lnTo>
                  <a:lnTo>
                    <a:pt x="1816" y="2749"/>
                  </a:lnTo>
                  <a:lnTo>
                    <a:pt x="1826" y="2751"/>
                  </a:lnTo>
                  <a:lnTo>
                    <a:pt x="1839" y="2753"/>
                  </a:lnTo>
                  <a:close/>
                  <a:moveTo>
                    <a:pt x="2036" y="2668"/>
                  </a:moveTo>
                  <a:lnTo>
                    <a:pt x="2026" y="2677"/>
                  </a:lnTo>
                  <a:lnTo>
                    <a:pt x="2007" y="2691"/>
                  </a:lnTo>
                  <a:lnTo>
                    <a:pt x="1981" y="2708"/>
                  </a:lnTo>
                  <a:lnTo>
                    <a:pt x="1953" y="2728"/>
                  </a:lnTo>
                  <a:lnTo>
                    <a:pt x="1924" y="2745"/>
                  </a:lnTo>
                  <a:lnTo>
                    <a:pt x="1899" y="2761"/>
                  </a:lnTo>
                  <a:lnTo>
                    <a:pt x="1881" y="2773"/>
                  </a:lnTo>
                  <a:lnTo>
                    <a:pt x="1874" y="2776"/>
                  </a:lnTo>
                  <a:lnTo>
                    <a:pt x="1865" y="2761"/>
                  </a:lnTo>
                  <a:lnTo>
                    <a:pt x="1855" y="2747"/>
                  </a:lnTo>
                  <a:lnTo>
                    <a:pt x="1847" y="2732"/>
                  </a:lnTo>
                  <a:lnTo>
                    <a:pt x="1839" y="2717"/>
                  </a:lnTo>
                  <a:lnTo>
                    <a:pt x="1861" y="2703"/>
                  </a:lnTo>
                  <a:lnTo>
                    <a:pt x="1884" y="2687"/>
                  </a:lnTo>
                  <a:lnTo>
                    <a:pt x="1897" y="2680"/>
                  </a:lnTo>
                  <a:lnTo>
                    <a:pt x="1908" y="2673"/>
                  </a:lnTo>
                  <a:lnTo>
                    <a:pt x="1921" y="2666"/>
                  </a:lnTo>
                  <a:lnTo>
                    <a:pt x="1934" y="2660"/>
                  </a:lnTo>
                  <a:lnTo>
                    <a:pt x="1946" y="2655"/>
                  </a:lnTo>
                  <a:lnTo>
                    <a:pt x="1959" y="2651"/>
                  </a:lnTo>
                  <a:lnTo>
                    <a:pt x="1972" y="2649"/>
                  </a:lnTo>
                  <a:lnTo>
                    <a:pt x="1984" y="2648"/>
                  </a:lnTo>
                  <a:lnTo>
                    <a:pt x="1998" y="2650"/>
                  </a:lnTo>
                  <a:lnTo>
                    <a:pt x="2011" y="2654"/>
                  </a:lnTo>
                  <a:lnTo>
                    <a:pt x="2017" y="2656"/>
                  </a:lnTo>
                  <a:lnTo>
                    <a:pt x="2023" y="2660"/>
                  </a:lnTo>
                  <a:lnTo>
                    <a:pt x="2030" y="2663"/>
                  </a:lnTo>
                  <a:lnTo>
                    <a:pt x="2036" y="2668"/>
                  </a:lnTo>
                  <a:close/>
                  <a:moveTo>
                    <a:pt x="1897" y="2610"/>
                  </a:moveTo>
                  <a:lnTo>
                    <a:pt x="1902" y="2610"/>
                  </a:lnTo>
                  <a:lnTo>
                    <a:pt x="1907" y="2610"/>
                  </a:lnTo>
                  <a:lnTo>
                    <a:pt x="1910" y="2611"/>
                  </a:lnTo>
                  <a:lnTo>
                    <a:pt x="1914" y="2613"/>
                  </a:lnTo>
                  <a:lnTo>
                    <a:pt x="1918" y="2615"/>
                  </a:lnTo>
                  <a:lnTo>
                    <a:pt x="1923" y="2619"/>
                  </a:lnTo>
                  <a:lnTo>
                    <a:pt x="1923" y="2624"/>
                  </a:lnTo>
                  <a:lnTo>
                    <a:pt x="1918" y="2626"/>
                  </a:lnTo>
                  <a:lnTo>
                    <a:pt x="1914" y="2628"/>
                  </a:lnTo>
                  <a:lnTo>
                    <a:pt x="1908" y="2629"/>
                  </a:lnTo>
                  <a:lnTo>
                    <a:pt x="1905" y="2629"/>
                  </a:lnTo>
                  <a:lnTo>
                    <a:pt x="1900" y="2628"/>
                  </a:lnTo>
                  <a:lnTo>
                    <a:pt x="1896" y="2628"/>
                  </a:lnTo>
                  <a:lnTo>
                    <a:pt x="1896" y="2619"/>
                  </a:lnTo>
                  <a:lnTo>
                    <a:pt x="1897" y="2610"/>
                  </a:lnTo>
                  <a:close/>
                  <a:moveTo>
                    <a:pt x="1944" y="2572"/>
                  </a:moveTo>
                  <a:lnTo>
                    <a:pt x="1943" y="2579"/>
                  </a:lnTo>
                  <a:lnTo>
                    <a:pt x="1940" y="2587"/>
                  </a:lnTo>
                  <a:lnTo>
                    <a:pt x="1938" y="2590"/>
                  </a:lnTo>
                  <a:lnTo>
                    <a:pt x="1937" y="2593"/>
                  </a:lnTo>
                  <a:lnTo>
                    <a:pt x="1935" y="2594"/>
                  </a:lnTo>
                  <a:lnTo>
                    <a:pt x="1934" y="2594"/>
                  </a:lnTo>
                  <a:lnTo>
                    <a:pt x="1923" y="2591"/>
                  </a:lnTo>
                  <a:lnTo>
                    <a:pt x="1912" y="2587"/>
                  </a:lnTo>
                  <a:lnTo>
                    <a:pt x="1903" y="2584"/>
                  </a:lnTo>
                  <a:lnTo>
                    <a:pt x="1892" y="2581"/>
                  </a:lnTo>
                  <a:lnTo>
                    <a:pt x="1892" y="2573"/>
                  </a:lnTo>
                  <a:lnTo>
                    <a:pt x="1891" y="2565"/>
                  </a:lnTo>
                  <a:lnTo>
                    <a:pt x="1897" y="2562"/>
                  </a:lnTo>
                  <a:lnTo>
                    <a:pt x="1902" y="2558"/>
                  </a:lnTo>
                  <a:lnTo>
                    <a:pt x="1909" y="2556"/>
                  </a:lnTo>
                  <a:lnTo>
                    <a:pt x="1917" y="2556"/>
                  </a:lnTo>
                  <a:lnTo>
                    <a:pt x="1924" y="2557"/>
                  </a:lnTo>
                  <a:lnTo>
                    <a:pt x="1931" y="2561"/>
                  </a:lnTo>
                  <a:lnTo>
                    <a:pt x="1939" y="2566"/>
                  </a:lnTo>
                  <a:lnTo>
                    <a:pt x="1944" y="2572"/>
                  </a:lnTo>
                  <a:close/>
                  <a:moveTo>
                    <a:pt x="1941" y="2524"/>
                  </a:moveTo>
                  <a:lnTo>
                    <a:pt x="1940" y="2526"/>
                  </a:lnTo>
                  <a:lnTo>
                    <a:pt x="1939" y="2530"/>
                  </a:lnTo>
                  <a:lnTo>
                    <a:pt x="1934" y="2530"/>
                  </a:lnTo>
                  <a:lnTo>
                    <a:pt x="1924" y="2527"/>
                  </a:lnTo>
                  <a:lnTo>
                    <a:pt x="1915" y="2525"/>
                  </a:lnTo>
                  <a:lnTo>
                    <a:pt x="1906" y="2523"/>
                  </a:lnTo>
                  <a:lnTo>
                    <a:pt x="1897" y="2520"/>
                  </a:lnTo>
                  <a:lnTo>
                    <a:pt x="1902" y="2516"/>
                  </a:lnTo>
                  <a:lnTo>
                    <a:pt x="1907" y="2514"/>
                  </a:lnTo>
                  <a:lnTo>
                    <a:pt x="1912" y="2512"/>
                  </a:lnTo>
                  <a:lnTo>
                    <a:pt x="1917" y="2512"/>
                  </a:lnTo>
                  <a:lnTo>
                    <a:pt x="1922" y="2512"/>
                  </a:lnTo>
                  <a:lnTo>
                    <a:pt x="1928" y="2514"/>
                  </a:lnTo>
                  <a:lnTo>
                    <a:pt x="1935" y="2518"/>
                  </a:lnTo>
                  <a:lnTo>
                    <a:pt x="1941" y="2524"/>
                  </a:lnTo>
                  <a:close/>
                  <a:moveTo>
                    <a:pt x="1930" y="2470"/>
                  </a:moveTo>
                  <a:lnTo>
                    <a:pt x="1928" y="2476"/>
                  </a:lnTo>
                  <a:lnTo>
                    <a:pt x="1924" y="2486"/>
                  </a:lnTo>
                  <a:lnTo>
                    <a:pt x="1921" y="2490"/>
                  </a:lnTo>
                  <a:lnTo>
                    <a:pt x="1919" y="2494"/>
                  </a:lnTo>
                  <a:lnTo>
                    <a:pt x="1917" y="2496"/>
                  </a:lnTo>
                  <a:lnTo>
                    <a:pt x="1915" y="2496"/>
                  </a:lnTo>
                  <a:lnTo>
                    <a:pt x="1906" y="2493"/>
                  </a:lnTo>
                  <a:lnTo>
                    <a:pt x="1899" y="2489"/>
                  </a:lnTo>
                  <a:lnTo>
                    <a:pt x="1893" y="2484"/>
                  </a:lnTo>
                  <a:lnTo>
                    <a:pt x="1889" y="2480"/>
                  </a:lnTo>
                  <a:lnTo>
                    <a:pt x="1881" y="2471"/>
                  </a:lnTo>
                  <a:lnTo>
                    <a:pt x="1874" y="2461"/>
                  </a:lnTo>
                  <a:lnTo>
                    <a:pt x="1889" y="2458"/>
                  </a:lnTo>
                  <a:lnTo>
                    <a:pt x="1901" y="2458"/>
                  </a:lnTo>
                  <a:lnTo>
                    <a:pt x="1906" y="2459"/>
                  </a:lnTo>
                  <a:lnTo>
                    <a:pt x="1914" y="2461"/>
                  </a:lnTo>
                  <a:lnTo>
                    <a:pt x="1921" y="2464"/>
                  </a:lnTo>
                  <a:lnTo>
                    <a:pt x="1930" y="2470"/>
                  </a:lnTo>
                  <a:close/>
                  <a:moveTo>
                    <a:pt x="1895" y="2397"/>
                  </a:moveTo>
                  <a:lnTo>
                    <a:pt x="1906" y="2406"/>
                  </a:lnTo>
                  <a:lnTo>
                    <a:pt x="1919" y="2416"/>
                  </a:lnTo>
                  <a:lnTo>
                    <a:pt x="1914" y="2423"/>
                  </a:lnTo>
                  <a:lnTo>
                    <a:pt x="1909" y="2432"/>
                  </a:lnTo>
                  <a:lnTo>
                    <a:pt x="1878" y="2432"/>
                  </a:lnTo>
                  <a:lnTo>
                    <a:pt x="1870" y="2422"/>
                  </a:lnTo>
                  <a:lnTo>
                    <a:pt x="1863" y="2412"/>
                  </a:lnTo>
                  <a:lnTo>
                    <a:pt x="1870" y="2408"/>
                  </a:lnTo>
                  <a:lnTo>
                    <a:pt x="1879" y="2404"/>
                  </a:lnTo>
                  <a:lnTo>
                    <a:pt x="1887" y="2401"/>
                  </a:lnTo>
                  <a:lnTo>
                    <a:pt x="1895" y="2397"/>
                  </a:lnTo>
                  <a:close/>
                  <a:moveTo>
                    <a:pt x="1919" y="2358"/>
                  </a:moveTo>
                  <a:lnTo>
                    <a:pt x="1916" y="2362"/>
                  </a:lnTo>
                  <a:lnTo>
                    <a:pt x="1911" y="2366"/>
                  </a:lnTo>
                  <a:lnTo>
                    <a:pt x="1905" y="2370"/>
                  </a:lnTo>
                  <a:lnTo>
                    <a:pt x="1900" y="2374"/>
                  </a:lnTo>
                  <a:lnTo>
                    <a:pt x="1887" y="2371"/>
                  </a:lnTo>
                  <a:lnTo>
                    <a:pt x="1878" y="2368"/>
                  </a:lnTo>
                  <a:lnTo>
                    <a:pt x="1870" y="2364"/>
                  </a:lnTo>
                  <a:lnTo>
                    <a:pt x="1866" y="2360"/>
                  </a:lnTo>
                  <a:lnTo>
                    <a:pt x="1859" y="2347"/>
                  </a:lnTo>
                  <a:lnTo>
                    <a:pt x="1849" y="2330"/>
                  </a:lnTo>
                  <a:lnTo>
                    <a:pt x="1859" y="2330"/>
                  </a:lnTo>
                  <a:lnTo>
                    <a:pt x="1868" y="2331"/>
                  </a:lnTo>
                  <a:lnTo>
                    <a:pt x="1876" y="2332"/>
                  </a:lnTo>
                  <a:lnTo>
                    <a:pt x="1883" y="2334"/>
                  </a:lnTo>
                  <a:lnTo>
                    <a:pt x="1890" y="2338"/>
                  </a:lnTo>
                  <a:lnTo>
                    <a:pt x="1898" y="2342"/>
                  </a:lnTo>
                  <a:lnTo>
                    <a:pt x="1907" y="2349"/>
                  </a:lnTo>
                  <a:lnTo>
                    <a:pt x="1919" y="2358"/>
                  </a:lnTo>
                  <a:close/>
                  <a:moveTo>
                    <a:pt x="1905" y="1948"/>
                  </a:moveTo>
                  <a:lnTo>
                    <a:pt x="1904" y="1937"/>
                  </a:lnTo>
                  <a:lnTo>
                    <a:pt x="1903" y="1928"/>
                  </a:lnTo>
                  <a:lnTo>
                    <a:pt x="1914" y="1929"/>
                  </a:lnTo>
                  <a:lnTo>
                    <a:pt x="1924" y="1931"/>
                  </a:lnTo>
                  <a:lnTo>
                    <a:pt x="1934" y="1933"/>
                  </a:lnTo>
                  <a:lnTo>
                    <a:pt x="1943" y="1936"/>
                  </a:lnTo>
                  <a:lnTo>
                    <a:pt x="1953" y="1940"/>
                  </a:lnTo>
                  <a:lnTo>
                    <a:pt x="1961" y="1944"/>
                  </a:lnTo>
                  <a:lnTo>
                    <a:pt x="1969" y="1949"/>
                  </a:lnTo>
                  <a:lnTo>
                    <a:pt x="1978" y="1954"/>
                  </a:lnTo>
                  <a:lnTo>
                    <a:pt x="1995" y="1966"/>
                  </a:lnTo>
                  <a:lnTo>
                    <a:pt x="2012" y="1978"/>
                  </a:lnTo>
                  <a:lnTo>
                    <a:pt x="2030" y="1993"/>
                  </a:lnTo>
                  <a:lnTo>
                    <a:pt x="2048" y="2009"/>
                  </a:lnTo>
                  <a:lnTo>
                    <a:pt x="2045" y="2012"/>
                  </a:lnTo>
                  <a:lnTo>
                    <a:pt x="2042" y="2014"/>
                  </a:lnTo>
                  <a:lnTo>
                    <a:pt x="2040" y="2015"/>
                  </a:lnTo>
                  <a:lnTo>
                    <a:pt x="2036" y="2016"/>
                  </a:lnTo>
                  <a:lnTo>
                    <a:pt x="2003" y="1998"/>
                  </a:lnTo>
                  <a:lnTo>
                    <a:pt x="1971" y="1981"/>
                  </a:lnTo>
                  <a:lnTo>
                    <a:pt x="1938" y="1965"/>
                  </a:lnTo>
                  <a:lnTo>
                    <a:pt x="1905" y="1948"/>
                  </a:lnTo>
                  <a:close/>
                  <a:moveTo>
                    <a:pt x="1976" y="2015"/>
                  </a:moveTo>
                  <a:lnTo>
                    <a:pt x="1976" y="2021"/>
                  </a:lnTo>
                  <a:lnTo>
                    <a:pt x="1975" y="2026"/>
                  </a:lnTo>
                  <a:lnTo>
                    <a:pt x="1973" y="2030"/>
                  </a:lnTo>
                  <a:lnTo>
                    <a:pt x="1972" y="2034"/>
                  </a:lnTo>
                  <a:lnTo>
                    <a:pt x="1966" y="2042"/>
                  </a:lnTo>
                  <a:lnTo>
                    <a:pt x="1959" y="2049"/>
                  </a:lnTo>
                  <a:lnTo>
                    <a:pt x="1943" y="2061"/>
                  </a:lnTo>
                  <a:lnTo>
                    <a:pt x="1926" y="2073"/>
                  </a:lnTo>
                  <a:lnTo>
                    <a:pt x="1925" y="2095"/>
                  </a:lnTo>
                  <a:lnTo>
                    <a:pt x="1923" y="2117"/>
                  </a:lnTo>
                  <a:lnTo>
                    <a:pt x="1919" y="2140"/>
                  </a:lnTo>
                  <a:lnTo>
                    <a:pt x="1915" y="2164"/>
                  </a:lnTo>
                  <a:lnTo>
                    <a:pt x="1911" y="2164"/>
                  </a:lnTo>
                  <a:lnTo>
                    <a:pt x="1909" y="2165"/>
                  </a:lnTo>
                  <a:lnTo>
                    <a:pt x="1905" y="2164"/>
                  </a:lnTo>
                  <a:lnTo>
                    <a:pt x="1902" y="2163"/>
                  </a:lnTo>
                  <a:lnTo>
                    <a:pt x="1900" y="2144"/>
                  </a:lnTo>
                  <a:lnTo>
                    <a:pt x="1897" y="2121"/>
                  </a:lnTo>
                  <a:lnTo>
                    <a:pt x="1892" y="2096"/>
                  </a:lnTo>
                  <a:lnTo>
                    <a:pt x="1888" y="2068"/>
                  </a:lnTo>
                  <a:lnTo>
                    <a:pt x="1886" y="2042"/>
                  </a:lnTo>
                  <a:lnTo>
                    <a:pt x="1885" y="2017"/>
                  </a:lnTo>
                  <a:lnTo>
                    <a:pt x="1886" y="2007"/>
                  </a:lnTo>
                  <a:lnTo>
                    <a:pt x="1888" y="1997"/>
                  </a:lnTo>
                  <a:lnTo>
                    <a:pt x="1891" y="1990"/>
                  </a:lnTo>
                  <a:lnTo>
                    <a:pt x="1895" y="1984"/>
                  </a:lnTo>
                  <a:lnTo>
                    <a:pt x="1916" y="1988"/>
                  </a:lnTo>
                  <a:lnTo>
                    <a:pt x="1935" y="1993"/>
                  </a:lnTo>
                  <a:lnTo>
                    <a:pt x="1943" y="1997"/>
                  </a:lnTo>
                  <a:lnTo>
                    <a:pt x="1954" y="2002"/>
                  </a:lnTo>
                  <a:lnTo>
                    <a:pt x="1964" y="2008"/>
                  </a:lnTo>
                  <a:lnTo>
                    <a:pt x="1976" y="2015"/>
                  </a:lnTo>
                  <a:close/>
                  <a:moveTo>
                    <a:pt x="1745" y="1321"/>
                  </a:moveTo>
                  <a:lnTo>
                    <a:pt x="1749" y="1328"/>
                  </a:lnTo>
                  <a:lnTo>
                    <a:pt x="1754" y="1338"/>
                  </a:lnTo>
                  <a:lnTo>
                    <a:pt x="1759" y="1350"/>
                  </a:lnTo>
                  <a:lnTo>
                    <a:pt x="1765" y="1362"/>
                  </a:lnTo>
                  <a:lnTo>
                    <a:pt x="1776" y="1391"/>
                  </a:lnTo>
                  <a:lnTo>
                    <a:pt x="1789" y="1420"/>
                  </a:lnTo>
                  <a:lnTo>
                    <a:pt x="1801" y="1450"/>
                  </a:lnTo>
                  <a:lnTo>
                    <a:pt x="1814" y="1476"/>
                  </a:lnTo>
                  <a:lnTo>
                    <a:pt x="1821" y="1487"/>
                  </a:lnTo>
                  <a:lnTo>
                    <a:pt x="1827" y="1496"/>
                  </a:lnTo>
                  <a:lnTo>
                    <a:pt x="1833" y="1504"/>
                  </a:lnTo>
                  <a:lnTo>
                    <a:pt x="1841" y="1509"/>
                  </a:lnTo>
                  <a:lnTo>
                    <a:pt x="1843" y="1530"/>
                  </a:lnTo>
                  <a:lnTo>
                    <a:pt x="1847" y="1551"/>
                  </a:lnTo>
                  <a:lnTo>
                    <a:pt x="1852" y="1571"/>
                  </a:lnTo>
                  <a:lnTo>
                    <a:pt x="1859" y="1592"/>
                  </a:lnTo>
                  <a:lnTo>
                    <a:pt x="1866" y="1612"/>
                  </a:lnTo>
                  <a:lnTo>
                    <a:pt x="1874" y="1632"/>
                  </a:lnTo>
                  <a:lnTo>
                    <a:pt x="1883" y="1652"/>
                  </a:lnTo>
                  <a:lnTo>
                    <a:pt x="1892" y="1671"/>
                  </a:lnTo>
                  <a:lnTo>
                    <a:pt x="1911" y="1711"/>
                  </a:lnTo>
                  <a:lnTo>
                    <a:pt x="1929" y="1751"/>
                  </a:lnTo>
                  <a:lnTo>
                    <a:pt x="1939" y="1771"/>
                  </a:lnTo>
                  <a:lnTo>
                    <a:pt x="1946" y="1792"/>
                  </a:lnTo>
                  <a:lnTo>
                    <a:pt x="1954" y="1815"/>
                  </a:lnTo>
                  <a:lnTo>
                    <a:pt x="1961" y="1836"/>
                  </a:lnTo>
                  <a:lnTo>
                    <a:pt x="1938" y="1851"/>
                  </a:lnTo>
                  <a:lnTo>
                    <a:pt x="1911" y="1873"/>
                  </a:lnTo>
                  <a:lnTo>
                    <a:pt x="1899" y="1882"/>
                  </a:lnTo>
                  <a:lnTo>
                    <a:pt x="1886" y="1891"/>
                  </a:lnTo>
                  <a:lnTo>
                    <a:pt x="1877" y="1897"/>
                  </a:lnTo>
                  <a:lnTo>
                    <a:pt x="1868" y="1900"/>
                  </a:lnTo>
                  <a:lnTo>
                    <a:pt x="1866" y="1896"/>
                  </a:lnTo>
                  <a:lnTo>
                    <a:pt x="1863" y="1890"/>
                  </a:lnTo>
                  <a:lnTo>
                    <a:pt x="1860" y="1881"/>
                  </a:lnTo>
                  <a:lnTo>
                    <a:pt x="1855" y="1869"/>
                  </a:lnTo>
                  <a:lnTo>
                    <a:pt x="1848" y="1842"/>
                  </a:lnTo>
                  <a:lnTo>
                    <a:pt x="1839" y="1807"/>
                  </a:lnTo>
                  <a:lnTo>
                    <a:pt x="1820" y="1723"/>
                  </a:lnTo>
                  <a:lnTo>
                    <a:pt x="1799" y="1625"/>
                  </a:lnTo>
                  <a:lnTo>
                    <a:pt x="1780" y="1527"/>
                  </a:lnTo>
                  <a:lnTo>
                    <a:pt x="1763" y="1436"/>
                  </a:lnTo>
                  <a:lnTo>
                    <a:pt x="1750" y="1364"/>
                  </a:lnTo>
                  <a:lnTo>
                    <a:pt x="1745" y="1321"/>
                  </a:lnTo>
                  <a:close/>
                  <a:moveTo>
                    <a:pt x="1705" y="1495"/>
                  </a:moveTo>
                  <a:lnTo>
                    <a:pt x="1708" y="1492"/>
                  </a:lnTo>
                  <a:lnTo>
                    <a:pt x="1711" y="1490"/>
                  </a:lnTo>
                  <a:lnTo>
                    <a:pt x="1714" y="1489"/>
                  </a:lnTo>
                  <a:lnTo>
                    <a:pt x="1718" y="1488"/>
                  </a:lnTo>
                  <a:lnTo>
                    <a:pt x="1726" y="1488"/>
                  </a:lnTo>
                  <a:lnTo>
                    <a:pt x="1733" y="1491"/>
                  </a:lnTo>
                  <a:lnTo>
                    <a:pt x="1750" y="1501"/>
                  </a:lnTo>
                  <a:lnTo>
                    <a:pt x="1768" y="1513"/>
                  </a:lnTo>
                  <a:lnTo>
                    <a:pt x="1762" y="1520"/>
                  </a:lnTo>
                  <a:lnTo>
                    <a:pt x="1756" y="1526"/>
                  </a:lnTo>
                  <a:lnTo>
                    <a:pt x="1740" y="1525"/>
                  </a:lnTo>
                  <a:lnTo>
                    <a:pt x="1725" y="1525"/>
                  </a:lnTo>
                  <a:lnTo>
                    <a:pt x="1714" y="1510"/>
                  </a:lnTo>
                  <a:lnTo>
                    <a:pt x="1705" y="1495"/>
                  </a:lnTo>
                  <a:close/>
                  <a:moveTo>
                    <a:pt x="1709" y="1552"/>
                  </a:moveTo>
                  <a:lnTo>
                    <a:pt x="1717" y="1549"/>
                  </a:lnTo>
                  <a:lnTo>
                    <a:pt x="1725" y="1547"/>
                  </a:lnTo>
                  <a:lnTo>
                    <a:pt x="1732" y="1546"/>
                  </a:lnTo>
                  <a:lnTo>
                    <a:pt x="1740" y="1545"/>
                  </a:lnTo>
                  <a:lnTo>
                    <a:pt x="1748" y="1546"/>
                  </a:lnTo>
                  <a:lnTo>
                    <a:pt x="1756" y="1547"/>
                  </a:lnTo>
                  <a:lnTo>
                    <a:pt x="1765" y="1551"/>
                  </a:lnTo>
                  <a:lnTo>
                    <a:pt x="1774" y="1557"/>
                  </a:lnTo>
                  <a:lnTo>
                    <a:pt x="1768" y="1563"/>
                  </a:lnTo>
                  <a:lnTo>
                    <a:pt x="1762" y="1567"/>
                  </a:lnTo>
                  <a:lnTo>
                    <a:pt x="1756" y="1569"/>
                  </a:lnTo>
                  <a:lnTo>
                    <a:pt x="1751" y="1570"/>
                  </a:lnTo>
                  <a:lnTo>
                    <a:pt x="1709" y="1552"/>
                  </a:lnTo>
                  <a:close/>
                  <a:moveTo>
                    <a:pt x="1726" y="1604"/>
                  </a:moveTo>
                  <a:lnTo>
                    <a:pt x="1724" y="1595"/>
                  </a:lnTo>
                  <a:lnTo>
                    <a:pt x="1723" y="1586"/>
                  </a:lnTo>
                  <a:lnTo>
                    <a:pt x="1735" y="1586"/>
                  </a:lnTo>
                  <a:lnTo>
                    <a:pt x="1748" y="1587"/>
                  </a:lnTo>
                  <a:lnTo>
                    <a:pt x="1762" y="1587"/>
                  </a:lnTo>
                  <a:lnTo>
                    <a:pt x="1775" y="1588"/>
                  </a:lnTo>
                  <a:lnTo>
                    <a:pt x="1780" y="1598"/>
                  </a:lnTo>
                  <a:lnTo>
                    <a:pt x="1784" y="1610"/>
                  </a:lnTo>
                  <a:lnTo>
                    <a:pt x="1780" y="1610"/>
                  </a:lnTo>
                  <a:lnTo>
                    <a:pt x="1775" y="1611"/>
                  </a:lnTo>
                  <a:lnTo>
                    <a:pt x="1763" y="1608"/>
                  </a:lnTo>
                  <a:lnTo>
                    <a:pt x="1750" y="1607"/>
                  </a:lnTo>
                  <a:lnTo>
                    <a:pt x="1738" y="1605"/>
                  </a:lnTo>
                  <a:lnTo>
                    <a:pt x="1726" y="1604"/>
                  </a:lnTo>
                  <a:close/>
                  <a:moveTo>
                    <a:pt x="1736" y="1650"/>
                  </a:moveTo>
                  <a:lnTo>
                    <a:pt x="1736" y="1640"/>
                  </a:lnTo>
                  <a:lnTo>
                    <a:pt x="1738" y="1636"/>
                  </a:lnTo>
                  <a:lnTo>
                    <a:pt x="1742" y="1632"/>
                  </a:lnTo>
                  <a:lnTo>
                    <a:pt x="1745" y="1627"/>
                  </a:lnTo>
                  <a:lnTo>
                    <a:pt x="1758" y="1634"/>
                  </a:lnTo>
                  <a:lnTo>
                    <a:pt x="1772" y="1641"/>
                  </a:lnTo>
                  <a:lnTo>
                    <a:pt x="1787" y="1648"/>
                  </a:lnTo>
                  <a:lnTo>
                    <a:pt x="1801" y="1655"/>
                  </a:lnTo>
                  <a:lnTo>
                    <a:pt x="1796" y="1659"/>
                  </a:lnTo>
                  <a:lnTo>
                    <a:pt x="1792" y="1662"/>
                  </a:lnTo>
                  <a:lnTo>
                    <a:pt x="1788" y="1663"/>
                  </a:lnTo>
                  <a:lnTo>
                    <a:pt x="1783" y="1664"/>
                  </a:lnTo>
                  <a:lnTo>
                    <a:pt x="1774" y="1666"/>
                  </a:lnTo>
                  <a:lnTo>
                    <a:pt x="1765" y="1666"/>
                  </a:lnTo>
                  <a:lnTo>
                    <a:pt x="1750" y="1657"/>
                  </a:lnTo>
                  <a:lnTo>
                    <a:pt x="1736" y="1650"/>
                  </a:lnTo>
                  <a:close/>
                  <a:moveTo>
                    <a:pt x="1794" y="1717"/>
                  </a:moveTo>
                  <a:lnTo>
                    <a:pt x="1783" y="1709"/>
                  </a:lnTo>
                  <a:lnTo>
                    <a:pt x="1772" y="1700"/>
                  </a:lnTo>
                  <a:lnTo>
                    <a:pt x="1761" y="1693"/>
                  </a:lnTo>
                  <a:lnTo>
                    <a:pt x="1750" y="1685"/>
                  </a:lnTo>
                  <a:lnTo>
                    <a:pt x="1789" y="1677"/>
                  </a:lnTo>
                  <a:lnTo>
                    <a:pt x="1810" y="1697"/>
                  </a:lnTo>
                  <a:lnTo>
                    <a:pt x="1810" y="1703"/>
                  </a:lnTo>
                  <a:lnTo>
                    <a:pt x="1809" y="1707"/>
                  </a:lnTo>
                  <a:lnTo>
                    <a:pt x="1807" y="1710"/>
                  </a:lnTo>
                  <a:lnTo>
                    <a:pt x="1805" y="1712"/>
                  </a:lnTo>
                  <a:lnTo>
                    <a:pt x="1800" y="1716"/>
                  </a:lnTo>
                  <a:lnTo>
                    <a:pt x="1794" y="1717"/>
                  </a:lnTo>
                  <a:close/>
                  <a:moveTo>
                    <a:pt x="1745" y="1729"/>
                  </a:moveTo>
                  <a:lnTo>
                    <a:pt x="1749" y="1723"/>
                  </a:lnTo>
                  <a:lnTo>
                    <a:pt x="1753" y="1717"/>
                  </a:lnTo>
                  <a:lnTo>
                    <a:pt x="1767" y="1728"/>
                  </a:lnTo>
                  <a:lnTo>
                    <a:pt x="1781" y="1739"/>
                  </a:lnTo>
                  <a:lnTo>
                    <a:pt x="1794" y="1751"/>
                  </a:lnTo>
                  <a:lnTo>
                    <a:pt x="1808" y="1763"/>
                  </a:lnTo>
                  <a:lnTo>
                    <a:pt x="1802" y="1769"/>
                  </a:lnTo>
                  <a:lnTo>
                    <a:pt x="1797" y="1776"/>
                  </a:lnTo>
                  <a:lnTo>
                    <a:pt x="1791" y="1776"/>
                  </a:lnTo>
                  <a:lnTo>
                    <a:pt x="1780" y="1771"/>
                  </a:lnTo>
                  <a:lnTo>
                    <a:pt x="1771" y="1766"/>
                  </a:lnTo>
                  <a:lnTo>
                    <a:pt x="1765" y="1761"/>
                  </a:lnTo>
                  <a:lnTo>
                    <a:pt x="1759" y="1754"/>
                  </a:lnTo>
                  <a:lnTo>
                    <a:pt x="1752" y="1742"/>
                  </a:lnTo>
                  <a:lnTo>
                    <a:pt x="1745" y="1729"/>
                  </a:lnTo>
                  <a:close/>
                  <a:moveTo>
                    <a:pt x="1766" y="1800"/>
                  </a:moveTo>
                  <a:lnTo>
                    <a:pt x="1766" y="1784"/>
                  </a:lnTo>
                  <a:lnTo>
                    <a:pt x="1782" y="1787"/>
                  </a:lnTo>
                  <a:lnTo>
                    <a:pt x="1797" y="1791"/>
                  </a:lnTo>
                  <a:lnTo>
                    <a:pt x="1813" y="1795"/>
                  </a:lnTo>
                  <a:lnTo>
                    <a:pt x="1829" y="1800"/>
                  </a:lnTo>
                  <a:lnTo>
                    <a:pt x="1824" y="1806"/>
                  </a:lnTo>
                  <a:lnTo>
                    <a:pt x="1819" y="1810"/>
                  </a:lnTo>
                  <a:lnTo>
                    <a:pt x="1814" y="1812"/>
                  </a:lnTo>
                  <a:lnTo>
                    <a:pt x="1809" y="1813"/>
                  </a:lnTo>
                  <a:lnTo>
                    <a:pt x="1797" y="1809"/>
                  </a:lnTo>
                  <a:lnTo>
                    <a:pt x="1787" y="1806"/>
                  </a:lnTo>
                  <a:lnTo>
                    <a:pt x="1776" y="1803"/>
                  </a:lnTo>
                  <a:lnTo>
                    <a:pt x="1766" y="1800"/>
                  </a:lnTo>
                  <a:close/>
                  <a:moveTo>
                    <a:pt x="1790" y="1836"/>
                  </a:moveTo>
                  <a:lnTo>
                    <a:pt x="1801" y="1836"/>
                  </a:lnTo>
                  <a:lnTo>
                    <a:pt x="1811" y="1837"/>
                  </a:lnTo>
                  <a:lnTo>
                    <a:pt x="1821" y="1837"/>
                  </a:lnTo>
                  <a:lnTo>
                    <a:pt x="1831" y="1838"/>
                  </a:lnTo>
                  <a:lnTo>
                    <a:pt x="1836" y="1847"/>
                  </a:lnTo>
                  <a:lnTo>
                    <a:pt x="1842" y="1858"/>
                  </a:lnTo>
                  <a:lnTo>
                    <a:pt x="1835" y="1864"/>
                  </a:lnTo>
                  <a:lnTo>
                    <a:pt x="1829" y="1871"/>
                  </a:lnTo>
                  <a:lnTo>
                    <a:pt x="1801" y="1865"/>
                  </a:lnTo>
                  <a:lnTo>
                    <a:pt x="1795" y="1850"/>
                  </a:lnTo>
                  <a:lnTo>
                    <a:pt x="1790" y="1836"/>
                  </a:lnTo>
                  <a:close/>
                  <a:moveTo>
                    <a:pt x="1791" y="1903"/>
                  </a:moveTo>
                  <a:lnTo>
                    <a:pt x="1804" y="1898"/>
                  </a:lnTo>
                  <a:lnTo>
                    <a:pt x="1819" y="1892"/>
                  </a:lnTo>
                  <a:lnTo>
                    <a:pt x="1826" y="1890"/>
                  </a:lnTo>
                  <a:lnTo>
                    <a:pt x="1834" y="1890"/>
                  </a:lnTo>
                  <a:lnTo>
                    <a:pt x="1839" y="1891"/>
                  </a:lnTo>
                  <a:lnTo>
                    <a:pt x="1843" y="1892"/>
                  </a:lnTo>
                  <a:lnTo>
                    <a:pt x="1847" y="1894"/>
                  </a:lnTo>
                  <a:lnTo>
                    <a:pt x="1852" y="1897"/>
                  </a:lnTo>
                  <a:lnTo>
                    <a:pt x="1852" y="1910"/>
                  </a:lnTo>
                  <a:lnTo>
                    <a:pt x="1836" y="1919"/>
                  </a:lnTo>
                  <a:lnTo>
                    <a:pt x="1823" y="1918"/>
                  </a:lnTo>
                  <a:lnTo>
                    <a:pt x="1809" y="1915"/>
                  </a:lnTo>
                  <a:lnTo>
                    <a:pt x="1804" y="1913"/>
                  </a:lnTo>
                  <a:lnTo>
                    <a:pt x="1799" y="1911"/>
                  </a:lnTo>
                  <a:lnTo>
                    <a:pt x="1794" y="1908"/>
                  </a:lnTo>
                  <a:lnTo>
                    <a:pt x="1791" y="1903"/>
                  </a:lnTo>
                  <a:close/>
                  <a:moveTo>
                    <a:pt x="1799" y="1961"/>
                  </a:moveTo>
                  <a:lnTo>
                    <a:pt x="1797" y="1956"/>
                  </a:lnTo>
                  <a:lnTo>
                    <a:pt x="1797" y="1952"/>
                  </a:lnTo>
                  <a:lnTo>
                    <a:pt x="1799" y="1949"/>
                  </a:lnTo>
                  <a:lnTo>
                    <a:pt x="1801" y="1947"/>
                  </a:lnTo>
                  <a:lnTo>
                    <a:pt x="1803" y="1946"/>
                  </a:lnTo>
                  <a:lnTo>
                    <a:pt x="1806" y="1944"/>
                  </a:lnTo>
                  <a:lnTo>
                    <a:pt x="1810" y="1946"/>
                  </a:lnTo>
                  <a:lnTo>
                    <a:pt x="1814" y="1947"/>
                  </a:lnTo>
                  <a:lnTo>
                    <a:pt x="1833" y="1954"/>
                  </a:lnTo>
                  <a:lnTo>
                    <a:pt x="1848" y="1960"/>
                  </a:lnTo>
                  <a:lnTo>
                    <a:pt x="1848" y="1965"/>
                  </a:lnTo>
                  <a:lnTo>
                    <a:pt x="1848" y="1971"/>
                  </a:lnTo>
                  <a:lnTo>
                    <a:pt x="1847" y="1974"/>
                  </a:lnTo>
                  <a:lnTo>
                    <a:pt x="1846" y="1976"/>
                  </a:lnTo>
                  <a:lnTo>
                    <a:pt x="1845" y="1977"/>
                  </a:lnTo>
                  <a:lnTo>
                    <a:pt x="1843" y="1977"/>
                  </a:lnTo>
                  <a:lnTo>
                    <a:pt x="1831" y="1973"/>
                  </a:lnTo>
                  <a:lnTo>
                    <a:pt x="1821" y="1969"/>
                  </a:lnTo>
                  <a:lnTo>
                    <a:pt x="1809" y="1966"/>
                  </a:lnTo>
                  <a:lnTo>
                    <a:pt x="1799" y="1961"/>
                  </a:lnTo>
                  <a:close/>
                  <a:moveTo>
                    <a:pt x="1804" y="2021"/>
                  </a:moveTo>
                  <a:lnTo>
                    <a:pt x="1805" y="2009"/>
                  </a:lnTo>
                  <a:lnTo>
                    <a:pt x="1806" y="1998"/>
                  </a:lnTo>
                  <a:lnTo>
                    <a:pt x="1823" y="2004"/>
                  </a:lnTo>
                  <a:lnTo>
                    <a:pt x="1840" y="2008"/>
                  </a:lnTo>
                  <a:lnTo>
                    <a:pt x="1857" y="2013"/>
                  </a:lnTo>
                  <a:lnTo>
                    <a:pt x="1874" y="2018"/>
                  </a:lnTo>
                  <a:lnTo>
                    <a:pt x="1869" y="2022"/>
                  </a:lnTo>
                  <a:lnTo>
                    <a:pt x="1864" y="2025"/>
                  </a:lnTo>
                  <a:lnTo>
                    <a:pt x="1858" y="2028"/>
                  </a:lnTo>
                  <a:lnTo>
                    <a:pt x="1852" y="2029"/>
                  </a:lnTo>
                  <a:lnTo>
                    <a:pt x="1842" y="2032"/>
                  </a:lnTo>
                  <a:lnTo>
                    <a:pt x="1833" y="2033"/>
                  </a:lnTo>
                  <a:lnTo>
                    <a:pt x="1819" y="2026"/>
                  </a:lnTo>
                  <a:lnTo>
                    <a:pt x="1804" y="2021"/>
                  </a:lnTo>
                  <a:close/>
                  <a:moveTo>
                    <a:pt x="1812" y="2070"/>
                  </a:moveTo>
                  <a:lnTo>
                    <a:pt x="1811" y="2060"/>
                  </a:lnTo>
                  <a:lnTo>
                    <a:pt x="1811" y="2050"/>
                  </a:lnTo>
                  <a:lnTo>
                    <a:pt x="1820" y="2049"/>
                  </a:lnTo>
                  <a:lnTo>
                    <a:pt x="1827" y="2050"/>
                  </a:lnTo>
                  <a:lnTo>
                    <a:pt x="1835" y="2052"/>
                  </a:lnTo>
                  <a:lnTo>
                    <a:pt x="1842" y="2055"/>
                  </a:lnTo>
                  <a:lnTo>
                    <a:pt x="1857" y="2066"/>
                  </a:lnTo>
                  <a:lnTo>
                    <a:pt x="1873" y="2080"/>
                  </a:lnTo>
                  <a:lnTo>
                    <a:pt x="1863" y="2088"/>
                  </a:lnTo>
                  <a:lnTo>
                    <a:pt x="1853" y="2098"/>
                  </a:lnTo>
                  <a:lnTo>
                    <a:pt x="1843" y="2091"/>
                  </a:lnTo>
                  <a:lnTo>
                    <a:pt x="1832" y="2084"/>
                  </a:lnTo>
                  <a:lnTo>
                    <a:pt x="1823" y="2078"/>
                  </a:lnTo>
                  <a:lnTo>
                    <a:pt x="1812" y="2070"/>
                  </a:lnTo>
                  <a:close/>
                  <a:moveTo>
                    <a:pt x="1829" y="2140"/>
                  </a:moveTo>
                  <a:lnTo>
                    <a:pt x="1817" y="2115"/>
                  </a:lnTo>
                  <a:lnTo>
                    <a:pt x="1827" y="2113"/>
                  </a:lnTo>
                  <a:lnTo>
                    <a:pt x="1835" y="2113"/>
                  </a:lnTo>
                  <a:lnTo>
                    <a:pt x="1844" y="2115"/>
                  </a:lnTo>
                  <a:lnTo>
                    <a:pt x="1852" y="2118"/>
                  </a:lnTo>
                  <a:lnTo>
                    <a:pt x="1871" y="2126"/>
                  </a:lnTo>
                  <a:lnTo>
                    <a:pt x="1891" y="2137"/>
                  </a:lnTo>
                  <a:lnTo>
                    <a:pt x="1891" y="2153"/>
                  </a:lnTo>
                  <a:lnTo>
                    <a:pt x="1887" y="2153"/>
                  </a:lnTo>
                  <a:lnTo>
                    <a:pt x="1883" y="2155"/>
                  </a:lnTo>
                  <a:lnTo>
                    <a:pt x="1869" y="2151"/>
                  </a:lnTo>
                  <a:lnTo>
                    <a:pt x="1855" y="2146"/>
                  </a:lnTo>
                  <a:lnTo>
                    <a:pt x="1843" y="2143"/>
                  </a:lnTo>
                  <a:lnTo>
                    <a:pt x="1829" y="2140"/>
                  </a:lnTo>
                  <a:close/>
                  <a:moveTo>
                    <a:pt x="1831" y="2175"/>
                  </a:moveTo>
                  <a:lnTo>
                    <a:pt x="1848" y="2174"/>
                  </a:lnTo>
                  <a:lnTo>
                    <a:pt x="1862" y="2174"/>
                  </a:lnTo>
                  <a:lnTo>
                    <a:pt x="1869" y="2176"/>
                  </a:lnTo>
                  <a:lnTo>
                    <a:pt x="1878" y="2179"/>
                  </a:lnTo>
                  <a:lnTo>
                    <a:pt x="1886" y="2184"/>
                  </a:lnTo>
                  <a:lnTo>
                    <a:pt x="1897" y="2192"/>
                  </a:lnTo>
                  <a:lnTo>
                    <a:pt x="1887" y="2199"/>
                  </a:lnTo>
                  <a:lnTo>
                    <a:pt x="1880" y="2208"/>
                  </a:lnTo>
                  <a:lnTo>
                    <a:pt x="1863" y="2199"/>
                  </a:lnTo>
                  <a:lnTo>
                    <a:pt x="1849" y="2191"/>
                  </a:lnTo>
                  <a:lnTo>
                    <a:pt x="1843" y="2188"/>
                  </a:lnTo>
                  <a:lnTo>
                    <a:pt x="1839" y="2183"/>
                  </a:lnTo>
                  <a:lnTo>
                    <a:pt x="1834" y="2179"/>
                  </a:lnTo>
                  <a:lnTo>
                    <a:pt x="1831" y="2175"/>
                  </a:lnTo>
                  <a:close/>
                  <a:moveTo>
                    <a:pt x="1843" y="2274"/>
                  </a:moveTo>
                  <a:lnTo>
                    <a:pt x="1859" y="2278"/>
                  </a:lnTo>
                  <a:lnTo>
                    <a:pt x="1873" y="2284"/>
                  </a:lnTo>
                  <a:lnTo>
                    <a:pt x="1889" y="2289"/>
                  </a:lnTo>
                  <a:lnTo>
                    <a:pt x="1905" y="2294"/>
                  </a:lnTo>
                  <a:lnTo>
                    <a:pt x="1904" y="2308"/>
                  </a:lnTo>
                  <a:lnTo>
                    <a:pt x="1903" y="2322"/>
                  </a:lnTo>
                  <a:lnTo>
                    <a:pt x="1896" y="2321"/>
                  </a:lnTo>
                  <a:lnTo>
                    <a:pt x="1887" y="2321"/>
                  </a:lnTo>
                  <a:lnTo>
                    <a:pt x="1876" y="2319"/>
                  </a:lnTo>
                  <a:lnTo>
                    <a:pt x="1866" y="2314"/>
                  </a:lnTo>
                  <a:lnTo>
                    <a:pt x="1858" y="2310"/>
                  </a:lnTo>
                  <a:lnTo>
                    <a:pt x="1850" y="2304"/>
                  </a:lnTo>
                  <a:lnTo>
                    <a:pt x="1848" y="2301"/>
                  </a:lnTo>
                  <a:lnTo>
                    <a:pt x="1845" y="2297"/>
                  </a:lnTo>
                  <a:lnTo>
                    <a:pt x="1844" y="2293"/>
                  </a:lnTo>
                  <a:lnTo>
                    <a:pt x="1842" y="2290"/>
                  </a:lnTo>
                  <a:lnTo>
                    <a:pt x="1842" y="2286"/>
                  </a:lnTo>
                  <a:lnTo>
                    <a:pt x="1842" y="2282"/>
                  </a:lnTo>
                  <a:lnTo>
                    <a:pt x="1842" y="2278"/>
                  </a:lnTo>
                  <a:lnTo>
                    <a:pt x="1843" y="2274"/>
                  </a:lnTo>
                  <a:close/>
                  <a:moveTo>
                    <a:pt x="1832" y="2230"/>
                  </a:moveTo>
                  <a:lnTo>
                    <a:pt x="1832" y="2223"/>
                  </a:lnTo>
                  <a:lnTo>
                    <a:pt x="1842" y="2219"/>
                  </a:lnTo>
                  <a:lnTo>
                    <a:pt x="1850" y="2216"/>
                  </a:lnTo>
                  <a:lnTo>
                    <a:pt x="1858" y="2215"/>
                  </a:lnTo>
                  <a:lnTo>
                    <a:pt x="1864" y="2216"/>
                  </a:lnTo>
                  <a:lnTo>
                    <a:pt x="1871" y="2219"/>
                  </a:lnTo>
                  <a:lnTo>
                    <a:pt x="1880" y="2225"/>
                  </a:lnTo>
                  <a:lnTo>
                    <a:pt x="1891" y="2232"/>
                  </a:lnTo>
                  <a:lnTo>
                    <a:pt x="1905" y="2241"/>
                  </a:lnTo>
                  <a:lnTo>
                    <a:pt x="1905" y="2248"/>
                  </a:lnTo>
                  <a:lnTo>
                    <a:pt x="1891" y="2259"/>
                  </a:lnTo>
                  <a:lnTo>
                    <a:pt x="1880" y="2256"/>
                  </a:lnTo>
                  <a:lnTo>
                    <a:pt x="1870" y="2254"/>
                  </a:lnTo>
                  <a:lnTo>
                    <a:pt x="1862" y="2251"/>
                  </a:lnTo>
                  <a:lnTo>
                    <a:pt x="1854" y="2247"/>
                  </a:lnTo>
                  <a:lnTo>
                    <a:pt x="1843" y="2239"/>
                  </a:lnTo>
                  <a:lnTo>
                    <a:pt x="1832" y="2230"/>
                  </a:lnTo>
                  <a:close/>
                  <a:moveTo>
                    <a:pt x="1688" y="2963"/>
                  </a:moveTo>
                  <a:lnTo>
                    <a:pt x="1732" y="2963"/>
                  </a:lnTo>
                  <a:lnTo>
                    <a:pt x="1776" y="2962"/>
                  </a:lnTo>
                  <a:lnTo>
                    <a:pt x="1821" y="2961"/>
                  </a:lnTo>
                  <a:lnTo>
                    <a:pt x="1865" y="2961"/>
                  </a:lnTo>
                  <a:lnTo>
                    <a:pt x="1887" y="2961"/>
                  </a:lnTo>
                  <a:lnTo>
                    <a:pt x="1910" y="2962"/>
                  </a:lnTo>
                  <a:lnTo>
                    <a:pt x="1933" y="2963"/>
                  </a:lnTo>
                  <a:lnTo>
                    <a:pt x="1955" y="2965"/>
                  </a:lnTo>
                  <a:lnTo>
                    <a:pt x="1978" y="2967"/>
                  </a:lnTo>
                  <a:lnTo>
                    <a:pt x="2000" y="2972"/>
                  </a:lnTo>
                  <a:lnTo>
                    <a:pt x="2023" y="2976"/>
                  </a:lnTo>
                  <a:lnTo>
                    <a:pt x="2046" y="2981"/>
                  </a:lnTo>
                  <a:lnTo>
                    <a:pt x="2046" y="3013"/>
                  </a:lnTo>
                  <a:lnTo>
                    <a:pt x="2048" y="3046"/>
                  </a:lnTo>
                  <a:lnTo>
                    <a:pt x="2049" y="3078"/>
                  </a:lnTo>
                  <a:lnTo>
                    <a:pt x="2050" y="3111"/>
                  </a:lnTo>
                  <a:lnTo>
                    <a:pt x="2034" y="3113"/>
                  </a:lnTo>
                  <a:lnTo>
                    <a:pt x="2018" y="3116"/>
                  </a:lnTo>
                  <a:lnTo>
                    <a:pt x="2002" y="3120"/>
                  </a:lnTo>
                  <a:lnTo>
                    <a:pt x="1987" y="3123"/>
                  </a:lnTo>
                  <a:lnTo>
                    <a:pt x="1947" y="3121"/>
                  </a:lnTo>
                  <a:lnTo>
                    <a:pt x="1908" y="3120"/>
                  </a:lnTo>
                  <a:lnTo>
                    <a:pt x="1869" y="3117"/>
                  </a:lnTo>
                  <a:lnTo>
                    <a:pt x="1830" y="3116"/>
                  </a:lnTo>
                  <a:lnTo>
                    <a:pt x="1791" y="3115"/>
                  </a:lnTo>
                  <a:lnTo>
                    <a:pt x="1753" y="3113"/>
                  </a:lnTo>
                  <a:lnTo>
                    <a:pt x="1715" y="3110"/>
                  </a:lnTo>
                  <a:lnTo>
                    <a:pt x="1677" y="3107"/>
                  </a:lnTo>
                  <a:lnTo>
                    <a:pt x="1676" y="3069"/>
                  </a:lnTo>
                  <a:lnTo>
                    <a:pt x="1676" y="3029"/>
                  </a:lnTo>
                  <a:lnTo>
                    <a:pt x="1677" y="3009"/>
                  </a:lnTo>
                  <a:lnTo>
                    <a:pt x="1679" y="2991"/>
                  </a:lnTo>
                  <a:lnTo>
                    <a:pt x="1681" y="2983"/>
                  </a:lnTo>
                  <a:lnTo>
                    <a:pt x="1682" y="2976"/>
                  </a:lnTo>
                  <a:lnTo>
                    <a:pt x="1685" y="2969"/>
                  </a:lnTo>
                  <a:lnTo>
                    <a:pt x="1688" y="2963"/>
                  </a:lnTo>
                  <a:close/>
                  <a:moveTo>
                    <a:pt x="2177" y="3126"/>
                  </a:moveTo>
                  <a:lnTo>
                    <a:pt x="2113" y="3112"/>
                  </a:lnTo>
                  <a:lnTo>
                    <a:pt x="2100" y="3074"/>
                  </a:lnTo>
                  <a:lnTo>
                    <a:pt x="2087" y="3037"/>
                  </a:lnTo>
                  <a:lnTo>
                    <a:pt x="2083" y="3021"/>
                  </a:lnTo>
                  <a:lnTo>
                    <a:pt x="2081" y="3009"/>
                  </a:lnTo>
                  <a:lnTo>
                    <a:pt x="2082" y="3003"/>
                  </a:lnTo>
                  <a:lnTo>
                    <a:pt x="2083" y="2999"/>
                  </a:lnTo>
                  <a:lnTo>
                    <a:pt x="2087" y="2997"/>
                  </a:lnTo>
                  <a:lnTo>
                    <a:pt x="2091" y="2996"/>
                  </a:lnTo>
                  <a:lnTo>
                    <a:pt x="2093" y="2997"/>
                  </a:lnTo>
                  <a:lnTo>
                    <a:pt x="2097" y="2999"/>
                  </a:lnTo>
                  <a:lnTo>
                    <a:pt x="2102" y="3004"/>
                  </a:lnTo>
                  <a:lnTo>
                    <a:pt x="2108" y="3010"/>
                  </a:lnTo>
                  <a:lnTo>
                    <a:pt x="2122" y="3025"/>
                  </a:lnTo>
                  <a:lnTo>
                    <a:pt x="2138" y="3043"/>
                  </a:lnTo>
                  <a:lnTo>
                    <a:pt x="2153" y="3064"/>
                  </a:lnTo>
                  <a:lnTo>
                    <a:pt x="2168" y="3084"/>
                  </a:lnTo>
                  <a:lnTo>
                    <a:pt x="2173" y="3093"/>
                  </a:lnTo>
                  <a:lnTo>
                    <a:pt x="2178" y="3102"/>
                  </a:lnTo>
                  <a:lnTo>
                    <a:pt x="2183" y="3109"/>
                  </a:lnTo>
                  <a:lnTo>
                    <a:pt x="2185" y="3115"/>
                  </a:lnTo>
                  <a:lnTo>
                    <a:pt x="2182" y="3121"/>
                  </a:lnTo>
                  <a:lnTo>
                    <a:pt x="2177" y="3126"/>
                  </a:lnTo>
                  <a:close/>
                  <a:moveTo>
                    <a:pt x="2392" y="3388"/>
                  </a:moveTo>
                  <a:lnTo>
                    <a:pt x="2364" y="3395"/>
                  </a:lnTo>
                  <a:lnTo>
                    <a:pt x="2335" y="3402"/>
                  </a:lnTo>
                  <a:lnTo>
                    <a:pt x="2302" y="3408"/>
                  </a:lnTo>
                  <a:lnTo>
                    <a:pt x="2268" y="3414"/>
                  </a:lnTo>
                  <a:lnTo>
                    <a:pt x="2233" y="3420"/>
                  </a:lnTo>
                  <a:lnTo>
                    <a:pt x="2197" y="3424"/>
                  </a:lnTo>
                  <a:lnTo>
                    <a:pt x="2160" y="3428"/>
                  </a:lnTo>
                  <a:lnTo>
                    <a:pt x="2124" y="3431"/>
                  </a:lnTo>
                  <a:lnTo>
                    <a:pt x="2050" y="3437"/>
                  </a:lnTo>
                  <a:lnTo>
                    <a:pt x="1978" y="3441"/>
                  </a:lnTo>
                  <a:lnTo>
                    <a:pt x="1912" y="3443"/>
                  </a:lnTo>
                  <a:lnTo>
                    <a:pt x="1854" y="3443"/>
                  </a:lnTo>
                  <a:lnTo>
                    <a:pt x="1844" y="3439"/>
                  </a:lnTo>
                  <a:lnTo>
                    <a:pt x="1834" y="3434"/>
                  </a:lnTo>
                  <a:lnTo>
                    <a:pt x="1827" y="3429"/>
                  </a:lnTo>
                  <a:lnTo>
                    <a:pt x="1821" y="3424"/>
                  </a:lnTo>
                  <a:lnTo>
                    <a:pt x="1816" y="3418"/>
                  </a:lnTo>
                  <a:lnTo>
                    <a:pt x="1812" y="3411"/>
                  </a:lnTo>
                  <a:lnTo>
                    <a:pt x="1810" y="3404"/>
                  </a:lnTo>
                  <a:lnTo>
                    <a:pt x="1809" y="3396"/>
                  </a:lnTo>
                  <a:lnTo>
                    <a:pt x="1808" y="3381"/>
                  </a:lnTo>
                  <a:lnTo>
                    <a:pt x="1809" y="3363"/>
                  </a:lnTo>
                  <a:lnTo>
                    <a:pt x="1810" y="3343"/>
                  </a:lnTo>
                  <a:lnTo>
                    <a:pt x="1812" y="3322"/>
                  </a:lnTo>
                  <a:lnTo>
                    <a:pt x="1842" y="3319"/>
                  </a:lnTo>
                  <a:lnTo>
                    <a:pt x="1871" y="3316"/>
                  </a:lnTo>
                  <a:lnTo>
                    <a:pt x="1901" y="3315"/>
                  </a:lnTo>
                  <a:lnTo>
                    <a:pt x="1930" y="3313"/>
                  </a:lnTo>
                  <a:lnTo>
                    <a:pt x="1991" y="3312"/>
                  </a:lnTo>
                  <a:lnTo>
                    <a:pt x="2051" y="3311"/>
                  </a:lnTo>
                  <a:lnTo>
                    <a:pt x="2112" y="3312"/>
                  </a:lnTo>
                  <a:lnTo>
                    <a:pt x="2173" y="3314"/>
                  </a:lnTo>
                  <a:lnTo>
                    <a:pt x="2234" y="3316"/>
                  </a:lnTo>
                  <a:lnTo>
                    <a:pt x="2294" y="3318"/>
                  </a:lnTo>
                  <a:lnTo>
                    <a:pt x="2294" y="3281"/>
                  </a:lnTo>
                  <a:lnTo>
                    <a:pt x="2259" y="3283"/>
                  </a:lnTo>
                  <a:lnTo>
                    <a:pt x="2216" y="3287"/>
                  </a:lnTo>
                  <a:lnTo>
                    <a:pt x="2193" y="3289"/>
                  </a:lnTo>
                  <a:lnTo>
                    <a:pt x="2169" y="3290"/>
                  </a:lnTo>
                  <a:lnTo>
                    <a:pt x="2146" y="3291"/>
                  </a:lnTo>
                  <a:lnTo>
                    <a:pt x="2122" y="3291"/>
                  </a:lnTo>
                  <a:lnTo>
                    <a:pt x="2100" y="3289"/>
                  </a:lnTo>
                  <a:lnTo>
                    <a:pt x="2080" y="3285"/>
                  </a:lnTo>
                  <a:lnTo>
                    <a:pt x="2071" y="3282"/>
                  </a:lnTo>
                  <a:lnTo>
                    <a:pt x="2061" y="3279"/>
                  </a:lnTo>
                  <a:lnTo>
                    <a:pt x="2053" y="3276"/>
                  </a:lnTo>
                  <a:lnTo>
                    <a:pt x="2044" y="3272"/>
                  </a:lnTo>
                  <a:lnTo>
                    <a:pt x="2038" y="3266"/>
                  </a:lnTo>
                  <a:lnTo>
                    <a:pt x="2032" y="3260"/>
                  </a:lnTo>
                  <a:lnTo>
                    <a:pt x="2025" y="3254"/>
                  </a:lnTo>
                  <a:lnTo>
                    <a:pt x="2021" y="3246"/>
                  </a:lnTo>
                  <a:lnTo>
                    <a:pt x="2017" y="3239"/>
                  </a:lnTo>
                  <a:lnTo>
                    <a:pt x="2015" y="3229"/>
                  </a:lnTo>
                  <a:lnTo>
                    <a:pt x="2013" y="3220"/>
                  </a:lnTo>
                  <a:lnTo>
                    <a:pt x="2013" y="3209"/>
                  </a:lnTo>
                  <a:lnTo>
                    <a:pt x="2019" y="3205"/>
                  </a:lnTo>
                  <a:lnTo>
                    <a:pt x="2026" y="3203"/>
                  </a:lnTo>
                  <a:lnTo>
                    <a:pt x="2034" y="3202"/>
                  </a:lnTo>
                  <a:lnTo>
                    <a:pt x="2042" y="3203"/>
                  </a:lnTo>
                  <a:lnTo>
                    <a:pt x="2059" y="3205"/>
                  </a:lnTo>
                  <a:lnTo>
                    <a:pt x="2078" y="3207"/>
                  </a:lnTo>
                  <a:lnTo>
                    <a:pt x="2070" y="3222"/>
                  </a:lnTo>
                  <a:lnTo>
                    <a:pt x="2062" y="3237"/>
                  </a:lnTo>
                  <a:lnTo>
                    <a:pt x="2069" y="3246"/>
                  </a:lnTo>
                  <a:lnTo>
                    <a:pt x="2076" y="3256"/>
                  </a:lnTo>
                  <a:lnTo>
                    <a:pt x="2090" y="3256"/>
                  </a:lnTo>
                  <a:lnTo>
                    <a:pt x="2102" y="3256"/>
                  </a:lnTo>
                  <a:lnTo>
                    <a:pt x="2116" y="3257"/>
                  </a:lnTo>
                  <a:lnTo>
                    <a:pt x="2129" y="3257"/>
                  </a:lnTo>
                  <a:lnTo>
                    <a:pt x="2125" y="3209"/>
                  </a:lnTo>
                  <a:lnTo>
                    <a:pt x="2111" y="3206"/>
                  </a:lnTo>
                  <a:lnTo>
                    <a:pt x="2097" y="3205"/>
                  </a:lnTo>
                  <a:lnTo>
                    <a:pt x="2131" y="3200"/>
                  </a:lnTo>
                  <a:lnTo>
                    <a:pt x="2162" y="3196"/>
                  </a:lnTo>
                  <a:lnTo>
                    <a:pt x="2187" y="3194"/>
                  </a:lnTo>
                  <a:lnTo>
                    <a:pt x="2209" y="3192"/>
                  </a:lnTo>
                  <a:lnTo>
                    <a:pt x="2218" y="3192"/>
                  </a:lnTo>
                  <a:lnTo>
                    <a:pt x="2228" y="3194"/>
                  </a:lnTo>
                  <a:lnTo>
                    <a:pt x="2236" y="3196"/>
                  </a:lnTo>
                  <a:lnTo>
                    <a:pt x="2244" y="3197"/>
                  </a:lnTo>
                  <a:lnTo>
                    <a:pt x="2251" y="3200"/>
                  </a:lnTo>
                  <a:lnTo>
                    <a:pt x="2259" y="3203"/>
                  </a:lnTo>
                  <a:lnTo>
                    <a:pt x="2265" y="3206"/>
                  </a:lnTo>
                  <a:lnTo>
                    <a:pt x="2272" y="3210"/>
                  </a:lnTo>
                  <a:lnTo>
                    <a:pt x="2279" y="3216"/>
                  </a:lnTo>
                  <a:lnTo>
                    <a:pt x="2284" y="3222"/>
                  </a:lnTo>
                  <a:lnTo>
                    <a:pt x="2290" y="3228"/>
                  </a:lnTo>
                  <a:lnTo>
                    <a:pt x="2297" y="3236"/>
                  </a:lnTo>
                  <a:lnTo>
                    <a:pt x="2308" y="3252"/>
                  </a:lnTo>
                  <a:lnTo>
                    <a:pt x="2322" y="3272"/>
                  </a:lnTo>
                  <a:lnTo>
                    <a:pt x="2351" y="3322"/>
                  </a:lnTo>
                  <a:lnTo>
                    <a:pt x="2392" y="3388"/>
                  </a:lnTo>
                  <a:close/>
                  <a:moveTo>
                    <a:pt x="1969" y="3187"/>
                  </a:moveTo>
                  <a:lnTo>
                    <a:pt x="1972" y="3206"/>
                  </a:lnTo>
                  <a:lnTo>
                    <a:pt x="1973" y="3227"/>
                  </a:lnTo>
                  <a:lnTo>
                    <a:pt x="1973" y="3248"/>
                  </a:lnTo>
                  <a:lnTo>
                    <a:pt x="1972" y="3270"/>
                  </a:lnTo>
                  <a:lnTo>
                    <a:pt x="1943" y="3270"/>
                  </a:lnTo>
                  <a:lnTo>
                    <a:pt x="1915" y="3270"/>
                  </a:lnTo>
                  <a:lnTo>
                    <a:pt x="1887" y="3269"/>
                  </a:lnTo>
                  <a:lnTo>
                    <a:pt x="1859" y="3269"/>
                  </a:lnTo>
                  <a:lnTo>
                    <a:pt x="1817" y="3270"/>
                  </a:lnTo>
                  <a:lnTo>
                    <a:pt x="1771" y="3271"/>
                  </a:lnTo>
                  <a:lnTo>
                    <a:pt x="1723" y="3273"/>
                  </a:lnTo>
                  <a:lnTo>
                    <a:pt x="1672" y="3273"/>
                  </a:lnTo>
                  <a:lnTo>
                    <a:pt x="1647" y="3273"/>
                  </a:lnTo>
                  <a:lnTo>
                    <a:pt x="1622" y="3273"/>
                  </a:lnTo>
                  <a:lnTo>
                    <a:pt x="1599" y="3272"/>
                  </a:lnTo>
                  <a:lnTo>
                    <a:pt x="1576" y="3270"/>
                  </a:lnTo>
                  <a:lnTo>
                    <a:pt x="1554" y="3266"/>
                  </a:lnTo>
                  <a:lnTo>
                    <a:pt x="1534" y="3263"/>
                  </a:lnTo>
                  <a:lnTo>
                    <a:pt x="1515" y="3259"/>
                  </a:lnTo>
                  <a:lnTo>
                    <a:pt x="1497" y="3254"/>
                  </a:lnTo>
                  <a:lnTo>
                    <a:pt x="1500" y="3155"/>
                  </a:lnTo>
                  <a:lnTo>
                    <a:pt x="1551" y="3154"/>
                  </a:lnTo>
                  <a:lnTo>
                    <a:pt x="1610" y="3152"/>
                  </a:lnTo>
                  <a:lnTo>
                    <a:pt x="1673" y="3151"/>
                  </a:lnTo>
                  <a:lnTo>
                    <a:pt x="1739" y="3151"/>
                  </a:lnTo>
                  <a:lnTo>
                    <a:pt x="1772" y="3152"/>
                  </a:lnTo>
                  <a:lnTo>
                    <a:pt x="1805" y="3153"/>
                  </a:lnTo>
                  <a:lnTo>
                    <a:pt x="1836" y="3155"/>
                  </a:lnTo>
                  <a:lnTo>
                    <a:pt x="1867" y="3160"/>
                  </a:lnTo>
                  <a:lnTo>
                    <a:pt x="1896" y="3164"/>
                  </a:lnTo>
                  <a:lnTo>
                    <a:pt x="1922" y="3170"/>
                  </a:lnTo>
                  <a:lnTo>
                    <a:pt x="1935" y="3174"/>
                  </a:lnTo>
                  <a:lnTo>
                    <a:pt x="1947" y="3178"/>
                  </a:lnTo>
                  <a:lnTo>
                    <a:pt x="1959" y="3183"/>
                  </a:lnTo>
                  <a:lnTo>
                    <a:pt x="1969" y="3187"/>
                  </a:lnTo>
                  <a:close/>
                  <a:moveTo>
                    <a:pt x="1087" y="3052"/>
                  </a:moveTo>
                  <a:lnTo>
                    <a:pt x="1088" y="3032"/>
                  </a:lnTo>
                  <a:lnTo>
                    <a:pt x="1091" y="3012"/>
                  </a:lnTo>
                  <a:lnTo>
                    <a:pt x="1097" y="2991"/>
                  </a:lnTo>
                  <a:lnTo>
                    <a:pt x="1102" y="2969"/>
                  </a:lnTo>
                  <a:lnTo>
                    <a:pt x="1109" y="2949"/>
                  </a:lnTo>
                  <a:lnTo>
                    <a:pt x="1118" y="2929"/>
                  </a:lnTo>
                  <a:lnTo>
                    <a:pt x="1126" y="2911"/>
                  </a:lnTo>
                  <a:lnTo>
                    <a:pt x="1136" y="2894"/>
                  </a:lnTo>
                  <a:lnTo>
                    <a:pt x="1195" y="2897"/>
                  </a:lnTo>
                  <a:lnTo>
                    <a:pt x="1254" y="2901"/>
                  </a:lnTo>
                  <a:lnTo>
                    <a:pt x="1315" y="2905"/>
                  </a:lnTo>
                  <a:lnTo>
                    <a:pt x="1376" y="2910"/>
                  </a:lnTo>
                  <a:lnTo>
                    <a:pt x="1438" y="2916"/>
                  </a:lnTo>
                  <a:lnTo>
                    <a:pt x="1499" y="2923"/>
                  </a:lnTo>
                  <a:lnTo>
                    <a:pt x="1560" y="2930"/>
                  </a:lnTo>
                  <a:lnTo>
                    <a:pt x="1620" y="2939"/>
                  </a:lnTo>
                  <a:lnTo>
                    <a:pt x="1621" y="2940"/>
                  </a:lnTo>
                  <a:lnTo>
                    <a:pt x="1623" y="2942"/>
                  </a:lnTo>
                  <a:lnTo>
                    <a:pt x="1624" y="2945"/>
                  </a:lnTo>
                  <a:lnTo>
                    <a:pt x="1625" y="2949"/>
                  </a:lnTo>
                  <a:lnTo>
                    <a:pt x="1628" y="2960"/>
                  </a:lnTo>
                  <a:lnTo>
                    <a:pt x="1630" y="2973"/>
                  </a:lnTo>
                  <a:lnTo>
                    <a:pt x="1631" y="3002"/>
                  </a:lnTo>
                  <a:lnTo>
                    <a:pt x="1630" y="3036"/>
                  </a:lnTo>
                  <a:lnTo>
                    <a:pt x="1628" y="3068"/>
                  </a:lnTo>
                  <a:lnTo>
                    <a:pt x="1625" y="3096"/>
                  </a:lnTo>
                  <a:lnTo>
                    <a:pt x="1623" y="3116"/>
                  </a:lnTo>
                  <a:lnTo>
                    <a:pt x="1622" y="3123"/>
                  </a:lnTo>
                  <a:lnTo>
                    <a:pt x="1556" y="3117"/>
                  </a:lnTo>
                  <a:lnTo>
                    <a:pt x="1487" y="3112"/>
                  </a:lnTo>
                  <a:lnTo>
                    <a:pt x="1418" y="3108"/>
                  </a:lnTo>
                  <a:lnTo>
                    <a:pt x="1348" y="3103"/>
                  </a:lnTo>
                  <a:lnTo>
                    <a:pt x="1313" y="3099"/>
                  </a:lnTo>
                  <a:lnTo>
                    <a:pt x="1279" y="3096"/>
                  </a:lnTo>
                  <a:lnTo>
                    <a:pt x="1246" y="3091"/>
                  </a:lnTo>
                  <a:lnTo>
                    <a:pt x="1213" y="3086"/>
                  </a:lnTo>
                  <a:lnTo>
                    <a:pt x="1180" y="3079"/>
                  </a:lnTo>
                  <a:lnTo>
                    <a:pt x="1148" y="3072"/>
                  </a:lnTo>
                  <a:lnTo>
                    <a:pt x="1118" y="3062"/>
                  </a:lnTo>
                  <a:lnTo>
                    <a:pt x="1087" y="3052"/>
                  </a:lnTo>
                  <a:close/>
                  <a:moveTo>
                    <a:pt x="1465" y="3155"/>
                  </a:moveTo>
                  <a:lnTo>
                    <a:pt x="1466" y="3177"/>
                  </a:lnTo>
                  <a:lnTo>
                    <a:pt x="1467" y="3200"/>
                  </a:lnTo>
                  <a:lnTo>
                    <a:pt x="1468" y="3225"/>
                  </a:lnTo>
                  <a:lnTo>
                    <a:pt x="1466" y="3253"/>
                  </a:lnTo>
                  <a:lnTo>
                    <a:pt x="1463" y="3252"/>
                  </a:lnTo>
                  <a:lnTo>
                    <a:pt x="1459" y="3252"/>
                  </a:lnTo>
                  <a:lnTo>
                    <a:pt x="1423" y="3250"/>
                  </a:lnTo>
                  <a:lnTo>
                    <a:pt x="1387" y="3246"/>
                  </a:lnTo>
                  <a:lnTo>
                    <a:pt x="1352" y="3242"/>
                  </a:lnTo>
                  <a:lnTo>
                    <a:pt x="1317" y="3238"/>
                  </a:lnTo>
                  <a:lnTo>
                    <a:pt x="1249" y="3227"/>
                  </a:lnTo>
                  <a:lnTo>
                    <a:pt x="1181" y="3215"/>
                  </a:lnTo>
                  <a:lnTo>
                    <a:pt x="1115" y="3201"/>
                  </a:lnTo>
                  <a:lnTo>
                    <a:pt x="1048" y="3185"/>
                  </a:lnTo>
                  <a:lnTo>
                    <a:pt x="981" y="3168"/>
                  </a:lnTo>
                  <a:lnTo>
                    <a:pt x="911" y="3151"/>
                  </a:lnTo>
                  <a:lnTo>
                    <a:pt x="916" y="3122"/>
                  </a:lnTo>
                  <a:lnTo>
                    <a:pt x="922" y="3096"/>
                  </a:lnTo>
                  <a:lnTo>
                    <a:pt x="929" y="3073"/>
                  </a:lnTo>
                  <a:lnTo>
                    <a:pt x="937" y="3050"/>
                  </a:lnTo>
                  <a:lnTo>
                    <a:pt x="1003" y="3066"/>
                  </a:lnTo>
                  <a:lnTo>
                    <a:pt x="1068" y="3080"/>
                  </a:lnTo>
                  <a:lnTo>
                    <a:pt x="1134" y="3093"/>
                  </a:lnTo>
                  <a:lnTo>
                    <a:pt x="1200" y="3106"/>
                  </a:lnTo>
                  <a:lnTo>
                    <a:pt x="1266" y="3118"/>
                  </a:lnTo>
                  <a:lnTo>
                    <a:pt x="1331" y="3130"/>
                  </a:lnTo>
                  <a:lnTo>
                    <a:pt x="1399" y="3143"/>
                  </a:lnTo>
                  <a:lnTo>
                    <a:pt x="1465" y="3155"/>
                  </a:lnTo>
                  <a:close/>
                  <a:moveTo>
                    <a:pt x="1144" y="3353"/>
                  </a:moveTo>
                  <a:lnTo>
                    <a:pt x="1141" y="3344"/>
                  </a:lnTo>
                  <a:lnTo>
                    <a:pt x="1139" y="3333"/>
                  </a:lnTo>
                  <a:lnTo>
                    <a:pt x="1138" y="3321"/>
                  </a:lnTo>
                  <a:lnTo>
                    <a:pt x="1138" y="3309"/>
                  </a:lnTo>
                  <a:lnTo>
                    <a:pt x="1140" y="3287"/>
                  </a:lnTo>
                  <a:lnTo>
                    <a:pt x="1142" y="3270"/>
                  </a:lnTo>
                  <a:lnTo>
                    <a:pt x="1177" y="3271"/>
                  </a:lnTo>
                  <a:lnTo>
                    <a:pt x="1213" y="3272"/>
                  </a:lnTo>
                  <a:lnTo>
                    <a:pt x="1249" y="3275"/>
                  </a:lnTo>
                  <a:lnTo>
                    <a:pt x="1285" y="3278"/>
                  </a:lnTo>
                  <a:lnTo>
                    <a:pt x="1356" y="3285"/>
                  </a:lnTo>
                  <a:lnTo>
                    <a:pt x="1429" y="3295"/>
                  </a:lnTo>
                  <a:lnTo>
                    <a:pt x="1502" y="3304"/>
                  </a:lnTo>
                  <a:lnTo>
                    <a:pt x="1575" y="3313"/>
                  </a:lnTo>
                  <a:lnTo>
                    <a:pt x="1612" y="3317"/>
                  </a:lnTo>
                  <a:lnTo>
                    <a:pt x="1649" y="3320"/>
                  </a:lnTo>
                  <a:lnTo>
                    <a:pt x="1686" y="3322"/>
                  </a:lnTo>
                  <a:lnTo>
                    <a:pt x="1724" y="3323"/>
                  </a:lnTo>
                  <a:lnTo>
                    <a:pt x="1734" y="3326"/>
                  </a:lnTo>
                  <a:lnTo>
                    <a:pt x="1745" y="3327"/>
                  </a:lnTo>
                  <a:lnTo>
                    <a:pt x="1751" y="3329"/>
                  </a:lnTo>
                  <a:lnTo>
                    <a:pt x="1756" y="3331"/>
                  </a:lnTo>
                  <a:lnTo>
                    <a:pt x="1764" y="3334"/>
                  </a:lnTo>
                  <a:lnTo>
                    <a:pt x="1770" y="3338"/>
                  </a:lnTo>
                  <a:lnTo>
                    <a:pt x="1770" y="3357"/>
                  </a:lnTo>
                  <a:lnTo>
                    <a:pt x="1770" y="3377"/>
                  </a:lnTo>
                  <a:lnTo>
                    <a:pt x="1770" y="3396"/>
                  </a:lnTo>
                  <a:lnTo>
                    <a:pt x="1771" y="3416"/>
                  </a:lnTo>
                  <a:lnTo>
                    <a:pt x="1757" y="3419"/>
                  </a:lnTo>
                  <a:lnTo>
                    <a:pt x="1743" y="3422"/>
                  </a:lnTo>
                  <a:lnTo>
                    <a:pt x="1729" y="3425"/>
                  </a:lnTo>
                  <a:lnTo>
                    <a:pt x="1715" y="3428"/>
                  </a:lnTo>
                  <a:lnTo>
                    <a:pt x="1643" y="3424"/>
                  </a:lnTo>
                  <a:lnTo>
                    <a:pt x="1571" y="3420"/>
                  </a:lnTo>
                  <a:lnTo>
                    <a:pt x="1498" y="3415"/>
                  </a:lnTo>
                  <a:lnTo>
                    <a:pt x="1424" y="3410"/>
                  </a:lnTo>
                  <a:lnTo>
                    <a:pt x="1387" y="3407"/>
                  </a:lnTo>
                  <a:lnTo>
                    <a:pt x="1351" y="3402"/>
                  </a:lnTo>
                  <a:lnTo>
                    <a:pt x="1315" y="3397"/>
                  </a:lnTo>
                  <a:lnTo>
                    <a:pt x="1279" y="3391"/>
                  </a:lnTo>
                  <a:lnTo>
                    <a:pt x="1244" y="3384"/>
                  </a:lnTo>
                  <a:lnTo>
                    <a:pt x="1211" y="3375"/>
                  </a:lnTo>
                  <a:lnTo>
                    <a:pt x="1177" y="3365"/>
                  </a:lnTo>
                  <a:lnTo>
                    <a:pt x="1144" y="3353"/>
                  </a:lnTo>
                  <a:close/>
                  <a:moveTo>
                    <a:pt x="1466" y="3588"/>
                  </a:moveTo>
                  <a:lnTo>
                    <a:pt x="1462" y="3588"/>
                  </a:lnTo>
                  <a:lnTo>
                    <a:pt x="1459" y="3589"/>
                  </a:lnTo>
                  <a:lnTo>
                    <a:pt x="1388" y="3576"/>
                  </a:lnTo>
                  <a:lnTo>
                    <a:pt x="1317" y="3561"/>
                  </a:lnTo>
                  <a:lnTo>
                    <a:pt x="1248" y="3545"/>
                  </a:lnTo>
                  <a:lnTo>
                    <a:pt x="1177" y="3530"/>
                  </a:lnTo>
                  <a:lnTo>
                    <a:pt x="1107" y="3512"/>
                  </a:lnTo>
                  <a:lnTo>
                    <a:pt x="1039" y="3494"/>
                  </a:lnTo>
                  <a:lnTo>
                    <a:pt x="971" y="3475"/>
                  </a:lnTo>
                  <a:lnTo>
                    <a:pt x="905" y="3455"/>
                  </a:lnTo>
                  <a:lnTo>
                    <a:pt x="907" y="3427"/>
                  </a:lnTo>
                  <a:lnTo>
                    <a:pt x="911" y="3401"/>
                  </a:lnTo>
                  <a:lnTo>
                    <a:pt x="916" y="3375"/>
                  </a:lnTo>
                  <a:lnTo>
                    <a:pt x="924" y="3351"/>
                  </a:lnTo>
                  <a:lnTo>
                    <a:pt x="940" y="3352"/>
                  </a:lnTo>
                  <a:lnTo>
                    <a:pt x="956" y="3353"/>
                  </a:lnTo>
                  <a:lnTo>
                    <a:pt x="973" y="3356"/>
                  </a:lnTo>
                  <a:lnTo>
                    <a:pt x="991" y="3360"/>
                  </a:lnTo>
                  <a:lnTo>
                    <a:pt x="1030" y="3370"/>
                  </a:lnTo>
                  <a:lnTo>
                    <a:pt x="1070" y="3383"/>
                  </a:lnTo>
                  <a:lnTo>
                    <a:pt x="1110" y="3395"/>
                  </a:lnTo>
                  <a:lnTo>
                    <a:pt x="1150" y="3409"/>
                  </a:lnTo>
                  <a:lnTo>
                    <a:pt x="1186" y="3422"/>
                  </a:lnTo>
                  <a:lnTo>
                    <a:pt x="1220" y="3431"/>
                  </a:lnTo>
                  <a:lnTo>
                    <a:pt x="1241" y="3433"/>
                  </a:lnTo>
                  <a:lnTo>
                    <a:pt x="1265" y="3434"/>
                  </a:lnTo>
                  <a:lnTo>
                    <a:pt x="1290" y="3436"/>
                  </a:lnTo>
                  <a:lnTo>
                    <a:pt x="1314" y="3436"/>
                  </a:lnTo>
                  <a:lnTo>
                    <a:pt x="1339" y="3437"/>
                  </a:lnTo>
                  <a:lnTo>
                    <a:pt x="1365" y="3438"/>
                  </a:lnTo>
                  <a:lnTo>
                    <a:pt x="1388" y="3440"/>
                  </a:lnTo>
                  <a:lnTo>
                    <a:pt x="1410" y="3444"/>
                  </a:lnTo>
                  <a:lnTo>
                    <a:pt x="1421" y="3447"/>
                  </a:lnTo>
                  <a:lnTo>
                    <a:pt x="1430" y="3450"/>
                  </a:lnTo>
                  <a:lnTo>
                    <a:pt x="1440" y="3455"/>
                  </a:lnTo>
                  <a:lnTo>
                    <a:pt x="1448" y="3460"/>
                  </a:lnTo>
                  <a:lnTo>
                    <a:pt x="1456" y="3465"/>
                  </a:lnTo>
                  <a:lnTo>
                    <a:pt x="1462" y="3471"/>
                  </a:lnTo>
                  <a:lnTo>
                    <a:pt x="1468" y="3478"/>
                  </a:lnTo>
                  <a:lnTo>
                    <a:pt x="1472" y="3486"/>
                  </a:lnTo>
                  <a:lnTo>
                    <a:pt x="1477" y="3495"/>
                  </a:lnTo>
                  <a:lnTo>
                    <a:pt x="1479" y="3504"/>
                  </a:lnTo>
                  <a:lnTo>
                    <a:pt x="1480" y="3516"/>
                  </a:lnTo>
                  <a:lnTo>
                    <a:pt x="1480" y="3527"/>
                  </a:lnTo>
                  <a:lnTo>
                    <a:pt x="1479" y="3541"/>
                  </a:lnTo>
                  <a:lnTo>
                    <a:pt x="1477" y="3555"/>
                  </a:lnTo>
                  <a:lnTo>
                    <a:pt x="1472" y="3571"/>
                  </a:lnTo>
                  <a:lnTo>
                    <a:pt x="1466" y="3588"/>
                  </a:lnTo>
                  <a:close/>
                  <a:moveTo>
                    <a:pt x="884" y="3317"/>
                  </a:moveTo>
                  <a:lnTo>
                    <a:pt x="883" y="3328"/>
                  </a:lnTo>
                  <a:lnTo>
                    <a:pt x="880" y="3343"/>
                  </a:lnTo>
                  <a:lnTo>
                    <a:pt x="876" y="3360"/>
                  </a:lnTo>
                  <a:lnTo>
                    <a:pt x="870" y="3378"/>
                  </a:lnTo>
                  <a:lnTo>
                    <a:pt x="867" y="3387"/>
                  </a:lnTo>
                  <a:lnTo>
                    <a:pt x="862" y="3395"/>
                  </a:lnTo>
                  <a:lnTo>
                    <a:pt x="858" y="3403"/>
                  </a:lnTo>
                  <a:lnTo>
                    <a:pt x="854" y="3409"/>
                  </a:lnTo>
                  <a:lnTo>
                    <a:pt x="850" y="3415"/>
                  </a:lnTo>
                  <a:lnTo>
                    <a:pt x="845" y="3420"/>
                  </a:lnTo>
                  <a:lnTo>
                    <a:pt x="839" y="3422"/>
                  </a:lnTo>
                  <a:lnTo>
                    <a:pt x="833" y="3423"/>
                  </a:lnTo>
                  <a:lnTo>
                    <a:pt x="812" y="3416"/>
                  </a:lnTo>
                  <a:lnTo>
                    <a:pt x="790" y="3410"/>
                  </a:lnTo>
                  <a:lnTo>
                    <a:pt x="769" y="3403"/>
                  </a:lnTo>
                  <a:lnTo>
                    <a:pt x="747" y="3394"/>
                  </a:lnTo>
                  <a:lnTo>
                    <a:pt x="704" y="3376"/>
                  </a:lnTo>
                  <a:lnTo>
                    <a:pt x="663" y="3356"/>
                  </a:lnTo>
                  <a:lnTo>
                    <a:pt x="622" y="3335"/>
                  </a:lnTo>
                  <a:lnTo>
                    <a:pt x="583" y="3313"/>
                  </a:lnTo>
                  <a:lnTo>
                    <a:pt x="545" y="3291"/>
                  </a:lnTo>
                  <a:lnTo>
                    <a:pt x="509" y="3269"/>
                  </a:lnTo>
                  <a:lnTo>
                    <a:pt x="509" y="3256"/>
                  </a:lnTo>
                  <a:lnTo>
                    <a:pt x="511" y="3243"/>
                  </a:lnTo>
                  <a:lnTo>
                    <a:pt x="513" y="3229"/>
                  </a:lnTo>
                  <a:lnTo>
                    <a:pt x="517" y="3216"/>
                  </a:lnTo>
                  <a:lnTo>
                    <a:pt x="521" y="3202"/>
                  </a:lnTo>
                  <a:lnTo>
                    <a:pt x="526" y="3190"/>
                  </a:lnTo>
                  <a:lnTo>
                    <a:pt x="530" y="3179"/>
                  </a:lnTo>
                  <a:lnTo>
                    <a:pt x="535" y="3170"/>
                  </a:lnTo>
                  <a:lnTo>
                    <a:pt x="580" y="3185"/>
                  </a:lnTo>
                  <a:lnTo>
                    <a:pt x="623" y="3201"/>
                  </a:lnTo>
                  <a:lnTo>
                    <a:pt x="665" y="3218"/>
                  </a:lnTo>
                  <a:lnTo>
                    <a:pt x="708" y="3235"/>
                  </a:lnTo>
                  <a:lnTo>
                    <a:pt x="751" y="3254"/>
                  </a:lnTo>
                  <a:lnTo>
                    <a:pt x="794" y="3273"/>
                  </a:lnTo>
                  <a:lnTo>
                    <a:pt x="838" y="3294"/>
                  </a:lnTo>
                  <a:lnTo>
                    <a:pt x="884" y="3317"/>
                  </a:lnTo>
                  <a:close/>
                  <a:moveTo>
                    <a:pt x="587" y="3104"/>
                  </a:moveTo>
                  <a:lnTo>
                    <a:pt x="596" y="3099"/>
                  </a:lnTo>
                  <a:lnTo>
                    <a:pt x="605" y="3097"/>
                  </a:lnTo>
                  <a:lnTo>
                    <a:pt x="616" y="3095"/>
                  </a:lnTo>
                  <a:lnTo>
                    <a:pt x="627" y="3095"/>
                  </a:lnTo>
                  <a:lnTo>
                    <a:pt x="640" y="3095"/>
                  </a:lnTo>
                  <a:lnTo>
                    <a:pt x="652" y="3096"/>
                  </a:lnTo>
                  <a:lnTo>
                    <a:pt x="666" y="3098"/>
                  </a:lnTo>
                  <a:lnTo>
                    <a:pt x="681" y="3101"/>
                  </a:lnTo>
                  <a:lnTo>
                    <a:pt x="712" y="3108"/>
                  </a:lnTo>
                  <a:lnTo>
                    <a:pt x="744" y="3117"/>
                  </a:lnTo>
                  <a:lnTo>
                    <a:pt x="778" y="3129"/>
                  </a:lnTo>
                  <a:lnTo>
                    <a:pt x="813" y="3142"/>
                  </a:lnTo>
                  <a:lnTo>
                    <a:pt x="884" y="3170"/>
                  </a:lnTo>
                  <a:lnTo>
                    <a:pt x="951" y="3199"/>
                  </a:lnTo>
                  <a:lnTo>
                    <a:pt x="983" y="3211"/>
                  </a:lnTo>
                  <a:lnTo>
                    <a:pt x="1012" y="3224"/>
                  </a:lnTo>
                  <a:lnTo>
                    <a:pt x="1040" y="3235"/>
                  </a:lnTo>
                  <a:lnTo>
                    <a:pt x="1063" y="3243"/>
                  </a:lnTo>
                  <a:lnTo>
                    <a:pt x="1072" y="3246"/>
                  </a:lnTo>
                  <a:lnTo>
                    <a:pt x="1080" y="3251"/>
                  </a:lnTo>
                  <a:lnTo>
                    <a:pt x="1086" y="3254"/>
                  </a:lnTo>
                  <a:lnTo>
                    <a:pt x="1090" y="3258"/>
                  </a:lnTo>
                  <a:lnTo>
                    <a:pt x="1095" y="3261"/>
                  </a:lnTo>
                  <a:lnTo>
                    <a:pt x="1097" y="3265"/>
                  </a:lnTo>
                  <a:lnTo>
                    <a:pt x="1098" y="3270"/>
                  </a:lnTo>
                  <a:lnTo>
                    <a:pt x="1099" y="3274"/>
                  </a:lnTo>
                  <a:lnTo>
                    <a:pt x="1098" y="3279"/>
                  </a:lnTo>
                  <a:lnTo>
                    <a:pt x="1097" y="3283"/>
                  </a:lnTo>
                  <a:lnTo>
                    <a:pt x="1095" y="3290"/>
                  </a:lnTo>
                  <a:lnTo>
                    <a:pt x="1093" y="3296"/>
                  </a:lnTo>
                  <a:lnTo>
                    <a:pt x="1085" y="3311"/>
                  </a:lnTo>
                  <a:lnTo>
                    <a:pt x="1077" y="3328"/>
                  </a:lnTo>
                  <a:lnTo>
                    <a:pt x="1071" y="3328"/>
                  </a:lnTo>
                  <a:lnTo>
                    <a:pt x="1026" y="3314"/>
                  </a:lnTo>
                  <a:lnTo>
                    <a:pt x="963" y="3295"/>
                  </a:lnTo>
                  <a:lnTo>
                    <a:pt x="928" y="3284"/>
                  </a:lnTo>
                  <a:lnTo>
                    <a:pt x="891" y="3273"/>
                  </a:lnTo>
                  <a:lnTo>
                    <a:pt x="852" y="3260"/>
                  </a:lnTo>
                  <a:lnTo>
                    <a:pt x="814" y="3247"/>
                  </a:lnTo>
                  <a:lnTo>
                    <a:pt x="776" y="3233"/>
                  </a:lnTo>
                  <a:lnTo>
                    <a:pt x="739" y="3217"/>
                  </a:lnTo>
                  <a:lnTo>
                    <a:pt x="721" y="3209"/>
                  </a:lnTo>
                  <a:lnTo>
                    <a:pt x="704" y="3201"/>
                  </a:lnTo>
                  <a:lnTo>
                    <a:pt x="687" y="3192"/>
                  </a:lnTo>
                  <a:lnTo>
                    <a:pt x="673" y="3183"/>
                  </a:lnTo>
                  <a:lnTo>
                    <a:pt x="658" y="3174"/>
                  </a:lnTo>
                  <a:lnTo>
                    <a:pt x="644" y="3165"/>
                  </a:lnTo>
                  <a:lnTo>
                    <a:pt x="631" y="3155"/>
                  </a:lnTo>
                  <a:lnTo>
                    <a:pt x="620" y="3146"/>
                  </a:lnTo>
                  <a:lnTo>
                    <a:pt x="609" y="3135"/>
                  </a:lnTo>
                  <a:lnTo>
                    <a:pt x="600" y="3125"/>
                  </a:lnTo>
                  <a:lnTo>
                    <a:pt x="592" y="3114"/>
                  </a:lnTo>
                  <a:lnTo>
                    <a:pt x="587" y="3104"/>
                  </a:lnTo>
                  <a:close/>
                  <a:moveTo>
                    <a:pt x="409" y="2901"/>
                  </a:moveTo>
                  <a:lnTo>
                    <a:pt x="388" y="2882"/>
                  </a:lnTo>
                  <a:lnTo>
                    <a:pt x="369" y="2865"/>
                  </a:lnTo>
                  <a:lnTo>
                    <a:pt x="353" y="2848"/>
                  </a:lnTo>
                  <a:lnTo>
                    <a:pt x="338" y="2832"/>
                  </a:lnTo>
                  <a:lnTo>
                    <a:pt x="324" y="2816"/>
                  </a:lnTo>
                  <a:lnTo>
                    <a:pt x="312" y="2798"/>
                  </a:lnTo>
                  <a:lnTo>
                    <a:pt x="300" y="2778"/>
                  </a:lnTo>
                  <a:lnTo>
                    <a:pt x="288" y="2756"/>
                  </a:lnTo>
                  <a:lnTo>
                    <a:pt x="296" y="2742"/>
                  </a:lnTo>
                  <a:lnTo>
                    <a:pt x="302" y="2729"/>
                  </a:lnTo>
                  <a:lnTo>
                    <a:pt x="305" y="2716"/>
                  </a:lnTo>
                  <a:lnTo>
                    <a:pt x="308" y="2703"/>
                  </a:lnTo>
                  <a:lnTo>
                    <a:pt x="311" y="2691"/>
                  </a:lnTo>
                  <a:lnTo>
                    <a:pt x="314" y="2678"/>
                  </a:lnTo>
                  <a:lnTo>
                    <a:pt x="317" y="2665"/>
                  </a:lnTo>
                  <a:lnTo>
                    <a:pt x="323" y="2652"/>
                  </a:lnTo>
                  <a:lnTo>
                    <a:pt x="361" y="2678"/>
                  </a:lnTo>
                  <a:lnTo>
                    <a:pt x="397" y="2704"/>
                  </a:lnTo>
                  <a:lnTo>
                    <a:pt x="415" y="2718"/>
                  </a:lnTo>
                  <a:lnTo>
                    <a:pt x="433" y="2734"/>
                  </a:lnTo>
                  <a:lnTo>
                    <a:pt x="452" y="2750"/>
                  </a:lnTo>
                  <a:lnTo>
                    <a:pt x="471" y="2768"/>
                  </a:lnTo>
                  <a:lnTo>
                    <a:pt x="470" y="2774"/>
                  </a:lnTo>
                  <a:lnTo>
                    <a:pt x="468" y="2782"/>
                  </a:lnTo>
                  <a:lnTo>
                    <a:pt x="465" y="2791"/>
                  </a:lnTo>
                  <a:lnTo>
                    <a:pt x="461" y="2801"/>
                  </a:lnTo>
                  <a:lnTo>
                    <a:pt x="451" y="2823"/>
                  </a:lnTo>
                  <a:lnTo>
                    <a:pt x="439" y="2846"/>
                  </a:lnTo>
                  <a:lnTo>
                    <a:pt x="418" y="2884"/>
                  </a:lnTo>
                  <a:lnTo>
                    <a:pt x="409" y="2901"/>
                  </a:lnTo>
                  <a:close/>
                  <a:moveTo>
                    <a:pt x="497" y="2807"/>
                  </a:moveTo>
                  <a:lnTo>
                    <a:pt x="546" y="2833"/>
                  </a:lnTo>
                  <a:lnTo>
                    <a:pt x="594" y="2862"/>
                  </a:lnTo>
                  <a:lnTo>
                    <a:pt x="643" y="2891"/>
                  </a:lnTo>
                  <a:lnTo>
                    <a:pt x="693" y="2921"/>
                  </a:lnTo>
                  <a:lnTo>
                    <a:pt x="742" y="2952"/>
                  </a:lnTo>
                  <a:lnTo>
                    <a:pt x="792" y="2982"/>
                  </a:lnTo>
                  <a:lnTo>
                    <a:pt x="843" y="3012"/>
                  </a:lnTo>
                  <a:lnTo>
                    <a:pt x="894" y="3041"/>
                  </a:lnTo>
                  <a:lnTo>
                    <a:pt x="891" y="3065"/>
                  </a:lnTo>
                  <a:lnTo>
                    <a:pt x="886" y="3089"/>
                  </a:lnTo>
                  <a:lnTo>
                    <a:pt x="878" y="3114"/>
                  </a:lnTo>
                  <a:lnTo>
                    <a:pt x="870" y="3140"/>
                  </a:lnTo>
                  <a:lnTo>
                    <a:pt x="866" y="3140"/>
                  </a:lnTo>
                  <a:lnTo>
                    <a:pt x="864" y="3141"/>
                  </a:lnTo>
                  <a:lnTo>
                    <a:pt x="808" y="3116"/>
                  </a:lnTo>
                  <a:lnTo>
                    <a:pt x="753" y="3092"/>
                  </a:lnTo>
                  <a:lnTo>
                    <a:pt x="699" y="3068"/>
                  </a:lnTo>
                  <a:lnTo>
                    <a:pt x="646" y="3042"/>
                  </a:lnTo>
                  <a:lnTo>
                    <a:pt x="594" y="3016"/>
                  </a:lnTo>
                  <a:lnTo>
                    <a:pt x="543" y="2989"/>
                  </a:lnTo>
                  <a:lnTo>
                    <a:pt x="518" y="2974"/>
                  </a:lnTo>
                  <a:lnTo>
                    <a:pt x="493" y="2959"/>
                  </a:lnTo>
                  <a:lnTo>
                    <a:pt x="469" y="2944"/>
                  </a:lnTo>
                  <a:lnTo>
                    <a:pt x="444" y="2928"/>
                  </a:lnTo>
                  <a:lnTo>
                    <a:pt x="445" y="2919"/>
                  </a:lnTo>
                  <a:lnTo>
                    <a:pt x="446" y="2910"/>
                  </a:lnTo>
                  <a:lnTo>
                    <a:pt x="447" y="2902"/>
                  </a:lnTo>
                  <a:lnTo>
                    <a:pt x="449" y="2893"/>
                  </a:lnTo>
                  <a:lnTo>
                    <a:pt x="455" y="2878"/>
                  </a:lnTo>
                  <a:lnTo>
                    <a:pt x="463" y="2862"/>
                  </a:lnTo>
                  <a:lnTo>
                    <a:pt x="479" y="2833"/>
                  </a:lnTo>
                  <a:lnTo>
                    <a:pt x="497" y="2807"/>
                  </a:lnTo>
                  <a:close/>
                  <a:moveTo>
                    <a:pt x="1081" y="2887"/>
                  </a:moveTo>
                  <a:lnTo>
                    <a:pt x="1072" y="2923"/>
                  </a:lnTo>
                  <a:lnTo>
                    <a:pt x="1060" y="2975"/>
                  </a:lnTo>
                  <a:lnTo>
                    <a:pt x="1057" y="2987"/>
                  </a:lnTo>
                  <a:lnTo>
                    <a:pt x="1052" y="2999"/>
                  </a:lnTo>
                  <a:lnTo>
                    <a:pt x="1048" y="3011"/>
                  </a:lnTo>
                  <a:lnTo>
                    <a:pt x="1043" y="3020"/>
                  </a:lnTo>
                  <a:lnTo>
                    <a:pt x="1038" y="3029"/>
                  </a:lnTo>
                  <a:lnTo>
                    <a:pt x="1032" y="3035"/>
                  </a:lnTo>
                  <a:lnTo>
                    <a:pt x="1029" y="3037"/>
                  </a:lnTo>
                  <a:lnTo>
                    <a:pt x="1027" y="3039"/>
                  </a:lnTo>
                  <a:lnTo>
                    <a:pt x="1024" y="3040"/>
                  </a:lnTo>
                  <a:lnTo>
                    <a:pt x="1021" y="3040"/>
                  </a:lnTo>
                  <a:lnTo>
                    <a:pt x="990" y="3031"/>
                  </a:lnTo>
                  <a:lnTo>
                    <a:pt x="961" y="3020"/>
                  </a:lnTo>
                  <a:lnTo>
                    <a:pt x="930" y="3009"/>
                  </a:lnTo>
                  <a:lnTo>
                    <a:pt x="900" y="2996"/>
                  </a:lnTo>
                  <a:lnTo>
                    <a:pt x="871" y="2982"/>
                  </a:lnTo>
                  <a:lnTo>
                    <a:pt x="841" y="2967"/>
                  </a:lnTo>
                  <a:lnTo>
                    <a:pt x="812" y="2953"/>
                  </a:lnTo>
                  <a:lnTo>
                    <a:pt x="783" y="2937"/>
                  </a:lnTo>
                  <a:lnTo>
                    <a:pt x="755" y="2920"/>
                  </a:lnTo>
                  <a:lnTo>
                    <a:pt x="726" y="2903"/>
                  </a:lnTo>
                  <a:lnTo>
                    <a:pt x="699" y="2885"/>
                  </a:lnTo>
                  <a:lnTo>
                    <a:pt x="671" y="2868"/>
                  </a:lnTo>
                  <a:lnTo>
                    <a:pt x="619" y="2832"/>
                  </a:lnTo>
                  <a:lnTo>
                    <a:pt x="568" y="2796"/>
                  </a:lnTo>
                  <a:lnTo>
                    <a:pt x="592" y="2762"/>
                  </a:lnTo>
                  <a:lnTo>
                    <a:pt x="616" y="2730"/>
                  </a:lnTo>
                  <a:lnTo>
                    <a:pt x="641" y="2698"/>
                  </a:lnTo>
                  <a:lnTo>
                    <a:pt x="667" y="2667"/>
                  </a:lnTo>
                  <a:lnTo>
                    <a:pt x="678" y="2668"/>
                  </a:lnTo>
                  <a:lnTo>
                    <a:pt x="694" y="2674"/>
                  </a:lnTo>
                  <a:lnTo>
                    <a:pt x="715" y="2681"/>
                  </a:lnTo>
                  <a:lnTo>
                    <a:pt x="739" y="2692"/>
                  </a:lnTo>
                  <a:lnTo>
                    <a:pt x="768" y="2704"/>
                  </a:lnTo>
                  <a:lnTo>
                    <a:pt x="799" y="2718"/>
                  </a:lnTo>
                  <a:lnTo>
                    <a:pt x="832" y="2734"/>
                  </a:lnTo>
                  <a:lnTo>
                    <a:pt x="866" y="2751"/>
                  </a:lnTo>
                  <a:lnTo>
                    <a:pt x="900" y="2769"/>
                  </a:lnTo>
                  <a:lnTo>
                    <a:pt x="934" y="2787"/>
                  </a:lnTo>
                  <a:lnTo>
                    <a:pt x="967" y="2805"/>
                  </a:lnTo>
                  <a:lnTo>
                    <a:pt x="997" y="2824"/>
                  </a:lnTo>
                  <a:lnTo>
                    <a:pt x="1024" y="2841"/>
                  </a:lnTo>
                  <a:lnTo>
                    <a:pt x="1048" y="2857"/>
                  </a:lnTo>
                  <a:lnTo>
                    <a:pt x="1059" y="2866"/>
                  </a:lnTo>
                  <a:lnTo>
                    <a:pt x="1067" y="2873"/>
                  </a:lnTo>
                  <a:lnTo>
                    <a:pt x="1075" y="2881"/>
                  </a:lnTo>
                  <a:lnTo>
                    <a:pt x="1081" y="2887"/>
                  </a:lnTo>
                  <a:close/>
                  <a:moveTo>
                    <a:pt x="577" y="2200"/>
                  </a:moveTo>
                  <a:lnTo>
                    <a:pt x="572" y="2191"/>
                  </a:lnTo>
                  <a:lnTo>
                    <a:pt x="568" y="2180"/>
                  </a:lnTo>
                  <a:lnTo>
                    <a:pt x="564" y="2171"/>
                  </a:lnTo>
                  <a:lnTo>
                    <a:pt x="561" y="2160"/>
                  </a:lnTo>
                  <a:lnTo>
                    <a:pt x="566" y="2155"/>
                  </a:lnTo>
                  <a:lnTo>
                    <a:pt x="570" y="2152"/>
                  </a:lnTo>
                  <a:lnTo>
                    <a:pt x="572" y="2151"/>
                  </a:lnTo>
                  <a:lnTo>
                    <a:pt x="574" y="2151"/>
                  </a:lnTo>
                  <a:lnTo>
                    <a:pt x="578" y="2157"/>
                  </a:lnTo>
                  <a:lnTo>
                    <a:pt x="580" y="2164"/>
                  </a:lnTo>
                  <a:lnTo>
                    <a:pt x="582" y="2174"/>
                  </a:lnTo>
                  <a:lnTo>
                    <a:pt x="583" y="2183"/>
                  </a:lnTo>
                  <a:lnTo>
                    <a:pt x="582" y="2192"/>
                  </a:lnTo>
                  <a:lnTo>
                    <a:pt x="581" y="2198"/>
                  </a:lnTo>
                  <a:lnTo>
                    <a:pt x="581" y="2200"/>
                  </a:lnTo>
                  <a:lnTo>
                    <a:pt x="580" y="2201"/>
                  </a:lnTo>
                  <a:lnTo>
                    <a:pt x="578" y="2201"/>
                  </a:lnTo>
                  <a:lnTo>
                    <a:pt x="577" y="2200"/>
                  </a:lnTo>
                  <a:close/>
                  <a:moveTo>
                    <a:pt x="603" y="2165"/>
                  </a:moveTo>
                  <a:lnTo>
                    <a:pt x="597" y="2152"/>
                  </a:lnTo>
                  <a:lnTo>
                    <a:pt x="591" y="2140"/>
                  </a:lnTo>
                  <a:lnTo>
                    <a:pt x="598" y="2132"/>
                  </a:lnTo>
                  <a:lnTo>
                    <a:pt x="605" y="2123"/>
                  </a:lnTo>
                  <a:lnTo>
                    <a:pt x="607" y="2134"/>
                  </a:lnTo>
                  <a:lnTo>
                    <a:pt x="609" y="2151"/>
                  </a:lnTo>
                  <a:lnTo>
                    <a:pt x="609" y="2159"/>
                  </a:lnTo>
                  <a:lnTo>
                    <a:pt x="609" y="2165"/>
                  </a:lnTo>
                  <a:lnTo>
                    <a:pt x="608" y="2166"/>
                  </a:lnTo>
                  <a:lnTo>
                    <a:pt x="607" y="2167"/>
                  </a:lnTo>
                  <a:lnTo>
                    <a:pt x="605" y="2166"/>
                  </a:lnTo>
                  <a:lnTo>
                    <a:pt x="603" y="2165"/>
                  </a:lnTo>
                  <a:close/>
                  <a:moveTo>
                    <a:pt x="721" y="2607"/>
                  </a:moveTo>
                  <a:lnTo>
                    <a:pt x="716" y="2607"/>
                  </a:lnTo>
                  <a:lnTo>
                    <a:pt x="712" y="2608"/>
                  </a:lnTo>
                  <a:lnTo>
                    <a:pt x="699" y="2605"/>
                  </a:lnTo>
                  <a:lnTo>
                    <a:pt x="687" y="2601"/>
                  </a:lnTo>
                  <a:lnTo>
                    <a:pt x="676" y="2595"/>
                  </a:lnTo>
                  <a:lnTo>
                    <a:pt x="665" y="2589"/>
                  </a:lnTo>
                  <a:lnTo>
                    <a:pt x="655" y="2582"/>
                  </a:lnTo>
                  <a:lnTo>
                    <a:pt x="645" y="2572"/>
                  </a:lnTo>
                  <a:lnTo>
                    <a:pt x="636" y="2564"/>
                  </a:lnTo>
                  <a:lnTo>
                    <a:pt x="627" y="2553"/>
                  </a:lnTo>
                  <a:lnTo>
                    <a:pt x="619" y="2542"/>
                  </a:lnTo>
                  <a:lnTo>
                    <a:pt x="611" y="2530"/>
                  </a:lnTo>
                  <a:lnTo>
                    <a:pt x="604" y="2517"/>
                  </a:lnTo>
                  <a:lnTo>
                    <a:pt x="598" y="2505"/>
                  </a:lnTo>
                  <a:lnTo>
                    <a:pt x="591" y="2491"/>
                  </a:lnTo>
                  <a:lnTo>
                    <a:pt x="586" y="2477"/>
                  </a:lnTo>
                  <a:lnTo>
                    <a:pt x="582" y="2462"/>
                  </a:lnTo>
                  <a:lnTo>
                    <a:pt x="578" y="2447"/>
                  </a:lnTo>
                  <a:lnTo>
                    <a:pt x="573" y="2433"/>
                  </a:lnTo>
                  <a:lnTo>
                    <a:pt x="570" y="2418"/>
                  </a:lnTo>
                  <a:lnTo>
                    <a:pt x="568" y="2403"/>
                  </a:lnTo>
                  <a:lnTo>
                    <a:pt x="566" y="2387"/>
                  </a:lnTo>
                  <a:lnTo>
                    <a:pt x="565" y="2372"/>
                  </a:lnTo>
                  <a:lnTo>
                    <a:pt x="564" y="2358"/>
                  </a:lnTo>
                  <a:lnTo>
                    <a:pt x="564" y="2343"/>
                  </a:lnTo>
                  <a:lnTo>
                    <a:pt x="565" y="2329"/>
                  </a:lnTo>
                  <a:lnTo>
                    <a:pt x="566" y="2314"/>
                  </a:lnTo>
                  <a:lnTo>
                    <a:pt x="568" y="2302"/>
                  </a:lnTo>
                  <a:lnTo>
                    <a:pt x="571" y="2288"/>
                  </a:lnTo>
                  <a:lnTo>
                    <a:pt x="574" y="2275"/>
                  </a:lnTo>
                  <a:lnTo>
                    <a:pt x="579" y="2264"/>
                  </a:lnTo>
                  <a:lnTo>
                    <a:pt x="583" y="2253"/>
                  </a:lnTo>
                  <a:lnTo>
                    <a:pt x="588" y="2242"/>
                  </a:lnTo>
                  <a:lnTo>
                    <a:pt x="594" y="2233"/>
                  </a:lnTo>
                  <a:lnTo>
                    <a:pt x="605" y="2223"/>
                  </a:lnTo>
                  <a:lnTo>
                    <a:pt x="615" y="2217"/>
                  </a:lnTo>
                  <a:lnTo>
                    <a:pt x="624" y="2214"/>
                  </a:lnTo>
                  <a:lnTo>
                    <a:pt x="634" y="2213"/>
                  </a:lnTo>
                  <a:lnTo>
                    <a:pt x="643" y="2214"/>
                  </a:lnTo>
                  <a:lnTo>
                    <a:pt x="651" y="2218"/>
                  </a:lnTo>
                  <a:lnTo>
                    <a:pt x="660" y="2223"/>
                  </a:lnTo>
                  <a:lnTo>
                    <a:pt x="668" y="2231"/>
                  </a:lnTo>
                  <a:lnTo>
                    <a:pt x="676" y="2240"/>
                  </a:lnTo>
                  <a:lnTo>
                    <a:pt x="683" y="2251"/>
                  </a:lnTo>
                  <a:lnTo>
                    <a:pt x="689" y="2263"/>
                  </a:lnTo>
                  <a:lnTo>
                    <a:pt x="696" y="2276"/>
                  </a:lnTo>
                  <a:lnTo>
                    <a:pt x="702" y="2291"/>
                  </a:lnTo>
                  <a:lnTo>
                    <a:pt x="708" y="2308"/>
                  </a:lnTo>
                  <a:lnTo>
                    <a:pt x="713" y="2324"/>
                  </a:lnTo>
                  <a:lnTo>
                    <a:pt x="718" y="2342"/>
                  </a:lnTo>
                  <a:lnTo>
                    <a:pt x="722" y="2360"/>
                  </a:lnTo>
                  <a:lnTo>
                    <a:pt x="726" y="2379"/>
                  </a:lnTo>
                  <a:lnTo>
                    <a:pt x="730" y="2398"/>
                  </a:lnTo>
                  <a:lnTo>
                    <a:pt x="732" y="2417"/>
                  </a:lnTo>
                  <a:lnTo>
                    <a:pt x="736" y="2455"/>
                  </a:lnTo>
                  <a:lnTo>
                    <a:pt x="738" y="2492"/>
                  </a:lnTo>
                  <a:lnTo>
                    <a:pt x="738" y="2510"/>
                  </a:lnTo>
                  <a:lnTo>
                    <a:pt x="737" y="2527"/>
                  </a:lnTo>
                  <a:lnTo>
                    <a:pt x="736" y="2544"/>
                  </a:lnTo>
                  <a:lnTo>
                    <a:pt x="735" y="2558"/>
                  </a:lnTo>
                  <a:lnTo>
                    <a:pt x="732" y="2573"/>
                  </a:lnTo>
                  <a:lnTo>
                    <a:pt x="728" y="2586"/>
                  </a:lnTo>
                  <a:lnTo>
                    <a:pt x="725" y="2598"/>
                  </a:lnTo>
                  <a:lnTo>
                    <a:pt x="721" y="2607"/>
                  </a:lnTo>
                  <a:close/>
                  <a:moveTo>
                    <a:pt x="1337" y="2754"/>
                  </a:moveTo>
                  <a:lnTo>
                    <a:pt x="1326" y="2753"/>
                  </a:lnTo>
                  <a:lnTo>
                    <a:pt x="1314" y="2753"/>
                  </a:lnTo>
                  <a:lnTo>
                    <a:pt x="1306" y="2744"/>
                  </a:lnTo>
                  <a:lnTo>
                    <a:pt x="1297" y="2735"/>
                  </a:lnTo>
                  <a:lnTo>
                    <a:pt x="1301" y="2730"/>
                  </a:lnTo>
                  <a:lnTo>
                    <a:pt x="1306" y="2724"/>
                  </a:lnTo>
                  <a:lnTo>
                    <a:pt x="1310" y="2719"/>
                  </a:lnTo>
                  <a:lnTo>
                    <a:pt x="1315" y="2715"/>
                  </a:lnTo>
                  <a:lnTo>
                    <a:pt x="1324" y="2722"/>
                  </a:lnTo>
                  <a:lnTo>
                    <a:pt x="1330" y="2729"/>
                  </a:lnTo>
                  <a:lnTo>
                    <a:pt x="1333" y="2733"/>
                  </a:lnTo>
                  <a:lnTo>
                    <a:pt x="1335" y="2738"/>
                  </a:lnTo>
                  <a:lnTo>
                    <a:pt x="1336" y="2745"/>
                  </a:lnTo>
                  <a:lnTo>
                    <a:pt x="1337" y="2754"/>
                  </a:lnTo>
                  <a:close/>
                  <a:moveTo>
                    <a:pt x="1357" y="2702"/>
                  </a:moveTo>
                  <a:lnTo>
                    <a:pt x="1347" y="2696"/>
                  </a:lnTo>
                  <a:lnTo>
                    <a:pt x="1337" y="2688"/>
                  </a:lnTo>
                  <a:lnTo>
                    <a:pt x="1327" y="2681"/>
                  </a:lnTo>
                  <a:lnTo>
                    <a:pt x="1318" y="2674"/>
                  </a:lnTo>
                  <a:lnTo>
                    <a:pt x="1311" y="2666"/>
                  </a:lnTo>
                  <a:lnTo>
                    <a:pt x="1305" y="2658"/>
                  </a:lnTo>
                  <a:lnTo>
                    <a:pt x="1303" y="2652"/>
                  </a:lnTo>
                  <a:lnTo>
                    <a:pt x="1300" y="2648"/>
                  </a:lnTo>
                  <a:lnTo>
                    <a:pt x="1299" y="2644"/>
                  </a:lnTo>
                  <a:lnTo>
                    <a:pt x="1299" y="2639"/>
                  </a:lnTo>
                  <a:lnTo>
                    <a:pt x="1308" y="2641"/>
                  </a:lnTo>
                  <a:lnTo>
                    <a:pt x="1317" y="2644"/>
                  </a:lnTo>
                  <a:lnTo>
                    <a:pt x="1328" y="2649"/>
                  </a:lnTo>
                  <a:lnTo>
                    <a:pt x="1337" y="2657"/>
                  </a:lnTo>
                  <a:lnTo>
                    <a:pt x="1342" y="2661"/>
                  </a:lnTo>
                  <a:lnTo>
                    <a:pt x="1346" y="2665"/>
                  </a:lnTo>
                  <a:lnTo>
                    <a:pt x="1350" y="2670"/>
                  </a:lnTo>
                  <a:lnTo>
                    <a:pt x="1353" y="2676"/>
                  </a:lnTo>
                  <a:lnTo>
                    <a:pt x="1355" y="2682"/>
                  </a:lnTo>
                  <a:lnTo>
                    <a:pt x="1356" y="2688"/>
                  </a:lnTo>
                  <a:lnTo>
                    <a:pt x="1357" y="2695"/>
                  </a:lnTo>
                  <a:lnTo>
                    <a:pt x="1357" y="2702"/>
                  </a:lnTo>
                  <a:close/>
                  <a:moveTo>
                    <a:pt x="1366" y="2613"/>
                  </a:moveTo>
                  <a:lnTo>
                    <a:pt x="1364" y="2632"/>
                  </a:lnTo>
                  <a:lnTo>
                    <a:pt x="1357" y="2631"/>
                  </a:lnTo>
                  <a:lnTo>
                    <a:pt x="1351" y="2631"/>
                  </a:lnTo>
                  <a:lnTo>
                    <a:pt x="1344" y="2629"/>
                  </a:lnTo>
                  <a:lnTo>
                    <a:pt x="1338" y="2627"/>
                  </a:lnTo>
                  <a:lnTo>
                    <a:pt x="1335" y="2624"/>
                  </a:lnTo>
                  <a:lnTo>
                    <a:pt x="1333" y="2620"/>
                  </a:lnTo>
                  <a:lnTo>
                    <a:pt x="1330" y="2611"/>
                  </a:lnTo>
                  <a:lnTo>
                    <a:pt x="1328" y="2604"/>
                  </a:lnTo>
                  <a:lnTo>
                    <a:pt x="1332" y="2596"/>
                  </a:lnTo>
                  <a:lnTo>
                    <a:pt x="1336" y="2593"/>
                  </a:lnTo>
                  <a:lnTo>
                    <a:pt x="1338" y="2592"/>
                  </a:lnTo>
                  <a:lnTo>
                    <a:pt x="1341" y="2591"/>
                  </a:lnTo>
                  <a:lnTo>
                    <a:pt x="1342" y="2591"/>
                  </a:lnTo>
                  <a:lnTo>
                    <a:pt x="1344" y="2592"/>
                  </a:lnTo>
                  <a:lnTo>
                    <a:pt x="1352" y="2599"/>
                  </a:lnTo>
                  <a:lnTo>
                    <a:pt x="1366" y="2613"/>
                  </a:lnTo>
                  <a:close/>
                  <a:moveTo>
                    <a:pt x="1372" y="2553"/>
                  </a:moveTo>
                  <a:lnTo>
                    <a:pt x="1372" y="2561"/>
                  </a:lnTo>
                  <a:lnTo>
                    <a:pt x="1372" y="2568"/>
                  </a:lnTo>
                  <a:lnTo>
                    <a:pt x="1370" y="2570"/>
                  </a:lnTo>
                  <a:lnTo>
                    <a:pt x="1368" y="2571"/>
                  </a:lnTo>
                  <a:lnTo>
                    <a:pt x="1367" y="2571"/>
                  </a:lnTo>
                  <a:lnTo>
                    <a:pt x="1364" y="2571"/>
                  </a:lnTo>
                  <a:lnTo>
                    <a:pt x="1356" y="2567"/>
                  </a:lnTo>
                  <a:lnTo>
                    <a:pt x="1350" y="2563"/>
                  </a:lnTo>
                  <a:lnTo>
                    <a:pt x="1346" y="2558"/>
                  </a:lnTo>
                  <a:lnTo>
                    <a:pt x="1341" y="2554"/>
                  </a:lnTo>
                  <a:lnTo>
                    <a:pt x="1334" y="2545"/>
                  </a:lnTo>
                  <a:lnTo>
                    <a:pt x="1328" y="2535"/>
                  </a:lnTo>
                  <a:lnTo>
                    <a:pt x="1329" y="2528"/>
                  </a:lnTo>
                  <a:lnTo>
                    <a:pt x="1330" y="2521"/>
                  </a:lnTo>
                  <a:lnTo>
                    <a:pt x="1336" y="2524"/>
                  </a:lnTo>
                  <a:lnTo>
                    <a:pt x="1342" y="2527"/>
                  </a:lnTo>
                  <a:lnTo>
                    <a:pt x="1346" y="2530"/>
                  </a:lnTo>
                  <a:lnTo>
                    <a:pt x="1350" y="2534"/>
                  </a:lnTo>
                  <a:lnTo>
                    <a:pt x="1354" y="2538"/>
                  </a:lnTo>
                  <a:lnTo>
                    <a:pt x="1358" y="2544"/>
                  </a:lnTo>
                  <a:lnTo>
                    <a:pt x="1365" y="2548"/>
                  </a:lnTo>
                  <a:lnTo>
                    <a:pt x="1372" y="2553"/>
                  </a:lnTo>
                  <a:close/>
                  <a:moveTo>
                    <a:pt x="1330" y="2250"/>
                  </a:moveTo>
                  <a:lnTo>
                    <a:pt x="1332" y="2265"/>
                  </a:lnTo>
                  <a:lnTo>
                    <a:pt x="1327" y="2270"/>
                  </a:lnTo>
                  <a:lnTo>
                    <a:pt x="1322" y="2276"/>
                  </a:lnTo>
                  <a:lnTo>
                    <a:pt x="1315" y="2265"/>
                  </a:lnTo>
                  <a:lnTo>
                    <a:pt x="1309" y="2253"/>
                  </a:lnTo>
                  <a:lnTo>
                    <a:pt x="1330" y="2250"/>
                  </a:lnTo>
                  <a:close/>
                  <a:moveTo>
                    <a:pt x="1343" y="2226"/>
                  </a:moveTo>
                  <a:lnTo>
                    <a:pt x="1341" y="2226"/>
                  </a:lnTo>
                  <a:lnTo>
                    <a:pt x="1337" y="2227"/>
                  </a:lnTo>
                  <a:lnTo>
                    <a:pt x="1331" y="2221"/>
                  </a:lnTo>
                  <a:lnTo>
                    <a:pt x="1324" y="2217"/>
                  </a:lnTo>
                  <a:lnTo>
                    <a:pt x="1325" y="2209"/>
                  </a:lnTo>
                  <a:lnTo>
                    <a:pt x="1327" y="2203"/>
                  </a:lnTo>
                  <a:lnTo>
                    <a:pt x="1330" y="2199"/>
                  </a:lnTo>
                  <a:lnTo>
                    <a:pt x="1334" y="2194"/>
                  </a:lnTo>
                  <a:lnTo>
                    <a:pt x="1326" y="2193"/>
                  </a:lnTo>
                  <a:lnTo>
                    <a:pt x="1317" y="2193"/>
                  </a:lnTo>
                  <a:lnTo>
                    <a:pt x="1309" y="2192"/>
                  </a:lnTo>
                  <a:lnTo>
                    <a:pt x="1300" y="2192"/>
                  </a:lnTo>
                  <a:lnTo>
                    <a:pt x="1296" y="2176"/>
                  </a:lnTo>
                  <a:lnTo>
                    <a:pt x="1292" y="2160"/>
                  </a:lnTo>
                  <a:lnTo>
                    <a:pt x="1290" y="2146"/>
                  </a:lnTo>
                  <a:lnTo>
                    <a:pt x="1288" y="2133"/>
                  </a:lnTo>
                  <a:lnTo>
                    <a:pt x="1287" y="2120"/>
                  </a:lnTo>
                  <a:lnTo>
                    <a:pt x="1286" y="2108"/>
                  </a:lnTo>
                  <a:lnTo>
                    <a:pt x="1287" y="2097"/>
                  </a:lnTo>
                  <a:lnTo>
                    <a:pt x="1287" y="2085"/>
                  </a:lnTo>
                  <a:lnTo>
                    <a:pt x="1291" y="2062"/>
                  </a:lnTo>
                  <a:lnTo>
                    <a:pt x="1296" y="2037"/>
                  </a:lnTo>
                  <a:lnTo>
                    <a:pt x="1304" y="2012"/>
                  </a:lnTo>
                  <a:lnTo>
                    <a:pt x="1312" y="1983"/>
                  </a:lnTo>
                  <a:lnTo>
                    <a:pt x="1332" y="1975"/>
                  </a:lnTo>
                  <a:lnTo>
                    <a:pt x="1353" y="1969"/>
                  </a:lnTo>
                  <a:lnTo>
                    <a:pt x="1373" y="1962"/>
                  </a:lnTo>
                  <a:lnTo>
                    <a:pt x="1394" y="1956"/>
                  </a:lnTo>
                  <a:lnTo>
                    <a:pt x="1415" y="1952"/>
                  </a:lnTo>
                  <a:lnTo>
                    <a:pt x="1437" y="1948"/>
                  </a:lnTo>
                  <a:lnTo>
                    <a:pt x="1460" y="1946"/>
                  </a:lnTo>
                  <a:lnTo>
                    <a:pt x="1483" y="1944"/>
                  </a:lnTo>
                  <a:lnTo>
                    <a:pt x="1485" y="1948"/>
                  </a:lnTo>
                  <a:lnTo>
                    <a:pt x="1487" y="1952"/>
                  </a:lnTo>
                  <a:lnTo>
                    <a:pt x="1482" y="1959"/>
                  </a:lnTo>
                  <a:lnTo>
                    <a:pt x="1477" y="1967"/>
                  </a:lnTo>
                  <a:lnTo>
                    <a:pt x="1471" y="1972"/>
                  </a:lnTo>
                  <a:lnTo>
                    <a:pt x="1465" y="1977"/>
                  </a:lnTo>
                  <a:lnTo>
                    <a:pt x="1453" y="1987"/>
                  </a:lnTo>
                  <a:lnTo>
                    <a:pt x="1441" y="1993"/>
                  </a:lnTo>
                  <a:lnTo>
                    <a:pt x="1415" y="2002"/>
                  </a:lnTo>
                  <a:lnTo>
                    <a:pt x="1391" y="2009"/>
                  </a:lnTo>
                  <a:lnTo>
                    <a:pt x="1380" y="2013"/>
                  </a:lnTo>
                  <a:lnTo>
                    <a:pt x="1370" y="2018"/>
                  </a:lnTo>
                  <a:lnTo>
                    <a:pt x="1365" y="2022"/>
                  </a:lnTo>
                  <a:lnTo>
                    <a:pt x="1361" y="2026"/>
                  </a:lnTo>
                  <a:lnTo>
                    <a:pt x="1356" y="2030"/>
                  </a:lnTo>
                  <a:lnTo>
                    <a:pt x="1353" y="2035"/>
                  </a:lnTo>
                  <a:lnTo>
                    <a:pt x="1350" y="2041"/>
                  </a:lnTo>
                  <a:lnTo>
                    <a:pt x="1348" y="2047"/>
                  </a:lnTo>
                  <a:lnTo>
                    <a:pt x="1346" y="2054"/>
                  </a:lnTo>
                  <a:lnTo>
                    <a:pt x="1344" y="2063"/>
                  </a:lnTo>
                  <a:lnTo>
                    <a:pt x="1343" y="2071"/>
                  </a:lnTo>
                  <a:lnTo>
                    <a:pt x="1342" y="2082"/>
                  </a:lnTo>
                  <a:lnTo>
                    <a:pt x="1342" y="2093"/>
                  </a:lnTo>
                  <a:lnTo>
                    <a:pt x="1343" y="2106"/>
                  </a:lnTo>
                  <a:lnTo>
                    <a:pt x="1335" y="2130"/>
                  </a:lnTo>
                  <a:lnTo>
                    <a:pt x="1328" y="2148"/>
                  </a:lnTo>
                  <a:lnTo>
                    <a:pt x="1327" y="2152"/>
                  </a:lnTo>
                  <a:lnTo>
                    <a:pt x="1327" y="2156"/>
                  </a:lnTo>
                  <a:lnTo>
                    <a:pt x="1328" y="2159"/>
                  </a:lnTo>
                  <a:lnTo>
                    <a:pt x="1329" y="2163"/>
                  </a:lnTo>
                  <a:lnTo>
                    <a:pt x="1332" y="2167"/>
                  </a:lnTo>
                  <a:lnTo>
                    <a:pt x="1335" y="2171"/>
                  </a:lnTo>
                  <a:lnTo>
                    <a:pt x="1341" y="2175"/>
                  </a:lnTo>
                  <a:lnTo>
                    <a:pt x="1347" y="2180"/>
                  </a:lnTo>
                  <a:lnTo>
                    <a:pt x="1348" y="2191"/>
                  </a:lnTo>
                  <a:lnTo>
                    <a:pt x="1349" y="2201"/>
                  </a:lnTo>
                  <a:lnTo>
                    <a:pt x="1349" y="2207"/>
                  </a:lnTo>
                  <a:lnTo>
                    <a:pt x="1348" y="2212"/>
                  </a:lnTo>
                  <a:lnTo>
                    <a:pt x="1346" y="2218"/>
                  </a:lnTo>
                  <a:lnTo>
                    <a:pt x="1343" y="2226"/>
                  </a:lnTo>
                  <a:close/>
                  <a:moveTo>
                    <a:pt x="1383" y="2439"/>
                  </a:moveTo>
                  <a:lnTo>
                    <a:pt x="1380" y="2444"/>
                  </a:lnTo>
                  <a:lnTo>
                    <a:pt x="1377" y="2451"/>
                  </a:lnTo>
                  <a:lnTo>
                    <a:pt x="1366" y="2449"/>
                  </a:lnTo>
                  <a:lnTo>
                    <a:pt x="1354" y="2446"/>
                  </a:lnTo>
                  <a:lnTo>
                    <a:pt x="1350" y="2437"/>
                  </a:lnTo>
                  <a:lnTo>
                    <a:pt x="1346" y="2427"/>
                  </a:lnTo>
                  <a:lnTo>
                    <a:pt x="1351" y="2425"/>
                  </a:lnTo>
                  <a:lnTo>
                    <a:pt x="1355" y="2423"/>
                  </a:lnTo>
                  <a:lnTo>
                    <a:pt x="1360" y="2423"/>
                  </a:lnTo>
                  <a:lnTo>
                    <a:pt x="1363" y="2424"/>
                  </a:lnTo>
                  <a:lnTo>
                    <a:pt x="1371" y="2430"/>
                  </a:lnTo>
                  <a:lnTo>
                    <a:pt x="1383" y="2439"/>
                  </a:lnTo>
                  <a:close/>
                  <a:moveTo>
                    <a:pt x="1351" y="2338"/>
                  </a:moveTo>
                  <a:lnTo>
                    <a:pt x="1360" y="2341"/>
                  </a:lnTo>
                  <a:lnTo>
                    <a:pt x="1366" y="2345"/>
                  </a:lnTo>
                  <a:lnTo>
                    <a:pt x="1371" y="2349"/>
                  </a:lnTo>
                  <a:lnTo>
                    <a:pt x="1375" y="2353"/>
                  </a:lnTo>
                  <a:lnTo>
                    <a:pt x="1379" y="2358"/>
                  </a:lnTo>
                  <a:lnTo>
                    <a:pt x="1380" y="2361"/>
                  </a:lnTo>
                  <a:lnTo>
                    <a:pt x="1381" y="2365"/>
                  </a:lnTo>
                  <a:lnTo>
                    <a:pt x="1382" y="2369"/>
                  </a:lnTo>
                  <a:lnTo>
                    <a:pt x="1381" y="2376"/>
                  </a:lnTo>
                  <a:lnTo>
                    <a:pt x="1379" y="2380"/>
                  </a:lnTo>
                  <a:lnTo>
                    <a:pt x="1375" y="2383"/>
                  </a:lnTo>
                  <a:lnTo>
                    <a:pt x="1374" y="2383"/>
                  </a:lnTo>
                  <a:lnTo>
                    <a:pt x="1364" y="2377"/>
                  </a:lnTo>
                  <a:lnTo>
                    <a:pt x="1356" y="2371"/>
                  </a:lnTo>
                  <a:lnTo>
                    <a:pt x="1350" y="2366"/>
                  </a:lnTo>
                  <a:lnTo>
                    <a:pt x="1346" y="2362"/>
                  </a:lnTo>
                  <a:lnTo>
                    <a:pt x="1345" y="2359"/>
                  </a:lnTo>
                  <a:lnTo>
                    <a:pt x="1344" y="2357"/>
                  </a:lnTo>
                  <a:lnTo>
                    <a:pt x="1344" y="2354"/>
                  </a:lnTo>
                  <a:lnTo>
                    <a:pt x="1345" y="2351"/>
                  </a:lnTo>
                  <a:lnTo>
                    <a:pt x="1347" y="2345"/>
                  </a:lnTo>
                  <a:lnTo>
                    <a:pt x="1351" y="2338"/>
                  </a:lnTo>
                  <a:close/>
                  <a:moveTo>
                    <a:pt x="1385" y="2319"/>
                  </a:moveTo>
                  <a:lnTo>
                    <a:pt x="1380" y="2323"/>
                  </a:lnTo>
                  <a:lnTo>
                    <a:pt x="1375" y="2327"/>
                  </a:lnTo>
                  <a:lnTo>
                    <a:pt x="1367" y="2319"/>
                  </a:lnTo>
                  <a:lnTo>
                    <a:pt x="1358" y="2311"/>
                  </a:lnTo>
                  <a:lnTo>
                    <a:pt x="1358" y="2305"/>
                  </a:lnTo>
                  <a:lnTo>
                    <a:pt x="1358" y="2300"/>
                  </a:lnTo>
                  <a:lnTo>
                    <a:pt x="1371" y="2309"/>
                  </a:lnTo>
                  <a:lnTo>
                    <a:pt x="1385" y="2319"/>
                  </a:lnTo>
                  <a:close/>
                  <a:moveTo>
                    <a:pt x="1408" y="2273"/>
                  </a:moveTo>
                  <a:lnTo>
                    <a:pt x="1405" y="2276"/>
                  </a:lnTo>
                  <a:lnTo>
                    <a:pt x="1403" y="2278"/>
                  </a:lnTo>
                  <a:lnTo>
                    <a:pt x="1400" y="2279"/>
                  </a:lnTo>
                  <a:lnTo>
                    <a:pt x="1396" y="2279"/>
                  </a:lnTo>
                  <a:lnTo>
                    <a:pt x="1383" y="2271"/>
                  </a:lnTo>
                  <a:lnTo>
                    <a:pt x="1371" y="2264"/>
                  </a:lnTo>
                  <a:lnTo>
                    <a:pt x="1371" y="2249"/>
                  </a:lnTo>
                  <a:lnTo>
                    <a:pt x="1376" y="2246"/>
                  </a:lnTo>
                  <a:lnTo>
                    <a:pt x="1382" y="2245"/>
                  </a:lnTo>
                  <a:lnTo>
                    <a:pt x="1387" y="2246"/>
                  </a:lnTo>
                  <a:lnTo>
                    <a:pt x="1391" y="2249"/>
                  </a:lnTo>
                  <a:lnTo>
                    <a:pt x="1399" y="2259"/>
                  </a:lnTo>
                  <a:lnTo>
                    <a:pt x="1408" y="2273"/>
                  </a:lnTo>
                  <a:close/>
                  <a:moveTo>
                    <a:pt x="1372" y="2204"/>
                  </a:moveTo>
                  <a:lnTo>
                    <a:pt x="1376" y="2205"/>
                  </a:lnTo>
                  <a:lnTo>
                    <a:pt x="1383" y="2208"/>
                  </a:lnTo>
                  <a:lnTo>
                    <a:pt x="1389" y="2211"/>
                  </a:lnTo>
                  <a:lnTo>
                    <a:pt x="1399" y="2217"/>
                  </a:lnTo>
                  <a:lnTo>
                    <a:pt x="1396" y="2217"/>
                  </a:lnTo>
                  <a:lnTo>
                    <a:pt x="1394" y="2218"/>
                  </a:lnTo>
                  <a:lnTo>
                    <a:pt x="1370" y="2208"/>
                  </a:lnTo>
                  <a:lnTo>
                    <a:pt x="1371" y="2205"/>
                  </a:lnTo>
                  <a:lnTo>
                    <a:pt x="1372" y="2204"/>
                  </a:lnTo>
                  <a:close/>
                  <a:moveTo>
                    <a:pt x="1448" y="2134"/>
                  </a:moveTo>
                  <a:lnTo>
                    <a:pt x="1442" y="2141"/>
                  </a:lnTo>
                  <a:lnTo>
                    <a:pt x="1433" y="2148"/>
                  </a:lnTo>
                  <a:lnTo>
                    <a:pt x="1425" y="2155"/>
                  </a:lnTo>
                  <a:lnTo>
                    <a:pt x="1415" y="2160"/>
                  </a:lnTo>
                  <a:lnTo>
                    <a:pt x="1405" y="2164"/>
                  </a:lnTo>
                  <a:lnTo>
                    <a:pt x="1395" y="2167"/>
                  </a:lnTo>
                  <a:lnTo>
                    <a:pt x="1386" y="2170"/>
                  </a:lnTo>
                  <a:lnTo>
                    <a:pt x="1377" y="2171"/>
                  </a:lnTo>
                  <a:lnTo>
                    <a:pt x="1370" y="2160"/>
                  </a:lnTo>
                  <a:lnTo>
                    <a:pt x="1388" y="2144"/>
                  </a:lnTo>
                  <a:lnTo>
                    <a:pt x="1406" y="2130"/>
                  </a:lnTo>
                  <a:lnTo>
                    <a:pt x="1410" y="2128"/>
                  </a:lnTo>
                  <a:lnTo>
                    <a:pt x="1415" y="2126"/>
                  </a:lnTo>
                  <a:lnTo>
                    <a:pt x="1421" y="2125"/>
                  </a:lnTo>
                  <a:lnTo>
                    <a:pt x="1426" y="2125"/>
                  </a:lnTo>
                  <a:lnTo>
                    <a:pt x="1431" y="2125"/>
                  </a:lnTo>
                  <a:lnTo>
                    <a:pt x="1437" y="2127"/>
                  </a:lnTo>
                  <a:lnTo>
                    <a:pt x="1443" y="2129"/>
                  </a:lnTo>
                  <a:lnTo>
                    <a:pt x="1448" y="2134"/>
                  </a:lnTo>
                  <a:close/>
                  <a:moveTo>
                    <a:pt x="1440" y="2045"/>
                  </a:moveTo>
                  <a:lnTo>
                    <a:pt x="1425" y="2049"/>
                  </a:lnTo>
                  <a:lnTo>
                    <a:pt x="1407" y="2054"/>
                  </a:lnTo>
                  <a:lnTo>
                    <a:pt x="1398" y="2058"/>
                  </a:lnTo>
                  <a:lnTo>
                    <a:pt x="1389" y="2060"/>
                  </a:lnTo>
                  <a:lnTo>
                    <a:pt x="1383" y="2061"/>
                  </a:lnTo>
                  <a:lnTo>
                    <a:pt x="1379" y="2061"/>
                  </a:lnTo>
                  <a:lnTo>
                    <a:pt x="1375" y="2055"/>
                  </a:lnTo>
                  <a:lnTo>
                    <a:pt x="1373" y="2051"/>
                  </a:lnTo>
                  <a:lnTo>
                    <a:pt x="1391" y="2040"/>
                  </a:lnTo>
                  <a:lnTo>
                    <a:pt x="1407" y="2031"/>
                  </a:lnTo>
                  <a:lnTo>
                    <a:pt x="1415" y="2027"/>
                  </a:lnTo>
                  <a:lnTo>
                    <a:pt x="1424" y="2025"/>
                  </a:lnTo>
                  <a:lnTo>
                    <a:pt x="1434" y="2024"/>
                  </a:lnTo>
                  <a:lnTo>
                    <a:pt x="1447" y="2024"/>
                  </a:lnTo>
                  <a:lnTo>
                    <a:pt x="1440" y="2045"/>
                  </a:lnTo>
                  <a:close/>
                  <a:moveTo>
                    <a:pt x="1467" y="2062"/>
                  </a:moveTo>
                  <a:lnTo>
                    <a:pt x="1466" y="2067"/>
                  </a:lnTo>
                  <a:lnTo>
                    <a:pt x="1464" y="2072"/>
                  </a:lnTo>
                  <a:lnTo>
                    <a:pt x="1461" y="2078"/>
                  </a:lnTo>
                  <a:lnTo>
                    <a:pt x="1457" y="2082"/>
                  </a:lnTo>
                  <a:lnTo>
                    <a:pt x="1451" y="2086"/>
                  </a:lnTo>
                  <a:lnTo>
                    <a:pt x="1445" y="2089"/>
                  </a:lnTo>
                  <a:lnTo>
                    <a:pt x="1439" y="2093"/>
                  </a:lnTo>
                  <a:lnTo>
                    <a:pt x="1431" y="2097"/>
                  </a:lnTo>
                  <a:lnTo>
                    <a:pt x="1418" y="2102"/>
                  </a:lnTo>
                  <a:lnTo>
                    <a:pt x="1403" y="2106"/>
                  </a:lnTo>
                  <a:lnTo>
                    <a:pt x="1390" y="2109"/>
                  </a:lnTo>
                  <a:lnTo>
                    <a:pt x="1380" y="2111"/>
                  </a:lnTo>
                  <a:lnTo>
                    <a:pt x="1370" y="2104"/>
                  </a:lnTo>
                  <a:lnTo>
                    <a:pt x="1383" y="2096"/>
                  </a:lnTo>
                  <a:lnTo>
                    <a:pt x="1393" y="2088"/>
                  </a:lnTo>
                  <a:lnTo>
                    <a:pt x="1404" y="2082"/>
                  </a:lnTo>
                  <a:lnTo>
                    <a:pt x="1414" y="2078"/>
                  </a:lnTo>
                  <a:lnTo>
                    <a:pt x="1425" y="2073"/>
                  </a:lnTo>
                  <a:lnTo>
                    <a:pt x="1438" y="2069"/>
                  </a:lnTo>
                  <a:lnTo>
                    <a:pt x="1451" y="2066"/>
                  </a:lnTo>
                  <a:lnTo>
                    <a:pt x="1467" y="2062"/>
                  </a:lnTo>
                  <a:close/>
                  <a:moveTo>
                    <a:pt x="1108" y="2167"/>
                  </a:moveTo>
                  <a:lnTo>
                    <a:pt x="1121" y="2174"/>
                  </a:lnTo>
                  <a:lnTo>
                    <a:pt x="1135" y="2180"/>
                  </a:lnTo>
                  <a:lnTo>
                    <a:pt x="1132" y="2202"/>
                  </a:lnTo>
                  <a:lnTo>
                    <a:pt x="1125" y="2248"/>
                  </a:lnTo>
                  <a:lnTo>
                    <a:pt x="1121" y="2272"/>
                  </a:lnTo>
                  <a:lnTo>
                    <a:pt x="1116" y="2292"/>
                  </a:lnTo>
                  <a:lnTo>
                    <a:pt x="1114" y="2300"/>
                  </a:lnTo>
                  <a:lnTo>
                    <a:pt x="1112" y="2305"/>
                  </a:lnTo>
                  <a:lnTo>
                    <a:pt x="1110" y="2306"/>
                  </a:lnTo>
                  <a:lnTo>
                    <a:pt x="1109" y="2307"/>
                  </a:lnTo>
                  <a:lnTo>
                    <a:pt x="1108" y="2307"/>
                  </a:lnTo>
                  <a:lnTo>
                    <a:pt x="1094" y="2278"/>
                  </a:lnTo>
                  <a:lnTo>
                    <a:pt x="1084" y="2259"/>
                  </a:lnTo>
                  <a:lnTo>
                    <a:pt x="1081" y="2252"/>
                  </a:lnTo>
                  <a:lnTo>
                    <a:pt x="1078" y="2246"/>
                  </a:lnTo>
                  <a:lnTo>
                    <a:pt x="1077" y="2240"/>
                  </a:lnTo>
                  <a:lnTo>
                    <a:pt x="1077" y="2235"/>
                  </a:lnTo>
                  <a:lnTo>
                    <a:pt x="1077" y="2231"/>
                  </a:lnTo>
                  <a:lnTo>
                    <a:pt x="1079" y="2226"/>
                  </a:lnTo>
                  <a:lnTo>
                    <a:pt x="1081" y="2219"/>
                  </a:lnTo>
                  <a:lnTo>
                    <a:pt x="1085" y="2213"/>
                  </a:lnTo>
                  <a:lnTo>
                    <a:pt x="1095" y="2194"/>
                  </a:lnTo>
                  <a:lnTo>
                    <a:pt x="1108" y="2167"/>
                  </a:lnTo>
                  <a:close/>
                  <a:moveTo>
                    <a:pt x="1082" y="1993"/>
                  </a:moveTo>
                  <a:lnTo>
                    <a:pt x="1097" y="1985"/>
                  </a:lnTo>
                  <a:lnTo>
                    <a:pt x="1112" y="1976"/>
                  </a:lnTo>
                  <a:lnTo>
                    <a:pt x="1116" y="1984"/>
                  </a:lnTo>
                  <a:lnTo>
                    <a:pt x="1118" y="1989"/>
                  </a:lnTo>
                  <a:lnTo>
                    <a:pt x="1120" y="1994"/>
                  </a:lnTo>
                  <a:lnTo>
                    <a:pt x="1122" y="2004"/>
                  </a:lnTo>
                  <a:lnTo>
                    <a:pt x="1118" y="2011"/>
                  </a:lnTo>
                  <a:lnTo>
                    <a:pt x="1114" y="2018"/>
                  </a:lnTo>
                  <a:lnTo>
                    <a:pt x="1110" y="2018"/>
                  </a:lnTo>
                  <a:lnTo>
                    <a:pt x="1098" y="2016"/>
                  </a:lnTo>
                  <a:lnTo>
                    <a:pt x="1084" y="2014"/>
                  </a:lnTo>
                  <a:lnTo>
                    <a:pt x="1082" y="1993"/>
                  </a:lnTo>
                  <a:close/>
                  <a:moveTo>
                    <a:pt x="1052" y="2076"/>
                  </a:moveTo>
                  <a:lnTo>
                    <a:pt x="1067" y="2063"/>
                  </a:lnTo>
                  <a:lnTo>
                    <a:pt x="1081" y="2051"/>
                  </a:lnTo>
                  <a:lnTo>
                    <a:pt x="1089" y="2055"/>
                  </a:lnTo>
                  <a:lnTo>
                    <a:pt x="1096" y="2060"/>
                  </a:lnTo>
                  <a:lnTo>
                    <a:pt x="1098" y="2062"/>
                  </a:lnTo>
                  <a:lnTo>
                    <a:pt x="1101" y="2067"/>
                  </a:lnTo>
                  <a:lnTo>
                    <a:pt x="1104" y="2072"/>
                  </a:lnTo>
                  <a:lnTo>
                    <a:pt x="1107" y="2081"/>
                  </a:lnTo>
                  <a:lnTo>
                    <a:pt x="1098" y="2086"/>
                  </a:lnTo>
                  <a:lnTo>
                    <a:pt x="1089" y="2089"/>
                  </a:lnTo>
                  <a:lnTo>
                    <a:pt x="1082" y="2091"/>
                  </a:lnTo>
                  <a:lnTo>
                    <a:pt x="1076" y="2092"/>
                  </a:lnTo>
                  <a:lnTo>
                    <a:pt x="1063" y="2085"/>
                  </a:lnTo>
                  <a:lnTo>
                    <a:pt x="1057" y="2080"/>
                  </a:lnTo>
                  <a:lnTo>
                    <a:pt x="1055" y="2078"/>
                  </a:lnTo>
                  <a:lnTo>
                    <a:pt x="1052" y="2076"/>
                  </a:lnTo>
                  <a:close/>
                  <a:moveTo>
                    <a:pt x="909" y="2088"/>
                  </a:moveTo>
                  <a:lnTo>
                    <a:pt x="899" y="2085"/>
                  </a:lnTo>
                  <a:lnTo>
                    <a:pt x="891" y="2082"/>
                  </a:lnTo>
                  <a:lnTo>
                    <a:pt x="883" y="2079"/>
                  </a:lnTo>
                  <a:lnTo>
                    <a:pt x="876" y="2074"/>
                  </a:lnTo>
                  <a:lnTo>
                    <a:pt x="871" y="2070"/>
                  </a:lnTo>
                  <a:lnTo>
                    <a:pt x="867" y="2065"/>
                  </a:lnTo>
                  <a:lnTo>
                    <a:pt x="864" y="2061"/>
                  </a:lnTo>
                  <a:lnTo>
                    <a:pt x="862" y="2056"/>
                  </a:lnTo>
                  <a:lnTo>
                    <a:pt x="862" y="2052"/>
                  </a:lnTo>
                  <a:lnTo>
                    <a:pt x="865" y="2048"/>
                  </a:lnTo>
                  <a:lnTo>
                    <a:pt x="868" y="2045"/>
                  </a:lnTo>
                  <a:lnTo>
                    <a:pt x="874" y="2042"/>
                  </a:lnTo>
                  <a:lnTo>
                    <a:pt x="881" y="2039"/>
                  </a:lnTo>
                  <a:lnTo>
                    <a:pt x="890" y="2036"/>
                  </a:lnTo>
                  <a:lnTo>
                    <a:pt x="902" y="2035"/>
                  </a:lnTo>
                  <a:lnTo>
                    <a:pt x="915" y="2035"/>
                  </a:lnTo>
                  <a:lnTo>
                    <a:pt x="921" y="2044"/>
                  </a:lnTo>
                  <a:lnTo>
                    <a:pt x="925" y="2051"/>
                  </a:lnTo>
                  <a:lnTo>
                    <a:pt x="929" y="2060"/>
                  </a:lnTo>
                  <a:lnTo>
                    <a:pt x="931" y="2066"/>
                  </a:lnTo>
                  <a:lnTo>
                    <a:pt x="932" y="2069"/>
                  </a:lnTo>
                  <a:lnTo>
                    <a:pt x="931" y="2072"/>
                  </a:lnTo>
                  <a:lnTo>
                    <a:pt x="930" y="2076"/>
                  </a:lnTo>
                  <a:lnTo>
                    <a:pt x="928" y="2079"/>
                  </a:lnTo>
                  <a:lnTo>
                    <a:pt x="925" y="2082"/>
                  </a:lnTo>
                  <a:lnTo>
                    <a:pt x="921" y="2084"/>
                  </a:lnTo>
                  <a:lnTo>
                    <a:pt x="915" y="2086"/>
                  </a:lnTo>
                  <a:lnTo>
                    <a:pt x="909" y="2088"/>
                  </a:lnTo>
                  <a:close/>
                  <a:moveTo>
                    <a:pt x="1025" y="2098"/>
                  </a:moveTo>
                  <a:lnTo>
                    <a:pt x="1027" y="2113"/>
                  </a:lnTo>
                  <a:lnTo>
                    <a:pt x="1033" y="2108"/>
                  </a:lnTo>
                  <a:lnTo>
                    <a:pt x="1039" y="2104"/>
                  </a:lnTo>
                  <a:lnTo>
                    <a:pt x="1046" y="2114"/>
                  </a:lnTo>
                  <a:lnTo>
                    <a:pt x="1051" y="2123"/>
                  </a:lnTo>
                  <a:lnTo>
                    <a:pt x="1057" y="2135"/>
                  </a:lnTo>
                  <a:lnTo>
                    <a:pt x="1060" y="2145"/>
                  </a:lnTo>
                  <a:lnTo>
                    <a:pt x="1063" y="2158"/>
                  </a:lnTo>
                  <a:lnTo>
                    <a:pt x="1064" y="2170"/>
                  </a:lnTo>
                  <a:lnTo>
                    <a:pt x="1064" y="2182"/>
                  </a:lnTo>
                  <a:lnTo>
                    <a:pt x="1063" y="2194"/>
                  </a:lnTo>
                  <a:lnTo>
                    <a:pt x="1061" y="2204"/>
                  </a:lnTo>
                  <a:lnTo>
                    <a:pt x="1057" y="2215"/>
                  </a:lnTo>
                  <a:lnTo>
                    <a:pt x="1051" y="2225"/>
                  </a:lnTo>
                  <a:lnTo>
                    <a:pt x="1044" y="2233"/>
                  </a:lnTo>
                  <a:lnTo>
                    <a:pt x="1040" y="2236"/>
                  </a:lnTo>
                  <a:lnTo>
                    <a:pt x="1036" y="2239"/>
                  </a:lnTo>
                  <a:lnTo>
                    <a:pt x="1030" y="2242"/>
                  </a:lnTo>
                  <a:lnTo>
                    <a:pt x="1025" y="2245"/>
                  </a:lnTo>
                  <a:lnTo>
                    <a:pt x="1019" y="2247"/>
                  </a:lnTo>
                  <a:lnTo>
                    <a:pt x="1012" y="2248"/>
                  </a:lnTo>
                  <a:lnTo>
                    <a:pt x="1006" y="2249"/>
                  </a:lnTo>
                  <a:lnTo>
                    <a:pt x="999" y="2249"/>
                  </a:lnTo>
                  <a:lnTo>
                    <a:pt x="986" y="2246"/>
                  </a:lnTo>
                  <a:lnTo>
                    <a:pt x="973" y="2242"/>
                  </a:lnTo>
                  <a:lnTo>
                    <a:pt x="963" y="2238"/>
                  </a:lnTo>
                  <a:lnTo>
                    <a:pt x="953" y="2234"/>
                  </a:lnTo>
                  <a:lnTo>
                    <a:pt x="944" y="2230"/>
                  </a:lnTo>
                  <a:lnTo>
                    <a:pt x="936" y="2225"/>
                  </a:lnTo>
                  <a:lnTo>
                    <a:pt x="930" y="2219"/>
                  </a:lnTo>
                  <a:lnTo>
                    <a:pt x="924" y="2214"/>
                  </a:lnTo>
                  <a:lnTo>
                    <a:pt x="919" y="2209"/>
                  </a:lnTo>
                  <a:lnTo>
                    <a:pt x="915" y="2203"/>
                  </a:lnTo>
                  <a:lnTo>
                    <a:pt x="913" y="2197"/>
                  </a:lnTo>
                  <a:lnTo>
                    <a:pt x="911" y="2192"/>
                  </a:lnTo>
                  <a:lnTo>
                    <a:pt x="910" y="2185"/>
                  </a:lnTo>
                  <a:lnTo>
                    <a:pt x="909" y="2180"/>
                  </a:lnTo>
                  <a:lnTo>
                    <a:pt x="910" y="2174"/>
                  </a:lnTo>
                  <a:lnTo>
                    <a:pt x="911" y="2169"/>
                  </a:lnTo>
                  <a:lnTo>
                    <a:pt x="913" y="2162"/>
                  </a:lnTo>
                  <a:lnTo>
                    <a:pt x="916" y="2157"/>
                  </a:lnTo>
                  <a:lnTo>
                    <a:pt x="921" y="2151"/>
                  </a:lnTo>
                  <a:lnTo>
                    <a:pt x="925" y="2145"/>
                  </a:lnTo>
                  <a:lnTo>
                    <a:pt x="930" y="2140"/>
                  </a:lnTo>
                  <a:lnTo>
                    <a:pt x="935" y="2135"/>
                  </a:lnTo>
                  <a:lnTo>
                    <a:pt x="942" y="2129"/>
                  </a:lnTo>
                  <a:lnTo>
                    <a:pt x="949" y="2124"/>
                  </a:lnTo>
                  <a:lnTo>
                    <a:pt x="965" y="2116"/>
                  </a:lnTo>
                  <a:lnTo>
                    <a:pt x="983" y="2108"/>
                  </a:lnTo>
                  <a:lnTo>
                    <a:pt x="1003" y="2102"/>
                  </a:lnTo>
                  <a:lnTo>
                    <a:pt x="1025" y="2098"/>
                  </a:lnTo>
                  <a:close/>
                  <a:moveTo>
                    <a:pt x="1165" y="2066"/>
                  </a:moveTo>
                  <a:lnTo>
                    <a:pt x="1156" y="2058"/>
                  </a:lnTo>
                  <a:lnTo>
                    <a:pt x="1145" y="2051"/>
                  </a:lnTo>
                  <a:lnTo>
                    <a:pt x="1146" y="2045"/>
                  </a:lnTo>
                  <a:lnTo>
                    <a:pt x="1146" y="2039"/>
                  </a:lnTo>
                  <a:lnTo>
                    <a:pt x="1152" y="2041"/>
                  </a:lnTo>
                  <a:lnTo>
                    <a:pt x="1159" y="2045"/>
                  </a:lnTo>
                  <a:lnTo>
                    <a:pt x="1164" y="2048"/>
                  </a:lnTo>
                  <a:lnTo>
                    <a:pt x="1169" y="2051"/>
                  </a:lnTo>
                  <a:lnTo>
                    <a:pt x="1172" y="2055"/>
                  </a:lnTo>
                  <a:lnTo>
                    <a:pt x="1175" y="2061"/>
                  </a:lnTo>
                  <a:lnTo>
                    <a:pt x="1170" y="2063"/>
                  </a:lnTo>
                  <a:lnTo>
                    <a:pt x="1165" y="2066"/>
                  </a:lnTo>
                  <a:close/>
                  <a:moveTo>
                    <a:pt x="1196" y="2165"/>
                  </a:moveTo>
                  <a:lnTo>
                    <a:pt x="1193" y="2170"/>
                  </a:lnTo>
                  <a:lnTo>
                    <a:pt x="1190" y="2174"/>
                  </a:lnTo>
                  <a:lnTo>
                    <a:pt x="1186" y="2177"/>
                  </a:lnTo>
                  <a:lnTo>
                    <a:pt x="1183" y="2179"/>
                  </a:lnTo>
                  <a:lnTo>
                    <a:pt x="1170" y="2174"/>
                  </a:lnTo>
                  <a:lnTo>
                    <a:pt x="1157" y="2167"/>
                  </a:lnTo>
                  <a:lnTo>
                    <a:pt x="1144" y="2161"/>
                  </a:lnTo>
                  <a:lnTo>
                    <a:pt x="1134" y="2155"/>
                  </a:lnTo>
                  <a:lnTo>
                    <a:pt x="1114" y="2142"/>
                  </a:lnTo>
                  <a:lnTo>
                    <a:pt x="1095" y="2127"/>
                  </a:lnTo>
                  <a:lnTo>
                    <a:pt x="1095" y="2121"/>
                  </a:lnTo>
                  <a:lnTo>
                    <a:pt x="1095" y="2115"/>
                  </a:lnTo>
                  <a:lnTo>
                    <a:pt x="1108" y="2116"/>
                  </a:lnTo>
                  <a:lnTo>
                    <a:pt x="1122" y="2118"/>
                  </a:lnTo>
                  <a:lnTo>
                    <a:pt x="1135" y="2120"/>
                  </a:lnTo>
                  <a:lnTo>
                    <a:pt x="1147" y="2125"/>
                  </a:lnTo>
                  <a:lnTo>
                    <a:pt x="1160" y="2132"/>
                  </a:lnTo>
                  <a:lnTo>
                    <a:pt x="1172" y="2140"/>
                  </a:lnTo>
                  <a:lnTo>
                    <a:pt x="1178" y="2145"/>
                  </a:lnTo>
                  <a:lnTo>
                    <a:pt x="1184" y="2152"/>
                  </a:lnTo>
                  <a:lnTo>
                    <a:pt x="1190" y="2158"/>
                  </a:lnTo>
                  <a:lnTo>
                    <a:pt x="1196" y="2165"/>
                  </a:lnTo>
                  <a:close/>
                  <a:moveTo>
                    <a:pt x="1189" y="2468"/>
                  </a:moveTo>
                  <a:lnTo>
                    <a:pt x="1210" y="2468"/>
                  </a:lnTo>
                  <a:lnTo>
                    <a:pt x="1216" y="2441"/>
                  </a:lnTo>
                  <a:lnTo>
                    <a:pt x="1221" y="2417"/>
                  </a:lnTo>
                  <a:lnTo>
                    <a:pt x="1228" y="2394"/>
                  </a:lnTo>
                  <a:lnTo>
                    <a:pt x="1234" y="2371"/>
                  </a:lnTo>
                  <a:lnTo>
                    <a:pt x="1241" y="2350"/>
                  </a:lnTo>
                  <a:lnTo>
                    <a:pt x="1250" y="2328"/>
                  </a:lnTo>
                  <a:lnTo>
                    <a:pt x="1260" y="2306"/>
                  </a:lnTo>
                  <a:lnTo>
                    <a:pt x="1271" y="2283"/>
                  </a:lnTo>
                  <a:lnTo>
                    <a:pt x="1286" y="2284"/>
                  </a:lnTo>
                  <a:lnTo>
                    <a:pt x="1300" y="2285"/>
                  </a:lnTo>
                  <a:lnTo>
                    <a:pt x="1315" y="2286"/>
                  </a:lnTo>
                  <a:lnTo>
                    <a:pt x="1330" y="2287"/>
                  </a:lnTo>
                  <a:lnTo>
                    <a:pt x="1326" y="2325"/>
                  </a:lnTo>
                  <a:lnTo>
                    <a:pt x="1322" y="2366"/>
                  </a:lnTo>
                  <a:lnTo>
                    <a:pt x="1318" y="2387"/>
                  </a:lnTo>
                  <a:lnTo>
                    <a:pt x="1315" y="2408"/>
                  </a:lnTo>
                  <a:lnTo>
                    <a:pt x="1311" y="2428"/>
                  </a:lnTo>
                  <a:lnTo>
                    <a:pt x="1306" y="2449"/>
                  </a:lnTo>
                  <a:lnTo>
                    <a:pt x="1299" y="2469"/>
                  </a:lnTo>
                  <a:lnTo>
                    <a:pt x="1291" y="2487"/>
                  </a:lnTo>
                  <a:lnTo>
                    <a:pt x="1287" y="2495"/>
                  </a:lnTo>
                  <a:lnTo>
                    <a:pt x="1281" y="2503"/>
                  </a:lnTo>
                  <a:lnTo>
                    <a:pt x="1276" y="2512"/>
                  </a:lnTo>
                  <a:lnTo>
                    <a:pt x="1271" y="2519"/>
                  </a:lnTo>
                  <a:lnTo>
                    <a:pt x="1265" y="2526"/>
                  </a:lnTo>
                  <a:lnTo>
                    <a:pt x="1257" y="2533"/>
                  </a:lnTo>
                  <a:lnTo>
                    <a:pt x="1250" y="2538"/>
                  </a:lnTo>
                  <a:lnTo>
                    <a:pt x="1242" y="2544"/>
                  </a:lnTo>
                  <a:lnTo>
                    <a:pt x="1234" y="2549"/>
                  </a:lnTo>
                  <a:lnTo>
                    <a:pt x="1224" y="2553"/>
                  </a:lnTo>
                  <a:lnTo>
                    <a:pt x="1215" y="2557"/>
                  </a:lnTo>
                  <a:lnTo>
                    <a:pt x="1204" y="2559"/>
                  </a:lnTo>
                  <a:lnTo>
                    <a:pt x="1197" y="2557"/>
                  </a:lnTo>
                  <a:lnTo>
                    <a:pt x="1191" y="2554"/>
                  </a:lnTo>
                  <a:lnTo>
                    <a:pt x="1184" y="2549"/>
                  </a:lnTo>
                  <a:lnTo>
                    <a:pt x="1179" y="2542"/>
                  </a:lnTo>
                  <a:lnTo>
                    <a:pt x="1174" y="2534"/>
                  </a:lnTo>
                  <a:lnTo>
                    <a:pt x="1171" y="2525"/>
                  </a:lnTo>
                  <a:lnTo>
                    <a:pt x="1166" y="2515"/>
                  </a:lnTo>
                  <a:lnTo>
                    <a:pt x="1163" y="2503"/>
                  </a:lnTo>
                  <a:lnTo>
                    <a:pt x="1161" y="2492"/>
                  </a:lnTo>
                  <a:lnTo>
                    <a:pt x="1159" y="2479"/>
                  </a:lnTo>
                  <a:lnTo>
                    <a:pt x="1157" y="2465"/>
                  </a:lnTo>
                  <a:lnTo>
                    <a:pt x="1156" y="2452"/>
                  </a:lnTo>
                  <a:lnTo>
                    <a:pt x="1155" y="2422"/>
                  </a:lnTo>
                  <a:lnTo>
                    <a:pt x="1155" y="2393"/>
                  </a:lnTo>
                  <a:lnTo>
                    <a:pt x="1156" y="2362"/>
                  </a:lnTo>
                  <a:lnTo>
                    <a:pt x="1158" y="2332"/>
                  </a:lnTo>
                  <a:lnTo>
                    <a:pt x="1161" y="2304"/>
                  </a:lnTo>
                  <a:lnTo>
                    <a:pt x="1164" y="2278"/>
                  </a:lnTo>
                  <a:lnTo>
                    <a:pt x="1167" y="2256"/>
                  </a:lnTo>
                  <a:lnTo>
                    <a:pt x="1172" y="2237"/>
                  </a:lnTo>
                  <a:lnTo>
                    <a:pt x="1175" y="2223"/>
                  </a:lnTo>
                  <a:lnTo>
                    <a:pt x="1178" y="2215"/>
                  </a:lnTo>
                  <a:lnTo>
                    <a:pt x="1191" y="2223"/>
                  </a:lnTo>
                  <a:lnTo>
                    <a:pt x="1203" y="2233"/>
                  </a:lnTo>
                  <a:lnTo>
                    <a:pt x="1202" y="2260"/>
                  </a:lnTo>
                  <a:lnTo>
                    <a:pt x="1201" y="2289"/>
                  </a:lnTo>
                  <a:lnTo>
                    <a:pt x="1199" y="2318"/>
                  </a:lnTo>
                  <a:lnTo>
                    <a:pt x="1197" y="2347"/>
                  </a:lnTo>
                  <a:lnTo>
                    <a:pt x="1195" y="2377"/>
                  </a:lnTo>
                  <a:lnTo>
                    <a:pt x="1193" y="2406"/>
                  </a:lnTo>
                  <a:lnTo>
                    <a:pt x="1191" y="2437"/>
                  </a:lnTo>
                  <a:lnTo>
                    <a:pt x="1189" y="2468"/>
                  </a:lnTo>
                  <a:close/>
                  <a:moveTo>
                    <a:pt x="1491" y="1346"/>
                  </a:moveTo>
                  <a:lnTo>
                    <a:pt x="1490" y="1361"/>
                  </a:lnTo>
                  <a:lnTo>
                    <a:pt x="1489" y="1376"/>
                  </a:lnTo>
                  <a:lnTo>
                    <a:pt x="1488" y="1376"/>
                  </a:lnTo>
                  <a:lnTo>
                    <a:pt x="1487" y="1377"/>
                  </a:lnTo>
                  <a:lnTo>
                    <a:pt x="1478" y="1372"/>
                  </a:lnTo>
                  <a:lnTo>
                    <a:pt x="1469" y="1364"/>
                  </a:lnTo>
                  <a:lnTo>
                    <a:pt x="1463" y="1358"/>
                  </a:lnTo>
                  <a:lnTo>
                    <a:pt x="1457" y="1352"/>
                  </a:lnTo>
                  <a:lnTo>
                    <a:pt x="1446" y="1341"/>
                  </a:lnTo>
                  <a:lnTo>
                    <a:pt x="1437" y="1332"/>
                  </a:lnTo>
                  <a:lnTo>
                    <a:pt x="1437" y="1391"/>
                  </a:lnTo>
                  <a:lnTo>
                    <a:pt x="1451" y="1393"/>
                  </a:lnTo>
                  <a:lnTo>
                    <a:pt x="1465" y="1397"/>
                  </a:lnTo>
                  <a:lnTo>
                    <a:pt x="1468" y="1399"/>
                  </a:lnTo>
                  <a:lnTo>
                    <a:pt x="1471" y="1401"/>
                  </a:lnTo>
                  <a:lnTo>
                    <a:pt x="1473" y="1405"/>
                  </a:lnTo>
                  <a:lnTo>
                    <a:pt x="1475" y="1408"/>
                  </a:lnTo>
                  <a:lnTo>
                    <a:pt x="1477" y="1412"/>
                  </a:lnTo>
                  <a:lnTo>
                    <a:pt x="1478" y="1418"/>
                  </a:lnTo>
                  <a:lnTo>
                    <a:pt x="1478" y="1425"/>
                  </a:lnTo>
                  <a:lnTo>
                    <a:pt x="1478" y="1432"/>
                  </a:lnTo>
                  <a:lnTo>
                    <a:pt x="1475" y="1435"/>
                  </a:lnTo>
                  <a:lnTo>
                    <a:pt x="1470" y="1438"/>
                  </a:lnTo>
                  <a:lnTo>
                    <a:pt x="1428" y="1401"/>
                  </a:lnTo>
                  <a:lnTo>
                    <a:pt x="1420" y="1432"/>
                  </a:lnTo>
                  <a:lnTo>
                    <a:pt x="1412" y="1464"/>
                  </a:lnTo>
                  <a:lnTo>
                    <a:pt x="1404" y="1495"/>
                  </a:lnTo>
                  <a:lnTo>
                    <a:pt x="1398" y="1528"/>
                  </a:lnTo>
                  <a:lnTo>
                    <a:pt x="1390" y="1561"/>
                  </a:lnTo>
                  <a:lnTo>
                    <a:pt x="1385" y="1595"/>
                  </a:lnTo>
                  <a:lnTo>
                    <a:pt x="1380" y="1627"/>
                  </a:lnTo>
                  <a:lnTo>
                    <a:pt x="1374" y="1661"/>
                  </a:lnTo>
                  <a:lnTo>
                    <a:pt x="1370" y="1695"/>
                  </a:lnTo>
                  <a:lnTo>
                    <a:pt x="1367" y="1729"/>
                  </a:lnTo>
                  <a:lnTo>
                    <a:pt x="1365" y="1764"/>
                  </a:lnTo>
                  <a:lnTo>
                    <a:pt x="1363" y="1798"/>
                  </a:lnTo>
                  <a:lnTo>
                    <a:pt x="1362" y="1831"/>
                  </a:lnTo>
                  <a:lnTo>
                    <a:pt x="1361" y="1865"/>
                  </a:lnTo>
                  <a:lnTo>
                    <a:pt x="1361" y="1898"/>
                  </a:lnTo>
                  <a:lnTo>
                    <a:pt x="1363" y="1932"/>
                  </a:lnTo>
                  <a:lnTo>
                    <a:pt x="1374" y="1922"/>
                  </a:lnTo>
                  <a:lnTo>
                    <a:pt x="1384" y="1916"/>
                  </a:lnTo>
                  <a:lnTo>
                    <a:pt x="1392" y="1913"/>
                  </a:lnTo>
                  <a:lnTo>
                    <a:pt x="1401" y="1911"/>
                  </a:lnTo>
                  <a:lnTo>
                    <a:pt x="1409" y="1911"/>
                  </a:lnTo>
                  <a:lnTo>
                    <a:pt x="1420" y="1912"/>
                  </a:lnTo>
                  <a:lnTo>
                    <a:pt x="1432" y="1914"/>
                  </a:lnTo>
                  <a:lnTo>
                    <a:pt x="1448" y="1917"/>
                  </a:lnTo>
                  <a:lnTo>
                    <a:pt x="1453" y="1881"/>
                  </a:lnTo>
                  <a:lnTo>
                    <a:pt x="1458" y="1845"/>
                  </a:lnTo>
                  <a:lnTo>
                    <a:pt x="1463" y="1809"/>
                  </a:lnTo>
                  <a:lnTo>
                    <a:pt x="1468" y="1774"/>
                  </a:lnTo>
                  <a:lnTo>
                    <a:pt x="1473" y="1739"/>
                  </a:lnTo>
                  <a:lnTo>
                    <a:pt x="1481" y="1705"/>
                  </a:lnTo>
                  <a:lnTo>
                    <a:pt x="1489" y="1672"/>
                  </a:lnTo>
                  <a:lnTo>
                    <a:pt x="1500" y="1641"/>
                  </a:lnTo>
                  <a:lnTo>
                    <a:pt x="1503" y="1656"/>
                  </a:lnTo>
                  <a:lnTo>
                    <a:pt x="1506" y="1672"/>
                  </a:lnTo>
                  <a:lnTo>
                    <a:pt x="1508" y="1688"/>
                  </a:lnTo>
                  <a:lnTo>
                    <a:pt x="1510" y="1704"/>
                  </a:lnTo>
                  <a:lnTo>
                    <a:pt x="1510" y="1720"/>
                  </a:lnTo>
                  <a:lnTo>
                    <a:pt x="1510" y="1737"/>
                  </a:lnTo>
                  <a:lnTo>
                    <a:pt x="1509" y="1754"/>
                  </a:lnTo>
                  <a:lnTo>
                    <a:pt x="1508" y="1772"/>
                  </a:lnTo>
                  <a:lnTo>
                    <a:pt x="1505" y="1807"/>
                  </a:lnTo>
                  <a:lnTo>
                    <a:pt x="1501" y="1842"/>
                  </a:lnTo>
                  <a:lnTo>
                    <a:pt x="1497" y="1877"/>
                  </a:lnTo>
                  <a:lnTo>
                    <a:pt x="1492" y="1911"/>
                  </a:lnTo>
                  <a:lnTo>
                    <a:pt x="1464" y="1918"/>
                  </a:lnTo>
                  <a:lnTo>
                    <a:pt x="1440" y="1925"/>
                  </a:lnTo>
                  <a:lnTo>
                    <a:pt x="1417" y="1933"/>
                  </a:lnTo>
                  <a:lnTo>
                    <a:pt x="1394" y="1941"/>
                  </a:lnTo>
                  <a:lnTo>
                    <a:pt x="1373" y="1951"/>
                  </a:lnTo>
                  <a:lnTo>
                    <a:pt x="1352" y="1959"/>
                  </a:lnTo>
                  <a:lnTo>
                    <a:pt x="1330" y="1969"/>
                  </a:lnTo>
                  <a:lnTo>
                    <a:pt x="1307" y="1977"/>
                  </a:lnTo>
                  <a:lnTo>
                    <a:pt x="1295" y="2005"/>
                  </a:lnTo>
                  <a:lnTo>
                    <a:pt x="1284" y="2030"/>
                  </a:lnTo>
                  <a:lnTo>
                    <a:pt x="1274" y="2053"/>
                  </a:lnTo>
                  <a:lnTo>
                    <a:pt x="1267" y="2078"/>
                  </a:lnTo>
                  <a:lnTo>
                    <a:pt x="1263" y="2089"/>
                  </a:lnTo>
                  <a:lnTo>
                    <a:pt x="1260" y="2103"/>
                  </a:lnTo>
                  <a:lnTo>
                    <a:pt x="1258" y="2117"/>
                  </a:lnTo>
                  <a:lnTo>
                    <a:pt x="1257" y="2130"/>
                  </a:lnTo>
                  <a:lnTo>
                    <a:pt x="1256" y="2146"/>
                  </a:lnTo>
                  <a:lnTo>
                    <a:pt x="1255" y="2163"/>
                  </a:lnTo>
                  <a:lnTo>
                    <a:pt x="1255" y="2181"/>
                  </a:lnTo>
                  <a:lnTo>
                    <a:pt x="1256" y="2201"/>
                  </a:lnTo>
                  <a:lnTo>
                    <a:pt x="1270" y="2204"/>
                  </a:lnTo>
                  <a:lnTo>
                    <a:pt x="1282" y="2209"/>
                  </a:lnTo>
                  <a:lnTo>
                    <a:pt x="1282" y="2219"/>
                  </a:lnTo>
                  <a:lnTo>
                    <a:pt x="1276" y="2220"/>
                  </a:lnTo>
                  <a:lnTo>
                    <a:pt x="1271" y="2221"/>
                  </a:lnTo>
                  <a:lnTo>
                    <a:pt x="1266" y="2223"/>
                  </a:lnTo>
                  <a:lnTo>
                    <a:pt x="1261" y="2227"/>
                  </a:lnTo>
                  <a:lnTo>
                    <a:pt x="1257" y="2230"/>
                  </a:lnTo>
                  <a:lnTo>
                    <a:pt x="1254" y="2234"/>
                  </a:lnTo>
                  <a:lnTo>
                    <a:pt x="1251" y="2237"/>
                  </a:lnTo>
                  <a:lnTo>
                    <a:pt x="1248" y="2242"/>
                  </a:lnTo>
                  <a:lnTo>
                    <a:pt x="1242" y="2252"/>
                  </a:lnTo>
                  <a:lnTo>
                    <a:pt x="1238" y="2264"/>
                  </a:lnTo>
                  <a:lnTo>
                    <a:pt x="1235" y="2275"/>
                  </a:lnTo>
                  <a:lnTo>
                    <a:pt x="1231" y="2288"/>
                  </a:lnTo>
                  <a:lnTo>
                    <a:pt x="1228" y="2288"/>
                  </a:lnTo>
                  <a:lnTo>
                    <a:pt x="1228" y="2271"/>
                  </a:lnTo>
                  <a:lnTo>
                    <a:pt x="1229" y="2234"/>
                  </a:lnTo>
                  <a:lnTo>
                    <a:pt x="1231" y="2195"/>
                  </a:lnTo>
                  <a:lnTo>
                    <a:pt x="1231" y="2174"/>
                  </a:lnTo>
                  <a:lnTo>
                    <a:pt x="1224" y="2156"/>
                  </a:lnTo>
                  <a:lnTo>
                    <a:pt x="1219" y="2139"/>
                  </a:lnTo>
                  <a:lnTo>
                    <a:pt x="1216" y="2120"/>
                  </a:lnTo>
                  <a:lnTo>
                    <a:pt x="1213" y="2102"/>
                  </a:lnTo>
                  <a:lnTo>
                    <a:pt x="1212" y="2083"/>
                  </a:lnTo>
                  <a:lnTo>
                    <a:pt x="1212" y="2064"/>
                  </a:lnTo>
                  <a:lnTo>
                    <a:pt x="1212" y="2044"/>
                  </a:lnTo>
                  <a:lnTo>
                    <a:pt x="1214" y="2024"/>
                  </a:lnTo>
                  <a:lnTo>
                    <a:pt x="1216" y="2005"/>
                  </a:lnTo>
                  <a:lnTo>
                    <a:pt x="1220" y="1984"/>
                  </a:lnTo>
                  <a:lnTo>
                    <a:pt x="1224" y="1964"/>
                  </a:lnTo>
                  <a:lnTo>
                    <a:pt x="1229" y="1943"/>
                  </a:lnTo>
                  <a:lnTo>
                    <a:pt x="1240" y="1902"/>
                  </a:lnTo>
                  <a:lnTo>
                    <a:pt x="1254" y="1861"/>
                  </a:lnTo>
                  <a:lnTo>
                    <a:pt x="1285" y="1779"/>
                  </a:lnTo>
                  <a:lnTo>
                    <a:pt x="1315" y="1699"/>
                  </a:lnTo>
                  <a:lnTo>
                    <a:pt x="1329" y="1661"/>
                  </a:lnTo>
                  <a:lnTo>
                    <a:pt x="1343" y="1624"/>
                  </a:lnTo>
                  <a:lnTo>
                    <a:pt x="1353" y="1589"/>
                  </a:lnTo>
                  <a:lnTo>
                    <a:pt x="1362" y="1556"/>
                  </a:lnTo>
                  <a:lnTo>
                    <a:pt x="1364" y="1530"/>
                  </a:lnTo>
                  <a:lnTo>
                    <a:pt x="1368" y="1498"/>
                  </a:lnTo>
                  <a:lnTo>
                    <a:pt x="1374" y="1459"/>
                  </a:lnTo>
                  <a:lnTo>
                    <a:pt x="1382" y="1421"/>
                  </a:lnTo>
                  <a:lnTo>
                    <a:pt x="1387" y="1402"/>
                  </a:lnTo>
                  <a:lnTo>
                    <a:pt x="1391" y="1383"/>
                  </a:lnTo>
                  <a:lnTo>
                    <a:pt x="1396" y="1366"/>
                  </a:lnTo>
                  <a:lnTo>
                    <a:pt x="1403" y="1351"/>
                  </a:lnTo>
                  <a:lnTo>
                    <a:pt x="1409" y="1337"/>
                  </a:lnTo>
                  <a:lnTo>
                    <a:pt x="1415" y="1325"/>
                  </a:lnTo>
                  <a:lnTo>
                    <a:pt x="1419" y="1321"/>
                  </a:lnTo>
                  <a:lnTo>
                    <a:pt x="1422" y="1317"/>
                  </a:lnTo>
                  <a:lnTo>
                    <a:pt x="1426" y="1313"/>
                  </a:lnTo>
                  <a:lnTo>
                    <a:pt x="1429" y="1310"/>
                  </a:lnTo>
                  <a:lnTo>
                    <a:pt x="1444" y="1320"/>
                  </a:lnTo>
                  <a:lnTo>
                    <a:pt x="1460" y="1328"/>
                  </a:lnTo>
                  <a:lnTo>
                    <a:pt x="1476" y="1338"/>
                  </a:lnTo>
                  <a:lnTo>
                    <a:pt x="1491" y="1346"/>
                  </a:lnTo>
                  <a:close/>
                  <a:moveTo>
                    <a:pt x="1390" y="1159"/>
                  </a:moveTo>
                  <a:lnTo>
                    <a:pt x="1390" y="1156"/>
                  </a:lnTo>
                  <a:lnTo>
                    <a:pt x="1391" y="1152"/>
                  </a:lnTo>
                  <a:lnTo>
                    <a:pt x="1393" y="1146"/>
                  </a:lnTo>
                  <a:lnTo>
                    <a:pt x="1399" y="1135"/>
                  </a:lnTo>
                  <a:lnTo>
                    <a:pt x="1409" y="1140"/>
                  </a:lnTo>
                  <a:lnTo>
                    <a:pt x="1422" y="1148"/>
                  </a:lnTo>
                  <a:lnTo>
                    <a:pt x="1426" y="1152"/>
                  </a:lnTo>
                  <a:lnTo>
                    <a:pt x="1430" y="1158"/>
                  </a:lnTo>
                  <a:lnTo>
                    <a:pt x="1432" y="1161"/>
                  </a:lnTo>
                  <a:lnTo>
                    <a:pt x="1433" y="1166"/>
                  </a:lnTo>
                  <a:lnTo>
                    <a:pt x="1433" y="1170"/>
                  </a:lnTo>
                  <a:lnTo>
                    <a:pt x="1433" y="1174"/>
                  </a:lnTo>
                  <a:lnTo>
                    <a:pt x="1428" y="1177"/>
                  </a:lnTo>
                  <a:lnTo>
                    <a:pt x="1424" y="1180"/>
                  </a:lnTo>
                  <a:lnTo>
                    <a:pt x="1415" y="1175"/>
                  </a:lnTo>
                  <a:lnTo>
                    <a:pt x="1407" y="1170"/>
                  </a:lnTo>
                  <a:lnTo>
                    <a:pt x="1399" y="1165"/>
                  </a:lnTo>
                  <a:lnTo>
                    <a:pt x="1390" y="1159"/>
                  </a:lnTo>
                  <a:close/>
                  <a:moveTo>
                    <a:pt x="1423" y="1288"/>
                  </a:moveTo>
                  <a:lnTo>
                    <a:pt x="1418" y="1290"/>
                  </a:lnTo>
                  <a:lnTo>
                    <a:pt x="1412" y="1294"/>
                  </a:lnTo>
                  <a:lnTo>
                    <a:pt x="1400" y="1281"/>
                  </a:lnTo>
                  <a:lnTo>
                    <a:pt x="1388" y="1267"/>
                  </a:lnTo>
                  <a:lnTo>
                    <a:pt x="1375" y="1254"/>
                  </a:lnTo>
                  <a:lnTo>
                    <a:pt x="1363" y="1242"/>
                  </a:lnTo>
                  <a:lnTo>
                    <a:pt x="1367" y="1239"/>
                  </a:lnTo>
                  <a:lnTo>
                    <a:pt x="1371" y="1236"/>
                  </a:lnTo>
                  <a:lnTo>
                    <a:pt x="1375" y="1235"/>
                  </a:lnTo>
                  <a:lnTo>
                    <a:pt x="1380" y="1235"/>
                  </a:lnTo>
                  <a:lnTo>
                    <a:pt x="1384" y="1236"/>
                  </a:lnTo>
                  <a:lnTo>
                    <a:pt x="1388" y="1239"/>
                  </a:lnTo>
                  <a:lnTo>
                    <a:pt x="1392" y="1242"/>
                  </a:lnTo>
                  <a:lnTo>
                    <a:pt x="1398" y="1245"/>
                  </a:lnTo>
                  <a:lnTo>
                    <a:pt x="1405" y="1253"/>
                  </a:lnTo>
                  <a:lnTo>
                    <a:pt x="1413" y="1264"/>
                  </a:lnTo>
                  <a:lnTo>
                    <a:pt x="1419" y="1276"/>
                  </a:lnTo>
                  <a:lnTo>
                    <a:pt x="1423" y="1288"/>
                  </a:lnTo>
                  <a:close/>
                  <a:moveTo>
                    <a:pt x="1384" y="1198"/>
                  </a:moveTo>
                  <a:lnTo>
                    <a:pt x="1387" y="1194"/>
                  </a:lnTo>
                  <a:lnTo>
                    <a:pt x="1390" y="1189"/>
                  </a:lnTo>
                  <a:lnTo>
                    <a:pt x="1406" y="1197"/>
                  </a:lnTo>
                  <a:lnTo>
                    <a:pt x="1422" y="1207"/>
                  </a:lnTo>
                  <a:lnTo>
                    <a:pt x="1422" y="1210"/>
                  </a:lnTo>
                  <a:lnTo>
                    <a:pt x="1421" y="1213"/>
                  </a:lnTo>
                  <a:lnTo>
                    <a:pt x="1420" y="1215"/>
                  </a:lnTo>
                  <a:lnTo>
                    <a:pt x="1418" y="1217"/>
                  </a:lnTo>
                  <a:lnTo>
                    <a:pt x="1415" y="1220"/>
                  </a:lnTo>
                  <a:lnTo>
                    <a:pt x="1412" y="1221"/>
                  </a:lnTo>
                  <a:lnTo>
                    <a:pt x="1409" y="1222"/>
                  </a:lnTo>
                  <a:lnTo>
                    <a:pt x="1407" y="1222"/>
                  </a:lnTo>
                  <a:lnTo>
                    <a:pt x="1399" y="1215"/>
                  </a:lnTo>
                  <a:lnTo>
                    <a:pt x="1392" y="1209"/>
                  </a:lnTo>
                  <a:lnTo>
                    <a:pt x="1387" y="1203"/>
                  </a:lnTo>
                  <a:lnTo>
                    <a:pt x="1384" y="1198"/>
                  </a:lnTo>
                  <a:close/>
                  <a:moveTo>
                    <a:pt x="1534" y="918"/>
                  </a:moveTo>
                  <a:lnTo>
                    <a:pt x="1527" y="922"/>
                  </a:lnTo>
                  <a:lnTo>
                    <a:pt x="1521" y="926"/>
                  </a:lnTo>
                  <a:lnTo>
                    <a:pt x="1500" y="913"/>
                  </a:lnTo>
                  <a:lnTo>
                    <a:pt x="1500" y="906"/>
                  </a:lnTo>
                  <a:lnTo>
                    <a:pt x="1504" y="903"/>
                  </a:lnTo>
                  <a:lnTo>
                    <a:pt x="1507" y="899"/>
                  </a:lnTo>
                  <a:lnTo>
                    <a:pt x="1509" y="898"/>
                  </a:lnTo>
                  <a:lnTo>
                    <a:pt x="1513" y="897"/>
                  </a:lnTo>
                  <a:lnTo>
                    <a:pt x="1520" y="900"/>
                  </a:lnTo>
                  <a:lnTo>
                    <a:pt x="1535" y="909"/>
                  </a:lnTo>
                  <a:lnTo>
                    <a:pt x="1535" y="913"/>
                  </a:lnTo>
                  <a:lnTo>
                    <a:pt x="1534" y="918"/>
                  </a:lnTo>
                  <a:close/>
                  <a:moveTo>
                    <a:pt x="1535" y="990"/>
                  </a:moveTo>
                  <a:lnTo>
                    <a:pt x="1533" y="995"/>
                  </a:lnTo>
                  <a:lnTo>
                    <a:pt x="1529" y="999"/>
                  </a:lnTo>
                  <a:lnTo>
                    <a:pt x="1526" y="1003"/>
                  </a:lnTo>
                  <a:lnTo>
                    <a:pt x="1523" y="1005"/>
                  </a:lnTo>
                  <a:lnTo>
                    <a:pt x="1510" y="997"/>
                  </a:lnTo>
                  <a:lnTo>
                    <a:pt x="1499" y="988"/>
                  </a:lnTo>
                  <a:lnTo>
                    <a:pt x="1502" y="981"/>
                  </a:lnTo>
                  <a:lnTo>
                    <a:pt x="1506" y="973"/>
                  </a:lnTo>
                  <a:lnTo>
                    <a:pt x="1513" y="975"/>
                  </a:lnTo>
                  <a:lnTo>
                    <a:pt x="1519" y="978"/>
                  </a:lnTo>
                  <a:lnTo>
                    <a:pt x="1526" y="983"/>
                  </a:lnTo>
                  <a:lnTo>
                    <a:pt x="1535" y="990"/>
                  </a:lnTo>
                  <a:close/>
                  <a:moveTo>
                    <a:pt x="2684" y="2062"/>
                  </a:moveTo>
                  <a:lnTo>
                    <a:pt x="2682" y="2058"/>
                  </a:lnTo>
                  <a:lnTo>
                    <a:pt x="2680" y="2055"/>
                  </a:lnTo>
                  <a:lnTo>
                    <a:pt x="2691" y="2045"/>
                  </a:lnTo>
                  <a:lnTo>
                    <a:pt x="2702" y="2035"/>
                  </a:lnTo>
                  <a:lnTo>
                    <a:pt x="2712" y="2028"/>
                  </a:lnTo>
                  <a:lnTo>
                    <a:pt x="2723" y="2021"/>
                  </a:lnTo>
                  <a:lnTo>
                    <a:pt x="2745" y="2008"/>
                  </a:lnTo>
                  <a:lnTo>
                    <a:pt x="2772" y="1994"/>
                  </a:lnTo>
                  <a:lnTo>
                    <a:pt x="2782" y="2007"/>
                  </a:lnTo>
                  <a:lnTo>
                    <a:pt x="2791" y="2021"/>
                  </a:lnTo>
                  <a:lnTo>
                    <a:pt x="2788" y="2026"/>
                  </a:lnTo>
                  <a:lnTo>
                    <a:pt x="2783" y="2030"/>
                  </a:lnTo>
                  <a:lnTo>
                    <a:pt x="2778" y="2034"/>
                  </a:lnTo>
                  <a:lnTo>
                    <a:pt x="2772" y="2037"/>
                  </a:lnTo>
                  <a:lnTo>
                    <a:pt x="2758" y="2045"/>
                  </a:lnTo>
                  <a:lnTo>
                    <a:pt x="2742" y="2050"/>
                  </a:lnTo>
                  <a:lnTo>
                    <a:pt x="2710" y="2056"/>
                  </a:lnTo>
                  <a:lnTo>
                    <a:pt x="2684" y="2062"/>
                  </a:lnTo>
                  <a:close/>
                  <a:moveTo>
                    <a:pt x="2834" y="1946"/>
                  </a:moveTo>
                  <a:lnTo>
                    <a:pt x="2840" y="1961"/>
                  </a:lnTo>
                  <a:lnTo>
                    <a:pt x="2850" y="1991"/>
                  </a:lnTo>
                  <a:lnTo>
                    <a:pt x="2862" y="2028"/>
                  </a:lnTo>
                  <a:lnTo>
                    <a:pt x="2874" y="2069"/>
                  </a:lnTo>
                  <a:lnTo>
                    <a:pt x="2879" y="2088"/>
                  </a:lnTo>
                  <a:lnTo>
                    <a:pt x="2884" y="2106"/>
                  </a:lnTo>
                  <a:lnTo>
                    <a:pt x="2888" y="2122"/>
                  </a:lnTo>
                  <a:lnTo>
                    <a:pt x="2890" y="2136"/>
                  </a:lnTo>
                  <a:lnTo>
                    <a:pt x="2891" y="2145"/>
                  </a:lnTo>
                  <a:lnTo>
                    <a:pt x="2890" y="2152"/>
                  </a:lnTo>
                  <a:lnTo>
                    <a:pt x="2888" y="2153"/>
                  </a:lnTo>
                  <a:lnTo>
                    <a:pt x="2885" y="2152"/>
                  </a:lnTo>
                  <a:lnTo>
                    <a:pt x="2883" y="2151"/>
                  </a:lnTo>
                  <a:lnTo>
                    <a:pt x="2880" y="2147"/>
                  </a:lnTo>
                  <a:lnTo>
                    <a:pt x="2866" y="2117"/>
                  </a:lnTo>
                  <a:lnTo>
                    <a:pt x="2853" y="2089"/>
                  </a:lnTo>
                  <a:lnTo>
                    <a:pt x="2839" y="2064"/>
                  </a:lnTo>
                  <a:lnTo>
                    <a:pt x="2828" y="2041"/>
                  </a:lnTo>
                  <a:lnTo>
                    <a:pt x="2824" y="2030"/>
                  </a:lnTo>
                  <a:lnTo>
                    <a:pt x="2821" y="2018"/>
                  </a:lnTo>
                  <a:lnTo>
                    <a:pt x="2819" y="2007"/>
                  </a:lnTo>
                  <a:lnTo>
                    <a:pt x="2819" y="1995"/>
                  </a:lnTo>
                  <a:lnTo>
                    <a:pt x="2820" y="1984"/>
                  </a:lnTo>
                  <a:lnTo>
                    <a:pt x="2823" y="1972"/>
                  </a:lnTo>
                  <a:lnTo>
                    <a:pt x="2827" y="1959"/>
                  </a:lnTo>
                  <a:lnTo>
                    <a:pt x="2834" y="1946"/>
                  </a:lnTo>
                  <a:close/>
                  <a:moveTo>
                    <a:pt x="2667" y="2184"/>
                  </a:moveTo>
                  <a:lnTo>
                    <a:pt x="2676" y="2190"/>
                  </a:lnTo>
                  <a:lnTo>
                    <a:pt x="2686" y="2193"/>
                  </a:lnTo>
                  <a:lnTo>
                    <a:pt x="2697" y="2197"/>
                  </a:lnTo>
                  <a:lnTo>
                    <a:pt x="2707" y="2200"/>
                  </a:lnTo>
                  <a:lnTo>
                    <a:pt x="2731" y="2207"/>
                  </a:lnTo>
                  <a:lnTo>
                    <a:pt x="2758" y="2213"/>
                  </a:lnTo>
                  <a:lnTo>
                    <a:pt x="2784" y="2219"/>
                  </a:lnTo>
                  <a:lnTo>
                    <a:pt x="2812" y="2227"/>
                  </a:lnTo>
                  <a:lnTo>
                    <a:pt x="2824" y="2231"/>
                  </a:lnTo>
                  <a:lnTo>
                    <a:pt x="2838" y="2235"/>
                  </a:lnTo>
                  <a:lnTo>
                    <a:pt x="2851" y="2240"/>
                  </a:lnTo>
                  <a:lnTo>
                    <a:pt x="2863" y="2246"/>
                  </a:lnTo>
                  <a:lnTo>
                    <a:pt x="2858" y="2260"/>
                  </a:lnTo>
                  <a:lnTo>
                    <a:pt x="2851" y="2277"/>
                  </a:lnTo>
                  <a:lnTo>
                    <a:pt x="2847" y="2287"/>
                  </a:lnTo>
                  <a:lnTo>
                    <a:pt x="2843" y="2295"/>
                  </a:lnTo>
                  <a:lnTo>
                    <a:pt x="2839" y="2302"/>
                  </a:lnTo>
                  <a:lnTo>
                    <a:pt x="2835" y="2308"/>
                  </a:lnTo>
                  <a:lnTo>
                    <a:pt x="2801" y="2290"/>
                  </a:lnTo>
                  <a:lnTo>
                    <a:pt x="2767" y="2271"/>
                  </a:lnTo>
                  <a:lnTo>
                    <a:pt x="2736" y="2251"/>
                  </a:lnTo>
                  <a:lnTo>
                    <a:pt x="2704" y="2228"/>
                  </a:lnTo>
                  <a:lnTo>
                    <a:pt x="2689" y="2216"/>
                  </a:lnTo>
                  <a:lnTo>
                    <a:pt x="2674" y="2203"/>
                  </a:lnTo>
                  <a:lnTo>
                    <a:pt x="2660" y="2191"/>
                  </a:lnTo>
                  <a:lnTo>
                    <a:pt x="2646" y="2178"/>
                  </a:lnTo>
                  <a:lnTo>
                    <a:pt x="2633" y="2164"/>
                  </a:lnTo>
                  <a:lnTo>
                    <a:pt x="2621" y="2151"/>
                  </a:lnTo>
                  <a:lnTo>
                    <a:pt x="2608" y="2137"/>
                  </a:lnTo>
                  <a:lnTo>
                    <a:pt x="2597" y="2122"/>
                  </a:lnTo>
                  <a:lnTo>
                    <a:pt x="2603" y="2116"/>
                  </a:lnTo>
                  <a:lnTo>
                    <a:pt x="2608" y="2110"/>
                  </a:lnTo>
                  <a:lnTo>
                    <a:pt x="2615" y="2106"/>
                  </a:lnTo>
                  <a:lnTo>
                    <a:pt x="2623" y="2102"/>
                  </a:lnTo>
                  <a:lnTo>
                    <a:pt x="2630" y="2099"/>
                  </a:lnTo>
                  <a:lnTo>
                    <a:pt x="2638" y="2097"/>
                  </a:lnTo>
                  <a:lnTo>
                    <a:pt x="2648" y="2095"/>
                  </a:lnTo>
                  <a:lnTo>
                    <a:pt x="2656" y="2092"/>
                  </a:lnTo>
                  <a:lnTo>
                    <a:pt x="2693" y="2089"/>
                  </a:lnTo>
                  <a:lnTo>
                    <a:pt x="2728" y="2087"/>
                  </a:lnTo>
                  <a:lnTo>
                    <a:pt x="2728" y="2089"/>
                  </a:lnTo>
                  <a:lnTo>
                    <a:pt x="2729" y="2092"/>
                  </a:lnTo>
                  <a:lnTo>
                    <a:pt x="2762" y="2083"/>
                  </a:lnTo>
                  <a:lnTo>
                    <a:pt x="2786" y="2076"/>
                  </a:lnTo>
                  <a:lnTo>
                    <a:pt x="2791" y="2076"/>
                  </a:lnTo>
                  <a:lnTo>
                    <a:pt x="2797" y="2074"/>
                  </a:lnTo>
                  <a:lnTo>
                    <a:pt x="2803" y="2076"/>
                  </a:lnTo>
                  <a:lnTo>
                    <a:pt x="2808" y="2078"/>
                  </a:lnTo>
                  <a:lnTo>
                    <a:pt x="2815" y="2080"/>
                  </a:lnTo>
                  <a:lnTo>
                    <a:pt x="2821" y="2083"/>
                  </a:lnTo>
                  <a:lnTo>
                    <a:pt x="2827" y="2087"/>
                  </a:lnTo>
                  <a:lnTo>
                    <a:pt x="2835" y="2093"/>
                  </a:lnTo>
                  <a:lnTo>
                    <a:pt x="2816" y="2122"/>
                  </a:lnTo>
                  <a:lnTo>
                    <a:pt x="2791" y="2122"/>
                  </a:lnTo>
                  <a:lnTo>
                    <a:pt x="2765" y="2120"/>
                  </a:lnTo>
                  <a:lnTo>
                    <a:pt x="2738" y="2119"/>
                  </a:lnTo>
                  <a:lnTo>
                    <a:pt x="2710" y="2118"/>
                  </a:lnTo>
                  <a:lnTo>
                    <a:pt x="2697" y="2119"/>
                  </a:lnTo>
                  <a:lnTo>
                    <a:pt x="2683" y="2120"/>
                  </a:lnTo>
                  <a:lnTo>
                    <a:pt x="2670" y="2121"/>
                  </a:lnTo>
                  <a:lnTo>
                    <a:pt x="2659" y="2124"/>
                  </a:lnTo>
                  <a:lnTo>
                    <a:pt x="2647" y="2127"/>
                  </a:lnTo>
                  <a:lnTo>
                    <a:pt x="2636" y="2133"/>
                  </a:lnTo>
                  <a:lnTo>
                    <a:pt x="2627" y="2139"/>
                  </a:lnTo>
                  <a:lnTo>
                    <a:pt x="2619" y="2146"/>
                  </a:lnTo>
                  <a:lnTo>
                    <a:pt x="2650" y="2146"/>
                  </a:lnTo>
                  <a:lnTo>
                    <a:pt x="2679" y="2147"/>
                  </a:lnTo>
                  <a:lnTo>
                    <a:pt x="2707" y="2149"/>
                  </a:lnTo>
                  <a:lnTo>
                    <a:pt x="2737" y="2152"/>
                  </a:lnTo>
                  <a:lnTo>
                    <a:pt x="2765" y="2156"/>
                  </a:lnTo>
                  <a:lnTo>
                    <a:pt x="2795" y="2160"/>
                  </a:lnTo>
                  <a:lnTo>
                    <a:pt x="2825" y="2165"/>
                  </a:lnTo>
                  <a:lnTo>
                    <a:pt x="2858" y="2172"/>
                  </a:lnTo>
                  <a:lnTo>
                    <a:pt x="2856" y="2177"/>
                  </a:lnTo>
                  <a:lnTo>
                    <a:pt x="2853" y="2182"/>
                  </a:lnTo>
                  <a:lnTo>
                    <a:pt x="2850" y="2186"/>
                  </a:lnTo>
                  <a:lnTo>
                    <a:pt x="2845" y="2190"/>
                  </a:lnTo>
                  <a:lnTo>
                    <a:pt x="2841" y="2193"/>
                  </a:lnTo>
                  <a:lnTo>
                    <a:pt x="2836" y="2195"/>
                  </a:lnTo>
                  <a:lnTo>
                    <a:pt x="2831" y="2197"/>
                  </a:lnTo>
                  <a:lnTo>
                    <a:pt x="2825" y="2198"/>
                  </a:lnTo>
                  <a:lnTo>
                    <a:pt x="2813" y="2199"/>
                  </a:lnTo>
                  <a:lnTo>
                    <a:pt x="2798" y="2199"/>
                  </a:lnTo>
                  <a:lnTo>
                    <a:pt x="2783" y="2198"/>
                  </a:lnTo>
                  <a:lnTo>
                    <a:pt x="2768" y="2195"/>
                  </a:lnTo>
                  <a:lnTo>
                    <a:pt x="2738" y="2189"/>
                  </a:lnTo>
                  <a:lnTo>
                    <a:pt x="2709" y="2180"/>
                  </a:lnTo>
                  <a:lnTo>
                    <a:pt x="2685" y="2172"/>
                  </a:lnTo>
                  <a:lnTo>
                    <a:pt x="2668" y="2166"/>
                  </a:lnTo>
                  <a:lnTo>
                    <a:pt x="2667" y="2176"/>
                  </a:lnTo>
                  <a:lnTo>
                    <a:pt x="2667" y="2184"/>
                  </a:lnTo>
                  <a:close/>
                  <a:moveTo>
                    <a:pt x="2189" y="3031"/>
                  </a:moveTo>
                  <a:lnTo>
                    <a:pt x="2168" y="3005"/>
                  </a:lnTo>
                  <a:lnTo>
                    <a:pt x="2139" y="2972"/>
                  </a:lnTo>
                  <a:lnTo>
                    <a:pt x="2107" y="2933"/>
                  </a:lnTo>
                  <a:lnTo>
                    <a:pt x="2073" y="2891"/>
                  </a:lnTo>
                  <a:lnTo>
                    <a:pt x="2057" y="2869"/>
                  </a:lnTo>
                  <a:lnTo>
                    <a:pt x="2042" y="2848"/>
                  </a:lnTo>
                  <a:lnTo>
                    <a:pt x="2027" y="2828"/>
                  </a:lnTo>
                  <a:lnTo>
                    <a:pt x="2015" y="2808"/>
                  </a:lnTo>
                  <a:lnTo>
                    <a:pt x="2005" y="2789"/>
                  </a:lnTo>
                  <a:lnTo>
                    <a:pt x="1997" y="2772"/>
                  </a:lnTo>
                  <a:lnTo>
                    <a:pt x="1995" y="2763"/>
                  </a:lnTo>
                  <a:lnTo>
                    <a:pt x="1993" y="2756"/>
                  </a:lnTo>
                  <a:lnTo>
                    <a:pt x="1991" y="2749"/>
                  </a:lnTo>
                  <a:lnTo>
                    <a:pt x="1991" y="2742"/>
                  </a:lnTo>
                  <a:lnTo>
                    <a:pt x="1998" y="2738"/>
                  </a:lnTo>
                  <a:lnTo>
                    <a:pt x="2006" y="2736"/>
                  </a:lnTo>
                  <a:lnTo>
                    <a:pt x="2014" y="2735"/>
                  </a:lnTo>
                  <a:lnTo>
                    <a:pt x="2021" y="2734"/>
                  </a:lnTo>
                  <a:lnTo>
                    <a:pt x="2029" y="2734"/>
                  </a:lnTo>
                  <a:lnTo>
                    <a:pt x="2036" y="2735"/>
                  </a:lnTo>
                  <a:lnTo>
                    <a:pt x="2043" y="2737"/>
                  </a:lnTo>
                  <a:lnTo>
                    <a:pt x="2051" y="2739"/>
                  </a:lnTo>
                  <a:lnTo>
                    <a:pt x="2065" y="2745"/>
                  </a:lnTo>
                  <a:lnTo>
                    <a:pt x="2080" y="2754"/>
                  </a:lnTo>
                  <a:lnTo>
                    <a:pt x="2094" y="2764"/>
                  </a:lnTo>
                  <a:lnTo>
                    <a:pt x="2108" y="2776"/>
                  </a:lnTo>
                  <a:lnTo>
                    <a:pt x="2120" y="2789"/>
                  </a:lnTo>
                  <a:lnTo>
                    <a:pt x="2134" y="2804"/>
                  </a:lnTo>
                  <a:lnTo>
                    <a:pt x="2146" y="2817"/>
                  </a:lnTo>
                  <a:lnTo>
                    <a:pt x="2158" y="2832"/>
                  </a:lnTo>
                  <a:lnTo>
                    <a:pt x="2181" y="2862"/>
                  </a:lnTo>
                  <a:lnTo>
                    <a:pt x="2202" y="2888"/>
                  </a:lnTo>
                  <a:lnTo>
                    <a:pt x="2226" y="2911"/>
                  </a:lnTo>
                  <a:lnTo>
                    <a:pt x="2251" y="2935"/>
                  </a:lnTo>
                  <a:lnTo>
                    <a:pt x="2277" y="2956"/>
                  </a:lnTo>
                  <a:lnTo>
                    <a:pt x="2303" y="2977"/>
                  </a:lnTo>
                  <a:lnTo>
                    <a:pt x="2330" y="2996"/>
                  </a:lnTo>
                  <a:lnTo>
                    <a:pt x="2358" y="3015"/>
                  </a:lnTo>
                  <a:lnTo>
                    <a:pt x="2386" y="3033"/>
                  </a:lnTo>
                  <a:lnTo>
                    <a:pt x="2415" y="3051"/>
                  </a:lnTo>
                  <a:lnTo>
                    <a:pt x="2473" y="3085"/>
                  </a:lnTo>
                  <a:lnTo>
                    <a:pt x="2533" y="3116"/>
                  </a:lnTo>
                  <a:lnTo>
                    <a:pt x="2593" y="3148"/>
                  </a:lnTo>
                  <a:lnTo>
                    <a:pt x="2654" y="3180"/>
                  </a:lnTo>
                  <a:lnTo>
                    <a:pt x="2799" y="3251"/>
                  </a:lnTo>
                  <a:lnTo>
                    <a:pt x="2909" y="3303"/>
                  </a:lnTo>
                  <a:lnTo>
                    <a:pt x="2987" y="3341"/>
                  </a:lnTo>
                  <a:lnTo>
                    <a:pt x="3039" y="3367"/>
                  </a:lnTo>
                  <a:lnTo>
                    <a:pt x="3072" y="3384"/>
                  </a:lnTo>
                  <a:lnTo>
                    <a:pt x="3089" y="3392"/>
                  </a:lnTo>
                  <a:lnTo>
                    <a:pt x="3096" y="3396"/>
                  </a:lnTo>
                  <a:lnTo>
                    <a:pt x="3100" y="3399"/>
                  </a:lnTo>
                  <a:lnTo>
                    <a:pt x="3082" y="3423"/>
                  </a:lnTo>
                  <a:lnTo>
                    <a:pt x="3064" y="3445"/>
                  </a:lnTo>
                  <a:lnTo>
                    <a:pt x="3047" y="3465"/>
                  </a:lnTo>
                  <a:lnTo>
                    <a:pt x="3031" y="3483"/>
                  </a:lnTo>
                  <a:lnTo>
                    <a:pt x="3015" y="3500"/>
                  </a:lnTo>
                  <a:lnTo>
                    <a:pt x="2999" y="3514"/>
                  </a:lnTo>
                  <a:lnTo>
                    <a:pt x="2984" y="3526"/>
                  </a:lnTo>
                  <a:lnTo>
                    <a:pt x="2967" y="3538"/>
                  </a:lnTo>
                  <a:lnTo>
                    <a:pt x="2950" y="3548"/>
                  </a:lnTo>
                  <a:lnTo>
                    <a:pt x="2932" y="3557"/>
                  </a:lnTo>
                  <a:lnTo>
                    <a:pt x="2913" y="3564"/>
                  </a:lnTo>
                  <a:lnTo>
                    <a:pt x="2893" y="3571"/>
                  </a:lnTo>
                  <a:lnTo>
                    <a:pt x="2871" y="3577"/>
                  </a:lnTo>
                  <a:lnTo>
                    <a:pt x="2847" y="3582"/>
                  </a:lnTo>
                  <a:lnTo>
                    <a:pt x="2822" y="3587"/>
                  </a:lnTo>
                  <a:lnTo>
                    <a:pt x="2795" y="3591"/>
                  </a:lnTo>
                  <a:lnTo>
                    <a:pt x="2765" y="3583"/>
                  </a:lnTo>
                  <a:lnTo>
                    <a:pt x="2737" y="3575"/>
                  </a:lnTo>
                  <a:lnTo>
                    <a:pt x="2709" y="3565"/>
                  </a:lnTo>
                  <a:lnTo>
                    <a:pt x="2684" y="3556"/>
                  </a:lnTo>
                  <a:lnTo>
                    <a:pt x="2659" y="3545"/>
                  </a:lnTo>
                  <a:lnTo>
                    <a:pt x="2634" y="3534"/>
                  </a:lnTo>
                  <a:lnTo>
                    <a:pt x="2612" y="3521"/>
                  </a:lnTo>
                  <a:lnTo>
                    <a:pt x="2590" y="3508"/>
                  </a:lnTo>
                  <a:lnTo>
                    <a:pt x="2569" y="3496"/>
                  </a:lnTo>
                  <a:lnTo>
                    <a:pt x="2549" y="3482"/>
                  </a:lnTo>
                  <a:lnTo>
                    <a:pt x="2530" y="3467"/>
                  </a:lnTo>
                  <a:lnTo>
                    <a:pt x="2511" y="3451"/>
                  </a:lnTo>
                  <a:lnTo>
                    <a:pt x="2493" y="3436"/>
                  </a:lnTo>
                  <a:lnTo>
                    <a:pt x="2475" y="3419"/>
                  </a:lnTo>
                  <a:lnTo>
                    <a:pt x="2458" y="3402"/>
                  </a:lnTo>
                  <a:lnTo>
                    <a:pt x="2441" y="3384"/>
                  </a:lnTo>
                  <a:lnTo>
                    <a:pt x="2425" y="3366"/>
                  </a:lnTo>
                  <a:lnTo>
                    <a:pt x="2409" y="3347"/>
                  </a:lnTo>
                  <a:lnTo>
                    <a:pt x="2394" y="3328"/>
                  </a:lnTo>
                  <a:lnTo>
                    <a:pt x="2378" y="3308"/>
                  </a:lnTo>
                  <a:lnTo>
                    <a:pt x="2348" y="3266"/>
                  </a:lnTo>
                  <a:lnTo>
                    <a:pt x="2318" y="3223"/>
                  </a:lnTo>
                  <a:lnTo>
                    <a:pt x="2256" y="3130"/>
                  </a:lnTo>
                  <a:lnTo>
                    <a:pt x="2189" y="3031"/>
                  </a:lnTo>
                  <a:close/>
                  <a:moveTo>
                    <a:pt x="2687" y="3624"/>
                  </a:moveTo>
                  <a:lnTo>
                    <a:pt x="2694" y="3613"/>
                  </a:lnTo>
                  <a:lnTo>
                    <a:pt x="2703" y="3602"/>
                  </a:lnTo>
                  <a:lnTo>
                    <a:pt x="2721" y="3606"/>
                  </a:lnTo>
                  <a:lnTo>
                    <a:pt x="2738" y="3609"/>
                  </a:lnTo>
                  <a:lnTo>
                    <a:pt x="2755" y="3611"/>
                  </a:lnTo>
                  <a:lnTo>
                    <a:pt x="2769" y="3613"/>
                  </a:lnTo>
                  <a:lnTo>
                    <a:pt x="2784" y="3614"/>
                  </a:lnTo>
                  <a:lnTo>
                    <a:pt x="2798" y="3614"/>
                  </a:lnTo>
                  <a:lnTo>
                    <a:pt x="2812" y="3613"/>
                  </a:lnTo>
                  <a:lnTo>
                    <a:pt x="2824" y="3612"/>
                  </a:lnTo>
                  <a:lnTo>
                    <a:pt x="2852" y="3609"/>
                  </a:lnTo>
                  <a:lnTo>
                    <a:pt x="2881" y="3602"/>
                  </a:lnTo>
                  <a:lnTo>
                    <a:pt x="2914" y="3595"/>
                  </a:lnTo>
                  <a:lnTo>
                    <a:pt x="2951" y="3586"/>
                  </a:lnTo>
                  <a:lnTo>
                    <a:pt x="2950" y="3605"/>
                  </a:lnTo>
                  <a:lnTo>
                    <a:pt x="2950" y="3625"/>
                  </a:lnTo>
                  <a:lnTo>
                    <a:pt x="2949" y="3644"/>
                  </a:lnTo>
                  <a:lnTo>
                    <a:pt x="2949" y="3664"/>
                  </a:lnTo>
                  <a:lnTo>
                    <a:pt x="2815" y="3671"/>
                  </a:lnTo>
                  <a:lnTo>
                    <a:pt x="2743" y="3646"/>
                  </a:lnTo>
                  <a:lnTo>
                    <a:pt x="2706" y="3633"/>
                  </a:lnTo>
                  <a:lnTo>
                    <a:pt x="2691" y="3627"/>
                  </a:lnTo>
                  <a:lnTo>
                    <a:pt x="2687" y="3624"/>
                  </a:lnTo>
                  <a:close/>
                  <a:moveTo>
                    <a:pt x="1322" y="1148"/>
                  </a:moveTo>
                  <a:lnTo>
                    <a:pt x="1314" y="1133"/>
                  </a:lnTo>
                  <a:lnTo>
                    <a:pt x="1310" y="1121"/>
                  </a:lnTo>
                  <a:lnTo>
                    <a:pt x="1308" y="1110"/>
                  </a:lnTo>
                  <a:lnTo>
                    <a:pt x="1307" y="1097"/>
                  </a:lnTo>
                  <a:lnTo>
                    <a:pt x="1312" y="1091"/>
                  </a:lnTo>
                  <a:lnTo>
                    <a:pt x="1319" y="1084"/>
                  </a:lnTo>
                  <a:lnTo>
                    <a:pt x="1323" y="1086"/>
                  </a:lnTo>
                  <a:lnTo>
                    <a:pt x="1325" y="1091"/>
                  </a:lnTo>
                  <a:lnTo>
                    <a:pt x="1327" y="1095"/>
                  </a:lnTo>
                  <a:lnTo>
                    <a:pt x="1328" y="1100"/>
                  </a:lnTo>
                  <a:lnTo>
                    <a:pt x="1329" y="1112"/>
                  </a:lnTo>
                  <a:lnTo>
                    <a:pt x="1330" y="1123"/>
                  </a:lnTo>
                  <a:lnTo>
                    <a:pt x="1329" y="1134"/>
                  </a:lnTo>
                  <a:lnTo>
                    <a:pt x="1327" y="1142"/>
                  </a:lnTo>
                  <a:lnTo>
                    <a:pt x="1326" y="1146"/>
                  </a:lnTo>
                  <a:lnTo>
                    <a:pt x="1325" y="1148"/>
                  </a:lnTo>
                  <a:lnTo>
                    <a:pt x="1324" y="1149"/>
                  </a:lnTo>
                  <a:lnTo>
                    <a:pt x="1322" y="1148"/>
                  </a:lnTo>
                  <a:close/>
                  <a:moveTo>
                    <a:pt x="1309" y="1203"/>
                  </a:moveTo>
                  <a:lnTo>
                    <a:pt x="1305" y="1207"/>
                  </a:lnTo>
                  <a:lnTo>
                    <a:pt x="1300" y="1211"/>
                  </a:lnTo>
                  <a:lnTo>
                    <a:pt x="1296" y="1214"/>
                  </a:lnTo>
                  <a:lnTo>
                    <a:pt x="1292" y="1215"/>
                  </a:lnTo>
                  <a:lnTo>
                    <a:pt x="1268" y="1159"/>
                  </a:lnTo>
                  <a:lnTo>
                    <a:pt x="1272" y="1153"/>
                  </a:lnTo>
                  <a:lnTo>
                    <a:pt x="1276" y="1147"/>
                  </a:lnTo>
                  <a:lnTo>
                    <a:pt x="1284" y="1149"/>
                  </a:lnTo>
                  <a:lnTo>
                    <a:pt x="1290" y="1152"/>
                  </a:lnTo>
                  <a:lnTo>
                    <a:pt x="1295" y="1156"/>
                  </a:lnTo>
                  <a:lnTo>
                    <a:pt x="1298" y="1163"/>
                  </a:lnTo>
                  <a:lnTo>
                    <a:pt x="1301" y="1169"/>
                  </a:lnTo>
                  <a:lnTo>
                    <a:pt x="1304" y="1178"/>
                  </a:lnTo>
                  <a:lnTo>
                    <a:pt x="1306" y="1189"/>
                  </a:lnTo>
                  <a:lnTo>
                    <a:pt x="1309" y="1203"/>
                  </a:lnTo>
                  <a:close/>
                  <a:moveTo>
                    <a:pt x="1271" y="1209"/>
                  </a:moveTo>
                  <a:lnTo>
                    <a:pt x="1271" y="1219"/>
                  </a:lnTo>
                  <a:lnTo>
                    <a:pt x="1271" y="1228"/>
                  </a:lnTo>
                  <a:lnTo>
                    <a:pt x="1272" y="1238"/>
                  </a:lnTo>
                  <a:lnTo>
                    <a:pt x="1272" y="1246"/>
                  </a:lnTo>
                  <a:lnTo>
                    <a:pt x="1262" y="1252"/>
                  </a:lnTo>
                  <a:lnTo>
                    <a:pt x="1254" y="1259"/>
                  </a:lnTo>
                  <a:lnTo>
                    <a:pt x="1246" y="1245"/>
                  </a:lnTo>
                  <a:lnTo>
                    <a:pt x="1240" y="1234"/>
                  </a:lnTo>
                  <a:lnTo>
                    <a:pt x="1236" y="1226"/>
                  </a:lnTo>
                  <a:lnTo>
                    <a:pt x="1234" y="1219"/>
                  </a:lnTo>
                  <a:lnTo>
                    <a:pt x="1233" y="1205"/>
                  </a:lnTo>
                  <a:lnTo>
                    <a:pt x="1232" y="1185"/>
                  </a:lnTo>
                  <a:lnTo>
                    <a:pt x="1240" y="1186"/>
                  </a:lnTo>
                  <a:lnTo>
                    <a:pt x="1246" y="1188"/>
                  </a:lnTo>
                  <a:lnTo>
                    <a:pt x="1250" y="1191"/>
                  </a:lnTo>
                  <a:lnTo>
                    <a:pt x="1253" y="1194"/>
                  </a:lnTo>
                  <a:lnTo>
                    <a:pt x="1256" y="1198"/>
                  </a:lnTo>
                  <a:lnTo>
                    <a:pt x="1259" y="1203"/>
                  </a:lnTo>
                  <a:lnTo>
                    <a:pt x="1265" y="1207"/>
                  </a:lnTo>
                  <a:lnTo>
                    <a:pt x="1271" y="1209"/>
                  </a:lnTo>
                  <a:close/>
                  <a:moveTo>
                    <a:pt x="1210" y="1236"/>
                  </a:moveTo>
                  <a:lnTo>
                    <a:pt x="1221" y="1249"/>
                  </a:lnTo>
                  <a:lnTo>
                    <a:pt x="1232" y="1263"/>
                  </a:lnTo>
                  <a:lnTo>
                    <a:pt x="1237" y="1271"/>
                  </a:lnTo>
                  <a:lnTo>
                    <a:pt x="1240" y="1282"/>
                  </a:lnTo>
                  <a:lnTo>
                    <a:pt x="1242" y="1293"/>
                  </a:lnTo>
                  <a:lnTo>
                    <a:pt x="1242" y="1306"/>
                  </a:lnTo>
                  <a:lnTo>
                    <a:pt x="1234" y="1310"/>
                  </a:lnTo>
                  <a:lnTo>
                    <a:pt x="1227" y="1317"/>
                  </a:lnTo>
                  <a:lnTo>
                    <a:pt x="1218" y="1301"/>
                  </a:lnTo>
                  <a:lnTo>
                    <a:pt x="1210" y="1285"/>
                  </a:lnTo>
                  <a:lnTo>
                    <a:pt x="1201" y="1269"/>
                  </a:lnTo>
                  <a:lnTo>
                    <a:pt x="1192" y="1253"/>
                  </a:lnTo>
                  <a:lnTo>
                    <a:pt x="1201" y="1245"/>
                  </a:lnTo>
                  <a:lnTo>
                    <a:pt x="1210" y="1236"/>
                  </a:lnTo>
                  <a:close/>
                  <a:moveTo>
                    <a:pt x="1176" y="1288"/>
                  </a:moveTo>
                  <a:lnTo>
                    <a:pt x="1181" y="1299"/>
                  </a:lnTo>
                  <a:lnTo>
                    <a:pt x="1188" y="1310"/>
                  </a:lnTo>
                  <a:lnTo>
                    <a:pt x="1194" y="1322"/>
                  </a:lnTo>
                  <a:lnTo>
                    <a:pt x="1200" y="1334"/>
                  </a:lnTo>
                  <a:lnTo>
                    <a:pt x="1196" y="1350"/>
                  </a:lnTo>
                  <a:lnTo>
                    <a:pt x="1194" y="1358"/>
                  </a:lnTo>
                  <a:lnTo>
                    <a:pt x="1193" y="1360"/>
                  </a:lnTo>
                  <a:lnTo>
                    <a:pt x="1192" y="1360"/>
                  </a:lnTo>
                  <a:lnTo>
                    <a:pt x="1191" y="1360"/>
                  </a:lnTo>
                  <a:lnTo>
                    <a:pt x="1181" y="1346"/>
                  </a:lnTo>
                  <a:lnTo>
                    <a:pt x="1172" y="1333"/>
                  </a:lnTo>
                  <a:lnTo>
                    <a:pt x="1162" y="1320"/>
                  </a:lnTo>
                  <a:lnTo>
                    <a:pt x="1154" y="1307"/>
                  </a:lnTo>
                  <a:lnTo>
                    <a:pt x="1176" y="1288"/>
                  </a:lnTo>
                  <a:close/>
                  <a:moveTo>
                    <a:pt x="1153" y="1343"/>
                  </a:moveTo>
                  <a:lnTo>
                    <a:pt x="1160" y="1361"/>
                  </a:lnTo>
                  <a:lnTo>
                    <a:pt x="1164" y="1377"/>
                  </a:lnTo>
                  <a:lnTo>
                    <a:pt x="1166" y="1385"/>
                  </a:lnTo>
                  <a:lnTo>
                    <a:pt x="1166" y="1396"/>
                  </a:lnTo>
                  <a:lnTo>
                    <a:pt x="1166" y="1409"/>
                  </a:lnTo>
                  <a:lnTo>
                    <a:pt x="1166" y="1424"/>
                  </a:lnTo>
                  <a:lnTo>
                    <a:pt x="1157" y="1411"/>
                  </a:lnTo>
                  <a:lnTo>
                    <a:pt x="1151" y="1400"/>
                  </a:lnTo>
                  <a:lnTo>
                    <a:pt x="1145" y="1391"/>
                  </a:lnTo>
                  <a:lnTo>
                    <a:pt x="1141" y="1382"/>
                  </a:lnTo>
                  <a:lnTo>
                    <a:pt x="1139" y="1375"/>
                  </a:lnTo>
                  <a:lnTo>
                    <a:pt x="1138" y="1366"/>
                  </a:lnTo>
                  <a:lnTo>
                    <a:pt x="1137" y="1356"/>
                  </a:lnTo>
                  <a:lnTo>
                    <a:pt x="1136" y="1343"/>
                  </a:lnTo>
                  <a:lnTo>
                    <a:pt x="1153" y="1343"/>
                  </a:lnTo>
                  <a:close/>
                  <a:moveTo>
                    <a:pt x="1129" y="1462"/>
                  </a:moveTo>
                  <a:lnTo>
                    <a:pt x="1121" y="1456"/>
                  </a:lnTo>
                  <a:lnTo>
                    <a:pt x="1114" y="1450"/>
                  </a:lnTo>
                  <a:lnTo>
                    <a:pt x="1107" y="1444"/>
                  </a:lnTo>
                  <a:lnTo>
                    <a:pt x="1103" y="1436"/>
                  </a:lnTo>
                  <a:lnTo>
                    <a:pt x="1097" y="1420"/>
                  </a:lnTo>
                  <a:lnTo>
                    <a:pt x="1093" y="1407"/>
                  </a:lnTo>
                  <a:lnTo>
                    <a:pt x="1098" y="1400"/>
                  </a:lnTo>
                  <a:lnTo>
                    <a:pt x="1103" y="1394"/>
                  </a:lnTo>
                  <a:lnTo>
                    <a:pt x="1112" y="1396"/>
                  </a:lnTo>
                  <a:lnTo>
                    <a:pt x="1118" y="1399"/>
                  </a:lnTo>
                  <a:lnTo>
                    <a:pt x="1123" y="1403"/>
                  </a:lnTo>
                  <a:lnTo>
                    <a:pt x="1126" y="1408"/>
                  </a:lnTo>
                  <a:lnTo>
                    <a:pt x="1129" y="1413"/>
                  </a:lnTo>
                  <a:lnTo>
                    <a:pt x="1132" y="1419"/>
                  </a:lnTo>
                  <a:lnTo>
                    <a:pt x="1133" y="1425"/>
                  </a:lnTo>
                  <a:lnTo>
                    <a:pt x="1134" y="1431"/>
                  </a:lnTo>
                  <a:lnTo>
                    <a:pt x="1134" y="1443"/>
                  </a:lnTo>
                  <a:lnTo>
                    <a:pt x="1132" y="1452"/>
                  </a:lnTo>
                  <a:lnTo>
                    <a:pt x="1131" y="1458"/>
                  </a:lnTo>
                  <a:lnTo>
                    <a:pt x="1129" y="1462"/>
                  </a:lnTo>
                  <a:close/>
                  <a:moveTo>
                    <a:pt x="1101" y="1467"/>
                  </a:moveTo>
                  <a:lnTo>
                    <a:pt x="1105" y="1511"/>
                  </a:lnTo>
                  <a:lnTo>
                    <a:pt x="1101" y="1511"/>
                  </a:lnTo>
                  <a:lnTo>
                    <a:pt x="1098" y="1512"/>
                  </a:lnTo>
                  <a:lnTo>
                    <a:pt x="1089" y="1504"/>
                  </a:lnTo>
                  <a:lnTo>
                    <a:pt x="1083" y="1498"/>
                  </a:lnTo>
                  <a:lnTo>
                    <a:pt x="1079" y="1492"/>
                  </a:lnTo>
                  <a:lnTo>
                    <a:pt x="1077" y="1487"/>
                  </a:lnTo>
                  <a:lnTo>
                    <a:pt x="1077" y="1476"/>
                  </a:lnTo>
                  <a:lnTo>
                    <a:pt x="1078" y="1463"/>
                  </a:lnTo>
                  <a:lnTo>
                    <a:pt x="1084" y="1462"/>
                  </a:lnTo>
                  <a:lnTo>
                    <a:pt x="1088" y="1462"/>
                  </a:lnTo>
                  <a:lnTo>
                    <a:pt x="1094" y="1464"/>
                  </a:lnTo>
                  <a:lnTo>
                    <a:pt x="1101" y="1467"/>
                  </a:lnTo>
                  <a:close/>
                  <a:moveTo>
                    <a:pt x="3340" y="1844"/>
                  </a:moveTo>
                  <a:lnTo>
                    <a:pt x="3336" y="1844"/>
                  </a:lnTo>
                  <a:lnTo>
                    <a:pt x="3330" y="1846"/>
                  </a:lnTo>
                  <a:lnTo>
                    <a:pt x="3321" y="1849"/>
                  </a:lnTo>
                  <a:lnTo>
                    <a:pt x="3312" y="1854"/>
                  </a:lnTo>
                  <a:lnTo>
                    <a:pt x="3289" y="1864"/>
                  </a:lnTo>
                  <a:lnTo>
                    <a:pt x="3264" y="1876"/>
                  </a:lnTo>
                  <a:lnTo>
                    <a:pt x="3240" y="1890"/>
                  </a:lnTo>
                  <a:lnTo>
                    <a:pt x="3218" y="1902"/>
                  </a:lnTo>
                  <a:lnTo>
                    <a:pt x="3200" y="1913"/>
                  </a:lnTo>
                  <a:lnTo>
                    <a:pt x="3188" y="1920"/>
                  </a:lnTo>
                  <a:lnTo>
                    <a:pt x="3162" y="1890"/>
                  </a:lnTo>
                  <a:lnTo>
                    <a:pt x="3145" y="1869"/>
                  </a:lnTo>
                  <a:lnTo>
                    <a:pt x="3137" y="1858"/>
                  </a:lnTo>
                  <a:lnTo>
                    <a:pt x="3130" y="1853"/>
                  </a:lnTo>
                  <a:lnTo>
                    <a:pt x="3128" y="1853"/>
                  </a:lnTo>
                  <a:lnTo>
                    <a:pt x="3126" y="1854"/>
                  </a:lnTo>
                  <a:lnTo>
                    <a:pt x="3122" y="1856"/>
                  </a:lnTo>
                  <a:lnTo>
                    <a:pt x="3118" y="1859"/>
                  </a:lnTo>
                  <a:lnTo>
                    <a:pt x="3111" y="1862"/>
                  </a:lnTo>
                  <a:lnTo>
                    <a:pt x="3103" y="1866"/>
                  </a:lnTo>
                  <a:lnTo>
                    <a:pt x="3092" y="1871"/>
                  </a:lnTo>
                  <a:lnTo>
                    <a:pt x="3079" y="1874"/>
                  </a:lnTo>
                  <a:lnTo>
                    <a:pt x="3050" y="1844"/>
                  </a:lnTo>
                  <a:lnTo>
                    <a:pt x="3023" y="1813"/>
                  </a:lnTo>
                  <a:lnTo>
                    <a:pt x="2994" y="1783"/>
                  </a:lnTo>
                  <a:lnTo>
                    <a:pt x="2967" y="1752"/>
                  </a:lnTo>
                  <a:lnTo>
                    <a:pt x="2954" y="1756"/>
                  </a:lnTo>
                  <a:lnTo>
                    <a:pt x="2941" y="1762"/>
                  </a:lnTo>
                  <a:lnTo>
                    <a:pt x="2946" y="1775"/>
                  </a:lnTo>
                  <a:lnTo>
                    <a:pt x="2954" y="1797"/>
                  </a:lnTo>
                  <a:lnTo>
                    <a:pt x="2966" y="1825"/>
                  </a:lnTo>
                  <a:lnTo>
                    <a:pt x="2978" y="1855"/>
                  </a:lnTo>
                  <a:lnTo>
                    <a:pt x="2991" y="1884"/>
                  </a:lnTo>
                  <a:lnTo>
                    <a:pt x="3000" y="1911"/>
                  </a:lnTo>
                  <a:lnTo>
                    <a:pt x="3004" y="1921"/>
                  </a:lnTo>
                  <a:lnTo>
                    <a:pt x="3005" y="1931"/>
                  </a:lnTo>
                  <a:lnTo>
                    <a:pt x="3006" y="1937"/>
                  </a:lnTo>
                  <a:lnTo>
                    <a:pt x="3004" y="1940"/>
                  </a:lnTo>
                  <a:lnTo>
                    <a:pt x="2970" y="1921"/>
                  </a:lnTo>
                  <a:lnTo>
                    <a:pt x="2936" y="1901"/>
                  </a:lnTo>
                  <a:lnTo>
                    <a:pt x="2903" y="1881"/>
                  </a:lnTo>
                  <a:lnTo>
                    <a:pt x="2870" y="1862"/>
                  </a:lnTo>
                  <a:lnTo>
                    <a:pt x="2870" y="1847"/>
                  </a:lnTo>
                  <a:lnTo>
                    <a:pt x="2871" y="1834"/>
                  </a:lnTo>
                  <a:lnTo>
                    <a:pt x="2872" y="1821"/>
                  </a:lnTo>
                  <a:lnTo>
                    <a:pt x="2875" y="1809"/>
                  </a:lnTo>
                  <a:lnTo>
                    <a:pt x="2878" y="1798"/>
                  </a:lnTo>
                  <a:lnTo>
                    <a:pt x="2882" y="1787"/>
                  </a:lnTo>
                  <a:lnTo>
                    <a:pt x="2886" y="1776"/>
                  </a:lnTo>
                  <a:lnTo>
                    <a:pt x="2892" y="1767"/>
                  </a:lnTo>
                  <a:lnTo>
                    <a:pt x="2898" y="1757"/>
                  </a:lnTo>
                  <a:lnTo>
                    <a:pt x="2904" y="1748"/>
                  </a:lnTo>
                  <a:lnTo>
                    <a:pt x="2912" y="1741"/>
                  </a:lnTo>
                  <a:lnTo>
                    <a:pt x="2919" y="1732"/>
                  </a:lnTo>
                  <a:lnTo>
                    <a:pt x="2935" y="1717"/>
                  </a:lnTo>
                  <a:lnTo>
                    <a:pt x="2953" y="1703"/>
                  </a:lnTo>
                  <a:lnTo>
                    <a:pt x="2990" y="1676"/>
                  </a:lnTo>
                  <a:lnTo>
                    <a:pt x="3027" y="1649"/>
                  </a:lnTo>
                  <a:lnTo>
                    <a:pt x="3045" y="1634"/>
                  </a:lnTo>
                  <a:lnTo>
                    <a:pt x="3062" y="1618"/>
                  </a:lnTo>
                  <a:lnTo>
                    <a:pt x="3069" y="1610"/>
                  </a:lnTo>
                  <a:lnTo>
                    <a:pt x="3076" y="1601"/>
                  </a:lnTo>
                  <a:lnTo>
                    <a:pt x="3084" y="1592"/>
                  </a:lnTo>
                  <a:lnTo>
                    <a:pt x="3090" y="1582"/>
                  </a:lnTo>
                  <a:lnTo>
                    <a:pt x="3086" y="1575"/>
                  </a:lnTo>
                  <a:lnTo>
                    <a:pt x="3082" y="1568"/>
                  </a:lnTo>
                  <a:lnTo>
                    <a:pt x="2998" y="1554"/>
                  </a:lnTo>
                  <a:lnTo>
                    <a:pt x="2913" y="1539"/>
                  </a:lnTo>
                  <a:lnTo>
                    <a:pt x="2869" y="1532"/>
                  </a:lnTo>
                  <a:lnTo>
                    <a:pt x="2825" y="1526"/>
                  </a:lnTo>
                  <a:lnTo>
                    <a:pt x="2782" y="1522"/>
                  </a:lnTo>
                  <a:lnTo>
                    <a:pt x="2739" y="1518"/>
                  </a:lnTo>
                  <a:lnTo>
                    <a:pt x="2695" y="1517"/>
                  </a:lnTo>
                  <a:lnTo>
                    <a:pt x="2652" y="1517"/>
                  </a:lnTo>
                  <a:lnTo>
                    <a:pt x="2631" y="1518"/>
                  </a:lnTo>
                  <a:lnTo>
                    <a:pt x="2610" y="1520"/>
                  </a:lnTo>
                  <a:lnTo>
                    <a:pt x="2589" y="1522"/>
                  </a:lnTo>
                  <a:lnTo>
                    <a:pt x="2568" y="1525"/>
                  </a:lnTo>
                  <a:lnTo>
                    <a:pt x="2548" y="1529"/>
                  </a:lnTo>
                  <a:lnTo>
                    <a:pt x="2528" y="1533"/>
                  </a:lnTo>
                  <a:lnTo>
                    <a:pt x="2508" y="1539"/>
                  </a:lnTo>
                  <a:lnTo>
                    <a:pt x="2488" y="1545"/>
                  </a:lnTo>
                  <a:lnTo>
                    <a:pt x="2469" y="1552"/>
                  </a:lnTo>
                  <a:lnTo>
                    <a:pt x="2450" y="1561"/>
                  </a:lnTo>
                  <a:lnTo>
                    <a:pt x="2431" y="1569"/>
                  </a:lnTo>
                  <a:lnTo>
                    <a:pt x="2412" y="1580"/>
                  </a:lnTo>
                  <a:lnTo>
                    <a:pt x="2405" y="1607"/>
                  </a:lnTo>
                  <a:lnTo>
                    <a:pt x="2394" y="1648"/>
                  </a:lnTo>
                  <a:lnTo>
                    <a:pt x="2378" y="1696"/>
                  </a:lnTo>
                  <a:lnTo>
                    <a:pt x="2360" y="1747"/>
                  </a:lnTo>
                  <a:lnTo>
                    <a:pt x="2350" y="1771"/>
                  </a:lnTo>
                  <a:lnTo>
                    <a:pt x="2341" y="1794"/>
                  </a:lnTo>
                  <a:lnTo>
                    <a:pt x="2332" y="1817"/>
                  </a:lnTo>
                  <a:lnTo>
                    <a:pt x="2323" y="1836"/>
                  </a:lnTo>
                  <a:lnTo>
                    <a:pt x="2315" y="1851"/>
                  </a:lnTo>
                  <a:lnTo>
                    <a:pt x="2307" y="1863"/>
                  </a:lnTo>
                  <a:lnTo>
                    <a:pt x="2303" y="1868"/>
                  </a:lnTo>
                  <a:lnTo>
                    <a:pt x="2300" y="1872"/>
                  </a:lnTo>
                  <a:lnTo>
                    <a:pt x="2297" y="1874"/>
                  </a:lnTo>
                  <a:lnTo>
                    <a:pt x="2294" y="1874"/>
                  </a:lnTo>
                  <a:lnTo>
                    <a:pt x="2279" y="1868"/>
                  </a:lnTo>
                  <a:lnTo>
                    <a:pt x="2264" y="1863"/>
                  </a:lnTo>
                  <a:lnTo>
                    <a:pt x="2249" y="1857"/>
                  </a:lnTo>
                  <a:lnTo>
                    <a:pt x="2234" y="1851"/>
                  </a:lnTo>
                  <a:lnTo>
                    <a:pt x="2235" y="1849"/>
                  </a:lnTo>
                  <a:lnTo>
                    <a:pt x="2237" y="1847"/>
                  </a:lnTo>
                  <a:lnTo>
                    <a:pt x="2240" y="1846"/>
                  </a:lnTo>
                  <a:lnTo>
                    <a:pt x="2243" y="1844"/>
                  </a:lnTo>
                  <a:lnTo>
                    <a:pt x="2250" y="1842"/>
                  </a:lnTo>
                  <a:lnTo>
                    <a:pt x="2259" y="1841"/>
                  </a:lnTo>
                  <a:lnTo>
                    <a:pt x="2277" y="1841"/>
                  </a:lnTo>
                  <a:lnTo>
                    <a:pt x="2290" y="1840"/>
                  </a:lnTo>
                  <a:lnTo>
                    <a:pt x="2283" y="1811"/>
                  </a:lnTo>
                  <a:lnTo>
                    <a:pt x="2277" y="1786"/>
                  </a:lnTo>
                  <a:lnTo>
                    <a:pt x="2269" y="1764"/>
                  </a:lnTo>
                  <a:lnTo>
                    <a:pt x="2261" y="1745"/>
                  </a:lnTo>
                  <a:lnTo>
                    <a:pt x="2256" y="1736"/>
                  </a:lnTo>
                  <a:lnTo>
                    <a:pt x="2251" y="1728"/>
                  </a:lnTo>
                  <a:lnTo>
                    <a:pt x="2245" y="1719"/>
                  </a:lnTo>
                  <a:lnTo>
                    <a:pt x="2237" y="1712"/>
                  </a:lnTo>
                  <a:lnTo>
                    <a:pt x="2230" y="1704"/>
                  </a:lnTo>
                  <a:lnTo>
                    <a:pt x="2221" y="1695"/>
                  </a:lnTo>
                  <a:lnTo>
                    <a:pt x="2210" y="1687"/>
                  </a:lnTo>
                  <a:lnTo>
                    <a:pt x="2198" y="1677"/>
                  </a:lnTo>
                  <a:lnTo>
                    <a:pt x="2179" y="1654"/>
                  </a:lnTo>
                  <a:lnTo>
                    <a:pt x="2160" y="1629"/>
                  </a:lnTo>
                  <a:lnTo>
                    <a:pt x="2143" y="1604"/>
                  </a:lnTo>
                  <a:lnTo>
                    <a:pt x="2126" y="1579"/>
                  </a:lnTo>
                  <a:lnTo>
                    <a:pt x="2109" y="1555"/>
                  </a:lnTo>
                  <a:lnTo>
                    <a:pt x="2093" y="1528"/>
                  </a:lnTo>
                  <a:lnTo>
                    <a:pt x="2078" y="1503"/>
                  </a:lnTo>
                  <a:lnTo>
                    <a:pt x="2063" y="1477"/>
                  </a:lnTo>
                  <a:lnTo>
                    <a:pt x="2035" y="1425"/>
                  </a:lnTo>
                  <a:lnTo>
                    <a:pt x="2006" y="1373"/>
                  </a:lnTo>
                  <a:lnTo>
                    <a:pt x="1979" y="1320"/>
                  </a:lnTo>
                  <a:lnTo>
                    <a:pt x="1950" y="1267"/>
                  </a:lnTo>
                  <a:lnTo>
                    <a:pt x="1926" y="1229"/>
                  </a:lnTo>
                  <a:lnTo>
                    <a:pt x="1901" y="1191"/>
                  </a:lnTo>
                  <a:lnTo>
                    <a:pt x="1874" y="1154"/>
                  </a:lnTo>
                  <a:lnTo>
                    <a:pt x="1848" y="1117"/>
                  </a:lnTo>
                  <a:lnTo>
                    <a:pt x="1835" y="1098"/>
                  </a:lnTo>
                  <a:lnTo>
                    <a:pt x="1823" y="1080"/>
                  </a:lnTo>
                  <a:lnTo>
                    <a:pt x="1811" y="1061"/>
                  </a:lnTo>
                  <a:lnTo>
                    <a:pt x="1801" y="1043"/>
                  </a:lnTo>
                  <a:lnTo>
                    <a:pt x="1791" y="1024"/>
                  </a:lnTo>
                  <a:lnTo>
                    <a:pt x="1783" y="1006"/>
                  </a:lnTo>
                  <a:lnTo>
                    <a:pt x="1775" y="987"/>
                  </a:lnTo>
                  <a:lnTo>
                    <a:pt x="1769" y="969"/>
                  </a:lnTo>
                  <a:lnTo>
                    <a:pt x="1754" y="964"/>
                  </a:lnTo>
                  <a:lnTo>
                    <a:pt x="1739" y="960"/>
                  </a:lnTo>
                  <a:lnTo>
                    <a:pt x="1736" y="948"/>
                  </a:lnTo>
                  <a:lnTo>
                    <a:pt x="1734" y="936"/>
                  </a:lnTo>
                  <a:lnTo>
                    <a:pt x="1731" y="926"/>
                  </a:lnTo>
                  <a:lnTo>
                    <a:pt x="1729" y="914"/>
                  </a:lnTo>
                  <a:lnTo>
                    <a:pt x="1723" y="886"/>
                  </a:lnTo>
                  <a:lnTo>
                    <a:pt x="1715" y="858"/>
                  </a:lnTo>
                  <a:lnTo>
                    <a:pt x="1708" y="832"/>
                  </a:lnTo>
                  <a:lnTo>
                    <a:pt x="1698" y="806"/>
                  </a:lnTo>
                  <a:lnTo>
                    <a:pt x="1680" y="759"/>
                  </a:lnTo>
                  <a:lnTo>
                    <a:pt x="1666" y="713"/>
                  </a:lnTo>
                  <a:lnTo>
                    <a:pt x="1660" y="691"/>
                  </a:lnTo>
                  <a:lnTo>
                    <a:pt x="1657" y="668"/>
                  </a:lnTo>
                  <a:lnTo>
                    <a:pt x="1656" y="656"/>
                  </a:lnTo>
                  <a:lnTo>
                    <a:pt x="1656" y="646"/>
                  </a:lnTo>
                  <a:lnTo>
                    <a:pt x="1656" y="633"/>
                  </a:lnTo>
                  <a:lnTo>
                    <a:pt x="1657" y="621"/>
                  </a:lnTo>
                  <a:lnTo>
                    <a:pt x="1659" y="610"/>
                  </a:lnTo>
                  <a:lnTo>
                    <a:pt x="1662" y="597"/>
                  </a:lnTo>
                  <a:lnTo>
                    <a:pt x="1667" y="585"/>
                  </a:lnTo>
                  <a:lnTo>
                    <a:pt x="1672" y="572"/>
                  </a:lnTo>
                  <a:lnTo>
                    <a:pt x="1677" y="559"/>
                  </a:lnTo>
                  <a:lnTo>
                    <a:pt x="1685" y="545"/>
                  </a:lnTo>
                  <a:lnTo>
                    <a:pt x="1693" y="532"/>
                  </a:lnTo>
                  <a:lnTo>
                    <a:pt x="1702" y="518"/>
                  </a:lnTo>
                  <a:lnTo>
                    <a:pt x="1698" y="492"/>
                  </a:lnTo>
                  <a:lnTo>
                    <a:pt x="1694" y="466"/>
                  </a:lnTo>
                  <a:lnTo>
                    <a:pt x="1691" y="441"/>
                  </a:lnTo>
                  <a:lnTo>
                    <a:pt x="1687" y="415"/>
                  </a:lnTo>
                  <a:lnTo>
                    <a:pt x="1674" y="407"/>
                  </a:lnTo>
                  <a:lnTo>
                    <a:pt x="1664" y="401"/>
                  </a:lnTo>
                  <a:lnTo>
                    <a:pt x="1658" y="395"/>
                  </a:lnTo>
                  <a:lnTo>
                    <a:pt x="1653" y="391"/>
                  </a:lnTo>
                  <a:lnTo>
                    <a:pt x="1650" y="385"/>
                  </a:lnTo>
                  <a:lnTo>
                    <a:pt x="1645" y="377"/>
                  </a:lnTo>
                  <a:lnTo>
                    <a:pt x="1642" y="369"/>
                  </a:lnTo>
                  <a:lnTo>
                    <a:pt x="1638" y="356"/>
                  </a:lnTo>
                  <a:lnTo>
                    <a:pt x="1644" y="352"/>
                  </a:lnTo>
                  <a:lnTo>
                    <a:pt x="1652" y="350"/>
                  </a:lnTo>
                  <a:lnTo>
                    <a:pt x="1658" y="348"/>
                  </a:lnTo>
                  <a:lnTo>
                    <a:pt x="1664" y="348"/>
                  </a:lnTo>
                  <a:lnTo>
                    <a:pt x="1672" y="349"/>
                  </a:lnTo>
                  <a:lnTo>
                    <a:pt x="1678" y="351"/>
                  </a:lnTo>
                  <a:lnTo>
                    <a:pt x="1686" y="353"/>
                  </a:lnTo>
                  <a:lnTo>
                    <a:pt x="1692" y="357"/>
                  </a:lnTo>
                  <a:lnTo>
                    <a:pt x="1705" y="367"/>
                  </a:lnTo>
                  <a:lnTo>
                    <a:pt x="1718" y="377"/>
                  </a:lnTo>
                  <a:lnTo>
                    <a:pt x="1730" y="389"/>
                  </a:lnTo>
                  <a:lnTo>
                    <a:pt x="1742" y="401"/>
                  </a:lnTo>
                  <a:lnTo>
                    <a:pt x="1768" y="403"/>
                  </a:lnTo>
                  <a:lnTo>
                    <a:pt x="1791" y="403"/>
                  </a:lnTo>
                  <a:lnTo>
                    <a:pt x="1812" y="402"/>
                  </a:lnTo>
                  <a:lnTo>
                    <a:pt x="1830" y="397"/>
                  </a:lnTo>
                  <a:lnTo>
                    <a:pt x="1846" y="392"/>
                  </a:lnTo>
                  <a:lnTo>
                    <a:pt x="1859" y="385"/>
                  </a:lnTo>
                  <a:lnTo>
                    <a:pt x="1870" y="377"/>
                  </a:lnTo>
                  <a:lnTo>
                    <a:pt x="1879" y="368"/>
                  </a:lnTo>
                  <a:lnTo>
                    <a:pt x="1886" y="357"/>
                  </a:lnTo>
                  <a:lnTo>
                    <a:pt x="1890" y="346"/>
                  </a:lnTo>
                  <a:lnTo>
                    <a:pt x="1893" y="334"/>
                  </a:lnTo>
                  <a:lnTo>
                    <a:pt x="1895" y="322"/>
                  </a:lnTo>
                  <a:lnTo>
                    <a:pt x="1893" y="310"/>
                  </a:lnTo>
                  <a:lnTo>
                    <a:pt x="1891" y="297"/>
                  </a:lnTo>
                  <a:lnTo>
                    <a:pt x="1888" y="284"/>
                  </a:lnTo>
                  <a:lnTo>
                    <a:pt x="1883" y="273"/>
                  </a:lnTo>
                  <a:lnTo>
                    <a:pt x="1877" y="261"/>
                  </a:lnTo>
                  <a:lnTo>
                    <a:pt x="1868" y="250"/>
                  </a:lnTo>
                  <a:lnTo>
                    <a:pt x="1860" y="239"/>
                  </a:lnTo>
                  <a:lnTo>
                    <a:pt x="1849" y="231"/>
                  </a:lnTo>
                  <a:lnTo>
                    <a:pt x="1839" y="222"/>
                  </a:lnTo>
                  <a:lnTo>
                    <a:pt x="1827" y="215"/>
                  </a:lnTo>
                  <a:lnTo>
                    <a:pt x="1814" y="209"/>
                  </a:lnTo>
                  <a:lnTo>
                    <a:pt x="1801" y="206"/>
                  </a:lnTo>
                  <a:lnTo>
                    <a:pt x="1787" y="205"/>
                  </a:lnTo>
                  <a:lnTo>
                    <a:pt x="1773" y="205"/>
                  </a:lnTo>
                  <a:lnTo>
                    <a:pt x="1758" y="207"/>
                  </a:lnTo>
                  <a:lnTo>
                    <a:pt x="1743" y="213"/>
                  </a:lnTo>
                  <a:lnTo>
                    <a:pt x="1728" y="221"/>
                  </a:lnTo>
                  <a:lnTo>
                    <a:pt x="1712" y="231"/>
                  </a:lnTo>
                  <a:lnTo>
                    <a:pt x="1697" y="244"/>
                  </a:lnTo>
                  <a:lnTo>
                    <a:pt x="1681" y="261"/>
                  </a:lnTo>
                  <a:lnTo>
                    <a:pt x="1674" y="257"/>
                  </a:lnTo>
                  <a:lnTo>
                    <a:pt x="1667" y="253"/>
                  </a:lnTo>
                  <a:lnTo>
                    <a:pt x="1661" y="248"/>
                  </a:lnTo>
                  <a:lnTo>
                    <a:pt x="1656" y="244"/>
                  </a:lnTo>
                  <a:lnTo>
                    <a:pt x="1653" y="239"/>
                  </a:lnTo>
                  <a:lnTo>
                    <a:pt x="1650" y="234"/>
                  </a:lnTo>
                  <a:lnTo>
                    <a:pt x="1648" y="228"/>
                  </a:lnTo>
                  <a:lnTo>
                    <a:pt x="1647" y="223"/>
                  </a:lnTo>
                  <a:lnTo>
                    <a:pt x="1647" y="217"/>
                  </a:lnTo>
                  <a:lnTo>
                    <a:pt x="1647" y="210"/>
                  </a:lnTo>
                  <a:lnTo>
                    <a:pt x="1648" y="204"/>
                  </a:lnTo>
                  <a:lnTo>
                    <a:pt x="1650" y="198"/>
                  </a:lnTo>
                  <a:lnTo>
                    <a:pt x="1654" y="184"/>
                  </a:lnTo>
                  <a:lnTo>
                    <a:pt x="1659" y="170"/>
                  </a:lnTo>
                  <a:lnTo>
                    <a:pt x="1673" y="139"/>
                  </a:lnTo>
                  <a:lnTo>
                    <a:pt x="1686" y="105"/>
                  </a:lnTo>
                  <a:lnTo>
                    <a:pt x="1691" y="87"/>
                  </a:lnTo>
                  <a:lnTo>
                    <a:pt x="1694" y="68"/>
                  </a:lnTo>
                  <a:lnTo>
                    <a:pt x="1694" y="58"/>
                  </a:lnTo>
                  <a:lnTo>
                    <a:pt x="1694" y="49"/>
                  </a:lnTo>
                  <a:lnTo>
                    <a:pt x="1694" y="38"/>
                  </a:lnTo>
                  <a:lnTo>
                    <a:pt x="1692" y="29"/>
                  </a:lnTo>
                  <a:lnTo>
                    <a:pt x="1667" y="20"/>
                  </a:lnTo>
                  <a:lnTo>
                    <a:pt x="1642" y="12"/>
                  </a:lnTo>
                  <a:lnTo>
                    <a:pt x="1619" y="5"/>
                  </a:lnTo>
                  <a:lnTo>
                    <a:pt x="1597" y="1"/>
                  </a:lnTo>
                  <a:lnTo>
                    <a:pt x="1585" y="0"/>
                  </a:lnTo>
                  <a:lnTo>
                    <a:pt x="1575" y="0"/>
                  </a:lnTo>
                  <a:lnTo>
                    <a:pt x="1564" y="1"/>
                  </a:lnTo>
                  <a:lnTo>
                    <a:pt x="1553" y="3"/>
                  </a:lnTo>
                  <a:lnTo>
                    <a:pt x="1542" y="6"/>
                  </a:lnTo>
                  <a:lnTo>
                    <a:pt x="1532" y="11"/>
                  </a:lnTo>
                  <a:lnTo>
                    <a:pt x="1520" y="17"/>
                  </a:lnTo>
                  <a:lnTo>
                    <a:pt x="1509" y="24"/>
                  </a:lnTo>
                  <a:lnTo>
                    <a:pt x="1504" y="33"/>
                  </a:lnTo>
                  <a:lnTo>
                    <a:pt x="1500" y="40"/>
                  </a:lnTo>
                  <a:lnTo>
                    <a:pt x="1497" y="49"/>
                  </a:lnTo>
                  <a:lnTo>
                    <a:pt x="1495" y="56"/>
                  </a:lnTo>
                  <a:lnTo>
                    <a:pt x="1492" y="64"/>
                  </a:lnTo>
                  <a:lnTo>
                    <a:pt x="1491" y="71"/>
                  </a:lnTo>
                  <a:lnTo>
                    <a:pt x="1490" y="78"/>
                  </a:lnTo>
                  <a:lnTo>
                    <a:pt x="1490" y="85"/>
                  </a:lnTo>
                  <a:lnTo>
                    <a:pt x="1492" y="99"/>
                  </a:lnTo>
                  <a:lnTo>
                    <a:pt x="1496" y="112"/>
                  </a:lnTo>
                  <a:lnTo>
                    <a:pt x="1500" y="126"/>
                  </a:lnTo>
                  <a:lnTo>
                    <a:pt x="1506" y="140"/>
                  </a:lnTo>
                  <a:lnTo>
                    <a:pt x="1519" y="167"/>
                  </a:lnTo>
                  <a:lnTo>
                    <a:pt x="1530" y="195"/>
                  </a:lnTo>
                  <a:lnTo>
                    <a:pt x="1536" y="210"/>
                  </a:lnTo>
                  <a:lnTo>
                    <a:pt x="1539" y="225"/>
                  </a:lnTo>
                  <a:lnTo>
                    <a:pt x="1541" y="242"/>
                  </a:lnTo>
                  <a:lnTo>
                    <a:pt x="1541" y="259"/>
                  </a:lnTo>
                  <a:lnTo>
                    <a:pt x="1535" y="259"/>
                  </a:lnTo>
                  <a:lnTo>
                    <a:pt x="1527" y="259"/>
                  </a:lnTo>
                  <a:lnTo>
                    <a:pt x="1521" y="258"/>
                  </a:lnTo>
                  <a:lnTo>
                    <a:pt x="1515" y="256"/>
                  </a:lnTo>
                  <a:lnTo>
                    <a:pt x="1501" y="252"/>
                  </a:lnTo>
                  <a:lnTo>
                    <a:pt x="1488" y="244"/>
                  </a:lnTo>
                  <a:lnTo>
                    <a:pt x="1463" y="228"/>
                  </a:lnTo>
                  <a:lnTo>
                    <a:pt x="1438" y="211"/>
                  </a:lnTo>
                  <a:lnTo>
                    <a:pt x="1425" y="204"/>
                  </a:lnTo>
                  <a:lnTo>
                    <a:pt x="1411" y="199"/>
                  </a:lnTo>
                  <a:lnTo>
                    <a:pt x="1404" y="197"/>
                  </a:lnTo>
                  <a:lnTo>
                    <a:pt x="1398" y="195"/>
                  </a:lnTo>
                  <a:lnTo>
                    <a:pt x="1390" y="194"/>
                  </a:lnTo>
                  <a:lnTo>
                    <a:pt x="1383" y="194"/>
                  </a:lnTo>
                  <a:lnTo>
                    <a:pt x="1375" y="194"/>
                  </a:lnTo>
                  <a:lnTo>
                    <a:pt x="1368" y="195"/>
                  </a:lnTo>
                  <a:lnTo>
                    <a:pt x="1360" y="197"/>
                  </a:lnTo>
                  <a:lnTo>
                    <a:pt x="1351" y="200"/>
                  </a:lnTo>
                  <a:lnTo>
                    <a:pt x="1344" y="203"/>
                  </a:lnTo>
                  <a:lnTo>
                    <a:pt x="1335" y="208"/>
                  </a:lnTo>
                  <a:lnTo>
                    <a:pt x="1326" y="215"/>
                  </a:lnTo>
                  <a:lnTo>
                    <a:pt x="1317" y="222"/>
                  </a:lnTo>
                  <a:lnTo>
                    <a:pt x="1309" y="250"/>
                  </a:lnTo>
                  <a:lnTo>
                    <a:pt x="1303" y="274"/>
                  </a:lnTo>
                  <a:lnTo>
                    <a:pt x="1298" y="296"/>
                  </a:lnTo>
                  <a:lnTo>
                    <a:pt x="1296" y="315"/>
                  </a:lnTo>
                  <a:lnTo>
                    <a:pt x="1294" y="332"/>
                  </a:lnTo>
                  <a:lnTo>
                    <a:pt x="1294" y="347"/>
                  </a:lnTo>
                  <a:lnTo>
                    <a:pt x="1296" y="359"/>
                  </a:lnTo>
                  <a:lnTo>
                    <a:pt x="1298" y="370"/>
                  </a:lnTo>
                  <a:lnTo>
                    <a:pt x="1303" y="378"/>
                  </a:lnTo>
                  <a:lnTo>
                    <a:pt x="1308" y="385"/>
                  </a:lnTo>
                  <a:lnTo>
                    <a:pt x="1313" y="390"/>
                  </a:lnTo>
                  <a:lnTo>
                    <a:pt x="1320" y="393"/>
                  </a:lnTo>
                  <a:lnTo>
                    <a:pt x="1329" y="395"/>
                  </a:lnTo>
                  <a:lnTo>
                    <a:pt x="1337" y="396"/>
                  </a:lnTo>
                  <a:lnTo>
                    <a:pt x="1347" y="396"/>
                  </a:lnTo>
                  <a:lnTo>
                    <a:pt x="1357" y="395"/>
                  </a:lnTo>
                  <a:lnTo>
                    <a:pt x="1380" y="391"/>
                  </a:lnTo>
                  <a:lnTo>
                    <a:pt x="1404" y="384"/>
                  </a:lnTo>
                  <a:lnTo>
                    <a:pt x="1428" y="375"/>
                  </a:lnTo>
                  <a:lnTo>
                    <a:pt x="1454" y="367"/>
                  </a:lnTo>
                  <a:lnTo>
                    <a:pt x="1480" y="359"/>
                  </a:lnTo>
                  <a:lnTo>
                    <a:pt x="1505" y="354"/>
                  </a:lnTo>
                  <a:lnTo>
                    <a:pt x="1518" y="352"/>
                  </a:lnTo>
                  <a:lnTo>
                    <a:pt x="1529" y="351"/>
                  </a:lnTo>
                  <a:lnTo>
                    <a:pt x="1541" y="351"/>
                  </a:lnTo>
                  <a:lnTo>
                    <a:pt x="1552" y="352"/>
                  </a:lnTo>
                  <a:lnTo>
                    <a:pt x="1553" y="358"/>
                  </a:lnTo>
                  <a:lnTo>
                    <a:pt x="1552" y="365"/>
                  </a:lnTo>
                  <a:lnTo>
                    <a:pt x="1551" y="370"/>
                  </a:lnTo>
                  <a:lnTo>
                    <a:pt x="1549" y="375"/>
                  </a:lnTo>
                  <a:lnTo>
                    <a:pt x="1544" y="386"/>
                  </a:lnTo>
                  <a:lnTo>
                    <a:pt x="1537" y="395"/>
                  </a:lnTo>
                  <a:lnTo>
                    <a:pt x="1521" y="413"/>
                  </a:lnTo>
                  <a:lnTo>
                    <a:pt x="1505" y="432"/>
                  </a:lnTo>
                  <a:lnTo>
                    <a:pt x="1498" y="443"/>
                  </a:lnTo>
                  <a:lnTo>
                    <a:pt x="1494" y="455"/>
                  </a:lnTo>
                  <a:lnTo>
                    <a:pt x="1491" y="461"/>
                  </a:lnTo>
                  <a:lnTo>
                    <a:pt x="1490" y="468"/>
                  </a:lnTo>
                  <a:lnTo>
                    <a:pt x="1490" y="476"/>
                  </a:lnTo>
                  <a:lnTo>
                    <a:pt x="1491" y="483"/>
                  </a:lnTo>
                  <a:lnTo>
                    <a:pt x="1492" y="492"/>
                  </a:lnTo>
                  <a:lnTo>
                    <a:pt x="1495" y="500"/>
                  </a:lnTo>
                  <a:lnTo>
                    <a:pt x="1499" y="509"/>
                  </a:lnTo>
                  <a:lnTo>
                    <a:pt x="1503" y="519"/>
                  </a:lnTo>
                  <a:lnTo>
                    <a:pt x="1508" y="530"/>
                  </a:lnTo>
                  <a:lnTo>
                    <a:pt x="1516" y="541"/>
                  </a:lnTo>
                  <a:lnTo>
                    <a:pt x="1524" y="554"/>
                  </a:lnTo>
                  <a:lnTo>
                    <a:pt x="1534" y="567"/>
                  </a:lnTo>
                  <a:lnTo>
                    <a:pt x="1502" y="574"/>
                  </a:lnTo>
                  <a:lnTo>
                    <a:pt x="1471" y="581"/>
                  </a:lnTo>
                  <a:lnTo>
                    <a:pt x="1440" y="588"/>
                  </a:lnTo>
                  <a:lnTo>
                    <a:pt x="1409" y="593"/>
                  </a:lnTo>
                  <a:lnTo>
                    <a:pt x="1346" y="602"/>
                  </a:lnTo>
                  <a:lnTo>
                    <a:pt x="1282" y="611"/>
                  </a:lnTo>
                  <a:lnTo>
                    <a:pt x="1219" y="618"/>
                  </a:lnTo>
                  <a:lnTo>
                    <a:pt x="1157" y="625"/>
                  </a:lnTo>
                  <a:lnTo>
                    <a:pt x="1095" y="633"/>
                  </a:lnTo>
                  <a:lnTo>
                    <a:pt x="1032" y="642"/>
                  </a:lnTo>
                  <a:lnTo>
                    <a:pt x="1028" y="655"/>
                  </a:lnTo>
                  <a:lnTo>
                    <a:pt x="1024" y="669"/>
                  </a:lnTo>
                  <a:lnTo>
                    <a:pt x="1020" y="683"/>
                  </a:lnTo>
                  <a:lnTo>
                    <a:pt x="1016" y="697"/>
                  </a:lnTo>
                  <a:lnTo>
                    <a:pt x="1027" y="704"/>
                  </a:lnTo>
                  <a:lnTo>
                    <a:pt x="1039" y="710"/>
                  </a:lnTo>
                  <a:lnTo>
                    <a:pt x="1037" y="726"/>
                  </a:lnTo>
                  <a:lnTo>
                    <a:pt x="1034" y="744"/>
                  </a:lnTo>
                  <a:lnTo>
                    <a:pt x="1033" y="754"/>
                  </a:lnTo>
                  <a:lnTo>
                    <a:pt x="1032" y="763"/>
                  </a:lnTo>
                  <a:lnTo>
                    <a:pt x="1032" y="774"/>
                  </a:lnTo>
                  <a:lnTo>
                    <a:pt x="1032" y="784"/>
                  </a:lnTo>
                  <a:lnTo>
                    <a:pt x="1055" y="795"/>
                  </a:lnTo>
                  <a:lnTo>
                    <a:pt x="1042" y="812"/>
                  </a:lnTo>
                  <a:lnTo>
                    <a:pt x="1032" y="823"/>
                  </a:lnTo>
                  <a:lnTo>
                    <a:pt x="1031" y="825"/>
                  </a:lnTo>
                  <a:lnTo>
                    <a:pt x="1031" y="829"/>
                  </a:lnTo>
                  <a:lnTo>
                    <a:pt x="1032" y="832"/>
                  </a:lnTo>
                  <a:lnTo>
                    <a:pt x="1033" y="836"/>
                  </a:lnTo>
                  <a:lnTo>
                    <a:pt x="1041" y="847"/>
                  </a:lnTo>
                  <a:lnTo>
                    <a:pt x="1052" y="860"/>
                  </a:lnTo>
                  <a:lnTo>
                    <a:pt x="1074" y="862"/>
                  </a:lnTo>
                  <a:lnTo>
                    <a:pt x="1096" y="863"/>
                  </a:lnTo>
                  <a:lnTo>
                    <a:pt x="1119" y="863"/>
                  </a:lnTo>
                  <a:lnTo>
                    <a:pt x="1143" y="861"/>
                  </a:lnTo>
                  <a:lnTo>
                    <a:pt x="1169" y="859"/>
                  </a:lnTo>
                  <a:lnTo>
                    <a:pt x="1195" y="856"/>
                  </a:lnTo>
                  <a:lnTo>
                    <a:pt x="1221" y="852"/>
                  </a:lnTo>
                  <a:lnTo>
                    <a:pt x="1249" y="848"/>
                  </a:lnTo>
                  <a:lnTo>
                    <a:pt x="1303" y="838"/>
                  </a:lnTo>
                  <a:lnTo>
                    <a:pt x="1356" y="829"/>
                  </a:lnTo>
                  <a:lnTo>
                    <a:pt x="1407" y="820"/>
                  </a:lnTo>
                  <a:lnTo>
                    <a:pt x="1453" y="815"/>
                  </a:lnTo>
                  <a:lnTo>
                    <a:pt x="1451" y="834"/>
                  </a:lnTo>
                  <a:lnTo>
                    <a:pt x="1447" y="854"/>
                  </a:lnTo>
                  <a:lnTo>
                    <a:pt x="1441" y="875"/>
                  </a:lnTo>
                  <a:lnTo>
                    <a:pt x="1430" y="897"/>
                  </a:lnTo>
                  <a:lnTo>
                    <a:pt x="1419" y="921"/>
                  </a:lnTo>
                  <a:lnTo>
                    <a:pt x="1405" y="944"/>
                  </a:lnTo>
                  <a:lnTo>
                    <a:pt x="1389" y="968"/>
                  </a:lnTo>
                  <a:lnTo>
                    <a:pt x="1372" y="993"/>
                  </a:lnTo>
                  <a:lnTo>
                    <a:pt x="1334" y="1044"/>
                  </a:lnTo>
                  <a:lnTo>
                    <a:pt x="1293" y="1097"/>
                  </a:lnTo>
                  <a:lnTo>
                    <a:pt x="1250" y="1150"/>
                  </a:lnTo>
                  <a:lnTo>
                    <a:pt x="1208" y="1203"/>
                  </a:lnTo>
                  <a:lnTo>
                    <a:pt x="1186" y="1229"/>
                  </a:lnTo>
                  <a:lnTo>
                    <a:pt x="1166" y="1254"/>
                  </a:lnTo>
                  <a:lnTo>
                    <a:pt x="1148" y="1281"/>
                  </a:lnTo>
                  <a:lnTo>
                    <a:pt x="1131" y="1305"/>
                  </a:lnTo>
                  <a:lnTo>
                    <a:pt x="1114" y="1331"/>
                  </a:lnTo>
                  <a:lnTo>
                    <a:pt x="1100" y="1354"/>
                  </a:lnTo>
                  <a:lnTo>
                    <a:pt x="1087" y="1378"/>
                  </a:lnTo>
                  <a:lnTo>
                    <a:pt x="1077" y="1400"/>
                  </a:lnTo>
                  <a:lnTo>
                    <a:pt x="1068" y="1421"/>
                  </a:lnTo>
                  <a:lnTo>
                    <a:pt x="1063" y="1443"/>
                  </a:lnTo>
                  <a:lnTo>
                    <a:pt x="1060" y="1463"/>
                  </a:lnTo>
                  <a:lnTo>
                    <a:pt x="1060" y="1481"/>
                  </a:lnTo>
                  <a:lnTo>
                    <a:pt x="1064" y="1499"/>
                  </a:lnTo>
                  <a:lnTo>
                    <a:pt x="1070" y="1514"/>
                  </a:lnTo>
                  <a:lnTo>
                    <a:pt x="1082" y="1529"/>
                  </a:lnTo>
                  <a:lnTo>
                    <a:pt x="1097" y="1543"/>
                  </a:lnTo>
                  <a:lnTo>
                    <a:pt x="1108" y="1527"/>
                  </a:lnTo>
                  <a:lnTo>
                    <a:pt x="1120" y="1510"/>
                  </a:lnTo>
                  <a:lnTo>
                    <a:pt x="1131" y="1493"/>
                  </a:lnTo>
                  <a:lnTo>
                    <a:pt x="1140" y="1476"/>
                  </a:lnTo>
                  <a:lnTo>
                    <a:pt x="1155" y="1448"/>
                  </a:lnTo>
                  <a:lnTo>
                    <a:pt x="1165" y="1431"/>
                  </a:lnTo>
                  <a:lnTo>
                    <a:pt x="1177" y="1414"/>
                  </a:lnTo>
                  <a:lnTo>
                    <a:pt x="1197" y="1383"/>
                  </a:lnTo>
                  <a:lnTo>
                    <a:pt x="1221" y="1345"/>
                  </a:lnTo>
                  <a:lnTo>
                    <a:pt x="1250" y="1303"/>
                  </a:lnTo>
                  <a:lnTo>
                    <a:pt x="1278" y="1261"/>
                  </a:lnTo>
                  <a:lnTo>
                    <a:pt x="1304" y="1223"/>
                  </a:lnTo>
                  <a:lnTo>
                    <a:pt x="1324" y="1194"/>
                  </a:lnTo>
                  <a:lnTo>
                    <a:pt x="1337" y="1177"/>
                  </a:lnTo>
                  <a:lnTo>
                    <a:pt x="1345" y="1180"/>
                  </a:lnTo>
                  <a:lnTo>
                    <a:pt x="1352" y="1184"/>
                  </a:lnTo>
                  <a:lnTo>
                    <a:pt x="1354" y="1190"/>
                  </a:lnTo>
                  <a:lnTo>
                    <a:pt x="1355" y="1198"/>
                  </a:lnTo>
                  <a:lnTo>
                    <a:pt x="1355" y="1208"/>
                  </a:lnTo>
                  <a:lnTo>
                    <a:pt x="1355" y="1217"/>
                  </a:lnTo>
                  <a:lnTo>
                    <a:pt x="1352" y="1241"/>
                  </a:lnTo>
                  <a:lnTo>
                    <a:pt x="1348" y="1266"/>
                  </a:lnTo>
                  <a:lnTo>
                    <a:pt x="1342" y="1294"/>
                  </a:lnTo>
                  <a:lnTo>
                    <a:pt x="1334" y="1324"/>
                  </a:lnTo>
                  <a:lnTo>
                    <a:pt x="1325" y="1355"/>
                  </a:lnTo>
                  <a:lnTo>
                    <a:pt x="1315" y="1387"/>
                  </a:lnTo>
                  <a:lnTo>
                    <a:pt x="1293" y="1451"/>
                  </a:lnTo>
                  <a:lnTo>
                    <a:pt x="1272" y="1512"/>
                  </a:lnTo>
                  <a:lnTo>
                    <a:pt x="1254" y="1565"/>
                  </a:lnTo>
                  <a:lnTo>
                    <a:pt x="1240" y="1608"/>
                  </a:lnTo>
                  <a:lnTo>
                    <a:pt x="1236" y="1639"/>
                  </a:lnTo>
                  <a:lnTo>
                    <a:pt x="1232" y="1671"/>
                  </a:lnTo>
                  <a:lnTo>
                    <a:pt x="1227" y="1703"/>
                  </a:lnTo>
                  <a:lnTo>
                    <a:pt x="1221" y="1735"/>
                  </a:lnTo>
                  <a:lnTo>
                    <a:pt x="1215" y="1767"/>
                  </a:lnTo>
                  <a:lnTo>
                    <a:pt x="1205" y="1798"/>
                  </a:lnTo>
                  <a:lnTo>
                    <a:pt x="1200" y="1813"/>
                  </a:lnTo>
                  <a:lnTo>
                    <a:pt x="1194" y="1828"/>
                  </a:lnTo>
                  <a:lnTo>
                    <a:pt x="1188" y="1843"/>
                  </a:lnTo>
                  <a:lnTo>
                    <a:pt x="1180" y="1858"/>
                  </a:lnTo>
                  <a:lnTo>
                    <a:pt x="1174" y="1854"/>
                  </a:lnTo>
                  <a:lnTo>
                    <a:pt x="1171" y="1848"/>
                  </a:lnTo>
                  <a:lnTo>
                    <a:pt x="1167" y="1844"/>
                  </a:lnTo>
                  <a:lnTo>
                    <a:pt x="1166" y="1840"/>
                  </a:lnTo>
                  <a:lnTo>
                    <a:pt x="1166" y="1832"/>
                  </a:lnTo>
                  <a:lnTo>
                    <a:pt x="1166" y="1825"/>
                  </a:lnTo>
                  <a:lnTo>
                    <a:pt x="1166" y="1822"/>
                  </a:lnTo>
                  <a:lnTo>
                    <a:pt x="1166" y="1818"/>
                  </a:lnTo>
                  <a:lnTo>
                    <a:pt x="1165" y="1815"/>
                  </a:lnTo>
                  <a:lnTo>
                    <a:pt x="1162" y="1811"/>
                  </a:lnTo>
                  <a:lnTo>
                    <a:pt x="1158" y="1808"/>
                  </a:lnTo>
                  <a:lnTo>
                    <a:pt x="1153" y="1805"/>
                  </a:lnTo>
                  <a:lnTo>
                    <a:pt x="1145" y="1802"/>
                  </a:lnTo>
                  <a:lnTo>
                    <a:pt x="1135" y="1799"/>
                  </a:lnTo>
                  <a:lnTo>
                    <a:pt x="1144" y="1774"/>
                  </a:lnTo>
                  <a:lnTo>
                    <a:pt x="1150" y="1756"/>
                  </a:lnTo>
                  <a:lnTo>
                    <a:pt x="1152" y="1745"/>
                  </a:lnTo>
                  <a:lnTo>
                    <a:pt x="1154" y="1735"/>
                  </a:lnTo>
                  <a:lnTo>
                    <a:pt x="1156" y="1731"/>
                  </a:lnTo>
                  <a:lnTo>
                    <a:pt x="1158" y="1727"/>
                  </a:lnTo>
                  <a:lnTo>
                    <a:pt x="1161" y="1723"/>
                  </a:lnTo>
                  <a:lnTo>
                    <a:pt x="1166" y="1718"/>
                  </a:lnTo>
                  <a:lnTo>
                    <a:pt x="1180" y="1706"/>
                  </a:lnTo>
                  <a:lnTo>
                    <a:pt x="1201" y="1688"/>
                  </a:lnTo>
                  <a:lnTo>
                    <a:pt x="1200" y="1678"/>
                  </a:lnTo>
                  <a:lnTo>
                    <a:pt x="1199" y="1669"/>
                  </a:lnTo>
                  <a:lnTo>
                    <a:pt x="1196" y="1659"/>
                  </a:lnTo>
                  <a:lnTo>
                    <a:pt x="1193" y="1650"/>
                  </a:lnTo>
                  <a:lnTo>
                    <a:pt x="1190" y="1641"/>
                  </a:lnTo>
                  <a:lnTo>
                    <a:pt x="1185" y="1633"/>
                  </a:lnTo>
                  <a:lnTo>
                    <a:pt x="1180" y="1625"/>
                  </a:lnTo>
                  <a:lnTo>
                    <a:pt x="1175" y="1618"/>
                  </a:lnTo>
                  <a:lnTo>
                    <a:pt x="1163" y="1603"/>
                  </a:lnTo>
                  <a:lnTo>
                    <a:pt x="1150" y="1589"/>
                  </a:lnTo>
                  <a:lnTo>
                    <a:pt x="1135" y="1577"/>
                  </a:lnTo>
                  <a:lnTo>
                    <a:pt x="1119" y="1565"/>
                  </a:lnTo>
                  <a:lnTo>
                    <a:pt x="1102" y="1555"/>
                  </a:lnTo>
                  <a:lnTo>
                    <a:pt x="1085" y="1544"/>
                  </a:lnTo>
                  <a:lnTo>
                    <a:pt x="1068" y="1536"/>
                  </a:lnTo>
                  <a:lnTo>
                    <a:pt x="1050" y="1526"/>
                  </a:lnTo>
                  <a:lnTo>
                    <a:pt x="1018" y="1510"/>
                  </a:lnTo>
                  <a:lnTo>
                    <a:pt x="989" y="1494"/>
                  </a:lnTo>
                  <a:lnTo>
                    <a:pt x="989" y="1473"/>
                  </a:lnTo>
                  <a:lnTo>
                    <a:pt x="988" y="1453"/>
                  </a:lnTo>
                  <a:lnTo>
                    <a:pt x="986" y="1436"/>
                  </a:lnTo>
                  <a:lnTo>
                    <a:pt x="983" y="1422"/>
                  </a:lnTo>
                  <a:lnTo>
                    <a:pt x="979" y="1410"/>
                  </a:lnTo>
                  <a:lnTo>
                    <a:pt x="972" y="1400"/>
                  </a:lnTo>
                  <a:lnTo>
                    <a:pt x="969" y="1396"/>
                  </a:lnTo>
                  <a:lnTo>
                    <a:pt x="966" y="1393"/>
                  </a:lnTo>
                  <a:lnTo>
                    <a:pt x="962" y="1390"/>
                  </a:lnTo>
                  <a:lnTo>
                    <a:pt x="957" y="1388"/>
                  </a:lnTo>
                  <a:lnTo>
                    <a:pt x="953" y="1385"/>
                  </a:lnTo>
                  <a:lnTo>
                    <a:pt x="949" y="1384"/>
                  </a:lnTo>
                  <a:lnTo>
                    <a:pt x="944" y="1383"/>
                  </a:lnTo>
                  <a:lnTo>
                    <a:pt x="938" y="1383"/>
                  </a:lnTo>
                  <a:lnTo>
                    <a:pt x="928" y="1384"/>
                  </a:lnTo>
                  <a:lnTo>
                    <a:pt x="916" y="1387"/>
                  </a:lnTo>
                  <a:lnTo>
                    <a:pt x="904" y="1391"/>
                  </a:lnTo>
                  <a:lnTo>
                    <a:pt x="891" y="1397"/>
                  </a:lnTo>
                  <a:lnTo>
                    <a:pt x="877" y="1405"/>
                  </a:lnTo>
                  <a:lnTo>
                    <a:pt x="862" y="1414"/>
                  </a:lnTo>
                  <a:lnTo>
                    <a:pt x="874" y="1424"/>
                  </a:lnTo>
                  <a:lnTo>
                    <a:pt x="887" y="1434"/>
                  </a:lnTo>
                  <a:lnTo>
                    <a:pt x="887" y="1457"/>
                  </a:lnTo>
                  <a:lnTo>
                    <a:pt x="864" y="1474"/>
                  </a:lnTo>
                  <a:lnTo>
                    <a:pt x="840" y="1491"/>
                  </a:lnTo>
                  <a:lnTo>
                    <a:pt x="816" y="1508"/>
                  </a:lnTo>
                  <a:lnTo>
                    <a:pt x="792" y="1525"/>
                  </a:lnTo>
                  <a:lnTo>
                    <a:pt x="768" y="1541"/>
                  </a:lnTo>
                  <a:lnTo>
                    <a:pt x="744" y="1558"/>
                  </a:lnTo>
                  <a:lnTo>
                    <a:pt x="720" y="1573"/>
                  </a:lnTo>
                  <a:lnTo>
                    <a:pt x="698" y="1588"/>
                  </a:lnTo>
                  <a:lnTo>
                    <a:pt x="693" y="1584"/>
                  </a:lnTo>
                  <a:lnTo>
                    <a:pt x="688" y="1579"/>
                  </a:lnTo>
                  <a:lnTo>
                    <a:pt x="685" y="1573"/>
                  </a:lnTo>
                  <a:lnTo>
                    <a:pt x="683" y="1565"/>
                  </a:lnTo>
                  <a:lnTo>
                    <a:pt x="681" y="1557"/>
                  </a:lnTo>
                  <a:lnTo>
                    <a:pt x="680" y="1548"/>
                  </a:lnTo>
                  <a:lnTo>
                    <a:pt x="680" y="1539"/>
                  </a:lnTo>
                  <a:lnTo>
                    <a:pt x="681" y="1528"/>
                  </a:lnTo>
                  <a:lnTo>
                    <a:pt x="683" y="1506"/>
                  </a:lnTo>
                  <a:lnTo>
                    <a:pt x="688" y="1482"/>
                  </a:lnTo>
                  <a:lnTo>
                    <a:pt x="695" y="1457"/>
                  </a:lnTo>
                  <a:lnTo>
                    <a:pt x="702" y="1431"/>
                  </a:lnTo>
                  <a:lnTo>
                    <a:pt x="720" y="1379"/>
                  </a:lnTo>
                  <a:lnTo>
                    <a:pt x="737" y="1331"/>
                  </a:lnTo>
                  <a:lnTo>
                    <a:pt x="752" y="1290"/>
                  </a:lnTo>
                  <a:lnTo>
                    <a:pt x="761" y="1263"/>
                  </a:lnTo>
                  <a:lnTo>
                    <a:pt x="759" y="1190"/>
                  </a:lnTo>
                  <a:lnTo>
                    <a:pt x="756" y="1123"/>
                  </a:lnTo>
                  <a:lnTo>
                    <a:pt x="753" y="1093"/>
                  </a:lnTo>
                  <a:lnTo>
                    <a:pt x="749" y="1063"/>
                  </a:lnTo>
                  <a:lnTo>
                    <a:pt x="746" y="1049"/>
                  </a:lnTo>
                  <a:lnTo>
                    <a:pt x="743" y="1036"/>
                  </a:lnTo>
                  <a:lnTo>
                    <a:pt x="740" y="1022"/>
                  </a:lnTo>
                  <a:lnTo>
                    <a:pt x="736" y="1009"/>
                  </a:lnTo>
                  <a:lnTo>
                    <a:pt x="731" y="998"/>
                  </a:lnTo>
                  <a:lnTo>
                    <a:pt x="726" y="986"/>
                  </a:lnTo>
                  <a:lnTo>
                    <a:pt x="720" y="974"/>
                  </a:lnTo>
                  <a:lnTo>
                    <a:pt x="714" y="964"/>
                  </a:lnTo>
                  <a:lnTo>
                    <a:pt x="706" y="954"/>
                  </a:lnTo>
                  <a:lnTo>
                    <a:pt x="699" y="945"/>
                  </a:lnTo>
                  <a:lnTo>
                    <a:pt x="690" y="936"/>
                  </a:lnTo>
                  <a:lnTo>
                    <a:pt x="681" y="928"/>
                  </a:lnTo>
                  <a:lnTo>
                    <a:pt x="670" y="921"/>
                  </a:lnTo>
                  <a:lnTo>
                    <a:pt x="660" y="913"/>
                  </a:lnTo>
                  <a:lnTo>
                    <a:pt x="647" y="908"/>
                  </a:lnTo>
                  <a:lnTo>
                    <a:pt x="635" y="902"/>
                  </a:lnTo>
                  <a:lnTo>
                    <a:pt x="621" y="897"/>
                  </a:lnTo>
                  <a:lnTo>
                    <a:pt x="606" y="893"/>
                  </a:lnTo>
                  <a:lnTo>
                    <a:pt x="589" y="889"/>
                  </a:lnTo>
                  <a:lnTo>
                    <a:pt x="572" y="887"/>
                  </a:lnTo>
                  <a:lnTo>
                    <a:pt x="570" y="893"/>
                  </a:lnTo>
                  <a:lnTo>
                    <a:pt x="569" y="902"/>
                  </a:lnTo>
                  <a:lnTo>
                    <a:pt x="568" y="912"/>
                  </a:lnTo>
                  <a:lnTo>
                    <a:pt x="568" y="924"/>
                  </a:lnTo>
                  <a:lnTo>
                    <a:pt x="570" y="950"/>
                  </a:lnTo>
                  <a:lnTo>
                    <a:pt x="574" y="980"/>
                  </a:lnTo>
                  <a:lnTo>
                    <a:pt x="580" y="1010"/>
                  </a:lnTo>
                  <a:lnTo>
                    <a:pt x="585" y="1040"/>
                  </a:lnTo>
                  <a:lnTo>
                    <a:pt x="589" y="1066"/>
                  </a:lnTo>
                  <a:lnTo>
                    <a:pt x="591" y="1087"/>
                  </a:lnTo>
                  <a:lnTo>
                    <a:pt x="562" y="1122"/>
                  </a:lnTo>
                  <a:lnTo>
                    <a:pt x="533" y="1155"/>
                  </a:lnTo>
                  <a:lnTo>
                    <a:pt x="520" y="1171"/>
                  </a:lnTo>
                  <a:lnTo>
                    <a:pt x="508" y="1187"/>
                  </a:lnTo>
                  <a:lnTo>
                    <a:pt x="497" y="1203"/>
                  </a:lnTo>
                  <a:lnTo>
                    <a:pt x="488" y="1219"/>
                  </a:lnTo>
                  <a:lnTo>
                    <a:pt x="485" y="1226"/>
                  </a:lnTo>
                  <a:lnTo>
                    <a:pt x="482" y="1234"/>
                  </a:lnTo>
                  <a:lnTo>
                    <a:pt x="478" y="1243"/>
                  </a:lnTo>
                  <a:lnTo>
                    <a:pt x="476" y="1251"/>
                  </a:lnTo>
                  <a:lnTo>
                    <a:pt x="474" y="1260"/>
                  </a:lnTo>
                  <a:lnTo>
                    <a:pt x="473" y="1268"/>
                  </a:lnTo>
                  <a:lnTo>
                    <a:pt x="473" y="1277"/>
                  </a:lnTo>
                  <a:lnTo>
                    <a:pt x="473" y="1285"/>
                  </a:lnTo>
                  <a:lnTo>
                    <a:pt x="474" y="1295"/>
                  </a:lnTo>
                  <a:lnTo>
                    <a:pt x="476" y="1303"/>
                  </a:lnTo>
                  <a:lnTo>
                    <a:pt x="479" y="1313"/>
                  </a:lnTo>
                  <a:lnTo>
                    <a:pt x="483" y="1323"/>
                  </a:lnTo>
                  <a:lnTo>
                    <a:pt x="487" y="1333"/>
                  </a:lnTo>
                  <a:lnTo>
                    <a:pt x="492" y="1343"/>
                  </a:lnTo>
                  <a:lnTo>
                    <a:pt x="498" y="1354"/>
                  </a:lnTo>
                  <a:lnTo>
                    <a:pt x="506" y="1364"/>
                  </a:lnTo>
                  <a:lnTo>
                    <a:pt x="508" y="1383"/>
                  </a:lnTo>
                  <a:lnTo>
                    <a:pt x="510" y="1401"/>
                  </a:lnTo>
                  <a:lnTo>
                    <a:pt x="513" y="1416"/>
                  </a:lnTo>
                  <a:lnTo>
                    <a:pt x="517" y="1431"/>
                  </a:lnTo>
                  <a:lnTo>
                    <a:pt x="522" y="1443"/>
                  </a:lnTo>
                  <a:lnTo>
                    <a:pt x="527" y="1453"/>
                  </a:lnTo>
                  <a:lnTo>
                    <a:pt x="533" y="1463"/>
                  </a:lnTo>
                  <a:lnTo>
                    <a:pt x="541" y="1471"/>
                  </a:lnTo>
                  <a:lnTo>
                    <a:pt x="548" y="1478"/>
                  </a:lnTo>
                  <a:lnTo>
                    <a:pt x="558" y="1485"/>
                  </a:lnTo>
                  <a:lnTo>
                    <a:pt x="568" y="1491"/>
                  </a:lnTo>
                  <a:lnTo>
                    <a:pt x="581" y="1496"/>
                  </a:lnTo>
                  <a:lnTo>
                    <a:pt x="609" y="1507"/>
                  </a:lnTo>
                  <a:lnTo>
                    <a:pt x="645" y="1517"/>
                  </a:lnTo>
                  <a:lnTo>
                    <a:pt x="645" y="1526"/>
                  </a:lnTo>
                  <a:lnTo>
                    <a:pt x="646" y="1537"/>
                  </a:lnTo>
                  <a:lnTo>
                    <a:pt x="550" y="1537"/>
                  </a:lnTo>
                  <a:lnTo>
                    <a:pt x="551" y="1551"/>
                  </a:lnTo>
                  <a:lnTo>
                    <a:pt x="551" y="1567"/>
                  </a:lnTo>
                  <a:lnTo>
                    <a:pt x="555" y="1568"/>
                  </a:lnTo>
                  <a:lnTo>
                    <a:pt x="560" y="1569"/>
                  </a:lnTo>
                  <a:lnTo>
                    <a:pt x="565" y="1570"/>
                  </a:lnTo>
                  <a:lnTo>
                    <a:pt x="571" y="1570"/>
                  </a:lnTo>
                  <a:lnTo>
                    <a:pt x="585" y="1570"/>
                  </a:lnTo>
                  <a:lnTo>
                    <a:pt x="600" y="1569"/>
                  </a:lnTo>
                  <a:lnTo>
                    <a:pt x="629" y="1565"/>
                  </a:lnTo>
                  <a:lnTo>
                    <a:pt x="655" y="1562"/>
                  </a:lnTo>
                  <a:lnTo>
                    <a:pt x="655" y="1571"/>
                  </a:lnTo>
                  <a:lnTo>
                    <a:pt x="656" y="1582"/>
                  </a:lnTo>
                  <a:lnTo>
                    <a:pt x="646" y="1585"/>
                  </a:lnTo>
                  <a:lnTo>
                    <a:pt x="634" y="1587"/>
                  </a:lnTo>
                  <a:lnTo>
                    <a:pt x="619" y="1588"/>
                  </a:lnTo>
                  <a:lnTo>
                    <a:pt x="603" y="1589"/>
                  </a:lnTo>
                  <a:lnTo>
                    <a:pt x="587" y="1589"/>
                  </a:lnTo>
                  <a:lnTo>
                    <a:pt x="572" y="1590"/>
                  </a:lnTo>
                  <a:lnTo>
                    <a:pt x="559" y="1592"/>
                  </a:lnTo>
                  <a:lnTo>
                    <a:pt x="547" y="1594"/>
                  </a:lnTo>
                  <a:lnTo>
                    <a:pt x="546" y="1615"/>
                  </a:lnTo>
                  <a:lnTo>
                    <a:pt x="545" y="1635"/>
                  </a:lnTo>
                  <a:lnTo>
                    <a:pt x="543" y="1656"/>
                  </a:lnTo>
                  <a:lnTo>
                    <a:pt x="541" y="1677"/>
                  </a:lnTo>
                  <a:lnTo>
                    <a:pt x="537" y="1698"/>
                  </a:lnTo>
                  <a:lnTo>
                    <a:pt x="534" y="1718"/>
                  </a:lnTo>
                  <a:lnTo>
                    <a:pt x="531" y="1739"/>
                  </a:lnTo>
                  <a:lnTo>
                    <a:pt x="527" y="1761"/>
                  </a:lnTo>
                  <a:lnTo>
                    <a:pt x="508" y="1791"/>
                  </a:lnTo>
                  <a:lnTo>
                    <a:pt x="477" y="1839"/>
                  </a:lnTo>
                  <a:lnTo>
                    <a:pt x="461" y="1861"/>
                  </a:lnTo>
                  <a:lnTo>
                    <a:pt x="448" y="1878"/>
                  </a:lnTo>
                  <a:lnTo>
                    <a:pt x="441" y="1884"/>
                  </a:lnTo>
                  <a:lnTo>
                    <a:pt x="435" y="1888"/>
                  </a:lnTo>
                  <a:lnTo>
                    <a:pt x="433" y="1890"/>
                  </a:lnTo>
                  <a:lnTo>
                    <a:pt x="431" y="1891"/>
                  </a:lnTo>
                  <a:lnTo>
                    <a:pt x="430" y="1890"/>
                  </a:lnTo>
                  <a:lnTo>
                    <a:pt x="428" y="1888"/>
                  </a:lnTo>
                  <a:lnTo>
                    <a:pt x="451" y="1842"/>
                  </a:lnTo>
                  <a:lnTo>
                    <a:pt x="469" y="1800"/>
                  </a:lnTo>
                  <a:lnTo>
                    <a:pt x="476" y="1781"/>
                  </a:lnTo>
                  <a:lnTo>
                    <a:pt x="482" y="1764"/>
                  </a:lnTo>
                  <a:lnTo>
                    <a:pt x="485" y="1750"/>
                  </a:lnTo>
                  <a:lnTo>
                    <a:pt x="486" y="1739"/>
                  </a:lnTo>
                  <a:lnTo>
                    <a:pt x="485" y="1735"/>
                  </a:lnTo>
                  <a:lnTo>
                    <a:pt x="484" y="1731"/>
                  </a:lnTo>
                  <a:lnTo>
                    <a:pt x="483" y="1729"/>
                  </a:lnTo>
                  <a:lnTo>
                    <a:pt x="479" y="1727"/>
                  </a:lnTo>
                  <a:lnTo>
                    <a:pt x="476" y="1726"/>
                  </a:lnTo>
                  <a:lnTo>
                    <a:pt x="472" y="1726"/>
                  </a:lnTo>
                  <a:lnTo>
                    <a:pt x="468" y="1728"/>
                  </a:lnTo>
                  <a:lnTo>
                    <a:pt x="461" y="1730"/>
                  </a:lnTo>
                  <a:lnTo>
                    <a:pt x="448" y="1738"/>
                  </a:lnTo>
                  <a:lnTo>
                    <a:pt x="430" y="1751"/>
                  </a:lnTo>
                  <a:lnTo>
                    <a:pt x="408" y="1770"/>
                  </a:lnTo>
                  <a:lnTo>
                    <a:pt x="381" y="1794"/>
                  </a:lnTo>
                  <a:lnTo>
                    <a:pt x="373" y="1798"/>
                  </a:lnTo>
                  <a:lnTo>
                    <a:pt x="365" y="1800"/>
                  </a:lnTo>
                  <a:lnTo>
                    <a:pt x="358" y="1802"/>
                  </a:lnTo>
                  <a:lnTo>
                    <a:pt x="352" y="1803"/>
                  </a:lnTo>
                  <a:lnTo>
                    <a:pt x="341" y="1803"/>
                  </a:lnTo>
                  <a:lnTo>
                    <a:pt x="331" y="1802"/>
                  </a:lnTo>
                  <a:lnTo>
                    <a:pt x="315" y="1797"/>
                  </a:lnTo>
                  <a:lnTo>
                    <a:pt x="302" y="1790"/>
                  </a:lnTo>
                  <a:lnTo>
                    <a:pt x="296" y="1789"/>
                  </a:lnTo>
                  <a:lnTo>
                    <a:pt x="289" y="1789"/>
                  </a:lnTo>
                  <a:lnTo>
                    <a:pt x="286" y="1790"/>
                  </a:lnTo>
                  <a:lnTo>
                    <a:pt x="282" y="1791"/>
                  </a:lnTo>
                  <a:lnTo>
                    <a:pt x="279" y="1793"/>
                  </a:lnTo>
                  <a:lnTo>
                    <a:pt x="275" y="1797"/>
                  </a:lnTo>
                  <a:lnTo>
                    <a:pt x="265" y="1805"/>
                  </a:lnTo>
                  <a:lnTo>
                    <a:pt x="255" y="1818"/>
                  </a:lnTo>
                  <a:lnTo>
                    <a:pt x="242" y="1835"/>
                  </a:lnTo>
                  <a:lnTo>
                    <a:pt x="227" y="1857"/>
                  </a:lnTo>
                  <a:lnTo>
                    <a:pt x="206" y="1841"/>
                  </a:lnTo>
                  <a:lnTo>
                    <a:pt x="190" y="1828"/>
                  </a:lnTo>
                  <a:lnTo>
                    <a:pt x="178" y="1819"/>
                  </a:lnTo>
                  <a:lnTo>
                    <a:pt x="167" y="1812"/>
                  </a:lnTo>
                  <a:lnTo>
                    <a:pt x="161" y="1810"/>
                  </a:lnTo>
                  <a:lnTo>
                    <a:pt x="155" y="1808"/>
                  </a:lnTo>
                  <a:lnTo>
                    <a:pt x="149" y="1807"/>
                  </a:lnTo>
                  <a:lnTo>
                    <a:pt x="143" y="1806"/>
                  </a:lnTo>
                  <a:lnTo>
                    <a:pt x="127" y="1805"/>
                  </a:lnTo>
                  <a:lnTo>
                    <a:pt x="107" y="1805"/>
                  </a:lnTo>
                  <a:lnTo>
                    <a:pt x="95" y="1792"/>
                  </a:lnTo>
                  <a:lnTo>
                    <a:pt x="86" y="1780"/>
                  </a:lnTo>
                  <a:lnTo>
                    <a:pt x="69" y="1779"/>
                  </a:lnTo>
                  <a:lnTo>
                    <a:pt x="53" y="1779"/>
                  </a:lnTo>
                  <a:lnTo>
                    <a:pt x="37" y="1779"/>
                  </a:lnTo>
                  <a:lnTo>
                    <a:pt x="21" y="1779"/>
                  </a:lnTo>
                  <a:lnTo>
                    <a:pt x="16" y="1789"/>
                  </a:lnTo>
                  <a:lnTo>
                    <a:pt x="11" y="1800"/>
                  </a:lnTo>
                  <a:lnTo>
                    <a:pt x="6" y="1810"/>
                  </a:lnTo>
                  <a:lnTo>
                    <a:pt x="0" y="1821"/>
                  </a:lnTo>
                  <a:lnTo>
                    <a:pt x="5" y="1831"/>
                  </a:lnTo>
                  <a:lnTo>
                    <a:pt x="9" y="1841"/>
                  </a:lnTo>
                  <a:lnTo>
                    <a:pt x="13" y="1851"/>
                  </a:lnTo>
                  <a:lnTo>
                    <a:pt x="17" y="1862"/>
                  </a:lnTo>
                  <a:lnTo>
                    <a:pt x="16" y="1875"/>
                  </a:lnTo>
                  <a:lnTo>
                    <a:pt x="17" y="1887"/>
                  </a:lnTo>
                  <a:lnTo>
                    <a:pt x="18" y="1898"/>
                  </a:lnTo>
                  <a:lnTo>
                    <a:pt x="19" y="1910"/>
                  </a:lnTo>
                  <a:lnTo>
                    <a:pt x="21" y="1919"/>
                  </a:lnTo>
                  <a:lnTo>
                    <a:pt x="25" y="1929"/>
                  </a:lnTo>
                  <a:lnTo>
                    <a:pt x="27" y="1938"/>
                  </a:lnTo>
                  <a:lnTo>
                    <a:pt x="31" y="1947"/>
                  </a:lnTo>
                  <a:lnTo>
                    <a:pt x="35" y="1954"/>
                  </a:lnTo>
                  <a:lnTo>
                    <a:pt x="39" y="1961"/>
                  </a:lnTo>
                  <a:lnTo>
                    <a:pt x="45" y="1969"/>
                  </a:lnTo>
                  <a:lnTo>
                    <a:pt x="50" y="1975"/>
                  </a:lnTo>
                  <a:lnTo>
                    <a:pt x="62" y="1988"/>
                  </a:lnTo>
                  <a:lnTo>
                    <a:pt x="75" y="1998"/>
                  </a:lnTo>
                  <a:lnTo>
                    <a:pt x="90" y="2008"/>
                  </a:lnTo>
                  <a:lnTo>
                    <a:pt x="106" y="2017"/>
                  </a:lnTo>
                  <a:lnTo>
                    <a:pt x="123" y="2026"/>
                  </a:lnTo>
                  <a:lnTo>
                    <a:pt x="141" y="2035"/>
                  </a:lnTo>
                  <a:lnTo>
                    <a:pt x="178" y="2053"/>
                  </a:lnTo>
                  <a:lnTo>
                    <a:pt x="217" y="2074"/>
                  </a:lnTo>
                  <a:lnTo>
                    <a:pt x="215" y="2076"/>
                  </a:lnTo>
                  <a:lnTo>
                    <a:pt x="212" y="2077"/>
                  </a:lnTo>
                  <a:lnTo>
                    <a:pt x="209" y="2078"/>
                  </a:lnTo>
                  <a:lnTo>
                    <a:pt x="206" y="2078"/>
                  </a:lnTo>
                  <a:lnTo>
                    <a:pt x="198" y="2077"/>
                  </a:lnTo>
                  <a:lnTo>
                    <a:pt x="187" y="2074"/>
                  </a:lnTo>
                  <a:lnTo>
                    <a:pt x="163" y="2066"/>
                  </a:lnTo>
                  <a:lnTo>
                    <a:pt x="135" y="2055"/>
                  </a:lnTo>
                  <a:lnTo>
                    <a:pt x="107" y="2045"/>
                  </a:lnTo>
                  <a:lnTo>
                    <a:pt x="79" y="2034"/>
                  </a:lnTo>
                  <a:lnTo>
                    <a:pt x="66" y="2031"/>
                  </a:lnTo>
                  <a:lnTo>
                    <a:pt x="54" y="2028"/>
                  </a:lnTo>
                  <a:lnTo>
                    <a:pt x="45" y="2027"/>
                  </a:lnTo>
                  <a:lnTo>
                    <a:pt x="35" y="2027"/>
                  </a:lnTo>
                  <a:lnTo>
                    <a:pt x="28" y="2042"/>
                  </a:lnTo>
                  <a:lnTo>
                    <a:pt x="21" y="2056"/>
                  </a:lnTo>
                  <a:lnTo>
                    <a:pt x="53" y="2101"/>
                  </a:lnTo>
                  <a:lnTo>
                    <a:pt x="66" y="2103"/>
                  </a:lnTo>
                  <a:lnTo>
                    <a:pt x="78" y="2107"/>
                  </a:lnTo>
                  <a:lnTo>
                    <a:pt x="92" y="2113"/>
                  </a:lnTo>
                  <a:lnTo>
                    <a:pt x="107" y="2121"/>
                  </a:lnTo>
                  <a:lnTo>
                    <a:pt x="122" y="2130"/>
                  </a:lnTo>
                  <a:lnTo>
                    <a:pt x="136" y="2140"/>
                  </a:lnTo>
                  <a:lnTo>
                    <a:pt x="152" y="2152"/>
                  </a:lnTo>
                  <a:lnTo>
                    <a:pt x="168" y="2164"/>
                  </a:lnTo>
                  <a:lnTo>
                    <a:pt x="199" y="2190"/>
                  </a:lnTo>
                  <a:lnTo>
                    <a:pt x="229" y="2215"/>
                  </a:lnTo>
                  <a:lnTo>
                    <a:pt x="258" y="2238"/>
                  </a:lnTo>
                  <a:lnTo>
                    <a:pt x="282" y="2258"/>
                  </a:lnTo>
                  <a:lnTo>
                    <a:pt x="279" y="2302"/>
                  </a:lnTo>
                  <a:lnTo>
                    <a:pt x="275" y="2344"/>
                  </a:lnTo>
                  <a:lnTo>
                    <a:pt x="270" y="2386"/>
                  </a:lnTo>
                  <a:lnTo>
                    <a:pt x="267" y="2428"/>
                  </a:lnTo>
                  <a:lnTo>
                    <a:pt x="263" y="2471"/>
                  </a:lnTo>
                  <a:lnTo>
                    <a:pt x="260" y="2513"/>
                  </a:lnTo>
                  <a:lnTo>
                    <a:pt x="256" y="2556"/>
                  </a:lnTo>
                  <a:lnTo>
                    <a:pt x="253" y="2599"/>
                  </a:lnTo>
                  <a:lnTo>
                    <a:pt x="261" y="2604"/>
                  </a:lnTo>
                  <a:lnTo>
                    <a:pt x="270" y="2610"/>
                  </a:lnTo>
                  <a:lnTo>
                    <a:pt x="266" y="2631"/>
                  </a:lnTo>
                  <a:lnTo>
                    <a:pt x="260" y="2655"/>
                  </a:lnTo>
                  <a:lnTo>
                    <a:pt x="254" y="2681"/>
                  </a:lnTo>
                  <a:lnTo>
                    <a:pt x="247" y="2707"/>
                  </a:lnTo>
                  <a:lnTo>
                    <a:pt x="241" y="2734"/>
                  </a:lnTo>
                  <a:lnTo>
                    <a:pt x="237" y="2759"/>
                  </a:lnTo>
                  <a:lnTo>
                    <a:pt x="233" y="2784"/>
                  </a:lnTo>
                  <a:lnTo>
                    <a:pt x="231" y="2805"/>
                  </a:lnTo>
                  <a:lnTo>
                    <a:pt x="240" y="2813"/>
                  </a:lnTo>
                  <a:lnTo>
                    <a:pt x="247" y="2822"/>
                  </a:lnTo>
                  <a:lnTo>
                    <a:pt x="252" y="2829"/>
                  </a:lnTo>
                  <a:lnTo>
                    <a:pt x="255" y="2837"/>
                  </a:lnTo>
                  <a:lnTo>
                    <a:pt x="256" y="2845"/>
                  </a:lnTo>
                  <a:lnTo>
                    <a:pt x="256" y="2852"/>
                  </a:lnTo>
                  <a:lnTo>
                    <a:pt x="255" y="2860"/>
                  </a:lnTo>
                  <a:lnTo>
                    <a:pt x="253" y="2868"/>
                  </a:lnTo>
                  <a:lnTo>
                    <a:pt x="246" y="2886"/>
                  </a:lnTo>
                  <a:lnTo>
                    <a:pt x="240" y="2907"/>
                  </a:lnTo>
                  <a:lnTo>
                    <a:pt x="237" y="2920"/>
                  </a:lnTo>
                  <a:lnTo>
                    <a:pt x="235" y="2933"/>
                  </a:lnTo>
                  <a:lnTo>
                    <a:pt x="233" y="2947"/>
                  </a:lnTo>
                  <a:lnTo>
                    <a:pt x="231" y="2963"/>
                  </a:lnTo>
                  <a:lnTo>
                    <a:pt x="242" y="2976"/>
                  </a:lnTo>
                  <a:lnTo>
                    <a:pt x="250" y="2987"/>
                  </a:lnTo>
                  <a:lnTo>
                    <a:pt x="258" y="2998"/>
                  </a:lnTo>
                  <a:lnTo>
                    <a:pt x="263" y="3010"/>
                  </a:lnTo>
                  <a:lnTo>
                    <a:pt x="267" y="3021"/>
                  </a:lnTo>
                  <a:lnTo>
                    <a:pt x="270" y="3033"/>
                  </a:lnTo>
                  <a:lnTo>
                    <a:pt x="274" y="3045"/>
                  </a:lnTo>
                  <a:lnTo>
                    <a:pt x="275" y="3057"/>
                  </a:lnTo>
                  <a:lnTo>
                    <a:pt x="276" y="3083"/>
                  </a:lnTo>
                  <a:lnTo>
                    <a:pt x="276" y="3111"/>
                  </a:lnTo>
                  <a:lnTo>
                    <a:pt x="274" y="3142"/>
                  </a:lnTo>
                  <a:lnTo>
                    <a:pt x="273" y="3176"/>
                  </a:lnTo>
                  <a:lnTo>
                    <a:pt x="285" y="3186"/>
                  </a:lnTo>
                  <a:lnTo>
                    <a:pt x="299" y="3198"/>
                  </a:lnTo>
                  <a:lnTo>
                    <a:pt x="299" y="3218"/>
                  </a:lnTo>
                  <a:lnTo>
                    <a:pt x="299" y="3239"/>
                  </a:lnTo>
                  <a:lnTo>
                    <a:pt x="300" y="3260"/>
                  </a:lnTo>
                  <a:lnTo>
                    <a:pt x="300" y="3280"/>
                  </a:lnTo>
                  <a:lnTo>
                    <a:pt x="300" y="3301"/>
                  </a:lnTo>
                  <a:lnTo>
                    <a:pt x="301" y="3322"/>
                  </a:lnTo>
                  <a:lnTo>
                    <a:pt x="301" y="3344"/>
                  </a:lnTo>
                  <a:lnTo>
                    <a:pt x="302" y="3364"/>
                  </a:lnTo>
                  <a:lnTo>
                    <a:pt x="312" y="3372"/>
                  </a:lnTo>
                  <a:lnTo>
                    <a:pt x="321" y="3381"/>
                  </a:lnTo>
                  <a:lnTo>
                    <a:pt x="332" y="3389"/>
                  </a:lnTo>
                  <a:lnTo>
                    <a:pt x="341" y="3397"/>
                  </a:lnTo>
                  <a:lnTo>
                    <a:pt x="342" y="3423"/>
                  </a:lnTo>
                  <a:lnTo>
                    <a:pt x="343" y="3446"/>
                  </a:lnTo>
                  <a:lnTo>
                    <a:pt x="345" y="3469"/>
                  </a:lnTo>
                  <a:lnTo>
                    <a:pt x="348" y="3492"/>
                  </a:lnTo>
                  <a:lnTo>
                    <a:pt x="351" y="3515"/>
                  </a:lnTo>
                  <a:lnTo>
                    <a:pt x="354" y="3538"/>
                  </a:lnTo>
                  <a:lnTo>
                    <a:pt x="359" y="3563"/>
                  </a:lnTo>
                  <a:lnTo>
                    <a:pt x="364" y="3589"/>
                  </a:lnTo>
                  <a:lnTo>
                    <a:pt x="348" y="3597"/>
                  </a:lnTo>
                  <a:lnTo>
                    <a:pt x="331" y="3602"/>
                  </a:lnTo>
                  <a:lnTo>
                    <a:pt x="315" y="3606"/>
                  </a:lnTo>
                  <a:lnTo>
                    <a:pt x="298" y="3609"/>
                  </a:lnTo>
                  <a:lnTo>
                    <a:pt x="282" y="3612"/>
                  </a:lnTo>
                  <a:lnTo>
                    <a:pt x="265" y="3615"/>
                  </a:lnTo>
                  <a:lnTo>
                    <a:pt x="248" y="3620"/>
                  </a:lnTo>
                  <a:lnTo>
                    <a:pt x="230" y="3628"/>
                  </a:lnTo>
                  <a:lnTo>
                    <a:pt x="247" y="3649"/>
                  </a:lnTo>
                  <a:lnTo>
                    <a:pt x="275" y="3649"/>
                  </a:lnTo>
                  <a:lnTo>
                    <a:pt x="301" y="3648"/>
                  </a:lnTo>
                  <a:lnTo>
                    <a:pt x="326" y="3645"/>
                  </a:lnTo>
                  <a:lnTo>
                    <a:pt x="352" y="3642"/>
                  </a:lnTo>
                  <a:lnTo>
                    <a:pt x="376" y="3636"/>
                  </a:lnTo>
                  <a:lnTo>
                    <a:pt x="400" y="3631"/>
                  </a:lnTo>
                  <a:lnTo>
                    <a:pt x="424" y="3625"/>
                  </a:lnTo>
                  <a:lnTo>
                    <a:pt x="447" y="3617"/>
                  </a:lnTo>
                  <a:lnTo>
                    <a:pt x="493" y="3605"/>
                  </a:lnTo>
                  <a:lnTo>
                    <a:pt x="540" y="3592"/>
                  </a:lnTo>
                  <a:lnTo>
                    <a:pt x="563" y="3588"/>
                  </a:lnTo>
                  <a:lnTo>
                    <a:pt x="587" y="3583"/>
                  </a:lnTo>
                  <a:lnTo>
                    <a:pt x="611" y="3581"/>
                  </a:lnTo>
                  <a:lnTo>
                    <a:pt x="637" y="3580"/>
                  </a:lnTo>
                  <a:lnTo>
                    <a:pt x="658" y="3592"/>
                  </a:lnTo>
                  <a:lnTo>
                    <a:pt x="676" y="3604"/>
                  </a:lnTo>
                  <a:lnTo>
                    <a:pt x="694" y="3614"/>
                  </a:lnTo>
                  <a:lnTo>
                    <a:pt x="711" y="3625"/>
                  </a:lnTo>
                  <a:lnTo>
                    <a:pt x="740" y="3646"/>
                  </a:lnTo>
                  <a:lnTo>
                    <a:pt x="765" y="3665"/>
                  </a:lnTo>
                  <a:lnTo>
                    <a:pt x="789" y="3682"/>
                  </a:lnTo>
                  <a:lnTo>
                    <a:pt x="810" y="3698"/>
                  </a:lnTo>
                  <a:lnTo>
                    <a:pt x="819" y="3704"/>
                  </a:lnTo>
                  <a:lnTo>
                    <a:pt x="829" y="3710"/>
                  </a:lnTo>
                  <a:lnTo>
                    <a:pt x="838" y="3716"/>
                  </a:lnTo>
                  <a:lnTo>
                    <a:pt x="849" y="3721"/>
                  </a:lnTo>
                  <a:lnTo>
                    <a:pt x="858" y="3724"/>
                  </a:lnTo>
                  <a:lnTo>
                    <a:pt x="869" y="3727"/>
                  </a:lnTo>
                  <a:lnTo>
                    <a:pt x="878" y="3729"/>
                  </a:lnTo>
                  <a:lnTo>
                    <a:pt x="890" y="3730"/>
                  </a:lnTo>
                  <a:lnTo>
                    <a:pt x="902" y="3730"/>
                  </a:lnTo>
                  <a:lnTo>
                    <a:pt x="913" y="3729"/>
                  </a:lnTo>
                  <a:lnTo>
                    <a:pt x="926" y="3727"/>
                  </a:lnTo>
                  <a:lnTo>
                    <a:pt x="940" y="3725"/>
                  </a:lnTo>
                  <a:lnTo>
                    <a:pt x="954" y="3721"/>
                  </a:lnTo>
                  <a:lnTo>
                    <a:pt x="970" y="3714"/>
                  </a:lnTo>
                  <a:lnTo>
                    <a:pt x="987" y="3708"/>
                  </a:lnTo>
                  <a:lnTo>
                    <a:pt x="1005" y="3701"/>
                  </a:lnTo>
                  <a:lnTo>
                    <a:pt x="1025" y="3691"/>
                  </a:lnTo>
                  <a:lnTo>
                    <a:pt x="1046" y="3681"/>
                  </a:lnTo>
                  <a:lnTo>
                    <a:pt x="1069" y="3668"/>
                  </a:lnTo>
                  <a:lnTo>
                    <a:pt x="1094" y="3654"/>
                  </a:lnTo>
                  <a:lnTo>
                    <a:pt x="1105" y="3653"/>
                  </a:lnTo>
                  <a:lnTo>
                    <a:pt x="1117" y="3654"/>
                  </a:lnTo>
                  <a:lnTo>
                    <a:pt x="1127" y="3655"/>
                  </a:lnTo>
                  <a:lnTo>
                    <a:pt x="1138" y="3658"/>
                  </a:lnTo>
                  <a:lnTo>
                    <a:pt x="1148" y="3662"/>
                  </a:lnTo>
                  <a:lnTo>
                    <a:pt x="1158" y="3667"/>
                  </a:lnTo>
                  <a:lnTo>
                    <a:pt x="1167" y="3672"/>
                  </a:lnTo>
                  <a:lnTo>
                    <a:pt x="1177" y="3679"/>
                  </a:lnTo>
                  <a:lnTo>
                    <a:pt x="1195" y="3693"/>
                  </a:lnTo>
                  <a:lnTo>
                    <a:pt x="1212" y="3709"/>
                  </a:lnTo>
                  <a:lnTo>
                    <a:pt x="1230" y="3726"/>
                  </a:lnTo>
                  <a:lnTo>
                    <a:pt x="1247" y="3743"/>
                  </a:lnTo>
                  <a:lnTo>
                    <a:pt x="1265" y="3759"/>
                  </a:lnTo>
                  <a:lnTo>
                    <a:pt x="1285" y="3773"/>
                  </a:lnTo>
                  <a:lnTo>
                    <a:pt x="1294" y="3779"/>
                  </a:lnTo>
                  <a:lnTo>
                    <a:pt x="1305" y="3784"/>
                  </a:lnTo>
                  <a:lnTo>
                    <a:pt x="1315" y="3788"/>
                  </a:lnTo>
                  <a:lnTo>
                    <a:pt x="1327" y="3792"/>
                  </a:lnTo>
                  <a:lnTo>
                    <a:pt x="1338" y="3794"/>
                  </a:lnTo>
                  <a:lnTo>
                    <a:pt x="1350" y="3796"/>
                  </a:lnTo>
                  <a:lnTo>
                    <a:pt x="1364" y="3796"/>
                  </a:lnTo>
                  <a:lnTo>
                    <a:pt x="1376" y="3794"/>
                  </a:lnTo>
                  <a:lnTo>
                    <a:pt x="1391" y="3791"/>
                  </a:lnTo>
                  <a:lnTo>
                    <a:pt x="1406" y="3786"/>
                  </a:lnTo>
                  <a:lnTo>
                    <a:pt x="1422" y="3780"/>
                  </a:lnTo>
                  <a:lnTo>
                    <a:pt x="1438" y="3772"/>
                  </a:lnTo>
                  <a:lnTo>
                    <a:pt x="1485" y="3733"/>
                  </a:lnTo>
                  <a:lnTo>
                    <a:pt x="1526" y="3702"/>
                  </a:lnTo>
                  <a:lnTo>
                    <a:pt x="1543" y="3689"/>
                  </a:lnTo>
                  <a:lnTo>
                    <a:pt x="1560" y="3677"/>
                  </a:lnTo>
                  <a:lnTo>
                    <a:pt x="1575" y="3668"/>
                  </a:lnTo>
                  <a:lnTo>
                    <a:pt x="1590" y="3661"/>
                  </a:lnTo>
                  <a:lnTo>
                    <a:pt x="1602" y="3654"/>
                  </a:lnTo>
                  <a:lnTo>
                    <a:pt x="1614" y="3650"/>
                  </a:lnTo>
                  <a:lnTo>
                    <a:pt x="1625" y="3647"/>
                  </a:lnTo>
                  <a:lnTo>
                    <a:pt x="1635" y="3645"/>
                  </a:lnTo>
                  <a:lnTo>
                    <a:pt x="1645" y="3645"/>
                  </a:lnTo>
                  <a:lnTo>
                    <a:pt x="1655" y="3646"/>
                  </a:lnTo>
                  <a:lnTo>
                    <a:pt x="1663" y="3648"/>
                  </a:lnTo>
                  <a:lnTo>
                    <a:pt x="1672" y="3651"/>
                  </a:lnTo>
                  <a:lnTo>
                    <a:pt x="1681" y="3655"/>
                  </a:lnTo>
                  <a:lnTo>
                    <a:pt x="1690" y="3662"/>
                  </a:lnTo>
                  <a:lnTo>
                    <a:pt x="1698" y="3668"/>
                  </a:lnTo>
                  <a:lnTo>
                    <a:pt x="1708" y="3676"/>
                  </a:lnTo>
                  <a:lnTo>
                    <a:pt x="1727" y="3694"/>
                  </a:lnTo>
                  <a:lnTo>
                    <a:pt x="1748" y="3717"/>
                  </a:lnTo>
                  <a:lnTo>
                    <a:pt x="1773" y="3741"/>
                  </a:lnTo>
                  <a:lnTo>
                    <a:pt x="1803" y="3768"/>
                  </a:lnTo>
                  <a:lnTo>
                    <a:pt x="1820" y="3783"/>
                  </a:lnTo>
                  <a:lnTo>
                    <a:pt x="1838" y="3798"/>
                  </a:lnTo>
                  <a:lnTo>
                    <a:pt x="1857" y="3813"/>
                  </a:lnTo>
                  <a:lnTo>
                    <a:pt x="1878" y="3829"/>
                  </a:lnTo>
                  <a:lnTo>
                    <a:pt x="1901" y="3829"/>
                  </a:lnTo>
                  <a:lnTo>
                    <a:pt x="1923" y="3828"/>
                  </a:lnTo>
                  <a:lnTo>
                    <a:pt x="1945" y="3828"/>
                  </a:lnTo>
                  <a:lnTo>
                    <a:pt x="1967" y="3828"/>
                  </a:lnTo>
                  <a:lnTo>
                    <a:pt x="2008" y="3798"/>
                  </a:lnTo>
                  <a:lnTo>
                    <a:pt x="2042" y="3770"/>
                  </a:lnTo>
                  <a:lnTo>
                    <a:pt x="2071" y="3746"/>
                  </a:lnTo>
                  <a:lnTo>
                    <a:pt x="2095" y="3724"/>
                  </a:lnTo>
                  <a:lnTo>
                    <a:pt x="2115" y="3706"/>
                  </a:lnTo>
                  <a:lnTo>
                    <a:pt x="2133" y="3691"/>
                  </a:lnTo>
                  <a:lnTo>
                    <a:pt x="2140" y="3685"/>
                  </a:lnTo>
                  <a:lnTo>
                    <a:pt x="2149" y="3681"/>
                  </a:lnTo>
                  <a:lnTo>
                    <a:pt x="2156" y="3676"/>
                  </a:lnTo>
                  <a:lnTo>
                    <a:pt x="2164" y="3673"/>
                  </a:lnTo>
                  <a:lnTo>
                    <a:pt x="2172" y="3672"/>
                  </a:lnTo>
                  <a:lnTo>
                    <a:pt x="2179" y="3671"/>
                  </a:lnTo>
                  <a:lnTo>
                    <a:pt x="2188" y="3672"/>
                  </a:lnTo>
                  <a:lnTo>
                    <a:pt x="2196" y="3673"/>
                  </a:lnTo>
                  <a:lnTo>
                    <a:pt x="2206" y="3676"/>
                  </a:lnTo>
                  <a:lnTo>
                    <a:pt x="2215" y="3681"/>
                  </a:lnTo>
                  <a:lnTo>
                    <a:pt x="2226" y="3687"/>
                  </a:lnTo>
                  <a:lnTo>
                    <a:pt x="2237" y="3693"/>
                  </a:lnTo>
                  <a:lnTo>
                    <a:pt x="2264" y="3712"/>
                  </a:lnTo>
                  <a:lnTo>
                    <a:pt x="2296" y="3736"/>
                  </a:lnTo>
                  <a:lnTo>
                    <a:pt x="2334" y="3766"/>
                  </a:lnTo>
                  <a:lnTo>
                    <a:pt x="2379" y="3802"/>
                  </a:lnTo>
                  <a:lnTo>
                    <a:pt x="2390" y="3804"/>
                  </a:lnTo>
                  <a:lnTo>
                    <a:pt x="2401" y="3804"/>
                  </a:lnTo>
                  <a:lnTo>
                    <a:pt x="2413" y="3803"/>
                  </a:lnTo>
                  <a:lnTo>
                    <a:pt x="2423" y="3802"/>
                  </a:lnTo>
                  <a:lnTo>
                    <a:pt x="2434" y="3800"/>
                  </a:lnTo>
                  <a:lnTo>
                    <a:pt x="2444" y="3797"/>
                  </a:lnTo>
                  <a:lnTo>
                    <a:pt x="2455" y="3793"/>
                  </a:lnTo>
                  <a:lnTo>
                    <a:pt x="2464" y="3788"/>
                  </a:lnTo>
                  <a:lnTo>
                    <a:pt x="2484" y="3778"/>
                  </a:lnTo>
                  <a:lnTo>
                    <a:pt x="2503" y="3765"/>
                  </a:lnTo>
                  <a:lnTo>
                    <a:pt x="2521" y="3751"/>
                  </a:lnTo>
                  <a:lnTo>
                    <a:pt x="2539" y="3737"/>
                  </a:lnTo>
                  <a:lnTo>
                    <a:pt x="2573" y="3707"/>
                  </a:lnTo>
                  <a:lnTo>
                    <a:pt x="2606" y="3681"/>
                  </a:lnTo>
                  <a:lnTo>
                    <a:pt x="2621" y="3670"/>
                  </a:lnTo>
                  <a:lnTo>
                    <a:pt x="2636" y="3662"/>
                  </a:lnTo>
                  <a:lnTo>
                    <a:pt x="2644" y="3658"/>
                  </a:lnTo>
                  <a:lnTo>
                    <a:pt x="2651" y="3656"/>
                  </a:lnTo>
                  <a:lnTo>
                    <a:pt x="2659" y="3655"/>
                  </a:lnTo>
                  <a:lnTo>
                    <a:pt x="2666" y="3654"/>
                  </a:lnTo>
                  <a:lnTo>
                    <a:pt x="2702" y="3667"/>
                  </a:lnTo>
                  <a:lnTo>
                    <a:pt x="2735" y="3679"/>
                  </a:lnTo>
                  <a:lnTo>
                    <a:pt x="2764" y="3689"/>
                  </a:lnTo>
                  <a:lnTo>
                    <a:pt x="2791" y="3697"/>
                  </a:lnTo>
                  <a:lnTo>
                    <a:pt x="2818" y="3703"/>
                  </a:lnTo>
                  <a:lnTo>
                    <a:pt x="2842" y="3708"/>
                  </a:lnTo>
                  <a:lnTo>
                    <a:pt x="2866" y="3710"/>
                  </a:lnTo>
                  <a:lnTo>
                    <a:pt x="2890" y="3711"/>
                  </a:lnTo>
                  <a:lnTo>
                    <a:pt x="2901" y="3710"/>
                  </a:lnTo>
                  <a:lnTo>
                    <a:pt x="2913" y="3709"/>
                  </a:lnTo>
                  <a:lnTo>
                    <a:pt x="2924" y="3708"/>
                  </a:lnTo>
                  <a:lnTo>
                    <a:pt x="2937" y="3706"/>
                  </a:lnTo>
                  <a:lnTo>
                    <a:pt x="2962" y="3700"/>
                  </a:lnTo>
                  <a:lnTo>
                    <a:pt x="2990" y="3691"/>
                  </a:lnTo>
                  <a:lnTo>
                    <a:pt x="3018" y="3680"/>
                  </a:lnTo>
                  <a:lnTo>
                    <a:pt x="3050" y="3666"/>
                  </a:lnTo>
                  <a:lnTo>
                    <a:pt x="3086" y="3649"/>
                  </a:lnTo>
                  <a:lnTo>
                    <a:pt x="3124" y="3629"/>
                  </a:lnTo>
                  <a:lnTo>
                    <a:pt x="3118" y="3621"/>
                  </a:lnTo>
                  <a:lnTo>
                    <a:pt x="3111" y="3615"/>
                  </a:lnTo>
                  <a:lnTo>
                    <a:pt x="3106" y="3610"/>
                  </a:lnTo>
                  <a:lnTo>
                    <a:pt x="3101" y="3606"/>
                  </a:lnTo>
                  <a:lnTo>
                    <a:pt x="3095" y="3602"/>
                  </a:lnTo>
                  <a:lnTo>
                    <a:pt x="3090" y="3599"/>
                  </a:lnTo>
                  <a:lnTo>
                    <a:pt x="3086" y="3598"/>
                  </a:lnTo>
                  <a:lnTo>
                    <a:pt x="3081" y="3597"/>
                  </a:lnTo>
                  <a:lnTo>
                    <a:pt x="3076" y="3597"/>
                  </a:lnTo>
                  <a:lnTo>
                    <a:pt x="3072" y="3598"/>
                  </a:lnTo>
                  <a:lnTo>
                    <a:pt x="3068" y="3600"/>
                  </a:lnTo>
                  <a:lnTo>
                    <a:pt x="3064" y="3601"/>
                  </a:lnTo>
                  <a:lnTo>
                    <a:pt x="3056" y="3608"/>
                  </a:lnTo>
                  <a:lnTo>
                    <a:pt x="3049" y="3614"/>
                  </a:lnTo>
                  <a:lnTo>
                    <a:pt x="3033" y="3631"/>
                  </a:lnTo>
                  <a:lnTo>
                    <a:pt x="3017" y="3648"/>
                  </a:lnTo>
                  <a:lnTo>
                    <a:pt x="3009" y="3655"/>
                  </a:lnTo>
                  <a:lnTo>
                    <a:pt x="2999" y="3661"/>
                  </a:lnTo>
                  <a:lnTo>
                    <a:pt x="2994" y="3663"/>
                  </a:lnTo>
                  <a:lnTo>
                    <a:pt x="2989" y="3665"/>
                  </a:lnTo>
                  <a:lnTo>
                    <a:pt x="2984" y="3666"/>
                  </a:lnTo>
                  <a:lnTo>
                    <a:pt x="2978" y="3666"/>
                  </a:lnTo>
                  <a:lnTo>
                    <a:pt x="2976" y="3653"/>
                  </a:lnTo>
                  <a:lnTo>
                    <a:pt x="2975" y="3642"/>
                  </a:lnTo>
                  <a:lnTo>
                    <a:pt x="2976" y="3630"/>
                  </a:lnTo>
                  <a:lnTo>
                    <a:pt x="2976" y="3619"/>
                  </a:lnTo>
                  <a:lnTo>
                    <a:pt x="2979" y="3598"/>
                  </a:lnTo>
                  <a:lnTo>
                    <a:pt x="2980" y="3577"/>
                  </a:lnTo>
                  <a:lnTo>
                    <a:pt x="3004" y="3555"/>
                  </a:lnTo>
                  <a:lnTo>
                    <a:pt x="3028" y="3532"/>
                  </a:lnTo>
                  <a:lnTo>
                    <a:pt x="3051" y="3509"/>
                  </a:lnTo>
                  <a:lnTo>
                    <a:pt x="3075" y="3487"/>
                  </a:lnTo>
                  <a:lnTo>
                    <a:pt x="3099" y="3465"/>
                  </a:lnTo>
                  <a:lnTo>
                    <a:pt x="3122" y="3443"/>
                  </a:lnTo>
                  <a:lnTo>
                    <a:pt x="3146" y="3420"/>
                  </a:lnTo>
                  <a:lnTo>
                    <a:pt x="3169" y="3397"/>
                  </a:lnTo>
                  <a:lnTo>
                    <a:pt x="3169" y="3394"/>
                  </a:lnTo>
                  <a:lnTo>
                    <a:pt x="3139" y="3378"/>
                  </a:lnTo>
                  <a:lnTo>
                    <a:pt x="3109" y="3364"/>
                  </a:lnTo>
                  <a:lnTo>
                    <a:pt x="3079" y="3349"/>
                  </a:lnTo>
                  <a:lnTo>
                    <a:pt x="3049" y="3333"/>
                  </a:lnTo>
                  <a:lnTo>
                    <a:pt x="3050" y="3308"/>
                  </a:lnTo>
                  <a:lnTo>
                    <a:pt x="3050" y="3282"/>
                  </a:lnTo>
                  <a:lnTo>
                    <a:pt x="3052" y="3257"/>
                  </a:lnTo>
                  <a:lnTo>
                    <a:pt x="3054" y="3232"/>
                  </a:lnTo>
                  <a:lnTo>
                    <a:pt x="3056" y="3220"/>
                  </a:lnTo>
                  <a:lnTo>
                    <a:pt x="3058" y="3208"/>
                  </a:lnTo>
                  <a:lnTo>
                    <a:pt x="3063" y="3198"/>
                  </a:lnTo>
                  <a:lnTo>
                    <a:pt x="3067" y="3186"/>
                  </a:lnTo>
                  <a:lnTo>
                    <a:pt x="3071" y="3177"/>
                  </a:lnTo>
                  <a:lnTo>
                    <a:pt x="3077" y="3167"/>
                  </a:lnTo>
                  <a:lnTo>
                    <a:pt x="3085" y="3158"/>
                  </a:lnTo>
                  <a:lnTo>
                    <a:pt x="3093" y="3150"/>
                  </a:lnTo>
                  <a:lnTo>
                    <a:pt x="3086" y="3105"/>
                  </a:lnTo>
                  <a:lnTo>
                    <a:pt x="3080" y="3058"/>
                  </a:lnTo>
                  <a:lnTo>
                    <a:pt x="3074" y="3012"/>
                  </a:lnTo>
                  <a:lnTo>
                    <a:pt x="3071" y="2965"/>
                  </a:lnTo>
                  <a:lnTo>
                    <a:pt x="3068" y="2918"/>
                  </a:lnTo>
                  <a:lnTo>
                    <a:pt x="3066" y="2871"/>
                  </a:lnTo>
                  <a:lnTo>
                    <a:pt x="3066" y="2824"/>
                  </a:lnTo>
                  <a:lnTo>
                    <a:pt x="3066" y="2776"/>
                  </a:lnTo>
                  <a:lnTo>
                    <a:pt x="3066" y="2729"/>
                  </a:lnTo>
                  <a:lnTo>
                    <a:pt x="3068" y="2681"/>
                  </a:lnTo>
                  <a:lnTo>
                    <a:pt x="3069" y="2635"/>
                  </a:lnTo>
                  <a:lnTo>
                    <a:pt x="3071" y="2587"/>
                  </a:lnTo>
                  <a:lnTo>
                    <a:pt x="3074" y="2540"/>
                  </a:lnTo>
                  <a:lnTo>
                    <a:pt x="3077" y="2494"/>
                  </a:lnTo>
                  <a:lnTo>
                    <a:pt x="3080" y="2449"/>
                  </a:lnTo>
                  <a:lnTo>
                    <a:pt x="3083" y="2402"/>
                  </a:lnTo>
                  <a:lnTo>
                    <a:pt x="3095" y="2383"/>
                  </a:lnTo>
                  <a:lnTo>
                    <a:pt x="3108" y="2363"/>
                  </a:lnTo>
                  <a:lnTo>
                    <a:pt x="3121" y="2344"/>
                  </a:lnTo>
                  <a:lnTo>
                    <a:pt x="3133" y="2325"/>
                  </a:lnTo>
                  <a:lnTo>
                    <a:pt x="3147" y="2310"/>
                  </a:lnTo>
                  <a:lnTo>
                    <a:pt x="3160" y="2297"/>
                  </a:lnTo>
                  <a:lnTo>
                    <a:pt x="3173" y="2285"/>
                  </a:lnTo>
                  <a:lnTo>
                    <a:pt x="3187" y="2274"/>
                  </a:lnTo>
                  <a:lnTo>
                    <a:pt x="3216" y="2253"/>
                  </a:lnTo>
                  <a:lnTo>
                    <a:pt x="3245" y="2234"/>
                  </a:lnTo>
                  <a:lnTo>
                    <a:pt x="3274" y="2215"/>
                  </a:lnTo>
                  <a:lnTo>
                    <a:pt x="3303" y="2194"/>
                  </a:lnTo>
                  <a:lnTo>
                    <a:pt x="3317" y="2183"/>
                  </a:lnTo>
                  <a:lnTo>
                    <a:pt x="3331" y="2171"/>
                  </a:lnTo>
                  <a:lnTo>
                    <a:pt x="3344" y="2158"/>
                  </a:lnTo>
                  <a:lnTo>
                    <a:pt x="3358" y="2143"/>
                  </a:lnTo>
                  <a:lnTo>
                    <a:pt x="3340" y="2119"/>
                  </a:lnTo>
                  <a:lnTo>
                    <a:pt x="3316" y="2124"/>
                  </a:lnTo>
                  <a:lnTo>
                    <a:pt x="3293" y="2130"/>
                  </a:lnTo>
                  <a:lnTo>
                    <a:pt x="3272" y="2137"/>
                  </a:lnTo>
                  <a:lnTo>
                    <a:pt x="3253" y="2143"/>
                  </a:lnTo>
                  <a:lnTo>
                    <a:pt x="3233" y="2151"/>
                  </a:lnTo>
                  <a:lnTo>
                    <a:pt x="3214" y="2159"/>
                  </a:lnTo>
                  <a:lnTo>
                    <a:pt x="3194" y="2169"/>
                  </a:lnTo>
                  <a:lnTo>
                    <a:pt x="3172" y="2180"/>
                  </a:lnTo>
                  <a:lnTo>
                    <a:pt x="3171" y="2174"/>
                  </a:lnTo>
                  <a:lnTo>
                    <a:pt x="3171" y="2167"/>
                  </a:lnTo>
                  <a:lnTo>
                    <a:pt x="3173" y="2162"/>
                  </a:lnTo>
                  <a:lnTo>
                    <a:pt x="3177" y="2157"/>
                  </a:lnTo>
                  <a:lnTo>
                    <a:pt x="3182" y="2153"/>
                  </a:lnTo>
                  <a:lnTo>
                    <a:pt x="3189" y="2148"/>
                  </a:lnTo>
                  <a:lnTo>
                    <a:pt x="3197" y="2143"/>
                  </a:lnTo>
                  <a:lnTo>
                    <a:pt x="3205" y="2139"/>
                  </a:lnTo>
                  <a:lnTo>
                    <a:pt x="3225" y="2130"/>
                  </a:lnTo>
                  <a:lnTo>
                    <a:pt x="3247" y="2120"/>
                  </a:lnTo>
                  <a:lnTo>
                    <a:pt x="3272" y="2109"/>
                  </a:lnTo>
                  <a:lnTo>
                    <a:pt x="3295" y="2096"/>
                  </a:lnTo>
                  <a:lnTo>
                    <a:pt x="3306" y="2088"/>
                  </a:lnTo>
                  <a:lnTo>
                    <a:pt x="3317" y="2080"/>
                  </a:lnTo>
                  <a:lnTo>
                    <a:pt x="3328" y="2070"/>
                  </a:lnTo>
                  <a:lnTo>
                    <a:pt x="3337" y="2061"/>
                  </a:lnTo>
                  <a:lnTo>
                    <a:pt x="3345" y="2050"/>
                  </a:lnTo>
                  <a:lnTo>
                    <a:pt x="3354" y="2037"/>
                  </a:lnTo>
                  <a:lnTo>
                    <a:pt x="3360" y="2025"/>
                  </a:lnTo>
                  <a:lnTo>
                    <a:pt x="3366" y="2010"/>
                  </a:lnTo>
                  <a:lnTo>
                    <a:pt x="3369" y="1995"/>
                  </a:lnTo>
                  <a:lnTo>
                    <a:pt x="3371" y="1977"/>
                  </a:lnTo>
                  <a:lnTo>
                    <a:pt x="3371" y="1959"/>
                  </a:lnTo>
                  <a:lnTo>
                    <a:pt x="3370" y="1939"/>
                  </a:lnTo>
                  <a:lnTo>
                    <a:pt x="3366" y="1918"/>
                  </a:lnTo>
                  <a:lnTo>
                    <a:pt x="3359" y="1895"/>
                  </a:lnTo>
                  <a:lnTo>
                    <a:pt x="3352" y="1871"/>
                  </a:lnTo>
                  <a:lnTo>
                    <a:pt x="3340" y="1844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i="0" dirty="0">
                <a:latin typeface="Helvetica" pitchFamily="2" charset="0"/>
              </a:endParaRPr>
            </a:p>
          </p:txBody>
        </p:sp>
        <p:sp>
          <p:nvSpPr>
            <p:cNvPr id="1036" name="Freeform 15">
              <a:extLst>
                <a:ext uri="{FF2B5EF4-FFF2-40B4-BE49-F238E27FC236}">
                  <a16:creationId xmlns:a16="http://schemas.microsoft.com/office/drawing/2014/main" id="{6FA64304-FB80-7560-7D48-69B6880A6E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76288" y="703263"/>
              <a:ext cx="33338" cy="38100"/>
            </a:xfrm>
            <a:custGeom>
              <a:avLst/>
              <a:gdLst>
                <a:gd name="T0" fmla="*/ 0 w 304"/>
                <a:gd name="T1" fmla="*/ 0 h 338"/>
                <a:gd name="T2" fmla="*/ 0 w 304"/>
                <a:gd name="T3" fmla="*/ 0 h 338"/>
                <a:gd name="T4" fmla="*/ 0 w 304"/>
                <a:gd name="T5" fmla="*/ 0 h 338"/>
                <a:gd name="T6" fmla="*/ 0 w 304"/>
                <a:gd name="T7" fmla="*/ 0 h 338"/>
                <a:gd name="T8" fmla="*/ 0 w 304"/>
                <a:gd name="T9" fmla="*/ 0 h 338"/>
                <a:gd name="T10" fmla="*/ 0 w 304"/>
                <a:gd name="T11" fmla="*/ 0 h 338"/>
                <a:gd name="T12" fmla="*/ 0 w 304"/>
                <a:gd name="T13" fmla="*/ 0 h 338"/>
                <a:gd name="T14" fmla="*/ 0 w 304"/>
                <a:gd name="T15" fmla="*/ 0 h 338"/>
                <a:gd name="T16" fmla="*/ 0 w 304"/>
                <a:gd name="T17" fmla="*/ 0 h 338"/>
                <a:gd name="T18" fmla="*/ 0 w 304"/>
                <a:gd name="T19" fmla="*/ 0 h 338"/>
                <a:gd name="T20" fmla="*/ 0 w 304"/>
                <a:gd name="T21" fmla="*/ 0 h 338"/>
                <a:gd name="T22" fmla="*/ 0 w 304"/>
                <a:gd name="T23" fmla="*/ 0 h 338"/>
                <a:gd name="T24" fmla="*/ 0 w 304"/>
                <a:gd name="T25" fmla="*/ 0 h 338"/>
                <a:gd name="T26" fmla="*/ 0 w 304"/>
                <a:gd name="T27" fmla="*/ 0 h 338"/>
                <a:gd name="T28" fmla="*/ 0 w 304"/>
                <a:gd name="T29" fmla="*/ 0 h 338"/>
                <a:gd name="T30" fmla="*/ 0 w 304"/>
                <a:gd name="T31" fmla="*/ 0 h 338"/>
                <a:gd name="T32" fmla="*/ 0 w 304"/>
                <a:gd name="T33" fmla="*/ 0 h 338"/>
                <a:gd name="T34" fmla="*/ 0 w 304"/>
                <a:gd name="T35" fmla="*/ 0 h 338"/>
                <a:gd name="T36" fmla="*/ 0 w 304"/>
                <a:gd name="T37" fmla="*/ 0 h 338"/>
                <a:gd name="T38" fmla="*/ 0 w 304"/>
                <a:gd name="T39" fmla="*/ 0 h 338"/>
                <a:gd name="T40" fmla="*/ 0 w 304"/>
                <a:gd name="T41" fmla="*/ 0 h 338"/>
                <a:gd name="T42" fmla="*/ 0 w 304"/>
                <a:gd name="T43" fmla="*/ 0 h 338"/>
                <a:gd name="T44" fmla="*/ 0 w 304"/>
                <a:gd name="T45" fmla="*/ 0 h 338"/>
                <a:gd name="T46" fmla="*/ 0 w 304"/>
                <a:gd name="T47" fmla="*/ 0 h 338"/>
                <a:gd name="T48" fmla="*/ 0 w 304"/>
                <a:gd name="T49" fmla="*/ 0 h 338"/>
                <a:gd name="T50" fmla="*/ 0 w 304"/>
                <a:gd name="T51" fmla="*/ 0 h 338"/>
                <a:gd name="T52" fmla="*/ 0 w 304"/>
                <a:gd name="T53" fmla="*/ 0 h 338"/>
                <a:gd name="T54" fmla="*/ 0 w 304"/>
                <a:gd name="T55" fmla="*/ 0 h 338"/>
                <a:gd name="T56" fmla="*/ 0 w 304"/>
                <a:gd name="T57" fmla="*/ 0 h 338"/>
                <a:gd name="T58" fmla="*/ 0 w 304"/>
                <a:gd name="T59" fmla="*/ 0 h 338"/>
                <a:gd name="T60" fmla="*/ 0 w 304"/>
                <a:gd name="T61" fmla="*/ 0 h 338"/>
                <a:gd name="T62" fmla="*/ 0 w 304"/>
                <a:gd name="T63" fmla="*/ 0 h 338"/>
                <a:gd name="T64" fmla="*/ 0 w 304"/>
                <a:gd name="T65" fmla="*/ 0 h 338"/>
                <a:gd name="T66" fmla="*/ 0 w 304"/>
                <a:gd name="T67" fmla="*/ 0 h 338"/>
                <a:gd name="T68" fmla="*/ 0 w 304"/>
                <a:gd name="T69" fmla="*/ 0 h 338"/>
                <a:gd name="T70" fmla="*/ 0 w 304"/>
                <a:gd name="T71" fmla="*/ 0 h 338"/>
                <a:gd name="T72" fmla="*/ 0 w 304"/>
                <a:gd name="T73" fmla="*/ 0 h 338"/>
                <a:gd name="T74" fmla="*/ 0 w 304"/>
                <a:gd name="T75" fmla="*/ 0 h 338"/>
                <a:gd name="T76" fmla="*/ 0 w 304"/>
                <a:gd name="T77" fmla="*/ 0 h 338"/>
                <a:gd name="T78" fmla="*/ 0 w 304"/>
                <a:gd name="T79" fmla="*/ 0 h 338"/>
                <a:gd name="T80" fmla="*/ 0 w 304"/>
                <a:gd name="T81" fmla="*/ 0 h 338"/>
                <a:gd name="T82" fmla="*/ 0 w 304"/>
                <a:gd name="T83" fmla="*/ 0 h 338"/>
                <a:gd name="T84" fmla="*/ 0 w 304"/>
                <a:gd name="T85" fmla="*/ 0 h 338"/>
                <a:gd name="T86" fmla="*/ 0 w 304"/>
                <a:gd name="T87" fmla="*/ 0 h 338"/>
                <a:gd name="T88" fmla="*/ 0 w 304"/>
                <a:gd name="T89" fmla="*/ 0 h 338"/>
                <a:gd name="T90" fmla="*/ 0 w 304"/>
                <a:gd name="T91" fmla="*/ 0 h 338"/>
                <a:gd name="T92" fmla="*/ 0 w 304"/>
                <a:gd name="T93" fmla="*/ 0 h 338"/>
                <a:gd name="T94" fmla="*/ 0 w 304"/>
                <a:gd name="T95" fmla="*/ 0 h 338"/>
                <a:gd name="T96" fmla="*/ 0 w 304"/>
                <a:gd name="T97" fmla="*/ 0 h 338"/>
                <a:gd name="T98" fmla="*/ 0 w 304"/>
                <a:gd name="T99" fmla="*/ 0 h 338"/>
                <a:gd name="T100" fmla="*/ 0 w 304"/>
                <a:gd name="T101" fmla="*/ 0 h 338"/>
                <a:gd name="T102" fmla="*/ 0 w 304"/>
                <a:gd name="T103" fmla="*/ 0 h 338"/>
                <a:gd name="T104" fmla="*/ 0 w 304"/>
                <a:gd name="T105" fmla="*/ 0 h 338"/>
                <a:gd name="T106" fmla="*/ 0 w 304"/>
                <a:gd name="T107" fmla="*/ 0 h 338"/>
                <a:gd name="T108" fmla="*/ 0 w 304"/>
                <a:gd name="T109" fmla="*/ 0 h 338"/>
                <a:gd name="T110" fmla="*/ 0 w 304"/>
                <a:gd name="T111" fmla="*/ 0 h 338"/>
                <a:gd name="T112" fmla="*/ 0 w 304"/>
                <a:gd name="T113" fmla="*/ 0 h 338"/>
                <a:gd name="T114" fmla="*/ 0 w 304"/>
                <a:gd name="T115" fmla="*/ 0 h 338"/>
                <a:gd name="T116" fmla="*/ 0 w 304"/>
                <a:gd name="T117" fmla="*/ 0 h 338"/>
                <a:gd name="T118" fmla="*/ 0 w 304"/>
                <a:gd name="T119" fmla="*/ 0 h 338"/>
                <a:gd name="T120" fmla="*/ 0 w 304"/>
                <a:gd name="T121" fmla="*/ 0 h 338"/>
                <a:gd name="T122" fmla="*/ 0 w 304"/>
                <a:gd name="T123" fmla="*/ 0 h 33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04" h="338">
                  <a:moveTo>
                    <a:pt x="223" y="12"/>
                  </a:moveTo>
                  <a:lnTo>
                    <a:pt x="245" y="19"/>
                  </a:lnTo>
                  <a:lnTo>
                    <a:pt x="267" y="29"/>
                  </a:lnTo>
                  <a:lnTo>
                    <a:pt x="287" y="38"/>
                  </a:lnTo>
                  <a:lnTo>
                    <a:pt x="304" y="50"/>
                  </a:lnTo>
                  <a:lnTo>
                    <a:pt x="275" y="143"/>
                  </a:lnTo>
                  <a:lnTo>
                    <a:pt x="238" y="131"/>
                  </a:lnTo>
                  <a:lnTo>
                    <a:pt x="237" y="117"/>
                  </a:lnTo>
                  <a:lnTo>
                    <a:pt x="235" y="105"/>
                  </a:lnTo>
                  <a:lnTo>
                    <a:pt x="234" y="91"/>
                  </a:lnTo>
                  <a:lnTo>
                    <a:pt x="235" y="79"/>
                  </a:lnTo>
                  <a:lnTo>
                    <a:pt x="227" y="73"/>
                  </a:lnTo>
                  <a:lnTo>
                    <a:pt x="218" y="67"/>
                  </a:lnTo>
                  <a:lnTo>
                    <a:pt x="205" y="60"/>
                  </a:lnTo>
                  <a:lnTo>
                    <a:pt x="191" y="55"/>
                  </a:lnTo>
                  <a:lnTo>
                    <a:pt x="182" y="52"/>
                  </a:lnTo>
                  <a:lnTo>
                    <a:pt x="172" y="51"/>
                  </a:lnTo>
                  <a:lnTo>
                    <a:pt x="164" y="51"/>
                  </a:lnTo>
                  <a:lnTo>
                    <a:pt x="155" y="53"/>
                  </a:lnTo>
                  <a:lnTo>
                    <a:pt x="148" y="56"/>
                  </a:lnTo>
                  <a:lnTo>
                    <a:pt x="142" y="60"/>
                  </a:lnTo>
                  <a:lnTo>
                    <a:pt x="139" y="65"/>
                  </a:lnTo>
                  <a:lnTo>
                    <a:pt x="136" y="68"/>
                  </a:lnTo>
                  <a:lnTo>
                    <a:pt x="134" y="72"/>
                  </a:lnTo>
                  <a:lnTo>
                    <a:pt x="132" y="77"/>
                  </a:lnTo>
                  <a:lnTo>
                    <a:pt x="131" y="83"/>
                  </a:lnTo>
                  <a:lnTo>
                    <a:pt x="131" y="89"/>
                  </a:lnTo>
                  <a:lnTo>
                    <a:pt x="131" y="94"/>
                  </a:lnTo>
                  <a:lnTo>
                    <a:pt x="133" y="99"/>
                  </a:lnTo>
                  <a:lnTo>
                    <a:pt x="135" y="105"/>
                  </a:lnTo>
                  <a:lnTo>
                    <a:pt x="137" y="110"/>
                  </a:lnTo>
                  <a:lnTo>
                    <a:pt x="142" y="115"/>
                  </a:lnTo>
                  <a:lnTo>
                    <a:pt x="146" y="121"/>
                  </a:lnTo>
                  <a:lnTo>
                    <a:pt x="155" y="130"/>
                  </a:lnTo>
                  <a:lnTo>
                    <a:pt x="167" y="140"/>
                  </a:lnTo>
                  <a:lnTo>
                    <a:pt x="180" y="150"/>
                  </a:lnTo>
                  <a:lnTo>
                    <a:pt x="192" y="160"/>
                  </a:lnTo>
                  <a:lnTo>
                    <a:pt x="205" y="171"/>
                  </a:lnTo>
                  <a:lnTo>
                    <a:pt x="216" y="182"/>
                  </a:lnTo>
                  <a:lnTo>
                    <a:pt x="227" y="195"/>
                  </a:lnTo>
                  <a:lnTo>
                    <a:pt x="235" y="207"/>
                  </a:lnTo>
                  <a:lnTo>
                    <a:pt x="240" y="215"/>
                  </a:lnTo>
                  <a:lnTo>
                    <a:pt x="242" y="222"/>
                  </a:lnTo>
                  <a:lnTo>
                    <a:pt x="244" y="229"/>
                  </a:lnTo>
                  <a:lnTo>
                    <a:pt x="246" y="238"/>
                  </a:lnTo>
                  <a:lnTo>
                    <a:pt x="246" y="246"/>
                  </a:lnTo>
                  <a:lnTo>
                    <a:pt x="245" y="255"/>
                  </a:lnTo>
                  <a:lnTo>
                    <a:pt x="244" y="264"/>
                  </a:lnTo>
                  <a:lnTo>
                    <a:pt x="242" y="274"/>
                  </a:lnTo>
                  <a:lnTo>
                    <a:pt x="238" y="283"/>
                  </a:lnTo>
                  <a:lnTo>
                    <a:pt x="232" y="293"/>
                  </a:lnTo>
                  <a:lnTo>
                    <a:pt x="227" y="301"/>
                  </a:lnTo>
                  <a:lnTo>
                    <a:pt x="220" y="310"/>
                  </a:lnTo>
                  <a:lnTo>
                    <a:pt x="212" y="316"/>
                  </a:lnTo>
                  <a:lnTo>
                    <a:pt x="204" y="322"/>
                  </a:lnTo>
                  <a:lnTo>
                    <a:pt x="194" y="328"/>
                  </a:lnTo>
                  <a:lnTo>
                    <a:pt x="184" y="332"/>
                  </a:lnTo>
                  <a:lnTo>
                    <a:pt x="173" y="335"/>
                  </a:lnTo>
                  <a:lnTo>
                    <a:pt x="162" y="337"/>
                  </a:lnTo>
                  <a:lnTo>
                    <a:pt x="149" y="338"/>
                  </a:lnTo>
                  <a:lnTo>
                    <a:pt x="135" y="338"/>
                  </a:lnTo>
                  <a:lnTo>
                    <a:pt x="122" y="338"/>
                  </a:lnTo>
                  <a:lnTo>
                    <a:pt x="107" y="336"/>
                  </a:lnTo>
                  <a:lnTo>
                    <a:pt x="92" y="332"/>
                  </a:lnTo>
                  <a:lnTo>
                    <a:pt x="76" y="328"/>
                  </a:lnTo>
                  <a:lnTo>
                    <a:pt x="56" y="321"/>
                  </a:lnTo>
                  <a:lnTo>
                    <a:pt x="36" y="313"/>
                  </a:lnTo>
                  <a:lnTo>
                    <a:pt x="17" y="303"/>
                  </a:lnTo>
                  <a:lnTo>
                    <a:pt x="0" y="295"/>
                  </a:lnTo>
                  <a:lnTo>
                    <a:pt x="29" y="205"/>
                  </a:lnTo>
                  <a:lnTo>
                    <a:pt x="66" y="217"/>
                  </a:lnTo>
                  <a:lnTo>
                    <a:pt x="67" y="231"/>
                  </a:lnTo>
                  <a:lnTo>
                    <a:pt x="69" y="244"/>
                  </a:lnTo>
                  <a:lnTo>
                    <a:pt x="69" y="258"/>
                  </a:lnTo>
                  <a:lnTo>
                    <a:pt x="68" y="269"/>
                  </a:lnTo>
                  <a:lnTo>
                    <a:pt x="74" y="274"/>
                  </a:lnTo>
                  <a:lnTo>
                    <a:pt x="82" y="279"/>
                  </a:lnTo>
                  <a:lnTo>
                    <a:pt x="93" y="283"/>
                  </a:lnTo>
                  <a:lnTo>
                    <a:pt x="103" y="288"/>
                  </a:lnTo>
                  <a:lnTo>
                    <a:pt x="113" y="290"/>
                  </a:lnTo>
                  <a:lnTo>
                    <a:pt x="123" y="291"/>
                  </a:lnTo>
                  <a:lnTo>
                    <a:pt x="131" y="291"/>
                  </a:lnTo>
                  <a:lnTo>
                    <a:pt x="138" y="289"/>
                  </a:lnTo>
                  <a:lnTo>
                    <a:pt x="146" y="285"/>
                  </a:lnTo>
                  <a:lnTo>
                    <a:pt x="151" y="280"/>
                  </a:lnTo>
                  <a:lnTo>
                    <a:pt x="155" y="274"/>
                  </a:lnTo>
                  <a:lnTo>
                    <a:pt x="160" y="265"/>
                  </a:lnTo>
                  <a:lnTo>
                    <a:pt x="161" y="260"/>
                  </a:lnTo>
                  <a:lnTo>
                    <a:pt x="161" y="255"/>
                  </a:lnTo>
                  <a:lnTo>
                    <a:pt x="160" y="250"/>
                  </a:lnTo>
                  <a:lnTo>
                    <a:pt x="158" y="244"/>
                  </a:lnTo>
                  <a:lnTo>
                    <a:pt x="156" y="239"/>
                  </a:lnTo>
                  <a:lnTo>
                    <a:pt x="153" y="235"/>
                  </a:lnTo>
                  <a:lnTo>
                    <a:pt x="149" y="229"/>
                  </a:lnTo>
                  <a:lnTo>
                    <a:pt x="145" y="224"/>
                  </a:lnTo>
                  <a:lnTo>
                    <a:pt x="124" y="205"/>
                  </a:lnTo>
                  <a:lnTo>
                    <a:pt x="98" y="184"/>
                  </a:lnTo>
                  <a:lnTo>
                    <a:pt x="86" y="173"/>
                  </a:lnTo>
                  <a:lnTo>
                    <a:pt x="73" y="162"/>
                  </a:lnTo>
                  <a:lnTo>
                    <a:pt x="62" y="149"/>
                  </a:lnTo>
                  <a:lnTo>
                    <a:pt x="54" y="136"/>
                  </a:lnTo>
                  <a:lnTo>
                    <a:pt x="50" y="129"/>
                  </a:lnTo>
                  <a:lnTo>
                    <a:pt x="47" y="122"/>
                  </a:lnTo>
                  <a:lnTo>
                    <a:pt x="44" y="114"/>
                  </a:lnTo>
                  <a:lnTo>
                    <a:pt x="43" y="106"/>
                  </a:lnTo>
                  <a:lnTo>
                    <a:pt x="43" y="97"/>
                  </a:lnTo>
                  <a:lnTo>
                    <a:pt x="43" y="89"/>
                  </a:lnTo>
                  <a:lnTo>
                    <a:pt x="44" y="79"/>
                  </a:lnTo>
                  <a:lnTo>
                    <a:pt x="48" y="70"/>
                  </a:lnTo>
                  <a:lnTo>
                    <a:pt x="52" y="60"/>
                  </a:lnTo>
                  <a:lnTo>
                    <a:pt x="56" y="50"/>
                  </a:lnTo>
                  <a:lnTo>
                    <a:pt x="62" y="41"/>
                  </a:lnTo>
                  <a:lnTo>
                    <a:pt x="70" y="33"/>
                  </a:lnTo>
                  <a:lnTo>
                    <a:pt x="78" y="26"/>
                  </a:lnTo>
                  <a:lnTo>
                    <a:pt x="87" y="19"/>
                  </a:lnTo>
                  <a:lnTo>
                    <a:pt x="97" y="14"/>
                  </a:lnTo>
                  <a:lnTo>
                    <a:pt x="108" y="9"/>
                  </a:lnTo>
                  <a:lnTo>
                    <a:pt x="119" y="5"/>
                  </a:lnTo>
                  <a:lnTo>
                    <a:pt x="132" y="2"/>
                  </a:lnTo>
                  <a:lnTo>
                    <a:pt x="146" y="1"/>
                  </a:lnTo>
                  <a:lnTo>
                    <a:pt x="160" y="0"/>
                  </a:lnTo>
                  <a:lnTo>
                    <a:pt x="174" y="1"/>
                  </a:lnTo>
                  <a:lnTo>
                    <a:pt x="190" y="3"/>
                  </a:lnTo>
                  <a:lnTo>
                    <a:pt x="206" y="7"/>
                  </a:lnTo>
                  <a:lnTo>
                    <a:pt x="223" y="12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i="0" dirty="0">
                <a:latin typeface="Helvetica" pitchFamily="2" charset="0"/>
              </a:endParaRPr>
            </a:p>
          </p:txBody>
        </p:sp>
        <p:sp>
          <p:nvSpPr>
            <p:cNvPr id="1037" name="Freeform 16">
              <a:extLst>
                <a:ext uri="{FF2B5EF4-FFF2-40B4-BE49-F238E27FC236}">
                  <a16:creationId xmlns:a16="http://schemas.microsoft.com/office/drawing/2014/main" id="{887A4D77-B95B-DF73-7EDE-D85C63344AD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35013" y="684213"/>
              <a:ext cx="36513" cy="42863"/>
            </a:xfrm>
            <a:custGeom>
              <a:avLst/>
              <a:gdLst>
                <a:gd name="T0" fmla="*/ 0 w 311"/>
                <a:gd name="T1" fmla="*/ 0 h 374"/>
                <a:gd name="T2" fmla="*/ 0 w 311"/>
                <a:gd name="T3" fmla="*/ 0 h 374"/>
                <a:gd name="T4" fmla="*/ 0 w 311"/>
                <a:gd name="T5" fmla="*/ 0 h 374"/>
                <a:gd name="T6" fmla="*/ 0 w 311"/>
                <a:gd name="T7" fmla="*/ 0 h 374"/>
                <a:gd name="T8" fmla="*/ 0 w 311"/>
                <a:gd name="T9" fmla="*/ 0 h 374"/>
                <a:gd name="T10" fmla="*/ 0 w 311"/>
                <a:gd name="T11" fmla="*/ 0 h 374"/>
                <a:gd name="T12" fmla="*/ 0 w 311"/>
                <a:gd name="T13" fmla="*/ 0 h 374"/>
                <a:gd name="T14" fmla="*/ 0 w 311"/>
                <a:gd name="T15" fmla="*/ 0 h 374"/>
                <a:gd name="T16" fmla="*/ 0 w 311"/>
                <a:gd name="T17" fmla="*/ 0 h 374"/>
                <a:gd name="T18" fmla="*/ 0 w 311"/>
                <a:gd name="T19" fmla="*/ 0 h 374"/>
                <a:gd name="T20" fmla="*/ 0 w 311"/>
                <a:gd name="T21" fmla="*/ 0 h 374"/>
                <a:gd name="T22" fmla="*/ 0 w 311"/>
                <a:gd name="T23" fmla="*/ 0 h 374"/>
                <a:gd name="T24" fmla="*/ 0 w 311"/>
                <a:gd name="T25" fmla="*/ 0 h 374"/>
                <a:gd name="T26" fmla="*/ 0 w 311"/>
                <a:gd name="T27" fmla="*/ 0 h 374"/>
                <a:gd name="T28" fmla="*/ 0 w 311"/>
                <a:gd name="T29" fmla="*/ 0 h 374"/>
                <a:gd name="T30" fmla="*/ 0 w 311"/>
                <a:gd name="T31" fmla="*/ 0 h 374"/>
                <a:gd name="T32" fmla="*/ 0 w 311"/>
                <a:gd name="T33" fmla="*/ 0 h 374"/>
                <a:gd name="T34" fmla="*/ 0 w 311"/>
                <a:gd name="T35" fmla="*/ 0 h 374"/>
                <a:gd name="T36" fmla="*/ 0 w 311"/>
                <a:gd name="T37" fmla="*/ 0 h 374"/>
                <a:gd name="T38" fmla="*/ 0 w 311"/>
                <a:gd name="T39" fmla="*/ 0 h 374"/>
                <a:gd name="T40" fmla="*/ 0 w 311"/>
                <a:gd name="T41" fmla="*/ 0 h 374"/>
                <a:gd name="T42" fmla="*/ 0 w 311"/>
                <a:gd name="T43" fmla="*/ 0 h 374"/>
                <a:gd name="T44" fmla="*/ 0 w 311"/>
                <a:gd name="T45" fmla="*/ 0 h 374"/>
                <a:gd name="T46" fmla="*/ 0 w 311"/>
                <a:gd name="T47" fmla="*/ 0 h 374"/>
                <a:gd name="T48" fmla="*/ 0 w 311"/>
                <a:gd name="T49" fmla="*/ 0 h 37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11" h="374">
                  <a:moveTo>
                    <a:pt x="311" y="83"/>
                  </a:moveTo>
                  <a:lnTo>
                    <a:pt x="295" y="110"/>
                  </a:lnTo>
                  <a:lnTo>
                    <a:pt x="283" y="110"/>
                  </a:lnTo>
                  <a:lnTo>
                    <a:pt x="271" y="110"/>
                  </a:lnTo>
                  <a:lnTo>
                    <a:pt x="258" y="109"/>
                  </a:lnTo>
                  <a:lnTo>
                    <a:pt x="245" y="107"/>
                  </a:lnTo>
                  <a:lnTo>
                    <a:pt x="134" y="308"/>
                  </a:lnTo>
                  <a:lnTo>
                    <a:pt x="141" y="316"/>
                  </a:lnTo>
                  <a:lnTo>
                    <a:pt x="149" y="327"/>
                  </a:lnTo>
                  <a:lnTo>
                    <a:pt x="156" y="337"/>
                  </a:lnTo>
                  <a:lnTo>
                    <a:pt x="162" y="348"/>
                  </a:lnTo>
                  <a:lnTo>
                    <a:pt x="147" y="374"/>
                  </a:lnTo>
                  <a:lnTo>
                    <a:pt x="0" y="292"/>
                  </a:lnTo>
                  <a:lnTo>
                    <a:pt x="14" y="265"/>
                  </a:lnTo>
                  <a:lnTo>
                    <a:pt x="27" y="265"/>
                  </a:lnTo>
                  <a:lnTo>
                    <a:pt x="40" y="265"/>
                  </a:lnTo>
                  <a:lnTo>
                    <a:pt x="52" y="266"/>
                  </a:lnTo>
                  <a:lnTo>
                    <a:pt x="64" y="269"/>
                  </a:lnTo>
                  <a:lnTo>
                    <a:pt x="177" y="68"/>
                  </a:lnTo>
                  <a:lnTo>
                    <a:pt x="168" y="58"/>
                  </a:lnTo>
                  <a:lnTo>
                    <a:pt x="160" y="49"/>
                  </a:lnTo>
                  <a:lnTo>
                    <a:pt x="154" y="38"/>
                  </a:lnTo>
                  <a:lnTo>
                    <a:pt x="147" y="27"/>
                  </a:lnTo>
                  <a:lnTo>
                    <a:pt x="162" y="0"/>
                  </a:lnTo>
                  <a:lnTo>
                    <a:pt x="311" y="83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i="0" dirty="0">
                <a:latin typeface="Helvetica" pitchFamily="2" charset="0"/>
              </a:endParaRPr>
            </a:p>
          </p:txBody>
        </p:sp>
        <p:sp>
          <p:nvSpPr>
            <p:cNvPr id="1038" name="Freeform 17">
              <a:extLst>
                <a:ext uri="{FF2B5EF4-FFF2-40B4-BE49-F238E27FC236}">
                  <a16:creationId xmlns:a16="http://schemas.microsoft.com/office/drawing/2014/main" id="{6D167F19-5BA2-9954-83EF-951C5635B21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90563" y="654050"/>
              <a:ext cx="44450" cy="42863"/>
            </a:xfrm>
            <a:custGeom>
              <a:avLst/>
              <a:gdLst>
                <a:gd name="T0" fmla="*/ 0 w 387"/>
                <a:gd name="T1" fmla="*/ 0 h 371"/>
                <a:gd name="T2" fmla="*/ 0 w 387"/>
                <a:gd name="T3" fmla="*/ 0 h 371"/>
                <a:gd name="T4" fmla="*/ 0 w 387"/>
                <a:gd name="T5" fmla="*/ 0 h 371"/>
                <a:gd name="T6" fmla="*/ 0 w 387"/>
                <a:gd name="T7" fmla="*/ 0 h 371"/>
                <a:gd name="T8" fmla="*/ 0 w 387"/>
                <a:gd name="T9" fmla="*/ 0 h 371"/>
                <a:gd name="T10" fmla="*/ 0 w 387"/>
                <a:gd name="T11" fmla="*/ 0 h 371"/>
                <a:gd name="T12" fmla="*/ 0 w 387"/>
                <a:gd name="T13" fmla="*/ 0 h 371"/>
                <a:gd name="T14" fmla="*/ 0 w 387"/>
                <a:gd name="T15" fmla="*/ 0 h 371"/>
                <a:gd name="T16" fmla="*/ 0 w 387"/>
                <a:gd name="T17" fmla="*/ 0 h 371"/>
                <a:gd name="T18" fmla="*/ 0 w 387"/>
                <a:gd name="T19" fmla="*/ 0 h 371"/>
                <a:gd name="T20" fmla="*/ 0 w 387"/>
                <a:gd name="T21" fmla="*/ 0 h 371"/>
                <a:gd name="T22" fmla="*/ 0 w 387"/>
                <a:gd name="T23" fmla="*/ 0 h 371"/>
                <a:gd name="T24" fmla="*/ 0 w 387"/>
                <a:gd name="T25" fmla="*/ 0 h 371"/>
                <a:gd name="T26" fmla="*/ 0 w 387"/>
                <a:gd name="T27" fmla="*/ 0 h 371"/>
                <a:gd name="T28" fmla="*/ 0 w 387"/>
                <a:gd name="T29" fmla="*/ 0 h 371"/>
                <a:gd name="T30" fmla="*/ 0 w 387"/>
                <a:gd name="T31" fmla="*/ 0 h 371"/>
                <a:gd name="T32" fmla="*/ 0 w 387"/>
                <a:gd name="T33" fmla="*/ 0 h 371"/>
                <a:gd name="T34" fmla="*/ 0 w 387"/>
                <a:gd name="T35" fmla="*/ 0 h 371"/>
                <a:gd name="T36" fmla="*/ 0 w 387"/>
                <a:gd name="T37" fmla="*/ 0 h 371"/>
                <a:gd name="T38" fmla="*/ 0 w 387"/>
                <a:gd name="T39" fmla="*/ 0 h 371"/>
                <a:gd name="T40" fmla="*/ 0 w 387"/>
                <a:gd name="T41" fmla="*/ 0 h 371"/>
                <a:gd name="T42" fmla="*/ 0 w 387"/>
                <a:gd name="T43" fmla="*/ 0 h 371"/>
                <a:gd name="T44" fmla="*/ 0 w 387"/>
                <a:gd name="T45" fmla="*/ 0 h 371"/>
                <a:gd name="T46" fmla="*/ 0 w 387"/>
                <a:gd name="T47" fmla="*/ 0 h 371"/>
                <a:gd name="T48" fmla="*/ 0 w 387"/>
                <a:gd name="T49" fmla="*/ 0 h 371"/>
                <a:gd name="T50" fmla="*/ 0 w 387"/>
                <a:gd name="T51" fmla="*/ 0 h 371"/>
                <a:gd name="T52" fmla="*/ 0 w 387"/>
                <a:gd name="T53" fmla="*/ 0 h 371"/>
                <a:gd name="T54" fmla="*/ 0 w 387"/>
                <a:gd name="T55" fmla="*/ 0 h 371"/>
                <a:gd name="T56" fmla="*/ 0 w 387"/>
                <a:gd name="T57" fmla="*/ 0 h 371"/>
                <a:gd name="T58" fmla="*/ 0 w 387"/>
                <a:gd name="T59" fmla="*/ 0 h 371"/>
                <a:gd name="T60" fmla="*/ 0 w 387"/>
                <a:gd name="T61" fmla="*/ 0 h 371"/>
                <a:gd name="T62" fmla="*/ 0 w 387"/>
                <a:gd name="T63" fmla="*/ 0 h 371"/>
                <a:gd name="T64" fmla="*/ 0 w 387"/>
                <a:gd name="T65" fmla="*/ 0 h 371"/>
                <a:gd name="T66" fmla="*/ 0 w 387"/>
                <a:gd name="T67" fmla="*/ 0 h 371"/>
                <a:gd name="T68" fmla="*/ 0 w 387"/>
                <a:gd name="T69" fmla="*/ 0 h 371"/>
                <a:gd name="T70" fmla="*/ 0 w 387"/>
                <a:gd name="T71" fmla="*/ 0 h 371"/>
                <a:gd name="T72" fmla="*/ 0 w 387"/>
                <a:gd name="T73" fmla="*/ 0 h 371"/>
                <a:gd name="T74" fmla="*/ 0 w 387"/>
                <a:gd name="T75" fmla="*/ 0 h 371"/>
                <a:gd name="T76" fmla="*/ 0 w 387"/>
                <a:gd name="T77" fmla="*/ 0 h 371"/>
                <a:gd name="T78" fmla="*/ 0 w 387"/>
                <a:gd name="T79" fmla="*/ 0 h 371"/>
                <a:gd name="T80" fmla="*/ 0 w 387"/>
                <a:gd name="T81" fmla="*/ 0 h 371"/>
                <a:gd name="T82" fmla="*/ 0 w 387"/>
                <a:gd name="T83" fmla="*/ 0 h 371"/>
                <a:gd name="T84" fmla="*/ 0 w 387"/>
                <a:gd name="T85" fmla="*/ 0 h 371"/>
                <a:gd name="T86" fmla="*/ 0 w 387"/>
                <a:gd name="T87" fmla="*/ 0 h 371"/>
                <a:gd name="T88" fmla="*/ 0 w 387"/>
                <a:gd name="T89" fmla="*/ 0 h 371"/>
                <a:gd name="T90" fmla="*/ 0 w 387"/>
                <a:gd name="T91" fmla="*/ 0 h 371"/>
                <a:gd name="T92" fmla="*/ 0 w 387"/>
                <a:gd name="T93" fmla="*/ 0 h 371"/>
                <a:gd name="T94" fmla="*/ 0 w 387"/>
                <a:gd name="T95" fmla="*/ 0 h 371"/>
                <a:gd name="T96" fmla="*/ 0 w 387"/>
                <a:gd name="T97" fmla="*/ 0 h 371"/>
                <a:gd name="T98" fmla="*/ 0 w 387"/>
                <a:gd name="T99" fmla="*/ 0 h 371"/>
                <a:gd name="T100" fmla="*/ 0 w 387"/>
                <a:gd name="T101" fmla="*/ 0 h 371"/>
                <a:gd name="T102" fmla="*/ 0 w 387"/>
                <a:gd name="T103" fmla="*/ 0 h 37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87" h="371">
                  <a:moveTo>
                    <a:pt x="136" y="72"/>
                  </a:moveTo>
                  <a:lnTo>
                    <a:pt x="205" y="0"/>
                  </a:lnTo>
                  <a:lnTo>
                    <a:pt x="221" y="5"/>
                  </a:lnTo>
                  <a:lnTo>
                    <a:pt x="236" y="13"/>
                  </a:lnTo>
                  <a:lnTo>
                    <a:pt x="252" y="20"/>
                  </a:lnTo>
                  <a:lnTo>
                    <a:pt x="268" y="29"/>
                  </a:lnTo>
                  <a:lnTo>
                    <a:pt x="284" y="38"/>
                  </a:lnTo>
                  <a:lnTo>
                    <a:pt x="299" y="50"/>
                  </a:lnTo>
                  <a:lnTo>
                    <a:pt x="314" y="61"/>
                  </a:lnTo>
                  <a:lnTo>
                    <a:pt x="328" y="75"/>
                  </a:lnTo>
                  <a:lnTo>
                    <a:pt x="342" y="89"/>
                  </a:lnTo>
                  <a:lnTo>
                    <a:pt x="354" y="103"/>
                  </a:lnTo>
                  <a:lnTo>
                    <a:pt x="363" y="117"/>
                  </a:lnTo>
                  <a:lnTo>
                    <a:pt x="371" y="133"/>
                  </a:lnTo>
                  <a:lnTo>
                    <a:pt x="378" y="148"/>
                  </a:lnTo>
                  <a:lnTo>
                    <a:pt x="383" y="164"/>
                  </a:lnTo>
                  <a:lnTo>
                    <a:pt x="385" y="179"/>
                  </a:lnTo>
                  <a:lnTo>
                    <a:pt x="387" y="194"/>
                  </a:lnTo>
                  <a:lnTo>
                    <a:pt x="386" y="210"/>
                  </a:lnTo>
                  <a:lnTo>
                    <a:pt x="384" y="225"/>
                  </a:lnTo>
                  <a:lnTo>
                    <a:pt x="381" y="241"/>
                  </a:lnTo>
                  <a:lnTo>
                    <a:pt x="376" y="256"/>
                  </a:lnTo>
                  <a:lnTo>
                    <a:pt x="368" y="271"/>
                  </a:lnTo>
                  <a:lnTo>
                    <a:pt x="360" y="285"/>
                  </a:lnTo>
                  <a:lnTo>
                    <a:pt x="349" y="299"/>
                  </a:lnTo>
                  <a:lnTo>
                    <a:pt x="338" y="313"/>
                  </a:lnTo>
                  <a:lnTo>
                    <a:pt x="323" y="327"/>
                  </a:lnTo>
                  <a:lnTo>
                    <a:pt x="307" y="338"/>
                  </a:lnTo>
                  <a:lnTo>
                    <a:pt x="292" y="349"/>
                  </a:lnTo>
                  <a:lnTo>
                    <a:pt x="275" y="356"/>
                  </a:lnTo>
                  <a:lnTo>
                    <a:pt x="259" y="362"/>
                  </a:lnTo>
                  <a:lnTo>
                    <a:pt x="242" y="368"/>
                  </a:lnTo>
                  <a:lnTo>
                    <a:pt x="225" y="370"/>
                  </a:lnTo>
                  <a:lnTo>
                    <a:pt x="208" y="371"/>
                  </a:lnTo>
                  <a:lnTo>
                    <a:pt x="190" y="369"/>
                  </a:lnTo>
                  <a:lnTo>
                    <a:pt x="173" y="366"/>
                  </a:lnTo>
                  <a:lnTo>
                    <a:pt x="155" y="360"/>
                  </a:lnTo>
                  <a:lnTo>
                    <a:pt x="137" y="353"/>
                  </a:lnTo>
                  <a:lnTo>
                    <a:pt x="120" y="345"/>
                  </a:lnTo>
                  <a:lnTo>
                    <a:pt x="103" y="333"/>
                  </a:lnTo>
                  <a:lnTo>
                    <a:pt x="87" y="320"/>
                  </a:lnTo>
                  <a:lnTo>
                    <a:pt x="70" y="305"/>
                  </a:lnTo>
                  <a:lnTo>
                    <a:pt x="51" y="285"/>
                  </a:lnTo>
                  <a:lnTo>
                    <a:pt x="32" y="264"/>
                  </a:lnTo>
                  <a:lnTo>
                    <a:pt x="15" y="243"/>
                  </a:lnTo>
                  <a:lnTo>
                    <a:pt x="0" y="221"/>
                  </a:lnTo>
                  <a:lnTo>
                    <a:pt x="69" y="150"/>
                  </a:lnTo>
                  <a:lnTo>
                    <a:pt x="97" y="178"/>
                  </a:lnTo>
                  <a:lnTo>
                    <a:pt x="93" y="190"/>
                  </a:lnTo>
                  <a:lnTo>
                    <a:pt x="89" y="202"/>
                  </a:lnTo>
                  <a:lnTo>
                    <a:pt x="83" y="213"/>
                  </a:lnTo>
                  <a:lnTo>
                    <a:pt x="78" y="224"/>
                  </a:lnTo>
                  <a:lnTo>
                    <a:pt x="85" y="237"/>
                  </a:lnTo>
                  <a:lnTo>
                    <a:pt x="95" y="250"/>
                  </a:lnTo>
                  <a:lnTo>
                    <a:pt x="106" y="264"/>
                  </a:lnTo>
                  <a:lnTo>
                    <a:pt x="118" y="278"/>
                  </a:lnTo>
                  <a:lnTo>
                    <a:pt x="128" y="286"/>
                  </a:lnTo>
                  <a:lnTo>
                    <a:pt x="137" y="293"/>
                  </a:lnTo>
                  <a:lnTo>
                    <a:pt x="147" y="298"/>
                  </a:lnTo>
                  <a:lnTo>
                    <a:pt x="156" y="301"/>
                  </a:lnTo>
                  <a:lnTo>
                    <a:pt x="166" y="304"/>
                  </a:lnTo>
                  <a:lnTo>
                    <a:pt x="175" y="305"/>
                  </a:lnTo>
                  <a:lnTo>
                    <a:pt x="185" y="305"/>
                  </a:lnTo>
                  <a:lnTo>
                    <a:pt x="194" y="304"/>
                  </a:lnTo>
                  <a:lnTo>
                    <a:pt x="205" y="302"/>
                  </a:lnTo>
                  <a:lnTo>
                    <a:pt x="214" y="299"/>
                  </a:lnTo>
                  <a:lnTo>
                    <a:pt x="224" y="296"/>
                  </a:lnTo>
                  <a:lnTo>
                    <a:pt x="233" y="291"/>
                  </a:lnTo>
                  <a:lnTo>
                    <a:pt x="243" y="284"/>
                  </a:lnTo>
                  <a:lnTo>
                    <a:pt x="252" y="277"/>
                  </a:lnTo>
                  <a:lnTo>
                    <a:pt x="261" y="269"/>
                  </a:lnTo>
                  <a:lnTo>
                    <a:pt x="269" y="261"/>
                  </a:lnTo>
                  <a:lnTo>
                    <a:pt x="278" y="253"/>
                  </a:lnTo>
                  <a:lnTo>
                    <a:pt x="285" y="243"/>
                  </a:lnTo>
                  <a:lnTo>
                    <a:pt x="291" y="234"/>
                  </a:lnTo>
                  <a:lnTo>
                    <a:pt x="297" y="224"/>
                  </a:lnTo>
                  <a:lnTo>
                    <a:pt x="301" y="213"/>
                  </a:lnTo>
                  <a:lnTo>
                    <a:pt x="304" y="204"/>
                  </a:lnTo>
                  <a:lnTo>
                    <a:pt x="306" y="193"/>
                  </a:lnTo>
                  <a:lnTo>
                    <a:pt x="307" y="184"/>
                  </a:lnTo>
                  <a:lnTo>
                    <a:pt x="307" y="173"/>
                  </a:lnTo>
                  <a:lnTo>
                    <a:pt x="306" y="163"/>
                  </a:lnTo>
                  <a:lnTo>
                    <a:pt x="304" y="152"/>
                  </a:lnTo>
                  <a:lnTo>
                    <a:pt x="301" y="143"/>
                  </a:lnTo>
                  <a:lnTo>
                    <a:pt x="295" y="132"/>
                  </a:lnTo>
                  <a:lnTo>
                    <a:pt x="289" y="123"/>
                  </a:lnTo>
                  <a:lnTo>
                    <a:pt x="282" y="113"/>
                  </a:lnTo>
                  <a:lnTo>
                    <a:pt x="273" y="104"/>
                  </a:lnTo>
                  <a:lnTo>
                    <a:pt x="265" y="96"/>
                  </a:lnTo>
                  <a:lnTo>
                    <a:pt x="256" y="89"/>
                  </a:lnTo>
                  <a:lnTo>
                    <a:pt x="248" y="82"/>
                  </a:lnTo>
                  <a:lnTo>
                    <a:pt x="238" y="77"/>
                  </a:lnTo>
                  <a:lnTo>
                    <a:pt x="192" y="126"/>
                  </a:lnTo>
                  <a:lnTo>
                    <a:pt x="195" y="134"/>
                  </a:lnTo>
                  <a:lnTo>
                    <a:pt x="199" y="145"/>
                  </a:lnTo>
                  <a:lnTo>
                    <a:pt x="203" y="154"/>
                  </a:lnTo>
                  <a:lnTo>
                    <a:pt x="205" y="165"/>
                  </a:lnTo>
                  <a:lnTo>
                    <a:pt x="185" y="186"/>
                  </a:lnTo>
                  <a:lnTo>
                    <a:pt x="82" y="87"/>
                  </a:lnTo>
                  <a:lnTo>
                    <a:pt x="102" y="66"/>
                  </a:lnTo>
                  <a:lnTo>
                    <a:pt x="111" y="67"/>
                  </a:lnTo>
                  <a:lnTo>
                    <a:pt x="119" y="68"/>
                  </a:lnTo>
                  <a:lnTo>
                    <a:pt x="128" y="69"/>
                  </a:lnTo>
                  <a:lnTo>
                    <a:pt x="136" y="72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i="0" dirty="0">
                <a:latin typeface="Helvetica" pitchFamily="2" charset="0"/>
              </a:endParaRPr>
            </a:p>
          </p:txBody>
        </p:sp>
        <p:sp>
          <p:nvSpPr>
            <p:cNvPr id="1039" name="Freeform 18">
              <a:extLst>
                <a:ext uri="{FF2B5EF4-FFF2-40B4-BE49-F238E27FC236}">
                  <a16:creationId xmlns:a16="http://schemas.microsoft.com/office/drawing/2014/main" id="{3D31FAAC-E808-7B72-A86C-CA2D4855A8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3576" y="620713"/>
              <a:ext cx="42863" cy="36513"/>
            </a:xfrm>
            <a:custGeom>
              <a:avLst/>
              <a:gdLst>
                <a:gd name="T0" fmla="*/ 0 w 374"/>
                <a:gd name="T1" fmla="*/ 0 h 320"/>
                <a:gd name="T2" fmla="*/ 0 w 374"/>
                <a:gd name="T3" fmla="*/ 0 h 320"/>
                <a:gd name="T4" fmla="*/ 0 w 374"/>
                <a:gd name="T5" fmla="*/ 0 h 320"/>
                <a:gd name="T6" fmla="*/ 0 w 374"/>
                <a:gd name="T7" fmla="*/ 0 h 320"/>
                <a:gd name="T8" fmla="*/ 0 w 374"/>
                <a:gd name="T9" fmla="*/ 0 h 320"/>
                <a:gd name="T10" fmla="*/ 0 w 374"/>
                <a:gd name="T11" fmla="*/ 0 h 320"/>
                <a:gd name="T12" fmla="*/ 0 w 374"/>
                <a:gd name="T13" fmla="*/ 0 h 320"/>
                <a:gd name="T14" fmla="*/ 0 w 374"/>
                <a:gd name="T15" fmla="*/ 0 h 320"/>
                <a:gd name="T16" fmla="*/ 0 w 374"/>
                <a:gd name="T17" fmla="*/ 0 h 320"/>
                <a:gd name="T18" fmla="*/ 0 w 374"/>
                <a:gd name="T19" fmla="*/ 0 h 320"/>
                <a:gd name="T20" fmla="*/ 0 w 374"/>
                <a:gd name="T21" fmla="*/ 0 h 320"/>
                <a:gd name="T22" fmla="*/ 0 w 374"/>
                <a:gd name="T23" fmla="*/ 0 h 320"/>
                <a:gd name="T24" fmla="*/ 0 w 374"/>
                <a:gd name="T25" fmla="*/ 0 h 320"/>
                <a:gd name="T26" fmla="*/ 0 w 374"/>
                <a:gd name="T27" fmla="*/ 0 h 320"/>
                <a:gd name="T28" fmla="*/ 0 w 374"/>
                <a:gd name="T29" fmla="*/ 0 h 320"/>
                <a:gd name="T30" fmla="*/ 0 w 374"/>
                <a:gd name="T31" fmla="*/ 0 h 320"/>
                <a:gd name="T32" fmla="*/ 0 w 374"/>
                <a:gd name="T33" fmla="*/ 0 h 320"/>
                <a:gd name="T34" fmla="*/ 0 w 374"/>
                <a:gd name="T35" fmla="*/ 0 h 320"/>
                <a:gd name="T36" fmla="*/ 0 w 374"/>
                <a:gd name="T37" fmla="*/ 0 h 320"/>
                <a:gd name="T38" fmla="*/ 0 w 374"/>
                <a:gd name="T39" fmla="*/ 0 h 320"/>
                <a:gd name="T40" fmla="*/ 0 w 374"/>
                <a:gd name="T41" fmla="*/ 0 h 320"/>
                <a:gd name="T42" fmla="*/ 0 w 374"/>
                <a:gd name="T43" fmla="*/ 0 h 320"/>
                <a:gd name="T44" fmla="*/ 0 w 374"/>
                <a:gd name="T45" fmla="*/ 0 h 320"/>
                <a:gd name="T46" fmla="*/ 0 w 374"/>
                <a:gd name="T47" fmla="*/ 0 h 320"/>
                <a:gd name="T48" fmla="*/ 0 w 374"/>
                <a:gd name="T49" fmla="*/ 0 h 3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74" h="320">
                  <a:moveTo>
                    <a:pt x="374" y="145"/>
                  </a:moveTo>
                  <a:lnTo>
                    <a:pt x="348" y="161"/>
                  </a:lnTo>
                  <a:lnTo>
                    <a:pt x="336" y="156"/>
                  </a:lnTo>
                  <a:lnTo>
                    <a:pt x="325" y="149"/>
                  </a:lnTo>
                  <a:lnTo>
                    <a:pt x="315" y="142"/>
                  </a:lnTo>
                  <a:lnTo>
                    <a:pt x="305" y="135"/>
                  </a:lnTo>
                  <a:lnTo>
                    <a:pt x="109" y="255"/>
                  </a:lnTo>
                  <a:lnTo>
                    <a:pt x="112" y="267"/>
                  </a:lnTo>
                  <a:lnTo>
                    <a:pt x="113" y="279"/>
                  </a:lnTo>
                  <a:lnTo>
                    <a:pt x="114" y="292"/>
                  </a:lnTo>
                  <a:lnTo>
                    <a:pt x="114" y="305"/>
                  </a:lnTo>
                  <a:lnTo>
                    <a:pt x="89" y="320"/>
                  </a:lnTo>
                  <a:lnTo>
                    <a:pt x="0" y="176"/>
                  </a:lnTo>
                  <a:lnTo>
                    <a:pt x="27" y="160"/>
                  </a:lnTo>
                  <a:lnTo>
                    <a:pt x="37" y="165"/>
                  </a:lnTo>
                  <a:lnTo>
                    <a:pt x="48" y="173"/>
                  </a:lnTo>
                  <a:lnTo>
                    <a:pt x="58" y="179"/>
                  </a:lnTo>
                  <a:lnTo>
                    <a:pt x="68" y="187"/>
                  </a:lnTo>
                  <a:lnTo>
                    <a:pt x="264" y="67"/>
                  </a:lnTo>
                  <a:lnTo>
                    <a:pt x="261" y="54"/>
                  </a:lnTo>
                  <a:lnTo>
                    <a:pt x="260" y="42"/>
                  </a:lnTo>
                  <a:lnTo>
                    <a:pt x="259" y="29"/>
                  </a:lnTo>
                  <a:lnTo>
                    <a:pt x="259" y="17"/>
                  </a:lnTo>
                  <a:lnTo>
                    <a:pt x="285" y="0"/>
                  </a:lnTo>
                  <a:lnTo>
                    <a:pt x="374" y="145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i="0" dirty="0">
                <a:latin typeface="Helvetica" pitchFamily="2" charset="0"/>
              </a:endParaRPr>
            </a:p>
          </p:txBody>
        </p:sp>
        <p:sp>
          <p:nvSpPr>
            <p:cNvPr id="1040" name="Freeform 19">
              <a:extLst>
                <a:ext uri="{FF2B5EF4-FFF2-40B4-BE49-F238E27FC236}">
                  <a16:creationId xmlns:a16="http://schemas.microsoft.com/office/drawing/2014/main" id="{72666379-3099-5F78-D392-2A5D0C0023C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6113" y="579438"/>
              <a:ext cx="42863" cy="41275"/>
            </a:xfrm>
            <a:custGeom>
              <a:avLst/>
              <a:gdLst>
                <a:gd name="T0" fmla="*/ 0 w 373"/>
                <a:gd name="T1" fmla="*/ 0 h 359"/>
                <a:gd name="T2" fmla="*/ 0 w 373"/>
                <a:gd name="T3" fmla="*/ 0 h 359"/>
                <a:gd name="T4" fmla="*/ 0 w 373"/>
                <a:gd name="T5" fmla="*/ 0 h 359"/>
                <a:gd name="T6" fmla="*/ 0 w 373"/>
                <a:gd name="T7" fmla="*/ 0 h 359"/>
                <a:gd name="T8" fmla="*/ 0 w 373"/>
                <a:gd name="T9" fmla="*/ 0 h 359"/>
                <a:gd name="T10" fmla="*/ 0 w 373"/>
                <a:gd name="T11" fmla="*/ 0 h 359"/>
                <a:gd name="T12" fmla="*/ 0 w 373"/>
                <a:gd name="T13" fmla="*/ 0 h 359"/>
                <a:gd name="T14" fmla="*/ 0 w 373"/>
                <a:gd name="T15" fmla="*/ 0 h 359"/>
                <a:gd name="T16" fmla="*/ 0 w 373"/>
                <a:gd name="T17" fmla="*/ 0 h 359"/>
                <a:gd name="T18" fmla="*/ 0 w 373"/>
                <a:gd name="T19" fmla="*/ 0 h 359"/>
                <a:gd name="T20" fmla="*/ 0 w 373"/>
                <a:gd name="T21" fmla="*/ 0 h 359"/>
                <a:gd name="T22" fmla="*/ 0 w 373"/>
                <a:gd name="T23" fmla="*/ 0 h 359"/>
                <a:gd name="T24" fmla="*/ 0 w 373"/>
                <a:gd name="T25" fmla="*/ 0 h 359"/>
                <a:gd name="T26" fmla="*/ 0 w 373"/>
                <a:gd name="T27" fmla="*/ 0 h 359"/>
                <a:gd name="T28" fmla="*/ 0 w 373"/>
                <a:gd name="T29" fmla="*/ 0 h 359"/>
                <a:gd name="T30" fmla="*/ 0 w 373"/>
                <a:gd name="T31" fmla="*/ 0 h 359"/>
                <a:gd name="T32" fmla="*/ 0 w 373"/>
                <a:gd name="T33" fmla="*/ 0 h 359"/>
                <a:gd name="T34" fmla="*/ 0 w 373"/>
                <a:gd name="T35" fmla="*/ 0 h 359"/>
                <a:gd name="T36" fmla="*/ 0 w 373"/>
                <a:gd name="T37" fmla="*/ 0 h 359"/>
                <a:gd name="T38" fmla="*/ 0 w 373"/>
                <a:gd name="T39" fmla="*/ 0 h 359"/>
                <a:gd name="T40" fmla="*/ 0 w 373"/>
                <a:gd name="T41" fmla="*/ 0 h 359"/>
                <a:gd name="T42" fmla="*/ 0 w 373"/>
                <a:gd name="T43" fmla="*/ 0 h 359"/>
                <a:gd name="T44" fmla="*/ 0 w 373"/>
                <a:gd name="T45" fmla="*/ 0 h 359"/>
                <a:gd name="T46" fmla="*/ 0 w 373"/>
                <a:gd name="T47" fmla="*/ 0 h 359"/>
                <a:gd name="T48" fmla="*/ 0 w 373"/>
                <a:gd name="T49" fmla="*/ 0 h 359"/>
                <a:gd name="T50" fmla="*/ 0 w 373"/>
                <a:gd name="T51" fmla="*/ 0 h 359"/>
                <a:gd name="T52" fmla="*/ 0 w 373"/>
                <a:gd name="T53" fmla="*/ 0 h 35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73" h="359">
                  <a:moveTo>
                    <a:pt x="373" y="240"/>
                  </a:moveTo>
                  <a:lnTo>
                    <a:pt x="343" y="251"/>
                  </a:lnTo>
                  <a:lnTo>
                    <a:pt x="334" y="244"/>
                  </a:lnTo>
                  <a:lnTo>
                    <a:pt x="324" y="235"/>
                  </a:lnTo>
                  <a:lnTo>
                    <a:pt x="316" y="227"/>
                  </a:lnTo>
                  <a:lnTo>
                    <a:pt x="307" y="216"/>
                  </a:lnTo>
                  <a:lnTo>
                    <a:pt x="92" y="299"/>
                  </a:lnTo>
                  <a:lnTo>
                    <a:pt x="93" y="310"/>
                  </a:lnTo>
                  <a:lnTo>
                    <a:pt x="92" y="323"/>
                  </a:lnTo>
                  <a:lnTo>
                    <a:pt x="91" y="336"/>
                  </a:lnTo>
                  <a:lnTo>
                    <a:pt x="89" y="348"/>
                  </a:lnTo>
                  <a:lnTo>
                    <a:pt x="60" y="359"/>
                  </a:lnTo>
                  <a:lnTo>
                    <a:pt x="0" y="200"/>
                  </a:lnTo>
                  <a:lnTo>
                    <a:pt x="29" y="190"/>
                  </a:lnTo>
                  <a:lnTo>
                    <a:pt x="38" y="197"/>
                  </a:lnTo>
                  <a:lnTo>
                    <a:pt x="48" y="206"/>
                  </a:lnTo>
                  <a:lnTo>
                    <a:pt x="57" y="215"/>
                  </a:lnTo>
                  <a:lnTo>
                    <a:pt x="65" y="224"/>
                  </a:lnTo>
                  <a:lnTo>
                    <a:pt x="284" y="141"/>
                  </a:lnTo>
                  <a:lnTo>
                    <a:pt x="256" y="71"/>
                  </a:lnTo>
                  <a:lnTo>
                    <a:pt x="244" y="71"/>
                  </a:lnTo>
                  <a:lnTo>
                    <a:pt x="230" y="72"/>
                  </a:lnTo>
                  <a:lnTo>
                    <a:pt x="216" y="71"/>
                  </a:lnTo>
                  <a:lnTo>
                    <a:pt x="201" y="71"/>
                  </a:lnTo>
                  <a:lnTo>
                    <a:pt x="187" y="35"/>
                  </a:lnTo>
                  <a:lnTo>
                    <a:pt x="281" y="0"/>
                  </a:lnTo>
                  <a:lnTo>
                    <a:pt x="373" y="240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i="0" dirty="0">
                <a:latin typeface="Helvetica" pitchFamily="2" charset="0"/>
              </a:endParaRPr>
            </a:p>
          </p:txBody>
        </p:sp>
        <p:sp>
          <p:nvSpPr>
            <p:cNvPr id="1041" name="Freeform 20">
              <a:extLst>
                <a:ext uri="{FF2B5EF4-FFF2-40B4-BE49-F238E27FC236}">
                  <a16:creationId xmlns:a16="http://schemas.microsoft.com/office/drawing/2014/main" id="{0DC7F457-A386-0616-5C9C-ECAD21A262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3413" y="534988"/>
              <a:ext cx="41275" cy="36513"/>
            </a:xfrm>
            <a:custGeom>
              <a:avLst/>
              <a:gdLst>
                <a:gd name="T0" fmla="*/ 0 w 361"/>
                <a:gd name="T1" fmla="*/ 0 h 320"/>
                <a:gd name="T2" fmla="*/ 0 w 361"/>
                <a:gd name="T3" fmla="*/ 0 h 320"/>
                <a:gd name="T4" fmla="*/ 0 w 361"/>
                <a:gd name="T5" fmla="*/ 0 h 320"/>
                <a:gd name="T6" fmla="*/ 0 w 361"/>
                <a:gd name="T7" fmla="*/ 0 h 320"/>
                <a:gd name="T8" fmla="*/ 0 w 361"/>
                <a:gd name="T9" fmla="*/ 0 h 320"/>
                <a:gd name="T10" fmla="*/ 0 w 361"/>
                <a:gd name="T11" fmla="*/ 0 h 320"/>
                <a:gd name="T12" fmla="*/ 0 w 361"/>
                <a:gd name="T13" fmla="*/ 0 h 320"/>
                <a:gd name="T14" fmla="*/ 0 w 361"/>
                <a:gd name="T15" fmla="*/ 0 h 320"/>
                <a:gd name="T16" fmla="*/ 0 w 361"/>
                <a:gd name="T17" fmla="*/ 0 h 320"/>
                <a:gd name="T18" fmla="*/ 0 w 361"/>
                <a:gd name="T19" fmla="*/ 0 h 320"/>
                <a:gd name="T20" fmla="*/ 0 w 361"/>
                <a:gd name="T21" fmla="*/ 0 h 320"/>
                <a:gd name="T22" fmla="*/ 0 w 361"/>
                <a:gd name="T23" fmla="*/ 0 h 320"/>
                <a:gd name="T24" fmla="*/ 0 w 361"/>
                <a:gd name="T25" fmla="*/ 0 h 320"/>
                <a:gd name="T26" fmla="*/ 0 w 361"/>
                <a:gd name="T27" fmla="*/ 0 h 320"/>
                <a:gd name="T28" fmla="*/ 0 w 361"/>
                <a:gd name="T29" fmla="*/ 0 h 320"/>
                <a:gd name="T30" fmla="*/ 0 w 361"/>
                <a:gd name="T31" fmla="*/ 0 h 320"/>
                <a:gd name="T32" fmla="*/ 0 w 361"/>
                <a:gd name="T33" fmla="*/ 0 h 320"/>
                <a:gd name="T34" fmla="*/ 0 w 361"/>
                <a:gd name="T35" fmla="*/ 0 h 320"/>
                <a:gd name="T36" fmla="*/ 0 w 361"/>
                <a:gd name="T37" fmla="*/ 0 h 320"/>
                <a:gd name="T38" fmla="*/ 0 w 361"/>
                <a:gd name="T39" fmla="*/ 0 h 320"/>
                <a:gd name="T40" fmla="*/ 0 w 361"/>
                <a:gd name="T41" fmla="*/ 0 h 320"/>
                <a:gd name="T42" fmla="*/ 0 w 361"/>
                <a:gd name="T43" fmla="*/ 0 h 320"/>
                <a:gd name="T44" fmla="*/ 0 w 361"/>
                <a:gd name="T45" fmla="*/ 0 h 320"/>
                <a:gd name="T46" fmla="*/ 0 w 361"/>
                <a:gd name="T47" fmla="*/ 0 h 320"/>
                <a:gd name="T48" fmla="*/ 0 w 361"/>
                <a:gd name="T49" fmla="*/ 0 h 320"/>
                <a:gd name="T50" fmla="*/ 0 w 361"/>
                <a:gd name="T51" fmla="*/ 0 h 320"/>
                <a:gd name="T52" fmla="*/ 0 w 361"/>
                <a:gd name="T53" fmla="*/ 0 h 32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61" h="320">
                  <a:moveTo>
                    <a:pt x="361" y="252"/>
                  </a:moveTo>
                  <a:lnTo>
                    <a:pt x="332" y="258"/>
                  </a:lnTo>
                  <a:lnTo>
                    <a:pt x="323" y="249"/>
                  </a:lnTo>
                  <a:lnTo>
                    <a:pt x="315" y="239"/>
                  </a:lnTo>
                  <a:lnTo>
                    <a:pt x="307" y="230"/>
                  </a:lnTo>
                  <a:lnTo>
                    <a:pt x="301" y="218"/>
                  </a:lnTo>
                  <a:lnTo>
                    <a:pt x="76" y="266"/>
                  </a:lnTo>
                  <a:lnTo>
                    <a:pt x="74" y="278"/>
                  </a:lnTo>
                  <a:lnTo>
                    <a:pt x="72" y="290"/>
                  </a:lnTo>
                  <a:lnTo>
                    <a:pt x="68" y="303"/>
                  </a:lnTo>
                  <a:lnTo>
                    <a:pt x="65" y="315"/>
                  </a:lnTo>
                  <a:lnTo>
                    <a:pt x="35" y="320"/>
                  </a:lnTo>
                  <a:lnTo>
                    <a:pt x="0" y="154"/>
                  </a:lnTo>
                  <a:lnTo>
                    <a:pt x="30" y="148"/>
                  </a:lnTo>
                  <a:lnTo>
                    <a:pt x="38" y="157"/>
                  </a:lnTo>
                  <a:lnTo>
                    <a:pt x="46" y="168"/>
                  </a:lnTo>
                  <a:lnTo>
                    <a:pt x="54" y="178"/>
                  </a:lnTo>
                  <a:lnTo>
                    <a:pt x="59" y="188"/>
                  </a:lnTo>
                  <a:lnTo>
                    <a:pt x="289" y="140"/>
                  </a:lnTo>
                  <a:lnTo>
                    <a:pt x="272" y="67"/>
                  </a:lnTo>
                  <a:lnTo>
                    <a:pt x="261" y="65"/>
                  </a:lnTo>
                  <a:lnTo>
                    <a:pt x="247" y="63"/>
                  </a:lnTo>
                  <a:lnTo>
                    <a:pt x="232" y="61"/>
                  </a:lnTo>
                  <a:lnTo>
                    <a:pt x="219" y="58"/>
                  </a:lnTo>
                  <a:lnTo>
                    <a:pt x="210" y="21"/>
                  </a:lnTo>
                  <a:lnTo>
                    <a:pt x="308" y="0"/>
                  </a:lnTo>
                  <a:lnTo>
                    <a:pt x="361" y="252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i="0" dirty="0">
                <a:latin typeface="Helvetica" pitchFamily="2" charset="0"/>
              </a:endParaRPr>
            </a:p>
          </p:txBody>
        </p:sp>
        <p:sp>
          <p:nvSpPr>
            <p:cNvPr id="1042" name="Freeform 21">
              <a:extLst>
                <a:ext uri="{FF2B5EF4-FFF2-40B4-BE49-F238E27FC236}">
                  <a16:creationId xmlns:a16="http://schemas.microsoft.com/office/drawing/2014/main" id="{20F3345B-551A-AA64-9815-372C801EDF2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5476" y="484188"/>
              <a:ext cx="39688" cy="39688"/>
            </a:xfrm>
            <a:custGeom>
              <a:avLst/>
              <a:gdLst>
                <a:gd name="T0" fmla="*/ 0 w 355"/>
                <a:gd name="T1" fmla="*/ 0 h 354"/>
                <a:gd name="T2" fmla="*/ 0 w 355"/>
                <a:gd name="T3" fmla="*/ 0 h 354"/>
                <a:gd name="T4" fmla="*/ 0 w 355"/>
                <a:gd name="T5" fmla="*/ 0 h 354"/>
                <a:gd name="T6" fmla="*/ 0 w 355"/>
                <a:gd name="T7" fmla="*/ 0 h 354"/>
                <a:gd name="T8" fmla="*/ 0 w 355"/>
                <a:gd name="T9" fmla="*/ 0 h 354"/>
                <a:gd name="T10" fmla="*/ 0 w 355"/>
                <a:gd name="T11" fmla="*/ 0 h 354"/>
                <a:gd name="T12" fmla="*/ 0 w 355"/>
                <a:gd name="T13" fmla="*/ 0 h 354"/>
                <a:gd name="T14" fmla="*/ 0 w 355"/>
                <a:gd name="T15" fmla="*/ 0 h 354"/>
                <a:gd name="T16" fmla="*/ 0 w 355"/>
                <a:gd name="T17" fmla="*/ 0 h 354"/>
                <a:gd name="T18" fmla="*/ 0 w 355"/>
                <a:gd name="T19" fmla="*/ 0 h 354"/>
                <a:gd name="T20" fmla="*/ 0 w 355"/>
                <a:gd name="T21" fmla="*/ 0 h 354"/>
                <a:gd name="T22" fmla="*/ 0 w 355"/>
                <a:gd name="T23" fmla="*/ 0 h 354"/>
                <a:gd name="T24" fmla="*/ 0 w 355"/>
                <a:gd name="T25" fmla="*/ 0 h 354"/>
                <a:gd name="T26" fmla="*/ 0 w 355"/>
                <a:gd name="T27" fmla="*/ 0 h 354"/>
                <a:gd name="T28" fmla="*/ 0 w 355"/>
                <a:gd name="T29" fmla="*/ 0 h 354"/>
                <a:gd name="T30" fmla="*/ 0 w 355"/>
                <a:gd name="T31" fmla="*/ 0 h 354"/>
                <a:gd name="T32" fmla="*/ 0 w 355"/>
                <a:gd name="T33" fmla="*/ 0 h 354"/>
                <a:gd name="T34" fmla="*/ 0 w 355"/>
                <a:gd name="T35" fmla="*/ 0 h 354"/>
                <a:gd name="T36" fmla="*/ 0 w 355"/>
                <a:gd name="T37" fmla="*/ 0 h 354"/>
                <a:gd name="T38" fmla="*/ 0 w 355"/>
                <a:gd name="T39" fmla="*/ 0 h 354"/>
                <a:gd name="T40" fmla="*/ 0 w 355"/>
                <a:gd name="T41" fmla="*/ 0 h 354"/>
                <a:gd name="T42" fmla="*/ 0 w 355"/>
                <a:gd name="T43" fmla="*/ 0 h 354"/>
                <a:gd name="T44" fmla="*/ 0 w 355"/>
                <a:gd name="T45" fmla="*/ 0 h 354"/>
                <a:gd name="T46" fmla="*/ 0 w 355"/>
                <a:gd name="T47" fmla="*/ 0 h 354"/>
                <a:gd name="T48" fmla="*/ 0 w 355"/>
                <a:gd name="T49" fmla="*/ 0 h 354"/>
                <a:gd name="T50" fmla="*/ 0 w 355"/>
                <a:gd name="T51" fmla="*/ 0 h 354"/>
                <a:gd name="T52" fmla="*/ 0 w 355"/>
                <a:gd name="T53" fmla="*/ 0 h 354"/>
                <a:gd name="T54" fmla="*/ 0 w 355"/>
                <a:gd name="T55" fmla="*/ 0 h 354"/>
                <a:gd name="T56" fmla="*/ 0 w 355"/>
                <a:gd name="T57" fmla="*/ 0 h 354"/>
                <a:gd name="T58" fmla="*/ 0 w 355"/>
                <a:gd name="T59" fmla="*/ 0 h 354"/>
                <a:gd name="T60" fmla="*/ 0 w 355"/>
                <a:gd name="T61" fmla="*/ 0 h 354"/>
                <a:gd name="T62" fmla="*/ 0 w 355"/>
                <a:gd name="T63" fmla="*/ 0 h 354"/>
                <a:gd name="T64" fmla="*/ 0 w 355"/>
                <a:gd name="T65" fmla="*/ 0 h 354"/>
                <a:gd name="T66" fmla="*/ 0 w 355"/>
                <a:gd name="T67" fmla="*/ 0 h 354"/>
                <a:gd name="T68" fmla="*/ 0 w 355"/>
                <a:gd name="T69" fmla="*/ 0 h 354"/>
                <a:gd name="T70" fmla="*/ 0 w 355"/>
                <a:gd name="T71" fmla="*/ 0 h 354"/>
                <a:gd name="T72" fmla="*/ 0 w 355"/>
                <a:gd name="T73" fmla="*/ 0 h 354"/>
                <a:gd name="T74" fmla="*/ 0 w 355"/>
                <a:gd name="T75" fmla="*/ 0 h 354"/>
                <a:gd name="T76" fmla="*/ 0 w 355"/>
                <a:gd name="T77" fmla="*/ 0 h 354"/>
                <a:gd name="T78" fmla="*/ 0 w 355"/>
                <a:gd name="T79" fmla="*/ 0 h 354"/>
                <a:gd name="T80" fmla="*/ 0 w 355"/>
                <a:gd name="T81" fmla="*/ 0 h 354"/>
                <a:gd name="T82" fmla="*/ 0 w 355"/>
                <a:gd name="T83" fmla="*/ 0 h 354"/>
                <a:gd name="T84" fmla="*/ 0 w 355"/>
                <a:gd name="T85" fmla="*/ 0 h 354"/>
                <a:gd name="T86" fmla="*/ 0 w 355"/>
                <a:gd name="T87" fmla="*/ 0 h 354"/>
                <a:gd name="T88" fmla="*/ 0 w 355"/>
                <a:gd name="T89" fmla="*/ 0 h 3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55" h="354">
                  <a:moveTo>
                    <a:pt x="54" y="31"/>
                  </a:moveTo>
                  <a:lnTo>
                    <a:pt x="203" y="19"/>
                  </a:lnTo>
                  <a:lnTo>
                    <a:pt x="220" y="18"/>
                  </a:lnTo>
                  <a:lnTo>
                    <a:pt x="236" y="19"/>
                  </a:lnTo>
                  <a:lnTo>
                    <a:pt x="250" y="21"/>
                  </a:lnTo>
                  <a:lnTo>
                    <a:pt x="264" y="25"/>
                  </a:lnTo>
                  <a:lnTo>
                    <a:pt x="277" y="29"/>
                  </a:lnTo>
                  <a:lnTo>
                    <a:pt x="288" y="35"/>
                  </a:lnTo>
                  <a:lnTo>
                    <a:pt x="300" y="42"/>
                  </a:lnTo>
                  <a:lnTo>
                    <a:pt x="310" y="50"/>
                  </a:lnTo>
                  <a:lnTo>
                    <a:pt x="319" y="60"/>
                  </a:lnTo>
                  <a:lnTo>
                    <a:pt x="326" y="70"/>
                  </a:lnTo>
                  <a:lnTo>
                    <a:pt x="334" y="82"/>
                  </a:lnTo>
                  <a:lnTo>
                    <a:pt x="340" y="93"/>
                  </a:lnTo>
                  <a:lnTo>
                    <a:pt x="344" y="107"/>
                  </a:lnTo>
                  <a:lnTo>
                    <a:pt x="349" y="121"/>
                  </a:lnTo>
                  <a:lnTo>
                    <a:pt x="352" y="136"/>
                  </a:lnTo>
                  <a:lnTo>
                    <a:pt x="354" y="151"/>
                  </a:lnTo>
                  <a:lnTo>
                    <a:pt x="355" y="170"/>
                  </a:lnTo>
                  <a:lnTo>
                    <a:pt x="354" y="188"/>
                  </a:lnTo>
                  <a:lnTo>
                    <a:pt x="353" y="204"/>
                  </a:lnTo>
                  <a:lnTo>
                    <a:pt x="350" y="219"/>
                  </a:lnTo>
                  <a:lnTo>
                    <a:pt x="345" y="233"/>
                  </a:lnTo>
                  <a:lnTo>
                    <a:pt x="340" y="244"/>
                  </a:lnTo>
                  <a:lnTo>
                    <a:pt x="334" y="255"/>
                  </a:lnTo>
                  <a:lnTo>
                    <a:pt x="328" y="266"/>
                  </a:lnTo>
                  <a:lnTo>
                    <a:pt x="319" y="274"/>
                  </a:lnTo>
                  <a:lnTo>
                    <a:pt x="310" y="281"/>
                  </a:lnTo>
                  <a:lnTo>
                    <a:pt x="300" y="288"/>
                  </a:lnTo>
                  <a:lnTo>
                    <a:pt x="288" y="293"/>
                  </a:lnTo>
                  <a:lnTo>
                    <a:pt x="277" y="297"/>
                  </a:lnTo>
                  <a:lnTo>
                    <a:pt x="265" y="300"/>
                  </a:lnTo>
                  <a:lnTo>
                    <a:pt x="253" y="303"/>
                  </a:lnTo>
                  <a:lnTo>
                    <a:pt x="239" y="305"/>
                  </a:lnTo>
                  <a:lnTo>
                    <a:pt x="78" y="318"/>
                  </a:lnTo>
                  <a:lnTo>
                    <a:pt x="75" y="327"/>
                  </a:lnTo>
                  <a:lnTo>
                    <a:pt x="70" y="336"/>
                  </a:lnTo>
                  <a:lnTo>
                    <a:pt x="65" y="345"/>
                  </a:lnTo>
                  <a:lnTo>
                    <a:pt x="61" y="352"/>
                  </a:lnTo>
                  <a:lnTo>
                    <a:pt x="30" y="354"/>
                  </a:lnTo>
                  <a:lnTo>
                    <a:pt x="17" y="205"/>
                  </a:lnTo>
                  <a:lnTo>
                    <a:pt x="47" y="203"/>
                  </a:lnTo>
                  <a:lnTo>
                    <a:pt x="54" y="212"/>
                  </a:lnTo>
                  <a:lnTo>
                    <a:pt x="61" y="220"/>
                  </a:lnTo>
                  <a:lnTo>
                    <a:pt x="67" y="230"/>
                  </a:lnTo>
                  <a:lnTo>
                    <a:pt x="72" y="240"/>
                  </a:lnTo>
                  <a:lnTo>
                    <a:pt x="219" y="228"/>
                  </a:lnTo>
                  <a:lnTo>
                    <a:pt x="229" y="226"/>
                  </a:lnTo>
                  <a:lnTo>
                    <a:pt x="239" y="224"/>
                  </a:lnTo>
                  <a:lnTo>
                    <a:pt x="247" y="222"/>
                  </a:lnTo>
                  <a:lnTo>
                    <a:pt x="256" y="220"/>
                  </a:lnTo>
                  <a:lnTo>
                    <a:pt x="263" y="217"/>
                  </a:lnTo>
                  <a:lnTo>
                    <a:pt x="271" y="214"/>
                  </a:lnTo>
                  <a:lnTo>
                    <a:pt x="277" y="210"/>
                  </a:lnTo>
                  <a:lnTo>
                    <a:pt x="282" y="204"/>
                  </a:lnTo>
                  <a:lnTo>
                    <a:pt x="287" y="199"/>
                  </a:lnTo>
                  <a:lnTo>
                    <a:pt x="292" y="193"/>
                  </a:lnTo>
                  <a:lnTo>
                    <a:pt x="295" y="186"/>
                  </a:lnTo>
                  <a:lnTo>
                    <a:pt x="298" y="179"/>
                  </a:lnTo>
                  <a:lnTo>
                    <a:pt x="300" y="170"/>
                  </a:lnTo>
                  <a:lnTo>
                    <a:pt x="301" y="162"/>
                  </a:lnTo>
                  <a:lnTo>
                    <a:pt x="301" y="151"/>
                  </a:lnTo>
                  <a:lnTo>
                    <a:pt x="300" y="141"/>
                  </a:lnTo>
                  <a:lnTo>
                    <a:pt x="299" y="132"/>
                  </a:lnTo>
                  <a:lnTo>
                    <a:pt x="298" y="124"/>
                  </a:lnTo>
                  <a:lnTo>
                    <a:pt x="296" y="117"/>
                  </a:lnTo>
                  <a:lnTo>
                    <a:pt x="293" y="110"/>
                  </a:lnTo>
                  <a:lnTo>
                    <a:pt x="290" y="104"/>
                  </a:lnTo>
                  <a:lnTo>
                    <a:pt x="285" y="99"/>
                  </a:lnTo>
                  <a:lnTo>
                    <a:pt x="280" y="93"/>
                  </a:lnTo>
                  <a:lnTo>
                    <a:pt x="276" y="89"/>
                  </a:lnTo>
                  <a:lnTo>
                    <a:pt x="269" y="85"/>
                  </a:lnTo>
                  <a:lnTo>
                    <a:pt x="263" y="83"/>
                  </a:lnTo>
                  <a:lnTo>
                    <a:pt x="257" y="80"/>
                  </a:lnTo>
                  <a:lnTo>
                    <a:pt x="249" y="77"/>
                  </a:lnTo>
                  <a:lnTo>
                    <a:pt x="242" y="76"/>
                  </a:lnTo>
                  <a:lnTo>
                    <a:pt x="234" y="76"/>
                  </a:lnTo>
                  <a:lnTo>
                    <a:pt x="225" y="76"/>
                  </a:lnTo>
                  <a:lnTo>
                    <a:pt x="216" y="76"/>
                  </a:lnTo>
                  <a:lnTo>
                    <a:pt x="59" y="92"/>
                  </a:lnTo>
                  <a:lnTo>
                    <a:pt x="56" y="103"/>
                  </a:lnTo>
                  <a:lnTo>
                    <a:pt x="52" y="113"/>
                  </a:lnTo>
                  <a:lnTo>
                    <a:pt x="46" y="123"/>
                  </a:lnTo>
                  <a:lnTo>
                    <a:pt x="42" y="132"/>
                  </a:lnTo>
                  <a:lnTo>
                    <a:pt x="11" y="135"/>
                  </a:lnTo>
                  <a:lnTo>
                    <a:pt x="0" y="2"/>
                  </a:lnTo>
                  <a:lnTo>
                    <a:pt x="30" y="0"/>
                  </a:lnTo>
                  <a:lnTo>
                    <a:pt x="36" y="7"/>
                  </a:lnTo>
                  <a:lnTo>
                    <a:pt x="44" y="15"/>
                  </a:lnTo>
                  <a:lnTo>
                    <a:pt x="49" y="23"/>
                  </a:lnTo>
                  <a:lnTo>
                    <a:pt x="54" y="31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i="0" dirty="0">
                <a:latin typeface="Helvetica" pitchFamily="2" charset="0"/>
              </a:endParaRPr>
            </a:p>
          </p:txBody>
        </p:sp>
        <p:sp>
          <p:nvSpPr>
            <p:cNvPr id="1043" name="Freeform 22">
              <a:extLst>
                <a:ext uri="{FF2B5EF4-FFF2-40B4-BE49-F238E27FC236}">
                  <a16:creationId xmlns:a16="http://schemas.microsoft.com/office/drawing/2014/main" id="{9FFA5B1D-D29A-BE76-ABEA-1CC5D45CB1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3888" y="411163"/>
              <a:ext cx="38100" cy="53975"/>
            </a:xfrm>
            <a:custGeom>
              <a:avLst/>
              <a:gdLst>
                <a:gd name="T0" fmla="*/ 0 w 342"/>
                <a:gd name="T1" fmla="*/ 0 h 483"/>
                <a:gd name="T2" fmla="*/ 0 w 342"/>
                <a:gd name="T3" fmla="*/ 0 h 483"/>
                <a:gd name="T4" fmla="*/ 0 w 342"/>
                <a:gd name="T5" fmla="*/ 0 h 483"/>
                <a:gd name="T6" fmla="*/ 0 w 342"/>
                <a:gd name="T7" fmla="*/ 0 h 483"/>
                <a:gd name="T8" fmla="*/ 0 w 342"/>
                <a:gd name="T9" fmla="*/ 0 h 483"/>
                <a:gd name="T10" fmla="*/ 0 w 342"/>
                <a:gd name="T11" fmla="*/ 0 h 483"/>
                <a:gd name="T12" fmla="*/ 0 w 342"/>
                <a:gd name="T13" fmla="*/ 0 h 483"/>
                <a:gd name="T14" fmla="*/ 0 w 342"/>
                <a:gd name="T15" fmla="*/ 0 h 483"/>
                <a:gd name="T16" fmla="*/ 0 w 342"/>
                <a:gd name="T17" fmla="*/ 0 h 483"/>
                <a:gd name="T18" fmla="*/ 0 w 342"/>
                <a:gd name="T19" fmla="*/ 0 h 483"/>
                <a:gd name="T20" fmla="*/ 0 w 342"/>
                <a:gd name="T21" fmla="*/ 0 h 483"/>
                <a:gd name="T22" fmla="*/ 0 w 342"/>
                <a:gd name="T23" fmla="*/ 0 h 483"/>
                <a:gd name="T24" fmla="*/ 0 w 342"/>
                <a:gd name="T25" fmla="*/ 0 h 483"/>
                <a:gd name="T26" fmla="*/ 0 w 342"/>
                <a:gd name="T27" fmla="*/ 0 h 483"/>
                <a:gd name="T28" fmla="*/ 0 w 342"/>
                <a:gd name="T29" fmla="*/ 0 h 483"/>
                <a:gd name="T30" fmla="*/ 0 w 342"/>
                <a:gd name="T31" fmla="*/ 0 h 483"/>
                <a:gd name="T32" fmla="*/ 0 w 342"/>
                <a:gd name="T33" fmla="*/ 0 h 483"/>
                <a:gd name="T34" fmla="*/ 0 w 342"/>
                <a:gd name="T35" fmla="*/ 0 h 483"/>
                <a:gd name="T36" fmla="*/ 0 w 342"/>
                <a:gd name="T37" fmla="*/ 0 h 483"/>
                <a:gd name="T38" fmla="*/ 0 w 342"/>
                <a:gd name="T39" fmla="*/ 0 h 483"/>
                <a:gd name="T40" fmla="*/ 0 w 342"/>
                <a:gd name="T41" fmla="*/ 0 h 483"/>
                <a:gd name="T42" fmla="*/ 0 w 342"/>
                <a:gd name="T43" fmla="*/ 0 h 483"/>
                <a:gd name="T44" fmla="*/ 0 w 342"/>
                <a:gd name="T45" fmla="*/ 0 h 483"/>
                <a:gd name="T46" fmla="*/ 0 w 342"/>
                <a:gd name="T47" fmla="*/ 0 h 483"/>
                <a:gd name="T48" fmla="*/ 0 w 342"/>
                <a:gd name="T49" fmla="*/ 0 h 483"/>
                <a:gd name="T50" fmla="*/ 0 w 342"/>
                <a:gd name="T51" fmla="*/ 0 h 483"/>
                <a:gd name="T52" fmla="*/ 0 w 342"/>
                <a:gd name="T53" fmla="*/ 0 h 483"/>
                <a:gd name="T54" fmla="*/ 0 w 342"/>
                <a:gd name="T55" fmla="*/ 0 h 483"/>
                <a:gd name="T56" fmla="*/ 0 w 342"/>
                <a:gd name="T57" fmla="*/ 0 h 483"/>
                <a:gd name="T58" fmla="*/ 0 w 342"/>
                <a:gd name="T59" fmla="*/ 0 h 483"/>
                <a:gd name="T60" fmla="*/ 0 w 342"/>
                <a:gd name="T61" fmla="*/ 0 h 483"/>
                <a:gd name="T62" fmla="*/ 0 w 342"/>
                <a:gd name="T63" fmla="*/ 0 h 483"/>
                <a:gd name="T64" fmla="*/ 0 w 342"/>
                <a:gd name="T65" fmla="*/ 0 h 483"/>
                <a:gd name="T66" fmla="*/ 0 w 342"/>
                <a:gd name="T67" fmla="*/ 0 h 483"/>
                <a:gd name="T68" fmla="*/ 0 w 342"/>
                <a:gd name="T69" fmla="*/ 0 h 483"/>
                <a:gd name="T70" fmla="*/ 0 w 342"/>
                <a:gd name="T71" fmla="*/ 0 h 483"/>
                <a:gd name="T72" fmla="*/ 0 w 342"/>
                <a:gd name="T73" fmla="*/ 0 h 483"/>
                <a:gd name="T74" fmla="*/ 0 w 342"/>
                <a:gd name="T75" fmla="*/ 0 h 483"/>
                <a:gd name="T76" fmla="*/ 0 w 342"/>
                <a:gd name="T77" fmla="*/ 0 h 483"/>
                <a:gd name="T78" fmla="*/ 0 w 342"/>
                <a:gd name="T79" fmla="*/ 0 h 483"/>
                <a:gd name="T80" fmla="*/ 0 w 342"/>
                <a:gd name="T81" fmla="*/ 0 h 483"/>
                <a:gd name="T82" fmla="*/ 0 w 342"/>
                <a:gd name="T83" fmla="*/ 0 h 483"/>
                <a:gd name="T84" fmla="*/ 0 w 342"/>
                <a:gd name="T85" fmla="*/ 0 h 483"/>
                <a:gd name="T86" fmla="*/ 0 w 342"/>
                <a:gd name="T87" fmla="*/ 0 h 483"/>
                <a:gd name="T88" fmla="*/ 0 w 342"/>
                <a:gd name="T89" fmla="*/ 0 h 48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2" h="483">
                  <a:moveTo>
                    <a:pt x="339" y="147"/>
                  </a:moveTo>
                  <a:lnTo>
                    <a:pt x="308" y="147"/>
                  </a:lnTo>
                  <a:lnTo>
                    <a:pt x="302" y="138"/>
                  </a:lnTo>
                  <a:lnTo>
                    <a:pt x="295" y="130"/>
                  </a:lnTo>
                  <a:lnTo>
                    <a:pt x="291" y="120"/>
                  </a:lnTo>
                  <a:lnTo>
                    <a:pt x="288" y="111"/>
                  </a:lnTo>
                  <a:lnTo>
                    <a:pt x="96" y="138"/>
                  </a:lnTo>
                  <a:lnTo>
                    <a:pt x="96" y="139"/>
                  </a:lnTo>
                  <a:lnTo>
                    <a:pt x="338" y="229"/>
                  </a:lnTo>
                  <a:lnTo>
                    <a:pt x="337" y="284"/>
                  </a:lnTo>
                  <a:lnTo>
                    <a:pt x="89" y="369"/>
                  </a:lnTo>
                  <a:lnTo>
                    <a:pt x="89" y="370"/>
                  </a:lnTo>
                  <a:lnTo>
                    <a:pt x="282" y="393"/>
                  </a:lnTo>
                  <a:lnTo>
                    <a:pt x="286" y="383"/>
                  </a:lnTo>
                  <a:lnTo>
                    <a:pt x="292" y="374"/>
                  </a:lnTo>
                  <a:lnTo>
                    <a:pt x="299" y="366"/>
                  </a:lnTo>
                  <a:lnTo>
                    <a:pt x="305" y="358"/>
                  </a:lnTo>
                  <a:lnTo>
                    <a:pt x="336" y="359"/>
                  </a:lnTo>
                  <a:lnTo>
                    <a:pt x="333" y="483"/>
                  </a:lnTo>
                  <a:lnTo>
                    <a:pt x="303" y="483"/>
                  </a:lnTo>
                  <a:lnTo>
                    <a:pt x="291" y="469"/>
                  </a:lnTo>
                  <a:lnTo>
                    <a:pt x="282" y="454"/>
                  </a:lnTo>
                  <a:lnTo>
                    <a:pt x="52" y="412"/>
                  </a:lnTo>
                  <a:lnTo>
                    <a:pt x="47" y="422"/>
                  </a:lnTo>
                  <a:lnTo>
                    <a:pt x="42" y="433"/>
                  </a:lnTo>
                  <a:lnTo>
                    <a:pt x="36" y="443"/>
                  </a:lnTo>
                  <a:lnTo>
                    <a:pt x="30" y="452"/>
                  </a:lnTo>
                  <a:lnTo>
                    <a:pt x="0" y="451"/>
                  </a:lnTo>
                  <a:lnTo>
                    <a:pt x="2" y="320"/>
                  </a:lnTo>
                  <a:lnTo>
                    <a:pt x="224" y="241"/>
                  </a:lnTo>
                  <a:lnTo>
                    <a:pt x="224" y="240"/>
                  </a:lnTo>
                  <a:lnTo>
                    <a:pt x="5" y="155"/>
                  </a:lnTo>
                  <a:lnTo>
                    <a:pt x="7" y="24"/>
                  </a:lnTo>
                  <a:lnTo>
                    <a:pt x="38" y="25"/>
                  </a:lnTo>
                  <a:lnTo>
                    <a:pt x="44" y="35"/>
                  </a:lnTo>
                  <a:lnTo>
                    <a:pt x="50" y="44"/>
                  </a:lnTo>
                  <a:lnTo>
                    <a:pt x="55" y="55"/>
                  </a:lnTo>
                  <a:lnTo>
                    <a:pt x="58" y="65"/>
                  </a:lnTo>
                  <a:lnTo>
                    <a:pt x="289" y="26"/>
                  </a:lnTo>
                  <a:lnTo>
                    <a:pt x="293" y="19"/>
                  </a:lnTo>
                  <a:lnTo>
                    <a:pt x="299" y="12"/>
                  </a:lnTo>
                  <a:lnTo>
                    <a:pt x="305" y="5"/>
                  </a:lnTo>
                  <a:lnTo>
                    <a:pt x="311" y="0"/>
                  </a:lnTo>
                  <a:lnTo>
                    <a:pt x="342" y="0"/>
                  </a:lnTo>
                  <a:lnTo>
                    <a:pt x="339" y="147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i="0" dirty="0">
                <a:latin typeface="Helvetica" pitchFamily="2" charset="0"/>
              </a:endParaRPr>
            </a:p>
          </p:txBody>
        </p:sp>
        <p:sp>
          <p:nvSpPr>
            <p:cNvPr id="1044" name="Freeform 23">
              <a:extLst>
                <a:ext uri="{FF2B5EF4-FFF2-40B4-BE49-F238E27FC236}">
                  <a16:creationId xmlns:a16="http://schemas.microsoft.com/office/drawing/2014/main" id="{26B73FDD-7528-013A-676D-8D1BFEA1263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8176" y="377825"/>
              <a:ext cx="11113" cy="9525"/>
            </a:xfrm>
            <a:custGeom>
              <a:avLst/>
              <a:gdLst>
                <a:gd name="T0" fmla="*/ 0 w 94"/>
                <a:gd name="T1" fmla="*/ 0 h 91"/>
                <a:gd name="T2" fmla="*/ 0 w 94"/>
                <a:gd name="T3" fmla="*/ 0 h 91"/>
                <a:gd name="T4" fmla="*/ 0 w 94"/>
                <a:gd name="T5" fmla="*/ 0 h 91"/>
                <a:gd name="T6" fmla="*/ 0 w 94"/>
                <a:gd name="T7" fmla="*/ 0 h 91"/>
                <a:gd name="T8" fmla="*/ 0 w 94"/>
                <a:gd name="T9" fmla="*/ 0 h 91"/>
                <a:gd name="T10" fmla="*/ 0 w 94"/>
                <a:gd name="T11" fmla="*/ 0 h 91"/>
                <a:gd name="T12" fmla="*/ 0 w 94"/>
                <a:gd name="T13" fmla="*/ 0 h 91"/>
                <a:gd name="T14" fmla="*/ 0 w 94"/>
                <a:gd name="T15" fmla="*/ 0 h 91"/>
                <a:gd name="T16" fmla="*/ 0 w 94"/>
                <a:gd name="T17" fmla="*/ 0 h 91"/>
                <a:gd name="T18" fmla="*/ 0 w 94"/>
                <a:gd name="T19" fmla="*/ 0 h 91"/>
                <a:gd name="T20" fmla="*/ 0 w 94"/>
                <a:gd name="T21" fmla="*/ 0 h 91"/>
                <a:gd name="T22" fmla="*/ 0 w 94"/>
                <a:gd name="T23" fmla="*/ 0 h 91"/>
                <a:gd name="T24" fmla="*/ 0 w 94"/>
                <a:gd name="T25" fmla="*/ 0 h 91"/>
                <a:gd name="T26" fmla="*/ 0 w 94"/>
                <a:gd name="T27" fmla="*/ 0 h 91"/>
                <a:gd name="T28" fmla="*/ 0 w 94"/>
                <a:gd name="T29" fmla="*/ 0 h 91"/>
                <a:gd name="T30" fmla="*/ 0 w 94"/>
                <a:gd name="T31" fmla="*/ 0 h 91"/>
                <a:gd name="T32" fmla="*/ 0 w 94"/>
                <a:gd name="T33" fmla="*/ 0 h 91"/>
                <a:gd name="T34" fmla="*/ 0 w 94"/>
                <a:gd name="T35" fmla="*/ 0 h 91"/>
                <a:gd name="T36" fmla="*/ 0 w 94"/>
                <a:gd name="T37" fmla="*/ 0 h 91"/>
                <a:gd name="T38" fmla="*/ 0 w 94"/>
                <a:gd name="T39" fmla="*/ 0 h 91"/>
                <a:gd name="T40" fmla="*/ 0 w 94"/>
                <a:gd name="T41" fmla="*/ 0 h 91"/>
                <a:gd name="T42" fmla="*/ 0 w 94"/>
                <a:gd name="T43" fmla="*/ 0 h 91"/>
                <a:gd name="T44" fmla="*/ 0 w 94"/>
                <a:gd name="T45" fmla="*/ 0 h 91"/>
                <a:gd name="T46" fmla="*/ 0 w 94"/>
                <a:gd name="T47" fmla="*/ 0 h 91"/>
                <a:gd name="T48" fmla="*/ 0 w 94"/>
                <a:gd name="T49" fmla="*/ 0 h 91"/>
                <a:gd name="T50" fmla="*/ 0 w 94"/>
                <a:gd name="T51" fmla="*/ 0 h 91"/>
                <a:gd name="T52" fmla="*/ 0 w 94"/>
                <a:gd name="T53" fmla="*/ 0 h 91"/>
                <a:gd name="T54" fmla="*/ 0 w 94"/>
                <a:gd name="T55" fmla="*/ 0 h 91"/>
                <a:gd name="T56" fmla="*/ 0 w 94"/>
                <a:gd name="T57" fmla="*/ 0 h 91"/>
                <a:gd name="T58" fmla="*/ 0 w 94"/>
                <a:gd name="T59" fmla="*/ 0 h 91"/>
                <a:gd name="T60" fmla="*/ 0 w 94"/>
                <a:gd name="T61" fmla="*/ 0 h 91"/>
                <a:gd name="T62" fmla="*/ 0 w 94"/>
                <a:gd name="T63" fmla="*/ 0 h 91"/>
                <a:gd name="T64" fmla="*/ 0 w 94"/>
                <a:gd name="T65" fmla="*/ 0 h 9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4" h="91">
                  <a:moveTo>
                    <a:pt x="93" y="52"/>
                  </a:moveTo>
                  <a:lnTo>
                    <a:pt x="91" y="60"/>
                  </a:lnTo>
                  <a:lnTo>
                    <a:pt x="87" y="69"/>
                  </a:lnTo>
                  <a:lnTo>
                    <a:pt x="82" y="76"/>
                  </a:lnTo>
                  <a:lnTo>
                    <a:pt x="76" y="81"/>
                  </a:lnTo>
                  <a:lnTo>
                    <a:pt x="68" y="86"/>
                  </a:lnTo>
                  <a:lnTo>
                    <a:pt x="60" y="89"/>
                  </a:lnTo>
                  <a:lnTo>
                    <a:pt x="51" y="91"/>
                  </a:lnTo>
                  <a:lnTo>
                    <a:pt x="41" y="91"/>
                  </a:lnTo>
                  <a:lnTo>
                    <a:pt x="32" y="89"/>
                  </a:lnTo>
                  <a:lnTo>
                    <a:pt x="23" y="84"/>
                  </a:lnTo>
                  <a:lnTo>
                    <a:pt x="16" y="80"/>
                  </a:lnTo>
                  <a:lnTo>
                    <a:pt x="9" y="74"/>
                  </a:lnTo>
                  <a:lnTo>
                    <a:pt x="4" y="66"/>
                  </a:lnTo>
                  <a:lnTo>
                    <a:pt x="1" y="58"/>
                  </a:lnTo>
                  <a:lnTo>
                    <a:pt x="0" y="50"/>
                  </a:lnTo>
                  <a:lnTo>
                    <a:pt x="0" y="40"/>
                  </a:lnTo>
                  <a:lnTo>
                    <a:pt x="2" y="31"/>
                  </a:lnTo>
                  <a:lnTo>
                    <a:pt x="5" y="23"/>
                  </a:lnTo>
                  <a:lnTo>
                    <a:pt x="10" y="16"/>
                  </a:lnTo>
                  <a:lnTo>
                    <a:pt x="17" y="9"/>
                  </a:lnTo>
                  <a:lnTo>
                    <a:pt x="25" y="5"/>
                  </a:lnTo>
                  <a:lnTo>
                    <a:pt x="34" y="2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1" y="2"/>
                  </a:lnTo>
                  <a:lnTo>
                    <a:pt x="70" y="6"/>
                  </a:lnTo>
                  <a:lnTo>
                    <a:pt x="77" y="12"/>
                  </a:lnTo>
                  <a:lnTo>
                    <a:pt x="83" y="18"/>
                  </a:lnTo>
                  <a:lnTo>
                    <a:pt x="89" y="25"/>
                  </a:lnTo>
                  <a:lnTo>
                    <a:pt x="92" y="33"/>
                  </a:lnTo>
                  <a:lnTo>
                    <a:pt x="94" y="42"/>
                  </a:lnTo>
                  <a:lnTo>
                    <a:pt x="93" y="52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i="0" dirty="0">
                <a:latin typeface="Helvetica" pitchFamily="2" charset="0"/>
              </a:endParaRPr>
            </a:p>
          </p:txBody>
        </p:sp>
        <p:sp>
          <p:nvSpPr>
            <p:cNvPr id="1045" name="Freeform 24">
              <a:extLst>
                <a:ext uri="{FF2B5EF4-FFF2-40B4-BE49-F238E27FC236}">
                  <a16:creationId xmlns:a16="http://schemas.microsoft.com/office/drawing/2014/main" id="{939700AE-BADB-68E8-11EB-5F9B3796A6B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31826" y="312738"/>
              <a:ext cx="42863" cy="41275"/>
            </a:xfrm>
            <a:custGeom>
              <a:avLst/>
              <a:gdLst>
                <a:gd name="T0" fmla="*/ 0 w 376"/>
                <a:gd name="T1" fmla="*/ 0 h 367"/>
                <a:gd name="T2" fmla="*/ 0 w 376"/>
                <a:gd name="T3" fmla="*/ 0 h 367"/>
                <a:gd name="T4" fmla="*/ 0 w 376"/>
                <a:gd name="T5" fmla="*/ 0 h 367"/>
                <a:gd name="T6" fmla="*/ 0 w 376"/>
                <a:gd name="T7" fmla="*/ 0 h 367"/>
                <a:gd name="T8" fmla="*/ 0 w 376"/>
                <a:gd name="T9" fmla="*/ 0 h 367"/>
                <a:gd name="T10" fmla="*/ 0 w 376"/>
                <a:gd name="T11" fmla="*/ 0 h 367"/>
                <a:gd name="T12" fmla="*/ 0 w 376"/>
                <a:gd name="T13" fmla="*/ 0 h 367"/>
                <a:gd name="T14" fmla="*/ 0 w 376"/>
                <a:gd name="T15" fmla="*/ 0 h 367"/>
                <a:gd name="T16" fmla="*/ 0 w 376"/>
                <a:gd name="T17" fmla="*/ 0 h 367"/>
                <a:gd name="T18" fmla="*/ 0 w 376"/>
                <a:gd name="T19" fmla="*/ 0 h 367"/>
                <a:gd name="T20" fmla="*/ 0 w 376"/>
                <a:gd name="T21" fmla="*/ 0 h 367"/>
                <a:gd name="T22" fmla="*/ 0 w 376"/>
                <a:gd name="T23" fmla="*/ 0 h 367"/>
                <a:gd name="T24" fmla="*/ 0 w 376"/>
                <a:gd name="T25" fmla="*/ 0 h 367"/>
                <a:gd name="T26" fmla="*/ 0 w 376"/>
                <a:gd name="T27" fmla="*/ 0 h 367"/>
                <a:gd name="T28" fmla="*/ 0 w 376"/>
                <a:gd name="T29" fmla="*/ 0 h 367"/>
                <a:gd name="T30" fmla="*/ 0 w 376"/>
                <a:gd name="T31" fmla="*/ 0 h 367"/>
                <a:gd name="T32" fmla="*/ 0 w 376"/>
                <a:gd name="T33" fmla="*/ 0 h 367"/>
                <a:gd name="T34" fmla="*/ 0 w 376"/>
                <a:gd name="T35" fmla="*/ 0 h 367"/>
                <a:gd name="T36" fmla="*/ 0 w 376"/>
                <a:gd name="T37" fmla="*/ 0 h 367"/>
                <a:gd name="T38" fmla="*/ 0 w 376"/>
                <a:gd name="T39" fmla="*/ 0 h 367"/>
                <a:gd name="T40" fmla="*/ 0 w 376"/>
                <a:gd name="T41" fmla="*/ 0 h 367"/>
                <a:gd name="T42" fmla="*/ 0 w 376"/>
                <a:gd name="T43" fmla="*/ 0 h 367"/>
                <a:gd name="T44" fmla="*/ 0 w 376"/>
                <a:gd name="T45" fmla="*/ 0 h 367"/>
                <a:gd name="T46" fmla="*/ 0 w 376"/>
                <a:gd name="T47" fmla="*/ 0 h 367"/>
                <a:gd name="T48" fmla="*/ 0 w 376"/>
                <a:gd name="T49" fmla="*/ 0 h 367"/>
                <a:gd name="T50" fmla="*/ 0 w 376"/>
                <a:gd name="T51" fmla="*/ 0 h 367"/>
                <a:gd name="T52" fmla="*/ 0 w 376"/>
                <a:gd name="T53" fmla="*/ 0 h 367"/>
                <a:gd name="T54" fmla="*/ 0 w 376"/>
                <a:gd name="T55" fmla="*/ 0 h 367"/>
                <a:gd name="T56" fmla="*/ 0 w 376"/>
                <a:gd name="T57" fmla="*/ 0 h 367"/>
                <a:gd name="T58" fmla="*/ 0 w 376"/>
                <a:gd name="T59" fmla="*/ 0 h 367"/>
                <a:gd name="T60" fmla="*/ 0 w 376"/>
                <a:gd name="T61" fmla="*/ 0 h 367"/>
                <a:gd name="T62" fmla="*/ 0 w 376"/>
                <a:gd name="T63" fmla="*/ 0 h 367"/>
                <a:gd name="T64" fmla="*/ 0 w 376"/>
                <a:gd name="T65" fmla="*/ 0 h 367"/>
                <a:gd name="T66" fmla="*/ 0 w 376"/>
                <a:gd name="T67" fmla="*/ 0 h 367"/>
                <a:gd name="T68" fmla="*/ 0 w 376"/>
                <a:gd name="T69" fmla="*/ 0 h 367"/>
                <a:gd name="T70" fmla="*/ 0 w 376"/>
                <a:gd name="T71" fmla="*/ 0 h 367"/>
                <a:gd name="T72" fmla="*/ 0 w 376"/>
                <a:gd name="T73" fmla="*/ 0 h 367"/>
                <a:gd name="T74" fmla="*/ 0 w 376"/>
                <a:gd name="T75" fmla="*/ 0 h 367"/>
                <a:gd name="T76" fmla="*/ 0 w 376"/>
                <a:gd name="T77" fmla="*/ 0 h 367"/>
                <a:gd name="T78" fmla="*/ 0 w 376"/>
                <a:gd name="T79" fmla="*/ 0 h 367"/>
                <a:gd name="T80" fmla="*/ 0 w 376"/>
                <a:gd name="T81" fmla="*/ 0 h 367"/>
                <a:gd name="T82" fmla="*/ 0 w 376"/>
                <a:gd name="T83" fmla="*/ 0 h 367"/>
                <a:gd name="T84" fmla="*/ 0 w 376"/>
                <a:gd name="T85" fmla="*/ 0 h 367"/>
                <a:gd name="T86" fmla="*/ 0 w 376"/>
                <a:gd name="T87" fmla="*/ 0 h 367"/>
                <a:gd name="T88" fmla="*/ 0 w 376"/>
                <a:gd name="T89" fmla="*/ 0 h 36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76" h="367">
                  <a:moveTo>
                    <a:pt x="124" y="45"/>
                  </a:moveTo>
                  <a:lnTo>
                    <a:pt x="270" y="81"/>
                  </a:lnTo>
                  <a:lnTo>
                    <a:pt x="286" y="85"/>
                  </a:lnTo>
                  <a:lnTo>
                    <a:pt x="300" y="90"/>
                  </a:lnTo>
                  <a:lnTo>
                    <a:pt x="314" y="98"/>
                  </a:lnTo>
                  <a:lnTo>
                    <a:pt x="326" y="105"/>
                  </a:lnTo>
                  <a:lnTo>
                    <a:pt x="336" y="114"/>
                  </a:lnTo>
                  <a:lnTo>
                    <a:pt x="346" y="123"/>
                  </a:lnTo>
                  <a:lnTo>
                    <a:pt x="354" y="133"/>
                  </a:lnTo>
                  <a:lnTo>
                    <a:pt x="362" y="144"/>
                  </a:lnTo>
                  <a:lnTo>
                    <a:pt x="367" y="156"/>
                  </a:lnTo>
                  <a:lnTo>
                    <a:pt x="371" y="167"/>
                  </a:lnTo>
                  <a:lnTo>
                    <a:pt x="374" y="181"/>
                  </a:lnTo>
                  <a:lnTo>
                    <a:pt x="376" y="195"/>
                  </a:lnTo>
                  <a:lnTo>
                    <a:pt x="376" y="209"/>
                  </a:lnTo>
                  <a:lnTo>
                    <a:pt x="375" y="223"/>
                  </a:lnTo>
                  <a:lnTo>
                    <a:pt x="374" y="238"/>
                  </a:lnTo>
                  <a:lnTo>
                    <a:pt x="371" y="254"/>
                  </a:lnTo>
                  <a:lnTo>
                    <a:pt x="366" y="272"/>
                  </a:lnTo>
                  <a:lnTo>
                    <a:pt x="360" y="289"/>
                  </a:lnTo>
                  <a:lnTo>
                    <a:pt x="353" y="304"/>
                  </a:lnTo>
                  <a:lnTo>
                    <a:pt x="346" y="316"/>
                  </a:lnTo>
                  <a:lnTo>
                    <a:pt x="337" y="328"/>
                  </a:lnTo>
                  <a:lnTo>
                    <a:pt x="329" y="339"/>
                  </a:lnTo>
                  <a:lnTo>
                    <a:pt x="319" y="346"/>
                  </a:lnTo>
                  <a:lnTo>
                    <a:pt x="310" y="353"/>
                  </a:lnTo>
                  <a:lnTo>
                    <a:pt x="299" y="359"/>
                  </a:lnTo>
                  <a:lnTo>
                    <a:pt x="289" y="363"/>
                  </a:lnTo>
                  <a:lnTo>
                    <a:pt x="277" y="366"/>
                  </a:lnTo>
                  <a:lnTo>
                    <a:pt x="265" y="367"/>
                  </a:lnTo>
                  <a:lnTo>
                    <a:pt x="253" y="367"/>
                  </a:lnTo>
                  <a:lnTo>
                    <a:pt x="240" y="367"/>
                  </a:lnTo>
                  <a:lnTo>
                    <a:pt x="227" y="365"/>
                  </a:lnTo>
                  <a:lnTo>
                    <a:pt x="214" y="362"/>
                  </a:lnTo>
                  <a:lnTo>
                    <a:pt x="58" y="325"/>
                  </a:lnTo>
                  <a:lnTo>
                    <a:pt x="51" y="332"/>
                  </a:lnTo>
                  <a:lnTo>
                    <a:pt x="44" y="340"/>
                  </a:lnTo>
                  <a:lnTo>
                    <a:pt x="37" y="346"/>
                  </a:lnTo>
                  <a:lnTo>
                    <a:pt x="29" y="351"/>
                  </a:lnTo>
                  <a:lnTo>
                    <a:pt x="0" y="344"/>
                  </a:lnTo>
                  <a:lnTo>
                    <a:pt x="35" y="199"/>
                  </a:lnTo>
                  <a:lnTo>
                    <a:pt x="64" y="205"/>
                  </a:lnTo>
                  <a:lnTo>
                    <a:pt x="67" y="216"/>
                  </a:lnTo>
                  <a:lnTo>
                    <a:pt x="71" y="227"/>
                  </a:lnTo>
                  <a:lnTo>
                    <a:pt x="75" y="237"/>
                  </a:lnTo>
                  <a:lnTo>
                    <a:pt x="76" y="249"/>
                  </a:lnTo>
                  <a:lnTo>
                    <a:pt x="219" y="283"/>
                  </a:lnTo>
                  <a:lnTo>
                    <a:pt x="230" y="285"/>
                  </a:lnTo>
                  <a:lnTo>
                    <a:pt x="239" y="287"/>
                  </a:lnTo>
                  <a:lnTo>
                    <a:pt x="248" y="288"/>
                  </a:lnTo>
                  <a:lnTo>
                    <a:pt x="256" y="288"/>
                  </a:lnTo>
                  <a:lnTo>
                    <a:pt x="265" y="288"/>
                  </a:lnTo>
                  <a:lnTo>
                    <a:pt x="273" y="286"/>
                  </a:lnTo>
                  <a:lnTo>
                    <a:pt x="279" y="285"/>
                  </a:lnTo>
                  <a:lnTo>
                    <a:pt x="287" y="282"/>
                  </a:lnTo>
                  <a:lnTo>
                    <a:pt x="293" y="278"/>
                  </a:lnTo>
                  <a:lnTo>
                    <a:pt x="299" y="273"/>
                  </a:lnTo>
                  <a:lnTo>
                    <a:pt x="305" y="268"/>
                  </a:lnTo>
                  <a:lnTo>
                    <a:pt x="309" y="263"/>
                  </a:lnTo>
                  <a:lnTo>
                    <a:pt x="314" y="255"/>
                  </a:lnTo>
                  <a:lnTo>
                    <a:pt x="317" y="247"/>
                  </a:lnTo>
                  <a:lnTo>
                    <a:pt x="320" y="237"/>
                  </a:lnTo>
                  <a:lnTo>
                    <a:pt x="324" y="228"/>
                  </a:lnTo>
                  <a:lnTo>
                    <a:pt x="326" y="218"/>
                  </a:lnTo>
                  <a:lnTo>
                    <a:pt x="327" y="211"/>
                  </a:lnTo>
                  <a:lnTo>
                    <a:pt x="327" y="202"/>
                  </a:lnTo>
                  <a:lnTo>
                    <a:pt x="326" y="195"/>
                  </a:lnTo>
                  <a:lnTo>
                    <a:pt x="325" y="189"/>
                  </a:lnTo>
                  <a:lnTo>
                    <a:pt x="323" y="182"/>
                  </a:lnTo>
                  <a:lnTo>
                    <a:pt x="319" y="176"/>
                  </a:lnTo>
                  <a:lnTo>
                    <a:pt x="316" y="170"/>
                  </a:lnTo>
                  <a:lnTo>
                    <a:pt x="312" y="164"/>
                  </a:lnTo>
                  <a:lnTo>
                    <a:pt x="307" y="160"/>
                  </a:lnTo>
                  <a:lnTo>
                    <a:pt x="302" y="155"/>
                  </a:lnTo>
                  <a:lnTo>
                    <a:pt x="295" y="151"/>
                  </a:lnTo>
                  <a:lnTo>
                    <a:pt x="289" y="147"/>
                  </a:lnTo>
                  <a:lnTo>
                    <a:pt x="281" y="144"/>
                  </a:lnTo>
                  <a:lnTo>
                    <a:pt x="273" y="141"/>
                  </a:lnTo>
                  <a:lnTo>
                    <a:pt x="264" y="139"/>
                  </a:lnTo>
                  <a:lnTo>
                    <a:pt x="111" y="104"/>
                  </a:lnTo>
                  <a:lnTo>
                    <a:pt x="104" y="114"/>
                  </a:lnTo>
                  <a:lnTo>
                    <a:pt x="97" y="122"/>
                  </a:lnTo>
                  <a:lnTo>
                    <a:pt x="88" y="129"/>
                  </a:lnTo>
                  <a:lnTo>
                    <a:pt x="81" y="137"/>
                  </a:lnTo>
                  <a:lnTo>
                    <a:pt x="51" y="129"/>
                  </a:lnTo>
                  <a:lnTo>
                    <a:pt x="82" y="0"/>
                  </a:lnTo>
                  <a:lnTo>
                    <a:pt x="112" y="8"/>
                  </a:lnTo>
                  <a:lnTo>
                    <a:pt x="116" y="16"/>
                  </a:lnTo>
                  <a:lnTo>
                    <a:pt x="120" y="26"/>
                  </a:lnTo>
                  <a:lnTo>
                    <a:pt x="123" y="35"/>
                  </a:lnTo>
                  <a:lnTo>
                    <a:pt x="124" y="45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i="0" dirty="0">
                <a:latin typeface="Helvetica" pitchFamily="2" charset="0"/>
              </a:endParaRPr>
            </a:p>
          </p:txBody>
        </p:sp>
        <p:sp>
          <p:nvSpPr>
            <p:cNvPr id="1046" name="Freeform 25">
              <a:extLst>
                <a:ext uri="{FF2B5EF4-FFF2-40B4-BE49-F238E27FC236}">
                  <a16:creationId xmlns:a16="http://schemas.microsoft.com/office/drawing/2014/main" id="{B979386D-8475-F4B6-F81C-5346B885DB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0876" y="249238"/>
              <a:ext cx="50800" cy="53975"/>
            </a:xfrm>
            <a:custGeom>
              <a:avLst/>
              <a:gdLst>
                <a:gd name="T0" fmla="*/ 0 w 450"/>
                <a:gd name="T1" fmla="*/ 0 h 476"/>
                <a:gd name="T2" fmla="*/ 0 w 450"/>
                <a:gd name="T3" fmla="*/ 0 h 476"/>
                <a:gd name="T4" fmla="*/ 0 w 450"/>
                <a:gd name="T5" fmla="*/ 0 h 476"/>
                <a:gd name="T6" fmla="*/ 0 w 450"/>
                <a:gd name="T7" fmla="*/ 0 h 476"/>
                <a:gd name="T8" fmla="*/ 0 w 450"/>
                <a:gd name="T9" fmla="*/ 0 h 476"/>
                <a:gd name="T10" fmla="*/ 0 w 450"/>
                <a:gd name="T11" fmla="*/ 0 h 476"/>
                <a:gd name="T12" fmla="*/ 0 w 450"/>
                <a:gd name="T13" fmla="*/ 0 h 476"/>
                <a:gd name="T14" fmla="*/ 0 w 450"/>
                <a:gd name="T15" fmla="*/ 0 h 476"/>
                <a:gd name="T16" fmla="*/ 0 w 450"/>
                <a:gd name="T17" fmla="*/ 0 h 476"/>
                <a:gd name="T18" fmla="*/ 0 w 450"/>
                <a:gd name="T19" fmla="*/ 0 h 476"/>
                <a:gd name="T20" fmla="*/ 0 w 450"/>
                <a:gd name="T21" fmla="*/ 0 h 476"/>
                <a:gd name="T22" fmla="*/ 0 w 450"/>
                <a:gd name="T23" fmla="*/ 0 h 476"/>
                <a:gd name="T24" fmla="*/ 0 w 450"/>
                <a:gd name="T25" fmla="*/ 0 h 476"/>
                <a:gd name="T26" fmla="*/ 0 w 450"/>
                <a:gd name="T27" fmla="*/ 0 h 476"/>
                <a:gd name="T28" fmla="*/ 0 w 450"/>
                <a:gd name="T29" fmla="*/ 0 h 476"/>
                <a:gd name="T30" fmla="*/ 0 w 450"/>
                <a:gd name="T31" fmla="*/ 0 h 476"/>
                <a:gd name="T32" fmla="*/ 0 w 450"/>
                <a:gd name="T33" fmla="*/ 0 h 476"/>
                <a:gd name="T34" fmla="*/ 0 w 450"/>
                <a:gd name="T35" fmla="*/ 0 h 476"/>
                <a:gd name="T36" fmla="*/ 0 w 450"/>
                <a:gd name="T37" fmla="*/ 0 h 476"/>
                <a:gd name="T38" fmla="*/ 0 w 450"/>
                <a:gd name="T39" fmla="*/ 0 h 476"/>
                <a:gd name="T40" fmla="*/ 0 w 450"/>
                <a:gd name="T41" fmla="*/ 0 h 476"/>
                <a:gd name="T42" fmla="*/ 0 w 450"/>
                <a:gd name="T43" fmla="*/ 0 h 476"/>
                <a:gd name="T44" fmla="*/ 0 w 450"/>
                <a:gd name="T45" fmla="*/ 0 h 476"/>
                <a:gd name="T46" fmla="*/ 0 w 450"/>
                <a:gd name="T47" fmla="*/ 0 h 476"/>
                <a:gd name="T48" fmla="*/ 0 w 450"/>
                <a:gd name="T49" fmla="*/ 0 h 476"/>
                <a:gd name="T50" fmla="*/ 0 w 450"/>
                <a:gd name="T51" fmla="*/ 0 h 476"/>
                <a:gd name="T52" fmla="*/ 0 w 450"/>
                <a:gd name="T53" fmla="*/ 0 h 476"/>
                <a:gd name="T54" fmla="*/ 0 w 450"/>
                <a:gd name="T55" fmla="*/ 0 h 476"/>
                <a:gd name="T56" fmla="*/ 0 w 450"/>
                <a:gd name="T57" fmla="*/ 0 h 476"/>
                <a:gd name="T58" fmla="*/ 0 w 450"/>
                <a:gd name="T59" fmla="*/ 0 h 476"/>
                <a:gd name="T60" fmla="*/ 0 w 450"/>
                <a:gd name="T61" fmla="*/ 0 h 476"/>
                <a:gd name="T62" fmla="*/ 0 w 450"/>
                <a:gd name="T63" fmla="*/ 0 h 476"/>
                <a:gd name="T64" fmla="*/ 0 w 450"/>
                <a:gd name="T65" fmla="*/ 0 h 476"/>
                <a:gd name="T66" fmla="*/ 0 w 450"/>
                <a:gd name="T67" fmla="*/ 0 h 476"/>
                <a:gd name="T68" fmla="*/ 0 w 450"/>
                <a:gd name="T69" fmla="*/ 0 h 476"/>
                <a:gd name="T70" fmla="*/ 0 w 450"/>
                <a:gd name="T71" fmla="*/ 0 h 47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50" h="476">
                  <a:moveTo>
                    <a:pt x="197" y="53"/>
                  </a:moveTo>
                  <a:lnTo>
                    <a:pt x="450" y="182"/>
                  </a:lnTo>
                  <a:lnTo>
                    <a:pt x="418" y="244"/>
                  </a:lnTo>
                  <a:lnTo>
                    <a:pt x="120" y="282"/>
                  </a:lnTo>
                  <a:lnTo>
                    <a:pt x="297" y="362"/>
                  </a:lnTo>
                  <a:lnTo>
                    <a:pt x="304" y="354"/>
                  </a:lnTo>
                  <a:lnTo>
                    <a:pt x="314" y="348"/>
                  </a:lnTo>
                  <a:lnTo>
                    <a:pt x="323" y="341"/>
                  </a:lnTo>
                  <a:lnTo>
                    <a:pt x="335" y="335"/>
                  </a:lnTo>
                  <a:lnTo>
                    <a:pt x="361" y="349"/>
                  </a:lnTo>
                  <a:lnTo>
                    <a:pt x="297" y="476"/>
                  </a:lnTo>
                  <a:lnTo>
                    <a:pt x="270" y="462"/>
                  </a:lnTo>
                  <a:lnTo>
                    <a:pt x="268" y="449"/>
                  </a:lnTo>
                  <a:lnTo>
                    <a:pt x="268" y="437"/>
                  </a:lnTo>
                  <a:lnTo>
                    <a:pt x="268" y="425"/>
                  </a:lnTo>
                  <a:lnTo>
                    <a:pt x="270" y="414"/>
                  </a:lnTo>
                  <a:lnTo>
                    <a:pt x="67" y="308"/>
                  </a:lnTo>
                  <a:lnTo>
                    <a:pt x="57" y="316"/>
                  </a:lnTo>
                  <a:lnTo>
                    <a:pt x="48" y="323"/>
                  </a:lnTo>
                  <a:lnTo>
                    <a:pt x="37" y="331"/>
                  </a:lnTo>
                  <a:lnTo>
                    <a:pt x="27" y="338"/>
                  </a:lnTo>
                  <a:lnTo>
                    <a:pt x="0" y="325"/>
                  </a:lnTo>
                  <a:lnTo>
                    <a:pt x="61" y="206"/>
                  </a:lnTo>
                  <a:lnTo>
                    <a:pt x="327" y="172"/>
                  </a:lnTo>
                  <a:lnTo>
                    <a:pt x="171" y="102"/>
                  </a:lnTo>
                  <a:lnTo>
                    <a:pt x="164" y="109"/>
                  </a:lnTo>
                  <a:lnTo>
                    <a:pt x="154" y="114"/>
                  </a:lnTo>
                  <a:lnTo>
                    <a:pt x="145" y="120"/>
                  </a:lnTo>
                  <a:lnTo>
                    <a:pt x="136" y="125"/>
                  </a:lnTo>
                  <a:lnTo>
                    <a:pt x="108" y="111"/>
                  </a:lnTo>
                  <a:lnTo>
                    <a:pt x="165" y="0"/>
                  </a:lnTo>
                  <a:lnTo>
                    <a:pt x="191" y="14"/>
                  </a:lnTo>
                  <a:lnTo>
                    <a:pt x="194" y="23"/>
                  </a:lnTo>
                  <a:lnTo>
                    <a:pt x="196" y="33"/>
                  </a:lnTo>
                  <a:lnTo>
                    <a:pt x="197" y="43"/>
                  </a:lnTo>
                  <a:lnTo>
                    <a:pt x="197" y="53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i="0" dirty="0">
                <a:latin typeface="Helvetica" pitchFamily="2" charset="0"/>
              </a:endParaRPr>
            </a:p>
          </p:txBody>
        </p:sp>
        <p:sp>
          <p:nvSpPr>
            <p:cNvPr id="1047" name="Freeform 26">
              <a:extLst>
                <a:ext uri="{FF2B5EF4-FFF2-40B4-BE49-F238E27FC236}">
                  <a16:creationId xmlns:a16="http://schemas.microsoft.com/office/drawing/2014/main" id="{AAAF95AA-FEF9-E252-7C29-18D94B45ED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388" y="211138"/>
              <a:ext cx="41275" cy="39688"/>
            </a:xfrm>
            <a:custGeom>
              <a:avLst/>
              <a:gdLst>
                <a:gd name="T0" fmla="*/ 0 w 361"/>
                <a:gd name="T1" fmla="*/ 0 h 350"/>
                <a:gd name="T2" fmla="*/ 0 w 361"/>
                <a:gd name="T3" fmla="*/ 0 h 350"/>
                <a:gd name="T4" fmla="*/ 0 w 361"/>
                <a:gd name="T5" fmla="*/ 0 h 350"/>
                <a:gd name="T6" fmla="*/ 0 w 361"/>
                <a:gd name="T7" fmla="*/ 0 h 350"/>
                <a:gd name="T8" fmla="*/ 0 w 361"/>
                <a:gd name="T9" fmla="*/ 0 h 350"/>
                <a:gd name="T10" fmla="*/ 0 w 361"/>
                <a:gd name="T11" fmla="*/ 0 h 350"/>
                <a:gd name="T12" fmla="*/ 0 w 361"/>
                <a:gd name="T13" fmla="*/ 0 h 350"/>
                <a:gd name="T14" fmla="*/ 0 w 361"/>
                <a:gd name="T15" fmla="*/ 0 h 350"/>
                <a:gd name="T16" fmla="*/ 0 w 361"/>
                <a:gd name="T17" fmla="*/ 0 h 350"/>
                <a:gd name="T18" fmla="*/ 0 w 361"/>
                <a:gd name="T19" fmla="*/ 0 h 350"/>
                <a:gd name="T20" fmla="*/ 0 w 361"/>
                <a:gd name="T21" fmla="*/ 0 h 350"/>
                <a:gd name="T22" fmla="*/ 0 w 361"/>
                <a:gd name="T23" fmla="*/ 0 h 350"/>
                <a:gd name="T24" fmla="*/ 0 w 361"/>
                <a:gd name="T25" fmla="*/ 0 h 350"/>
                <a:gd name="T26" fmla="*/ 0 w 361"/>
                <a:gd name="T27" fmla="*/ 0 h 350"/>
                <a:gd name="T28" fmla="*/ 0 w 361"/>
                <a:gd name="T29" fmla="*/ 0 h 350"/>
                <a:gd name="T30" fmla="*/ 0 w 361"/>
                <a:gd name="T31" fmla="*/ 0 h 350"/>
                <a:gd name="T32" fmla="*/ 0 w 361"/>
                <a:gd name="T33" fmla="*/ 0 h 350"/>
                <a:gd name="T34" fmla="*/ 0 w 361"/>
                <a:gd name="T35" fmla="*/ 0 h 350"/>
                <a:gd name="T36" fmla="*/ 0 w 361"/>
                <a:gd name="T37" fmla="*/ 0 h 350"/>
                <a:gd name="T38" fmla="*/ 0 w 361"/>
                <a:gd name="T39" fmla="*/ 0 h 350"/>
                <a:gd name="T40" fmla="*/ 0 w 361"/>
                <a:gd name="T41" fmla="*/ 0 h 350"/>
                <a:gd name="T42" fmla="*/ 0 w 361"/>
                <a:gd name="T43" fmla="*/ 0 h 350"/>
                <a:gd name="T44" fmla="*/ 0 w 361"/>
                <a:gd name="T45" fmla="*/ 0 h 350"/>
                <a:gd name="T46" fmla="*/ 0 w 361"/>
                <a:gd name="T47" fmla="*/ 0 h 350"/>
                <a:gd name="T48" fmla="*/ 0 w 361"/>
                <a:gd name="T49" fmla="*/ 0 h 35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1" h="350">
                  <a:moveTo>
                    <a:pt x="247" y="350"/>
                  </a:moveTo>
                  <a:lnTo>
                    <a:pt x="225" y="330"/>
                  </a:lnTo>
                  <a:lnTo>
                    <a:pt x="227" y="317"/>
                  </a:lnTo>
                  <a:lnTo>
                    <a:pt x="230" y="305"/>
                  </a:lnTo>
                  <a:lnTo>
                    <a:pt x="234" y="293"/>
                  </a:lnTo>
                  <a:lnTo>
                    <a:pt x="239" y="281"/>
                  </a:lnTo>
                  <a:lnTo>
                    <a:pt x="69" y="127"/>
                  </a:lnTo>
                  <a:lnTo>
                    <a:pt x="58" y="132"/>
                  </a:lnTo>
                  <a:lnTo>
                    <a:pt x="47" y="137"/>
                  </a:lnTo>
                  <a:lnTo>
                    <a:pt x="35" y="142"/>
                  </a:lnTo>
                  <a:lnTo>
                    <a:pt x="23" y="146"/>
                  </a:lnTo>
                  <a:lnTo>
                    <a:pt x="0" y="126"/>
                  </a:lnTo>
                  <a:lnTo>
                    <a:pt x="115" y="0"/>
                  </a:lnTo>
                  <a:lnTo>
                    <a:pt x="137" y="20"/>
                  </a:lnTo>
                  <a:lnTo>
                    <a:pt x="134" y="33"/>
                  </a:lnTo>
                  <a:lnTo>
                    <a:pt x="131" y="44"/>
                  </a:lnTo>
                  <a:lnTo>
                    <a:pt x="127" y="57"/>
                  </a:lnTo>
                  <a:lnTo>
                    <a:pt x="123" y="68"/>
                  </a:lnTo>
                  <a:lnTo>
                    <a:pt x="293" y="223"/>
                  </a:lnTo>
                  <a:lnTo>
                    <a:pt x="303" y="217"/>
                  </a:lnTo>
                  <a:lnTo>
                    <a:pt x="315" y="212"/>
                  </a:lnTo>
                  <a:lnTo>
                    <a:pt x="326" y="208"/>
                  </a:lnTo>
                  <a:lnTo>
                    <a:pt x="339" y="204"/>
                  </a:lnTo>
                  <a:lnTo>
                    <a:pt x="361" y="225"/>
                  </a:lnTo>
                  <a:lnTo>
                    <a:pt x="247" y="350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i="0" dirty="0">
                <a:latin typeface="Helvetica" pitchFamily="2" charset="0"/>
              </a:endParaRPr>
            </a:p>
          </p:txBody>
        </p:sp>
        <p:sp>
          <p:nvSpPr>
            <p:cNvPr id="1048" name="Freeform 27">
              <a:extLst>
                <a:ext uri="{FF2B5EF4-FFF2-40B4-BE49-F238E27FC236}">
                  <a16:creationId xmlns:a16="http://schemas.microsoft.com/office/drawing/2014/main" id="{7AC1DC0C-BDFD-4CDA-4888-D1189C75ED9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22313" y="169863"/>
              <a:ext cx="39688" cy="44450"/>
            </a:xfrm>
            <a:custGeom>
              <a:avLst/>
              <a:gdLst>
                <a:gd name="T0" fmla="*/ 0 w 353"/>
                <a:gd name="T1" fmla="*/ 0 h 395"/>
                <a:gd name="T2" fmla="*/ 0 w 353"/>
                <a:gd name="T3" fmla="*/ 0 h 395"/>
                <a:gd name="T4" fmla="*/ 0 w 353"/>
                <a:gd name="T5" fmla="*/ 0 h 395"/>
                <a:gd name="T6" fmla="*/ 0 w 353"/>
                <a:gd name="T7" fmla="*/ 0 h 395"/>
                <a:gd name="T8" fmla="*/ 0 w 353"/>
                <a:gd name="T9" fmla="*/ 0 h 395"/>
                <a:gd name="T10" fmla="*/ 0 w 353"/>
                <a:gd name="T11" fmla="*/ 0 h 395"/>
                <a:gd name="T12" fmla="*/ 0 w 353"/>
                <a:gd name="T13" fmla="*/ 0 h 395"/>
                <a:gd name="T14" fmla="*/ 0 w 353"/>
                <a:gd name="T15" fmla="*/ 0 h 395"/>
                <a:gd name="T16" fmla="*/ 0 w 353"/>
                <a:gd name="T17" fmla="*/ 0 h 395"/>
                <a:gd name="T18" fmla="*/ 0 w 353"/>
                <a:gd name="T19" fmla="*/ 0 h 395"/>
                <a:gd name="T20" fmla="*/ 0 w 353"/>
                <a:gd name="T21" fmla="*/ 0 h 395"/>
                <a:gd name="T22" fmla="*/ 0 w 353"/>
                <a:gd name="T23" fmla="*/ 0 h 395"/>
                <a:gd name="T24" fmla="*/ 0 w 353"/>
                <a:gd name="T25" fmla="*/ 0 h 395"/>
                <a:gd name="T26" fmla="*/ 0 w 353"/>
                <a:gd name="T27" fmla="*/ 0 h 395"/>
                <a:gd name="T28" fmla="*/ 0 w 353"/>
                <a:gd name="T29" fmla="*/ 0 h 395"/>
                <a:gd name="T30" fmla="*/ 0 w 353"/>
                <a:gd name="T31" fmla="*/ 0 h 395"/>
                <a:gd name="T32" fmla="*/ 0 w 353"/>
                <a:gd name="T33" fmla="*/ 0 h 395"/>
                <a:gd name="T34" fmla="*/ 0 w 353"/>
                <a:gd name="T35" fmla="*/ 0 h 395"/>
                <a:gd name="T36" fmla="*/ 0 w 353"/>
                <a:gd name="T37" fmla="*/ 0 h 395"/>
                <a:gd name="T38" fmla="*/ 0 w 353"/>
                <a:gd name="T39" fmla="*/ 0 h 395"/>
                <a:gd name="T40" fmla="*/ 0 w 353"/>
                <a:gd name="T41" fmla="*/ 0 h 395"/>
                <a:gd name="T42" fmla="*/ 0 w 353"/>
                <a:gd name="T43" fmla="*/ 0 h 395"/>
                <a:gd name="T44" fmla="*/ 0 w 353"/>
                <a:gd name="T45" fmla="*/ 0 h 395"/>
                <a:gd name="T46" fmla="*/ 0 w 353"/>
                <a:gd name="T47" fmla="*/ 0 h 395"/>
                <a:gd name="T48" fmla="*/ 0 w 353"/>
                <a:gd name="T49" fmla="*/ 0 h 395"/>
                <a:gd name="T50" fmla="*/ 0 w 353"/>
                <a:gd name="T51" fmla="*/ 0 h 395"/>
                <a:gd name="T52" fmla="*/ 0 w 353"/>
                <a:gd name="T53" fmla="*/ 0 h 395"/>
                <a:gd name="T54" fmla="*/ 0 w 353"/>
                <a:gd name="T55" fmla="*/ 0 h 395"/>
                <a:gd name="T56" fmla="*/ 0 w 353"/>
                <a:gd name="T57" fmla="*/ 0 h 39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53" h="395">
                  <a:moveTo>
                    <a:pt x="299" y="56"/>
                  </a:moveTo>
                  <a:lnTo>
                    <a:pt x="353" y="357"/>
                  </a:lnTo>
                  <a:lnTo>
                    <a:pt x="292" y="395"/>
                  </a:lnTo>
                  <a:lnTo>
                    <a:pt x="48" y="208"/>
                  </a:lnTo>
                  <a:lnTo>
                    <a:pt x="41" y="209"/>
                  </a:lnTo>
                  <a:lnTo>
                    <a:pt x="32" y="208"/>
                  </a:lnTo>
                  <a:lnTo>
                    <a:pt x="24" y="206"/>
                  </a:lnTo>
                  <a:lnTo>
                    <a:pt x="15" y="205"/>
                  </a:lnTo>
                  <a:lnTo>
                    <a:pt x="0" y="180"/>
                  </a:lnTo>
                  <a:lnTo>
                    <a:pt x="125" y="102"/>
                  </a:lnTo>
                  <a:lnTo>
                    <a:pt x="141" y="128"/>
                  </a:lnTo>
                  <a:lnTo>
                    <a:pt x="137" y="137"/>
                  </a:lnTo>
                  <a:lnTo>
                    <a:pt x="133" y="147"/>
                  </a:lnTo>
                  <a:lnTo>
                    <a:pt x="127" y="155"/>
                  </a:lnTo>
                  <a:lnTo>
                    <a:pt x="121" y="165"/>
                  </a:lnTo>
                  <a:lnTo>
                    <a:pt x="293" y="298"/>
                  </a:lnTo>
                  <a:lnTo>
                    <a:pt x="294" y="298"/>
                  </a:lnTo>
                  <a:lnTo>
                    <a:pt x="244" y="90"/>
                  </a:lnTo>
                  <a:lnTo>
                    <a:pt x="234" y="91"/>
                  </a:lnTo>
                  <a:lnTo>
                    <a:pt x="223" y="91"/>
                  </a:lnTo>
                  <a:lnTo>
                    <a:pt x="213" y="91"/>
                  </a:lnTo>
                  <a:lnTo>
                    <a:pt x="202" y="91"/>
                  </a:lnTo>
                  <a:lnTo>
                    <a:pt x="187" y="65"/>
                  </a:lnTo>
                  <a:lnTo>
                    <a:pt x="294" y="0"/>
                  </a:lnTo>
                  <a:lnTo>
                    <a:pt x="310" y="25"/>
                  </a:lnTo>
                  <a:lnTo>
                    <a:pt x="308" y="33"/>
                  </a:lnTo>
                  <a:lnTo>
                    <a:pt x="306" y="41"/>
                  </a:lnTo>
                  <a:lnTo>
                    <a:pt x="302" y="48"/>
                  </a:lnTo>
                  <a:lnTo>
                    <a:pt x="299" y="56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i="0" dirty="0">
                <a:latin typeface="Helvetica" pitchFamily="2" charset="0"/>
              </a:endParaRPr>
            </a:p>
          </p:txBody>
        </p:sp>
        <p:sp>
          <p:nvSpPr>
            <p:cNvPr id="1049" name="Freeform 28">
              <a:extLst>
                <a:ext uri="{FF2B5EF4-FFF2-40B4-BE49-F238E27FC236}">
                  <a16:creationId xmlns:a16="http://schemas.microsoft.com/office/drawing/2014/main" id="{09E4E3D8-9F5F-6DA4-910E-4B3540B466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2638" y="150813"/>
              <a:ext cx="38100" cy="44450"/>
            </a:xfrm>
            <a:custGeom>
              <a:avLst/>
              <a:gdLst>
                <a:gd name="T0" fmla="*/ 0 w 335"/>
                <a:gd name="T1" fmla="*/ 0 h 390"/>
                <a:gd name="T2" fmla="*/ 0 w 335"/>
                <a:gd name="T3" fmla="*/ 0 h 390"/>
                <a:gd name="T4" fmla="*/ 0 w 335"/>
                <a:gd name="T5" fmla="*/ 0 h 390"/>
                <a:gd name="T6" fmla="*/ 0 w 335"/>
                <a:gd name="T7" fmla="*/ 0 h 390"/>
                <a:gd name="T8" fmla="*/ 0 w 335"/>
                <a:gd name="T9" fmla="*/ 0 h 390"/>
                <a:gd name="T10" fmla="*/ 0 w 335"/>
                <a:gd name="T11" fmla="*/ 0 h 390"/>
                <a:gd name="T12" fmla="*/ 0 w 335"/>
                <a:gd name="T13" fmla="*/ 0 h 390"/>
                <a:gd name="T14" fmla="*/ 0 w 335"/>
                <a:gd name="T15" fmla="*/ 0 h 390"/>
                <a:gd name="T16" fmla="*/ 0 w 335"/>
                <a:gd name="T17" fmla="*/ 0 h 390"/>
                <a:gd name="T18" fmla="*/ 0 w 335"/>
                <a:gd name="T19" fmla="*/ 0 h 390"/>
                <a:gd name="T20" fmla="*/ 0 w 335"/>
                <a:gd name="T21" fmla="*/ 0 h 390"/>
                <a:gd name="T22" fmla="*/ 0 w 335"/>
                <a:gd name="T23" fmla="*/ 0 h 390"/>
                <a:gd name="T24" fmla="*/ 0 w 335"/>
                <a:gd name="T25" fmla="*/ 0 h 390"/>
                <a:gd name="T26" fmla="*/ 0 w 335"/>
                <a:gd name="T27" fmla="*/ 0 h 390"/>
                <a:gd name="T28" fmla="*/ 0 w 335"/>
                <a:gd name="T29" fmla="*/ 0 h 390"/>
                <a:gd name="T30" fmla="*/ 0 w 335"/>
                <a:gd name="T31" fmla="*/ 0 h 390"/>
                <a:gd name="T32" fmla="*/ 0 w 335"/>
                <a:gd name="T33" fmla="*/ 0 h 390"/>
                <a:gd name="T34" fmla="*/ 0 w 335"/>
                <a:gd name="T35" fmla="*/ 0 h 390"/>
                <a:gd name="T36" fmla="*/ 0 w 335"/>
                <a:gd name="T37" fmla="*/ 0 h 390"/>
                <a:gd name="T38" fmla="*/ 0 w 335"/>
                <a:gd name="T39" fmla="*/ 0 h 390"/>
                <a:gd name="T40" fmla="*/ 0 w 335"/>
                <a:gd name="T41" fmla="*/ 0 h 390"/>
                <a:gd name="T42" fmla="*/ 0 w 335"/>
                <a:gd name="T43" fmla="*/ 0 h 390"/>
                <a:gd name="T44" fmla="*/ 0 w 335"/>
                <a:gd name="T45" fmla="*/ 0 h 390"/>
                <a:gd name="T46" fmla="*/ 0 w 335"/>
                <a:gd name="T47" fmla="*/ 0 h 390"/>
                <a:gd name="T48" fmla="*/ 0 w 335"/>
                <a:gd name="T49" fmla="*/ 0 h 390"/>
                <a:gd name="T50" fmla="*/ 0 w 335"/>
                <a:gd name="T51" fmla="*/ 0 h 390"/>
                <a:gd name="T52" fmla="*/ 0 w 335"/>
                <a:gd name="T53" fmla="*/ 0 h 390"/>
                <a:gd name="T54" fmla="*/ 0 w 335"/>
                <a:gd name="T55" fmla="*/ 0 h 390"/>
                <a:gd name="T56" fmla="*/ 0 w 335"/>
                <a:gd name="T57" fmla="*/ 0 h 390"/>
                <a:gd name="T58" fmla="*/ 0 w 335"/>
                <a:gd name="T59" fmla="*/ 0 h 390"/>
                <a:gd name="T60" fmla="*/ 0 w 335"/>
                <a:gd name="T61" fmla="*/ 0 h 390"/>
                <a:gd name="T62" fmla="*/ 0 w 335"/>
                <a:gd name="T63" fmla="*/ 0 h 390"/>
                <a:gd name="T64" fmla="*/ 0 w 335"/>
                <a:gd name="T65" fmla="*/ 0 h 390"/>
                <a:gd name="T66" fmla="*/ 0 w 335"/>
                <a:gd name="T67" fmla="*/ 0 h 390"/>
                <a:gd name="T68" fmla="*/ 0 w 335"/>
                <a:gd name="T69" fmla="*/ 0 h 390"/>
                <a:gd name="T70" fmla="*/ 0 w 335"/>
                <a:gd name="T71" fmla="*/ 0 h 390"/>
                <a:gd name="T72" fmla="*/ 0 w 335"/>
                <a:gd name="T73" fmla="*/ 0 h 390"/>
                <a:gd name="T74" fmla="*/ 0 w 335"/>
                <a:gd name="T75" fmla="*/ 0 h 390"/>
                <a:gd name="T76" fmla="*/ 0 w 335"/>
                <a:gd name="T77" fmla="*/ 0 h 390"/>
                <a:gd name="T78" fmla="*/ 0 w 335"/>
                <a:gd name="T79" fmla="*/ 0 h 390"/>
                <a:gd name="T80" fmla="*/ 0 w 335"/>
                <a:gd name="T81" fmla="*/ 0 h 39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35" h="390">
                  <a:moveTo>
                    <a:pt x="91" y="390"/>
                  </a:moveTo>
                  <a:lnTo>
                    <a:pt x="83" y="361"/>
                  </a:lnTo>
                  <a:lnTo>
                    <a:pt x="90" y="352"/>
                  </a:lnTo>
                  <a:lnTo>
                    <a:pt x="100" y="343"/>
                  </a:lnTo>
                  <a:lnTo>
                    <a:pt x="109" y="335"/>
                  </a:lnTo>
                  <a:lnTo>
                    <a:pt x="120" y="328"/>
                  </a:lnTo>
                  <a:lnTo>
                    <a:pt x="58" y="107"/>
                  </a:lnTo>
                  <a:lnTo>
                    <a:pt x="45" y="106"/>
                  </a:lnTo>
                  <a:lnTo>
                    <a:pt x="32" y="104"/>
                  </a:lnTo>
                  <a:lnTo>
                    <a:pt x="20" y="100"/>
                  </a:lnTo>
                  <a:lnTo>
                    <a:pt x="8" y="98"/>
                  </a:lnTo>
                  <a:lnTo>
                    <a:pt x="0" y="70"/>
                  </a:lnTo>
                  <a:lnTo>
                    <a:pt x="243" y="0"/>
                  </a:lnTo>
                  <a:lnTo>
                    <a:pt x="267" y="81"/>
                  </a:lnTo>
                  <a:lnTo>
                    <a:pt x="230" y="92"/>
                  </a:lnTo>
                  <a:lnTo>
                    <a:pt x="222" y="85"/>
                  </a:lnTo>
                  <a:lnTo>
                    <a:pt x="214" y="75"/>
                  </a:lnTo>
                  <a:lnTo>
                    <a:pt x="206" y="67"/>
                  </a:lnTo>
                  <a:lnTo>
                    <a:pt x="201" y="58"/>
                  </a:lnTo>
                  <a:lnTo>
                    <a:pt x="132" y="77"/>
                  </a:lnTo>
                  <a:lnTo>
                    <a:pt x="158" y="171"/>
                  </a:lnTo>
                  <a:lnTo>
                    <a:pt x="215" y="154"/>
                  </a:lnTo>
                  <a:lnTo>
                    <a:pt x="216" y="147"/>
                  </a:lnTo>
                  <a:lnTo>
                    <a:pt x="219" y="138"/>
                  </a:lnTo>
                  <a:lnTo>
                    <a:pt x="221" y="131"/>
                  </a:lnTo>
                  <a:lnTo>
                    <a:pt x="223" y="125"/>
                  </a:lnTo>
                  <a:lnTo>
                    <a:pt x="254" y="116"/>
                  </a:lnTo>
                  <a:lnTo>
                    <a:pt x="280" y="208"/>
                  </a:lnTo>
                  <a:lnTo>
                    <a:pt x="250" y="217"/>
                  </a:lnTo>
                  <a:lnTo>
                    <a:pt x="238" y="206"/>
                  </a:lnTo>
                  <a:lnTo>
                    <a:pt x="227" y="194"/>
                  </a:lnTo>
                  <a:lnTo>
                    <a:pt x="170" y="211"/>
                  </a:lnTo>
                  <a:lnTo>
                    <a:pt x="198" y="313"/>
                  </a:lnTo>
                  <a:lnTo>
                    <a:pt x="268" y="293"/>
                  </a:lnTo>
                  <a:lnTo>
                    <a:pt x="269" y="281"/>
                  </a:lnTo>
                  <a:lnTo>
                    <a:pt x="270" y="269"/>
                  </a:lnTo>
                  <a:lnTo>
                    <a:pt x="272" y="258"/>
                  </a:lnTo>
                  <a:lnTo>
                    <a:pt x="274" y="246"/>
                  </a:lnTo>
                  <a:lnTo>
                    <a:pt x="312" y="236"/>
                  </a:lnTo>
                  <a:lnTo>
                    <a:pt x="335" y="320"/>
                  </a:lnTo>
                  <a:lnTo>
                    <a:pt x="91" y="390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i="0" dirty="0">
                <a:latin typeface="Helvetica" pitchFamily="2" charset="0"/>
              </a:endParaRPr>
            </a:p>
          </p:txBody>
        </p:sp>
        <p:sp>
          <p:nvSpPr>
            <p:cNvPr id="1050" name="Freeform 29">
              <a:extLst>
                <a:ext uri="{FF2B5EF4-FFF2-40B4-BE49-F238E27FC236}">
                  <a16:creationId xmlns:a16="http://schemas.microsoft.com/office/drawing/2014/main" id="{2583ACFF-A6BE-E60F-56DF-6EBF5C588B4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839788" y="144463"/>
              <a:ext cx="38100" cy="39688"/>
            </a:xfrm>
            <a:custGeom>
              <a:avLst/>
              <a:gdLst>
                <a:gd name="T0" fmla="*/ 0 w 341"/>
                <a:gd name="T1" fmla="*/ 0 h 350"/>
                <a:gd name="T2" fmla="*/ 0 w 341"/>
                <a:gd name="T3" fmla="*/ 0 h 350"/>
                <a:gd name="T4" fmla="*/ 0 w 341"/>
                <a:gd name="T5" fmla="*/ 0 h 350"/>
                <a:gd name="T6" fmla="*/ 0 w 341"/>
                <a:gd name="T7" fmla="*/ 0 h 350"/>
                <a:gd name="T8" fmla="*/ 0 w 341"/>
                <a:gd name="T9" fmla="*/ 0 h 350"/>
                <a:gd name="T10" fmla="*/ 0 w 341"/>
                <a:gd name="T11" fmla="*/ 0 h 350"/>
                <a:gd name="T12" fmla="*/ 0 w 341"/>
                <a:gd name="T13" fmla="*/ 0 h 350"/>
                <a:gd name="T14" fmla="*/ 0 w 341"/>
                <a:gd name="T15" fmla="*/ 0 h 350"/>
                <a:gd name="T16" fmla="*/ 0 w 341"/>
                <a:gd name="T17" fmla="*/ 0 h 350"/>
                <a:gd name="T18" fmla="*/ 0 w 341"/>
                <a:gd name="T19" fmla="*/ 0 h 350"/>
                <a:gd name="T20" fmla="*/ 0 w 341"/>
                <a:gd name="T21" fmla="*/ 0 h 350"/>
                <a:gd name="T22" fmla="*/ 0 w 341"/>
                <a:gd name="T23" fmla="*/ 0 h 350"/>
                <a:gd name="T24" fmla="*/ 0 w 341"/>
                <a:gd name="T25" fmla="*/ 0 h 350"/>
                <a:gd name="T26" fmla="*/ 0 w 341"/>
                <a:gd name="T27" fmla="*/ 0 h 350"/>
                <a:gd name="T28" fmla="*/ 0 w 341"/>
                <a:gd name="T29" fmla="*/ 0 h 350"/>
                <a:gd name="T30" fmla="*/ 0 w 341"/>
                <a:gd name="T31" fmla="*/ 0 h 350"/>
                <a:gd name="T32" fmla="*/ 0 w 341"/>
                <a:gd name="T33" fmla="*/ 0 h 350"/>
                <a:gd name="T34" fmla="*/ 0 w 341"/>
                <a:gd name="T35" fmla="*/ 0 h 350"/>
                <a:gd name="T36" fmla="*/ 0 w 341"/>
                <a:gd name="T37" fmla="*/ 0 h 350"/>
                <a:gd name="T38" fmla="*/ 0 w 341"/>
                <a:gd name="T39" fmla="*/ 0 h 350"/>
                <a:gd name="T40" fmla="*/ 0 w 341"/>
                <a:gd name="T41" fmla="*/ 0 h 350"/>
                <a:gd name="T42" fmla="*/ 0 w 341"/>
                <a:gd name="T43" fmla="*/ 0 h 350"/>
                <a:gd name="T44" fmla="*/ 0 w 341"/>
                <a:gd name="T45" fmla="*/ 0 h 350"/>
                <a:gd name="T46" fmla="*/ 0 w 341"/>
                <a:gd name="T47" fmla="*/ 0 h 350"/>
                <a:gd name="T48" fmla="*/ 0 w 341"/>
                <a:gd name="T49" fmla="*/ 0 h 350"/>
                <a:gd name="T50" fmla="*/ 0 w 341"/>
                <a:gd name="T51" fmla="*/ 0 h 350"/>
                <a:gd name="T52" fmla="*/ 0 w 341"/>
                <a:gd name="T53" fmla="*/ 0 h 350"/>
                <a:gd name="T54" fmla="*/ 0 w 341"/>
                <a:gd name="T55" fmla="*/ 0 h 350"/>
                <a:gd name="T56" fmla="*/ 0 w 341"/>
                <a:gd name="T57" fmla="*/ 0 h 350"/>
                <a:gd name="T58" fmla="*/ 0 w 341"/>
                <a:gd name="T59" fmla="*/ 0 h 350"/>
                <a:gd name="T60" fmla="*/ 0 w 341"/>
                <a:gd name="T61" fmla="*/ 0 h 350"/>
                <a:gd name="T62" fmla="*/ 0 w 341"/>
                <a:gd name="T63" fmla="*/ 0 h 350"/>
                <a:gd name="T64" fmla="*/ 0 w 341"/>
                <a:gd name="T65" fmla="*/ 0 h 350"/>
                <a:gd name="T66" fmla="*/ 0 w 341"/>
                <a:gd name="T67" fmla="*/ 0 h 350"/>
                <a:gd name="T68" fmla="*/ 0 w 341"/>
                <a:gd name="T69" fmla="*/ 0 h 350"/>
                <a:gd name="T70" fmla="*/ 0 w 341"/>
                <a:gd name="T71" fmla="*/ 0 h 350"/>
                <a:gd name="T72" fmla="*/ 0 w 341"/>
                <a:gd name="T73" fmla="*/ 0 h 350"/>
                <a:gd name="T74" fmla="*/ 0 w 341"/>
                <a:gd name="T75" fmla="*/ 0 h 350"/>
                <a:gd name="T76" fmla="*/ 0 w 341"/>
                <a:gd name="T77" fmla="*/ 0 h 350"/>
                <a:gd name="T78" fmla="*/ 0 w 341"/>
                <a:gd name="T79" fmla="*/ 0 h 350"/>
                <a:gd name="T80" fmla="*/ 0 w 341"/>
                <a:gd name="T81" fmla="*/ 0 h 350"/>
                <a:gd name="T82" fmla="*/ 0 w 341"/>
                <a:gd name="T83" fmla="*/ 0 h 350"/>
                <a:gd name="T84" fmla="*/ 0 w 341"/>
                <a:gd name="T85" fmla="*/ 0 h 350"/>
                <a:gd name="T86" fmla="*/ 0 w 341"/>
                <a:gd name="T87" fmla="*/ 0 h 350"/>
                <a:gd name="T88" fmla="*/ 0 w 341"/>
                <a:gd name="T89" fmla="*/ 0 h 35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1" h="350">
                  <a:moveTo>
                    <a:pt x="161" y="154"/>
                  </a:moveTo>
                  <a:lnTo>
                    <a:pt x="135" y="156"/>
                  </a:lnTo>
                  <a:lnTo>
                    <a:pt x="125" y="53"/>
                  </a:lnTo>
                  <a:lnTo>
                    <a:pt x="136" y="51"/>
                  </a:lnTo>
                  <a:lnTo>
                    <a:pt x="146" y="50"/>
                  </a:lnTo>
                  <a:lnTo>
                    <a:pt x="162" y="49"/>
                  </a:lnTo>
                  <a:lnTo>
                    <a:pt x="175" y="51"/>
                  </a:lnTo>
                  <a:lnTo>
                    <a:pt x="181" y="52"/>
                  </a:lnTo>
                  <a:lnTo>
                    <a:pt x="186" y="54"/>
                  </a:lnTo>
                  <a:lnTo>
                    <a:pt x="192" y="57"/>
                  </a:lnTo>
                  <a:lnTo>
                    <a:pt x="196" y="60"/>
                  </a:lnTo>
                  <a:lnTo>
                    <a:pt x="200" y="63"/>
                  </a:lnTo>
                  <a:lnTo>
                    <a:pt x="204" y="66"/>
                  </a:lnTo>
                  <a:lnTo>
                    <a:pt x="207" y="70"/>
                  </a:lnTo>
                  <a:lnTo>
                    <a:pt x="210" y="76"/>
                  </a:lnTo>
                  <a:lnTo>
                    <a:pt x="212" y="81"/>
                  </a:lnTo>
                  <a:lnTo>
                    <a:pt x="214" y="86"/>
                  </a:lnTo>
                  <a:lnTo>
                    <a:pt x="215" y="91"/>
                  </a:lnTo>
                  <a:lnTo>
                    <a:pt x="216" y="98"/>
                  </a:lnTo>
                  <a:lnTo>
                    <a:pt x="216" y="108"/>
                  </a:lnTo>
                  <a:lnTo>
                    <a:pt x="214" y="118"/>
                  </a:lnTo>
                  <a:lnTo>
                    <a:pt x="213" y="123"/>
                  </a:lnTo>
                  <a:lnTo>
                    <a:pt x="211" y="127"/>
                  </a:lnTo>
                  <a:lnTo>
                    <a:pt x="208" y="132"/>
                  </a:lnTo>
                  <a:lnTo>
                    <a:pt x="205" y="135"/>
                  </a:lnTo>
                  <a:lnTo>
                    <a:pt x="201" y="139"/>
                  </a:lnTo>
                  <a:lnTo>
                    <a:pt x="198" y="142"/>
                  </a:lnTo>
                  <a:lnTo>
                    <a:pt x="193" y="145"/>
                  </a:lnTo>
                  <a:lnTo>
                    <a:pt x="187" y="147"/>
                  </a:lnTo>
                  <a:lnTo>
                    <a:pt x="182" y="150"/>
                  </a:lnTo>
                  <a:lnTo>
                    <a:pt x="176" y="152"/>
                  </a:lnTo>
                  <a:lnTo>
                    <a:pt x="168" y="153"/>
                  </a:lnTo>
                  <a:lnTo>
                    <a:pt x="161" y="154"/>
                  </a:lnTo>
                  <a:close/>
                  <a:moveTo>
                    <a:pt x="341" y="322"/>
                  </a:moveTo>
                  <a:lnTo>
                    <a:pt x="337" y="286"/>
                  </a:lnTo>
                  <a:lnTo>
                    <a:pt x="333" y="287"/>
                  </a:lnTo>
                  <a:lnTo>
                    <a:pt x="330" y="287"/>
                  </a:lnTo>
                  <a:lnTo>
                    <a:pt x="326" y="286"/>
                  </a:lnTo>
                  <a:lnTo>
                    <a:pt x="322" y="285"/>
                  </a:lnTo>
                  <a:lnTo>
                    <a:pt x="316" y="280"/>
                  </a:lnTo>
                  <a:lnTo>
                    <a:pt x="310" y="273"/>
                  </a:lnTo>
                  <a:lnTo>
                    <a:pt x="304" y="265"/>
                  </a:lnTo>
                  <a:lnTo>
                    <a:pt x="299" y="255"/>
                  </a:lnTo>
                  <a:lnTo>
                    <a:pt x="294" y="245"/>
                  </a:lnTo>
                  <a:lnTo>
                    <a:pt x="289" y="233"/>
                  </a:lnTo>
                  <a:lnTo>
                    <a:pt x="283" y="222"/>
                  </a:lnTo>
                  <a:lnTo>
                    <a:pt x="278" y="211"/>
                  </a:lnTo>
                  <a:lnTo>
                    <a:pt x="272" y="201"/>
                  </a:lnTo>
                  <a:lnTo>
                    <a:pt x="265" y="192"/>
                  </a:lnTo>
                  <a:lnTo>
                    <a:pt x="258" y="183"/>
                  </a:lnTo>
                  <a:lnTo>
                    <a:pt x="250" y="177"/>
                  </a:lnTo>
                  <a:lnTo>
                    <a:pt x="245" y="174"/>
                  </a:lnTo>
                  <a:lnTo>
                    <a:pt x="240" y="173"/>
                  </a:lnTo>
                  <a:lnTo>
                    <a:pt x="236" y="171"/>
                  </a:lnTo>
                  <a:lnTo>
                    <a:pt x="231" y="171"/>
                  </a:lnTo>
                  <a:lnTo>
                    <a:pt x="238" y="168"/>
                  </a:lnTo>
                  <a:lnTo>
                    <a:pt x="245" y="163"/>
                  </a:lnTo>
                  <a:lnTo>
                    <a:pt x="253" y="160"/>
                  </a:lnTo>
                  <a:lnTo>
                    <a:pt x="259" y="156"/>
                  </a:lnTo>
                  <a:lnTo>
                    <a:pt x="265" y="151"/>
                  </a:lnTo>
                  <a:lnTo>
                    <a:pt x="271" y="146"/>
                  </a:lnTo>
                  <a:lnTo>
                    <a:pt x="275" y="141"/>
                  </a:lnTo>
                  <a:lnTo>
                    <a:pt x="280" y="135"/>
                  </a:lnTo>
                  <a:lnTo>
                    <a:pt x="283" y="129"/>
                  </a:lnTo>
                  <a:lnTo>
                    <a:pt x="287" y="123"/>
                  </a:lnTo>
                  <a:lnTo>
                    <a:pt x="290" y="117"/>
                  </a:lnTo>
                  <a:lnTo>
                    <a:pt x="292" y="110"/>
                  </a:lnTo>
                  <a:lnTo>
                    <a:pt x="293" y="103"/>
                  </a:lnTo>
                  <a:lnTo>
                    <a:pt x="294" y="96"/>
                  </a:lnTo>
                  <a:lnTo>
                    <a:pt x="295" y="89"/>
                  </a:lnTo>
                  <a:lnTo>
                    <a:pt x="294" y="81"/>
                  </a:lnTo>
                  <a:lnTo>
                    <a:pt x="293" y="69"/>
                  </a:lnTo>
                  <a:lnTo>
                    <a:pt x="290" y="59"/>
                  </a:lnTo>
                  <a:lnTo>
                    <a:pt x="287" y="49"/>
                  </a:lnTo>
                  <a:lnTo>
                    <a:pt x="282" y="41"/>
                  </a:lnTo>
                  <a:lnTo>
                    <a:pt x="277" y="32"/>
                  </a:lnTo>
                  <a:lnTo>
                    <a:pt x="271" y="26"/>
                  </a:lnTo>
                  <a:lnTo>
                    <a:pt x="263" y="20"/>
                  </a:lnTo>
                  <a:lnTo>
                    <a:pt x="255" y="14"/>
                  </a:lnTo>
                  <a:lnTo>
                    <a:pt x="245" y="10"/>
                  </a:lnTo>
                  <a:lnTo>
                    <a:pt x="236" y="6"/>
                  </a:lnTo>
                  <a:lnTo>
                    <a:pt x="224" y="4"/>
                  </a:lnTo>
                  <a:lnTo>
                    <a:pt x="213" y="2"/>
                  </a:lnTo>
                  <a:lnTo>
                    <a:pt x="200" y="1"/>
                  </a:lnTo>
                  <a:lnTo>
                    <a:pt x="186" y="0"/>
                  </a:lnTo>
                  <a:lnTo>
                    <a:pt x="172" y="1"/>
                  </a:lnTo>
                  <a:lnTo>
                    <a:pt x="156" y="2"/>
                  </a:lnTo>
                  <a:lnTo>
                    <a:pt x="120" y="5"/>
                  </a:lnTo>
                  <a:lnTo>
                    <a:pt x="86" y="9"/>
                  </a:lnTo>
                  <a:lnTo>
                    <a:pt x="58" y="12"/>
                  </a:lnTo>
                  <a:lnTo>
                    <a:pt x="41" y="14"/>
                  </a:lnTo>
                  <a:lnTo>
                    <a:pt x="0" y="17"/>
                  </a:lnTo>
                  <a:lnTo>
                    <a:pt x="2" y="47"/>
                  </a:lnTo>
                  <a:lnTo>
                    <a:pt x="13" y="52"/>
                  </a:lnTo>
                  <a:lnTo>
                    <a:pt x="25" y="58"/>
                  </a:lnTo>
                  <a:lnTo>
                    <a:pt x="36" y="62"/>
                  </a:lnTo>
                  <a:lnTo>
                    <a:pt x="49" y="65"/>
                  </a:lnTo>
                  <a:lnTo>
                    <a:pt x="69" y="294"/>
                  </a:lnTo>
                  <a:lnTo>
                    <a:pt x="56" y="300"/>
                  </a:lnTo>
                  <a:lnTo>
                    <a:pt x="45" y="306"/>
                  </a:lnTo>
                  <a:lnTo>
                    <a:pt x="34" y="312"/>
                  </a:lnTo>
                  <a:lnTo>
                    <a:pt x="26" y="320"/>
                  </a:lnTo>
                  <a:lnTo>
                    <a:pt x="28" y="350"/>
                  </a:lnTo>
                  <a:lnTo>
                    <a:pt x="186" y="337"/>
                  </a:lnTo>
                  <a:lnTo>
                    <a:pt x="183" y="306"/>
                  </a:lnTo>
                  <a:lnTo>
                    <a:pt x="175" y="301"/>
                  </a:lnTo>
                  <a:lnTo>
                    <a:pt x="165" y="295"/>
                  </a:lnTo>
                  <a:lnTo>
                    <a:pt x="156" y="291"/>
                  </a:lnTo>
                  <a:lnTo>
                    <a:pt x="146" y="287"/>
                  </a:lnTo>
                  <a:lnTo>
                    <a:pt x="138" y="201"/>
                  </a:lnTo>
                  <a:lnTo>
                    <a:pt x="157" y="200"/>
                  </a:lnTo>
                  <a:lnTo>
                    <a:pt x="162" y="200"/>
                  </a:lnTo>
                  <a:lnTo>
                    <a:pt x="167" y="201"/>
                  </a:lnTo>
                  <a:lnTo>
                    <a:pt x="172" y="202"/>
                  </a:lnTo>
                  <a:lnTo>
                    <a:pt x="176" y="205"/>
                  </a:lnTo>
                  <a:lnTo>
                    <a:pt x="184" y="211"/>
                  </a:lnTo>
                  <a:lnTo>
                    <a:pt x="192" y="219"/>
                  </a:lnTo>
                  <a:lnTo>
                    <a:pt x="198" y="230"/>
                  </a:lnTo>
                  <a:lnTo>
                    <a:pt x="204" y="241"/>
                  </a:lnTo>
                  <a:lnTo>
                    <a:pt x="210" y="254"/>
                  </a:lnTo>
                  <a:lnTo>
                    <a:pt x="216" y="267"/>
                  </a:lnTo>
                  <a:lnTo>
                    <a:pt x="222" y="280"/>
                  </a:lnTo>
                  <a:lnTo>
                    <a:pt x="228" y="292"/>
                  </a:lnTo>
                  <a:lnTo>
                    <a:pt x="236" y="304"/>
                  </a:lnTo>
                  <a:lnTo>
                    <a:pt x="244" y="313"/>
                  </a:lnTo>
                  <a:lnTo>
                    <a:pt x="249" y="319"/>
                  </a:lnTo>
                  <a:lnTo>
                    <a:pt x="254" y="322"/>
                  </a:lnTo>
                  <a:lnTo>
                    <a:pt x="259" y="325"/>
                  </a:lnTo>
                  <a:lnTo>
                    <a:pt x="264" y="328"/>
                  </a:lnTo>
                  <a:lnTo>
                    <a:pt x="270" y="330"/>
                  </a:lnTo>
                  <a:lnTo>
                    <a:pt x="276" y="331"/>
                  </a:lnTo>
                  <a:lnTo>
                    <a:pt x="282" y="332"/>
                  </a:lnTo>
                  <a:lnTo>
                    <a:pt x="289" y="332"/>
                  </a:lnTo>
                  <a:lnTo>
                    <a:pt x="303" y="330"/>
                  </a:lnTo>
                  <a:lnTo>
                    <a:pt x="317" y="328"/>
                  </a:lnTo>
                  <a:lnTo>
                    <a:pt x="330" y="326"/>
                  </a:lnTo>
                  <a:lnTo>
                    <a:pt x="341" y="322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i="0" dirty="0">
                <a:latin typeface="Helvetica" pitchFamily="2" charset="0"/>
              </a:endParaRPr>
            </a:p>
          </p:txBody>
        </p:sp>
        <p:sp>
          <p:nvSpPr>
            <p:cNvPr id="1051" name="Freeform 30">
              <a:extLst>
                <a:ext uri="{FF2B5EF4-FFF2-40B4-BE49-F238E27FC236}">
                  <a16:creationId xmlns:a16="http://schemas.microsoft.com/office/drawing/2014/main" id="{4C111805-05C6-41AC-2702-22D38F8C21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00113" y="142875"/>
              <a:ext cx="26988" cy="39688"/>
            </a:xfrm>
            <a:custGeom>
              <a:avLst/>
              <a:gdLst>
                <a:gd name="T0" fmla="*/ 0 w 243"/>
                <a:gd name="T1" fmla="*/ 0 h 344"/>
                <a:gd name="T2" fmla="*/ 0 w 243"/>
                <a:gd name="T3" fmla="*/ 0 h 344"/>
                <a:gd name="T4" fmla="*/ 0 w 243"/>
                <a:gd name="T5" fmla="*/ 0 h 344"/>
                <a:gd name="T6" fmla="*/ 0 w 243"/>
                <a:gd name="T7" fmla="*/ 0 h 344"/>
                <a:gd name="T8" fmla="*/ 0 w 243"/>
                <a:gd name="T9" fmla="*/ 0 h 344"/>
                <a:gd name="T10" fmla="*/ 0 w 243"/>
                <a:gd name="T11" fmla="*/ 0 h 344"/>
                <a:gd name="T12" fmla="*/ 0 w 243"/>
                <a:gd name="T13" fmla="*/ 0 h 344"/>
                <a:gd name="T14" fmla="*/ 0 w 243"/>
                <a:gd name="T15" fmla="*/ 0 h 344"/>
                <a:gd name="T16" fmla="*/ 0 w 243"/>
                <a:gd name="T17" fmla="*/ 0 h 344"/>
                <a:gd name="T18" fmla="*/ 0 w 243"/>
                <a:gd name="T19" fmla="*/ 0 h 344"/>
                <a:gd name="T20" fmla="*/ 0 w 243"/>
                <a:gd name="T21" fmla="*/ 0 h 344"/>
                <a:gd name="T22" fmla="*/ 0 w 243"/>
                <a:gd name="T23" fmla="*/ 0 h 344"/>
                <a:gd name="T24" fmla="*/ 0 w 243"/>
                <a:gd name="T25" fmla="*/ 0 h 344"/>
                <a:gd name="T26" fmla="*/ 0 w 243"/>
                <a:gd name="T27" fmla="*/ 0 h 344"/>
                <a:gd name="T28" fmla="*/ 0 w 243"/>
                <a:gd name="T29" fmla="*/ 0 h 344"/>
                <a:gd name="T30" fmla="*/ 0 w 243"/>
                <a:gd name="T31" fmla="*/ 0 h 344"/>
                <a:gd name="T32" fmla="*/ 0 w 243"/>
                <a:gd name="T33" fmla="*/ 0 h 344"/>
                <a:gd name="T34" fmla="*/ 0 w 243"/>
                <a:gd name="T35" fmla="*/ 0 h 344"/>
                <a:gd name="T36" fmla="*/ 0 w 243"/>
                <a:gd name="T37" fmla="*/ 0 h 344"/>
                <a:gd name="T38" fmla="*/ 0 w 243"/>
                <a:gd name="T39" fmla="*/ 0 h 344"/>
                <a:gd name="T40" fmla="*/ 0 w 243"/>
                <a:gd name="T41" fmla="*/ 0 h 344"/>
                <a:gd name="T42" fmla="*/ 0 w 243"/>
                <a:gd name="T43" fmla="*/ 0 h 344"/>
                <a:gd name="T44" fmla="*/ 0 w 243"/>
                <a:gd name="T45" fmla="*/ 0 h 344"/>
                <a:gd name="T46" fmla="*/ 0 w 243"/>
                <a:gd name="T47" fmla="*/ 0 h 344"/>
                <a:gd name="T48" fmla="*/ 0 w 243"/>
                <a:gd name="T49" fmla="*/ 0 h 344"/>
                <a:gd name="T50" fmla="*/ 0 w 243"/>
                <a:gd name="T51" fmla="*/ 0 h 344"/>
                <a:gd name="T52" fmla="*/ 0 w 243"/>
                <a:gd name="T53" fmla="*/ 0 h 344"/>
                <a:gd name="T54" fmla="*/ 0 w 243"/>
                <a:gd name="T55" fmla="*/ 0 h 344"/>
                <a:gd name="T56" fmla="*/ 0 w 243"/>
                <a:gd name="T57" fmla="*/ 0 h 344"/>
                <a:gd name="T58" fmla="*/ 0 w 243"/>
                <a:gd name="T59" fmla="*/ 0 h 344"/>
                <a:gd name="T60" fmla="*/ 0 w 243"/>
                <a:gd name="T61" fmla="*/ 0 h 344"/>
                <a:gd name="T62" fmla="*/ 0 w 243"/>
                <a:gd name="T63" fmla="*/ 0 h 344"/>
                <a:gd name="T64" fmla="*/ 0 w 243"/>
                <a:gd name="T65" fmla="*/ 0 h 344"/>
                <a:gd name="T66" fmla="*/ 0 w 243"/>
                <a:gd name="T67" fmla="*/ 0 h 344"/>
                <a:gd name="T68" fmla="*/ 0 w 243"/>
                <a:gd name="T69" fmla="*/ 0 h 344"/>
                <a:gd name="T70" fmla="*/ 0 w 243"/>
                <a:gd name="T71" fmla="*/ 0 h 344"/>
                <a:gd name="T72" fmla="*/ 0 w 243"/>
                <a:gd name="T73" fmla="*/ 0 h 344"/>
                <a:gd name="T74" fmla="*/ 0 w 243"/>
                <a:gd name="T75" fmla="*/ 0 h 344"/>
                <a:gd name="T76" fmla="*/ 0 w 243"/>
                <a:gd name="T77" fmla="*/ 0 h 344"/>
                <a:gd name="T78" fmla="*/ 0 w 243"/>
                <a:gd name="T79" fmla="*/ 0 h 344"/>
                <a:gd name="T80" fmla="*/ 0 w 243"/>
                <a:gd name="T81" fmla="*/ 0 h 344"/>
                <a:gd name="T82" fmla="*/ 0 w 243"/>
                <a:gd name="T83" fmla="*/ 0 h 344"/>
                <a:gd name="T84" fmla="*/ 0 w 243"/>
                <a:gd name="T85" fmla="*/ 0 h 344"/>
                <a:gd name="T86" fmla="*/ 0 w 243"/>
                <a:gd name="T87" fmla="*/ 0 h 344"/>
                <a:gd name="T88" fmla="*/ 0 w 243"/>
                <a:gd name="T89" fmla="*/ 0 h 344"/>
                <a:gd name="T90" fmla="*/ 0 w 243"/>
                <a:gd name="T91" fmla="*/ 0 h 344"/>
                <a:gd name="T92" fmla="*/ 0 w 243"/>
                <a:gd name="T93" fmla="*/ 0 h 344"/>
                <a:gd name="T94" fmla="*/ 0 w 243"/>
                <a:gd name="T95" fmla="*/ 0 h 344"/>
                <a:gd name="T96" fmla="*/ 0 w 243"/>
                <a:gd name="T97" fmla="*/ 0 h 344"/>
                <a:gd name="T98" fmla="*/ 0 w 243"/>
                <a:gd name="T99" fmla="*/ 0 h 344"/>
                <a:gd name="T100" fmla="*/ 0 w 243"/>
                <a:gd name="T101" fmla="*/ 0 h 344"/>
                <a:gd name="T102" fmla="*/ 0 w 243"/>
                <a:gd name="T103" fmla="*/ 0 h 344"/>
                <a:gd name="T104" fmla="*/ 0 w 243"/>
                <a:gd name="T105" fmla="*/ 0 h 344"/>
                <a:gd name="T106" fmla="*/ 0 w 243"/>
                <a:gd name="T107" fmla="*/ 0 h 344"/>
                <a:gd name="T108" fmla="*/ 0 w 243"/>
                <a:gd name="T109" fmla="*/ 0 h 344"/>
                <a:gd name="T110" fmla="*/ 0 w 243"/>
                <a:gd name="T111" fmla="*/ 0 h 344"/>
                <a:gd name="T112" fmla="*/ 0 w 243"/>
                <a:gd name="T113" fmla="*/ 0 h 344"/>
                <a:gd name="T114" fmla="*/ 0 w 243"/>
                <a:gd name="T115" fmla="*/ 0 h 344"/>
                <a:gd name="T116" fmla="*/ 0 w 243"/>
                <a:gd name="T117" fmla="*/ 0 h 344"/>
                <a:gd name="T118" fmla="*/ 0 w 243"/>
                <a:gd name="T119" fmla="*/ 0 h 344"/>
                <a:gd name="T120" fmla="*/ 0 w 243"/>
                <a:gd name="T121" fmla="*/ 0 h 344"/>
                <a:gd name="T122" fmla="*/ 0 w 243"/>
                <a:gd name="T123" fmla="*/ 0 h 34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43" h="344">
                  <a:moveTo>
                    <a:pt x="89" y="344"/>
                  </a:moveTo>
                  <a:lnTo>
                    <a:pt x="66" y="342"/>
                  </a:lnTo>
                  <a:lnTo>
                    <a:pt x="43" y="339"/>
                  </a:lnTo>
                  <a:lnTo>
                    <a:pt x="20" y="335"/>
                  </a:lnTo>
                  <a:lnTo>
                    <a:pt x="0" y="329"/>
                  </a:lnTo>
                  <a:lnTo>
                    <a:pt x="5" y="231"/>
                  </a:lnTo>
                  <a:lnTo>
                    <a:pt x="44" y="232"/>
                  </a:lnTo>
                  <a:lnTo>
                    <a:pt x="49" y="245"/>
                  </a:lnTo>
                  <a:lnTo>
                    <a:pt x="53" y="258"/>
                  </a:lnTo>
                  <a:lnTo>
                    <a:pt x="56" y="271"/>
                  </a:lnTo>
                  <a:lnTo>
                    <a:pt x="59" y="281"/>
                  </a:lnTo>
                  <a:lnTo>
                    <a:pt x="69" y="285"/>
                  </a:lnTo>
                  <a:lnTo>
                    <a:pt x="80" y="290"/>
                  </a:lnTo>
                  <a:lnTo>
                    <a:pt x="93" y="293"/>
                  </a:lnTo>
                  <a:lnTo>
                    <a:pt x="109" y="294"/>
                  </a:lnTo>
                  <a:lnTo>
                    <a:pt x="118" y="294"/>
                  </a:lnTo>
                  <a:lnTo>
                    <a:pt x="127" y="293"/>
                  </a:lnTo>
                  <a:lnTo>
                    <a:pt x="135" y="291"/>
                  </a:lnTo>
                  <a:lnTo>
                    <a:pt x="143" y="287"/>
                  </a:lnTo>
                  <a:lnTo>
                    <a:pt x="149" y="282"/>
                  </a:lnTo>
                  <a:lnTo>
                    <a:pt x="154" y="276"/>
                  </a:lnTo>
                  <a:lnTo>
                    <a:pt x="156" y="272"/>
                  </a:lnTo>
                  <a:lnTo>
                    <a:pt x="158" y="267"/>
                  </a:lnTo>
                  <a:lnTo>
                    <a:pt x="159" y="262"/>
                  </a:lnTo>
                  <a:lnTo>
                    <a:pt x="159" y="257"/>
                  </a:lnTo>
                  <a:lnTo>
                    <a:pt x="159" y="251"/>
                  </a:lnTo>
                  <a:lnTo>
                    <a:pt x="158" y="245"/>
                  </a:lnTo>
                  <a:lnTo>
                    <a:pt x="155" y="240"/>
                  </a:lnTo>
                  <a:lnTo>
                    <a:pt x="153" y="236"/>
                  </a:lnTo>
                  <a:lnTo>
                    <a:pt x="149" y="230"/>
                  </a:lnTo>
                  <a:lnTo>
                    <a:pt x="145" y="226"/>
                  </a:lnTo>
                  <a:lnTo>
                    <a:pt x="141" y="223"/>
                  </a:lnTo>
                  <a:lnTo>
                    <a:pt x="135" y="219"/>
                  </a:lnTo>
                  <a:lnTo>
                    <a:pt x="123" y="212"/>
                  </a:lnTo>
                  <a:lnTo>
                    <a:pt x="110" y="205"/>
                  </a:lnTo>
                  <a:lnTo>
                    <a:pt x="95" y="199"/>
                  </a:lnTo>
                  <a:lnTo>
                    <a:pt x="80" y="192"/>
                  </a:lnTo>
                  <a:lnTo>
                    <a:pt x="66" y="186"/>
                  </a:lnTo>
                  <a:lnTo>
                    <a:pt x="51" y="178"/>
                  </a:lnTo>
                  <a:lnTo>
                    <a:pt x="37" y="169"/>
                  </a:lnTo>
                  <a:lnTo>
                    <a:pt x="26" y="159"/>
                  </a:lnTo>
                  <a:lnTo>
                    <a:pt x="20" y="152"/>
                  </a:lnTo>
                  <a:lnTo>
                    <a:pt x="15" y="146"/>
                  </a:lnTo>
                  <a:lnTo>
                    <a:pt x="12" y="139"/>
                  </a:lnTo>
                  <a:lnTo>
                    <a:pt x="8" y="132"/>
                  </a:lnTo>
                  <a:lnTo>
                    <a:pt x="6" y="124"/>
                  </a:lnTo>
                  <a:lnTo>
                    <a:pt x="3" y="115"/>
                  </a:lnTo>
                  <a:lnTo>
                    <a:pt x="2" y="106"/>
                  </a:lnTo>
                  <a:lnTo>
                    <a:pt x="2" y="96"/>
                  </a:lnTo>
                  <a:lnTo>
                    <a:pt x="3" y="86"/>
                  </a:lnTo>
                  <a:lnTo>
                    <a:pt x="7" y="75"/>
                  </a:lnTo>
                  <a:lnTo>
                    <a:pt x="10" y="66"/>
                  </a:lnTo>
                  <a:lnTo>
                    <a:pt x="14" y="56"/>
                  </a:lnTo>
                  <a:lnTo>
                    <a:pt x="19" y="48"/>
                  </a:lnTo>
                  <a:lnTo>
                    <a:pt x="27" y="39"/>
                  </a:lnTo>
                  <a:lnTo>
                    <a:pt x="34" y="32"/>
                  </a:lnTo>
                  <a:lnTo>
                    <a:pt x="43" y="25"/>
                  </a:lnTo>
                  <a:lnTo>
                    <a:pt x="53" y="19"/>
                  </a:lnTo>
                  <a:lnTo>
                    <a:pt x="64" y="14"/>
                  </a:lnTo>
                  <a:lnTo>
                    <a:pt x="75" y="10"/>
                  </a:lnTo>
                  <a:lnTo>
                    <a:pt x="88" y="5"/>
                  </a:lnTo>
                  <a:lnTo>
                    <a:pt x="102" y="2"/>
                  </a:lnTo>
                  <a:lnTo>
                    <a:pt x="116" y="1"/>
                  </a:lnTo>
                  <a:lnTo>
                    <a:pt x="132" y="0"/>
                  </a:lnTo>
                  <a:lnTo>
                    <a:pt x="149" y="0"/>
                  </a:lnTo>
                  <a:lnTo>
                    <a:pt x="169" y="2"/>
                  </a:lnTo>
                  <a:lnTo>
                    <a:pt x="190" y="4"/>
                  </a:lnTo>
                  <a:lnTo>
                    <a:pt x="211" y="8"/>
                  </a:lnTo>
                  <a:lnTo>
                    <a:pt x="230" y="13"/>
                  </a:lnTo>
                  <a:lnTo>
                    <a:pt x="226" y="107"/>
                  </a:lnTo>
                  <a:lnTo>
                    <a:pt x="188" y="105"/>
                  </a:lnTo>
                  <a:lnTo>
                    <a:pt x="183" y="92"/>
                  </a:lnTo>
                  <a:lnTo>
                    <a:pt x="178" y="79"/>
                  </a:lnTo>
                  <a:lnTo>
                    <a:pt x="173" y="67"/>
                  </a:lnTo>
                  <a:lnTo>
                    <a:pt x="171" y="55"/>
                  </a:lnTo>
                  <a:lnTo>
                    <a:pt x="164" y="52"/>
                  </a:lnTo>
                  <a:lnTo>
                    <a:pt x="154" y="50"/>
                  </a:lnTo>
                  <a:lnTo>
                    <a:pt x="144" y="48"/>
                  </a:lnTo>
                  <a:lnTo>
                    <a:pt x="133" y="46"/>
                  </a:lnTo>
                  <a:lnTo>
                    <a:pt x="123" y="46"/>
                  </a:lnTo>
                  <a:lnTo>
                    <a:pt x="113" y="49"/>
                  </a:lnTo>
                  <a:lnTo>
                    <a:pt x="105" y="51"/>
                  </a:lnTo>
                  <a:lnTo>
                    <a:pt x="98" y="55"/>
                  </a:lnTo>
                  <a:lnTo>
                    <a:pt x="92" y="60"/>
                  </a:lnTo>
                  <a:lnTo>
                    <a:pt x="88" y="67"/>
                  </a:lnTo>
                  <a:lnTo>
                    <a:pt x="86" y="74"/>
                  </a:lnTo>
                  <a:lnTo>
                    <a:pt x="85" y="82"/>
                  </a:lnTo>
                  <a:lnTo>
                    <a:pt x="85" y="88"/>
                  </a:lnTo>
                  <a:lnTo>
                    <a:pt x="86" y="93"/>
                  </a:lnTo>
                  <a:lnTo>
                    <a:pt x="88" y="98"/>
                  </a:lnTo>
                  <a:lnTo>
                    <a:pt x="91" y="103"/>
                  </a:lnTo>
                  <a:lnTo>
                    <a:pt x="94" y="107"/>
                  </a:lnTo>
                  <a:lnTo>
                    <a:pt x="98" y="111"/>
                  </a:lnTo>
                  <a:lnTo>
                    <a:pt x="104" y="115"/>
                  </a:lnTo>
                  <a:lnTo>
                    <a:pt x="109" y="118"/>
                  </a:lnTo>
                  <a:lnTo>
                    <a:pt x="134" y="131"/>
                  </a:lnTo>
                  <a:lnTo>
                    <a:pt x="165" y="145"/>
                  </a:lnTo>
                  <a:lnTo>
                    <a:pt x="180" y="152"/>
                  </a:lnTo>
                  <a:lnTo>
                    <a:pt x="194" y="160"/>
                  </a:lnTo>
                  <a:lnTo>
                    <a:pt x="208" y="169"/>
                  </a:lnTo>
                  <a:lnTo>
                    <a:pt x="220" y="180"/>
                  </a:lnTo>
                  <a:lnTo>
                    <a:pt x="225" y="186"/>
                  </a:lnTo>
                  <a:lnTo>
                    <a:pt x="230" y="192"/>
                  </a:lnTo>
                  <a:lnTo>
                    <a:pt x="234" y="199"/>
                  </a:lnTo>
                  <a:lnTo>
                    <a:pt x="238" y="206"/>
                  </a:lnTo>
                  <a:lnTo>
                    <a:pt x="240" y="215"/>
                  </a:lnTo>
                  <a:lnTo>
                    <a:pt x="242" y="223"/>
                  </a:lnTo>
                  <a:lnTo>
                    <a:pt x="243" y="231"/>
                  </a:lnTo>
                  <a:lnTo>
                    <a:pt x="243" y="242"/>
                  </a:lnTo>
                  <a:lnTo>
                    <a:pt x="242" y="253"/>
                  </a:lnTo>
                  <a:lnTo>
                    <a:pt x="240" y="263"/>
                  </a:lnTo>
                  <a:lnTo>
                    <a:pt x="236" y="274"/>
                  </a:lnTo>
                  <a:lnTo>
                    <a:pt x="231" y="283"/>
                  </a:lnTo>
                  <a:lnTo>
                    <a:pt x="225" y="293"/>
                  </a:lnTo>
                  <a:lnTo>
                    <a:pt x="218" y="301"/>
                  </a:lnTo>
                  <a:lnTo>
                    <a:pt x="209" y="310"/>
                  </a:lnTo>
                  <a:lnTo>
                    <a:pt x="201" y="317"/>
                  </a:lnTo>
                  <a:lnTo>
                    <a:pt x="190" y="323"/>
                  </a:lnTo>
                  <a:lnTo>
                    <a:pt x="179" y="330"/>
                  </a:lnTo>
                  <a:lnTo>
                    <a:pt x="166" y="334"/>
                  </a:lnTo>
                  <a:lnTo>
                    <a:pt x="152" y="338"/>
                  </a:lnTo>
                  <a:lnTo>
                    <a:pt x="137" y="341"/>
                  </a:lnTo>
                  <a:lnTo>
                    <a:pt x="123" y="343"/>
                  </a:lnTo>
                  <a:lnTo>
                    <a:pt x="106" y="344"/>
                  </a:lnTo>
                  <a:lnTo>
                    <a:pt x="89" y="344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i="0" dirty="0">
                <a:latin typeface="Helvetica" pitchFamily="2" charset="0"/>
              </a:endParaRPr>
            </a:p>
          </p:txBody>
        </p:sp>
        <p:sp>
          <p:nvSpPr>
            <p:cNvPr id="1052" name="Freeform 31">
              <a:extLst>
                <a:ext uri="{FF2B5EF4-FFF2-40B4-BE49-F238E27FC236}">
                  <a16:creationId xmlns:a16="http://schemas.microsoft.com/office/drawing/2014/main" id="{1F422EEF-818D-BFE8-933F-089A50EFD9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46151" y="147638"/>
              <a:ext cx="26988" cy="39688"/>
            </a:xfrm>
            <a:custGeom>
              <a:avLst/>
              <a:gdLst>
                <a:gd name="T0" fmla="*/ 0 w 226"/>
                <a:gd name="T1" fmla="*/ 0 h 359"/>
                <a:gd name="T2" fmla="*/ 0 w 226"/>
                <a:gd name="T3" fmla="*/ 0 h 359"/>
                <a:gd name="T4" fmla="*/ 0 w 226"/>
                <a:gd name="T5" fmla="*/ 0 h 359"/>
                <a:gd name="T6" fmla="*/ 0 w 226"/>
                <a:gd name="T7" fmla="*/ 0 h 359"/>
                <a:gd name="T8" fmla="*/ 0 w 226"/>
                <a:gd name="T9" fmla="*/ 0 h 359"/>
                <a:gd name="T10" fmla="*/ 0 w 226"/>
                <a:gd name="T11" fmla="*/ 0 h 359"/>
                <a:gd name="T12" fmla="*/ 0 w 226"/>
                <a:gd name="T13" fmla="*/ 0 h 359"/>
                <a:gd name="T14" fmla="*/ 0 w 226"/>
                <a:gd name="T15" fmla="*/ 0 h 359"/>
                <a:gd name="T16" fmla="*/ 0 w 226"/>
                <a:gd name="T17" fmla="*/ 0 h 359"/>
                <a:gd name="T18" fmla="*/ 0 w 226"/>
                <a:gd name="T19" fmla="*/ 0 h 359"/>
                <a:gd name="T20" fmla="*/ 0 w 226"/>
                <a:gd name="T21" fmla="*/ 0 h 359"/>
                <a:gd name="T22" fmla="*/ 0 w 226"/>
                <a:gd name="T23" fmla="*/ 0 h 359"/>
                <a:gd name="T24" fmla="*/ 0 w 226"/>
                <a:gd name="T25" fmla="*/ 0 h 359"/>
                <a:gd name="T26" fmla="*/ 0 w 226"/>
                <a:gd name="T27" fmla="*/ 0 h 359"/>
                <a:gd name="T28" fmla="*/ 0 w 226"/>
                <a:gd name="T29" fmla="*/ 0 h 359"/>
                <a:gd name="T30" fmla="*/ 0 w 226"/>
                <a:gd name="T31" fmla="*/ 0 h 359"/>
                <a:gd name="T32" fmla="*/ 0 w 226"/>
                <a:gd name="T33" fmla="*/ 0 h 359"/>
                <a:gd name="T34" fmla="*/ 0 w 226"/>
                <a:gd name="T35" fmla="*/ 0 h 359"/>
                <a:gd name="T36" fmla="*/ 0 w 226"/>
                <a:gd name="T37" fmla="*/ 0 h 359"/>
                <a:gd name="T38" fmla="*/ 0 w 226"/>
                <a:gd name="T39" fmla="*/ 0 h 359"/>
                <a:gd name="T40" fmla="*/ 0 w 226"/>
                <a:gd name="T41" fmla="*/ 0 h 359"/>
                <a:gd name="T42" fmla="*/ 0 w 226"/>
                <a:gd name="T43" fmla="*/ 0 h 359"/>
                <a:gd name="T44" fmla="*/ 0 w 226"/>
                <a:gd name="T45" fmla="*/ 0 h 359"/>
                <a:gd name="T46" fmla="*/ 0 w 226"/>
                <a:gd name="T47" fmla="*/ 0 h 359"/>
                <a:gd name="T48" fmla="*/ 0 w 226"/>
                <a:gd name="T49" fmla="*/ 0 h 35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226" h="359">
                  <a:moveTo>
                    <a:pt x="0" y="329"/>
                  </a:moveTo>
                  <a:lnTo>
                    <a:pt x="5" y="299"/>
                  </a:lnTo>
                  <a:lnTo>
                    <a:pt x="17" y="294"/>
                  </a:lnTo>
                  <a:lnTo>
                    <a:pt x="30" y="291"/>
                  </a:lnTo>
                  <a:lnTo>
                    <a:pt x="41" y="287"/>
                  </a:lnTo>
                  <a:lnTo>
                    <a:pt x="54" y="285"/>
                  </a:lnTo>
                  <a:lnTo>
                    <a:pt x="95" y="59"/>
                  </a:lnTo>
                  <a:lnTo>
                    <a:pt x="85" y="53"/>
                  </a:lnTo>
                  <a:lnTo>
                    <a:pt x="74" y="45"/>
                  </a:lnTo>
                  <a:lnTo>
                    <a:pt x="63" y="38"/>
                  </a:lnTo>
                  <a:lnTo>
                    <a:pt x="54" y="30"/>
                  </a:lnTo>
                  <a:lnTo>
                    <a:pt x="60" y="0"/>
                  </a:lnTo>
                  <a:lnTo>
                    <a:pt x="226" y="31"/>
                  </a:lnTo>
                  <a:lnTo>
                    <a:pt x="221" y="60"/>
                  </a:lnTo>
                  <a:lnTo>
                    <a:pt x="209" y="64"/>
                  </a:lnTo>
                  <a:lnTo>
                    <a:pt x="197" y="69"/>
                  </a:lnTo>
                  <a:lnTo>
                    <a:pt x="185" y="71"/>
                  </a:lnTo>
                  <a:lnTo>
                    <a:pt x="173" y="73"/>
                  </a:lnTo>
                  <a:lnTo>
                    <a:pt x="132" y="299"/>
                  </a:lnTo>
                  <a:lnTo>
                    <a:pt x="143" y="305"/>
                  </a:lnTo>
                  <a:lnTo>
                    <a:pt x="153" y="313"/>
                  </a:lnTo>
                  <a:lnTo>
                    <a:pt x="163" y="321"/>
                  </a:lnTo>
                  <a:lnTo>
                    <a:pt x="172" y="329"/>
                  </a:lnTo>
                  <a:lnTo>
                    <a:pt x="167" y="359"/>
                  </a:lnTo>
                  <a:lnTo>
                    <a:pt x="0" y="329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i="0" dirty="0">
                <a:latin typeface="Helvetica" pitchFamily="2" charset="0"/>
              </a:endParaRPr>
            </a:p>
          </p:txBody>
        </p:sp>
        <p:sp>
          <p:nvSpPr>
            <p:cNvPr id="1053" name="Freeform 32">
              <a:extLst>
                <a:ext uri="{FF2B5EF4-FFF2-40B4-BE49-F238E27FC236}">
                  <a16:creationId xmlns:a16="http://schemas.microsoft.com/office/drawing/2014/main" id="{C48CEA65-2C3B-DE4C-A465-E886C7DC66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92188" y="157163"/>
              <a:ext cx="39688" cy="46038"/>
            </a:xfrm>
            <a:custGeom>
              <a:avLst/>
              <a:gdLst>
                <a:gd name="T0" fmla="*/ 0 w 345"/>
                <a:gd name="T1" fmla="*/ 0 h 398"/>
                <a:gd name="T2" fmla="*/ 0 w 345"/>
                <a:gd name="T3" fmla="*/ 0 h 398"/>
                <a:gd name="T4" fmla="*/ 0 w 345"/>
                <a:gd name="T5" fmla="*/ 0 h 398"/>
                <a:gd name="T6" fmla="*/ 0 w 345"/>
                <a:gd name="T7" fmla="*/ 0 h 398"/>
                <a:gd name="T8" fmla="*/ 0 w 345"/>
                <a:gd name="T9" fmla="*/ 0 h 398"/>
                <a:gd name="T10" fmla="*/ 0 w 345"/>
                <a:gd name="T11" fmla="*/ 0 h 398"/>
                <a:gd name="T12" fmla="*/ 0 w 345"/>
                <a:gd name="T13" fmla="*/ 0 h 398"/>
                <a:gd name="T14" fmla="*/ 0 w 345"/>
                <a:gd name="T15" fmla="*/ 0 h 398"/>
                <a:gd name="T16" fmla="*/ 0 w 345"/>
                <a:gd name="T17" fmla="*/ 0 h 398"/>
                <a:gd name="T18" fmla="*/ 0 w 345"/>
                <a:gd name="T19" fmla="*/ 0 h 398"/>
                <a:gd name="T20" fmla="*/ 0 w 345"/>
                <a:gd name="T21" fmla="*/ 0 h 398"/>
                <a:gd name="T22" fmla="*/ 0 w 345"/>
                <a:gd name="T23" fmla="*/ 0 h 398"/>
                <a:gd name="T24" fmla="*/ 0 w 345"/>
                <a:gd name="T25" fmla="*/ 0 h 398"/>
                <a:gd name="T26" fmla="*/ 0 w 345"/>
                <a:gd name="T27" fmla="*/ 0 h 398"/>
                <a:gd name="T28" fmla="*/ 0 w 345"/>
                <a:gd name="T29" fmla="*/ 0 h 398"/>
                <a:gd name="T30" fmla="*/ 0 w 345"/>
                <a:gd name="T31" fmla="*/ 0 h 398"/>
                <a:gd name="T32" fmla="*/ 0 w 345"/>
                <a:gd name="T33" fmla="*/ 0 h 398"/>
                <a:gd name="T34" fmla="*/ 0 w 345"/>
                <a:gd name="T35" fmla="*/ 0 h 398"/>
                <a:gd name="T36" fmla="*/ 0 w 345"/>
                <a:gd name="T37" fmla="*/ 0 h 398"/>
                <a:gd name="T38" fmla="*/ 0 w 345"/>
                <a:gd name="T39" fmla="*/ 0 h 398"/>
                <a:gd name="T40" fmla="*/ 0 w 345"/>
                <a:gd name="T41" fmla="*/ 0 h 398"/>
                <a:gd name="T42" fmla="*/ 0 w 345"/>
                <a:gd name="T43" fmla="*/ 0 h 398"/>
                <a:gd name="T44" fmla="*/ 0 w 345"/>
                <a:gd name="T45" fmla="*/ 0 h 398"/>
                <a:gd name="T46" fmla="*/ 0 w 345"/>
                <a:gd name="T47" fmla="*/ 0 h 398"/>
                <a:gd name="T48" fmla="*/ 0 w 345"/>
                <a:gd name="T49" fmla="*/ 0 h 398"/>
                <a:gd name="T50" fmla="*/ 0 w 345"/>
                <a:gd name="T51" fmla="*/ 0 h 398"/>
                <a:gd name="T52" fmla="*/ 0 w 345"/>
                <a:gd name="T53" fmla="*/ 0 h 398"/>
                <a:gd name="T54" fmla="*/ 0 w 345"/>
                <a:gd name="T55" fmla="*/ 0 h 398"/>
                <a:gd name="T56" fmla="*/ 0 w 345"/>
                <a:gd name="T57" fmla="*/ 0 h 39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345" h="398">
                  <a:moveTo>
                    <a:pt x="274" y="193"/>
                  </a:moveTo>
                  <a:lnTo>
                    <a:pt x="273" y="179"/>
                  </a:lnTo>
                  <a:lnTo>
                    <a:pt x="273" y="164"/>
                  </a:lnTo>
                  <a:lnTo>
                    <a:pt x="273" y="148"/>
                  </a:lnTo>
                  <a:lnTo>
                    <a:pt x="274" y="134"/>
                  </a:lnTo>
                  <a:lnTo>
                    <a:pt x="222" y="114"/>
                  </a:lnTo>
                  <a:lnTo>
                    <a:pt x="134" y="333"/>
                  </a:lnTo>
                  <a:lnTo>
                    <a:pt x="144" y="340"/>
                  </a:lnTo>
                  <a:lnTo>
                    <a:pt x="153" y="350"/>
                  </a:lnTo>
                  <a:lnTo>
                    <a:pt x="162" y="359"/>
                  </a:lnTo>
                  <a:lnTo>
                    <a:pt x="169" y="370"/>
                  </a:lnTo>
                  <a:lnTo>
                    <a:pt x="158" y="398"/>
                  </a:lnTo>
                  <a:lnTo>
                    <a:pt x="0" y="335"/>
                  </a:lnTo>
                  <a:lnTo>
                    <a:pt x="11" y="307"/>
                  </a:lnTo>
                  <a:lnTo>
                    <a:pt x="25" y="304"/>
                  </a:lnTo>
                  <a:lnTo>
                    <a:pt x="37" y="303"/>
                  </a:lnTo>
                  <a:lnTo>
                    <a:pt x="50" y="302"/>
                  </a:lnTo>
                  <a:lnTo>
                    <a:pt x="62" y="303"/>
                  </a:lnTo>
                  <a:lnTo>
                    <a:pt x="149" y="84"/>
                  </a:lnTo>
                  <a:lnTo>
                    <a:pt x="96" y="63"/>
                  </a:lnTo>
                  <a:lnTo>
                    <a:pt x="88" y="75"/>
                  </a:lnTo>
                  <a:lnTo>
                    <a:pt x="77" y="86"/>
                  </a:lnTo>
                  <a:lnTo>
                    <a:pt x="67" y="97"/>
                  </a:lnTo>
                  <a:lnTo>
                    <a:pt x="56" y="107"/>
                  </a:lnTo>
                  <a:lnTo>
                    <a:pt x="22" y="94"/>
                  </a:lnTo>
                  <a:lnTo>
                    <a:pt x="59" y="0"/>
                  </a:lnTo>
                  <a:lnTo>
                    <a:pt x="345" y="113"/>
                  </a:lnTo>
                  <a:lnTo>
                    <a:pt x="308" y="207"/>
                  </a:lnTo>
                  <a:lnTo>
                    <a:pt x="274" y="193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i="0" dirty="0">
                <a:latin typeface="Helvetica" pitchFamily="2" charset="0"/>
              </a:endParaRPr>
            </a:p>
          </p:txBody>
        </p:sp>
        <p:sp>
          <p:nvSpPr>
            <p:cNvPr id="1054" name="Freeform 33">
              <a:extLst>
                <a:ext uri="{FF2B5EF4-FFF2-40B4-BE49-F238E27FC236}">
                  <a16:creationId xmlns:a16="http://schemas.microsoft.com/office/drawing/2014/main" id="{6BC2FA21-21A2-13DE-BB1F-C39F3476FD8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030288" y="192088"/>
              <a:ext cx="42863" cy="44450"/>
            </a:xfrm>
            <a:custGeom>
              <a:avLst/>
              <a:gdLst>
                <a:gd name="T0" fmla="*/ 0 w 380"/>
                <a:gd name="T1" fmla="*/ 0 h 397"/>
                <a:gd name="T2" fmla="*/ 0 w 380"/>
                <a:gd name="T3" fmla="*/ 0 h 397"/>
                <a:gd name="T4" fmla="*/ 0 w 380"/>
                <a:gd name="T5" fmla="*/ 0 h 397"/>
                <a:gd name="T6" fmla="*/ 0 w 380"/>
                <a:gd name="T7" fmla="*/ 0 h 397"/>
                <a:gd name="T8" fmla="*/ 0 w 380"/>
                <a:gd name="T9" fmla="*/ 0 h 397"/>
                <a:gd name="T10" fmla="*/ 0 w 380"/>
                <a:gd name="T11" fmla="*/ 0 h 397"/>
                <a:gd name="T12" fmla="*/ 0 w 380"/>
                <a:gd name="T13" fmla="*/ 0 h 397"/>
                <a:gd name="T14" fmla="*/ 0 w 380"/>
                <a:gd name="T15" fmla="*/ 0 h 397"/>
                <a:gd name="T16" fmla="*/ 0 w 380"/>
                <a:gd name="T17" fmla="*/ 0 h 397"/>
                <a:gd name="T18" fmla="*/ 0 w 380"/>
                <a:gd name="T19" fmla="*/ 0 h 397"/>
                <a:gd name="T20" fmla="*/ 0 w 380"/>
                <a:gd name="T21" fmla="*/ 0 h 397"/>
                <a:gd name="T22" fmla="*/ 0 w 380"/>
                <a:gd name="T23" fmla="*/ 0 h 397"/>
                <a:gd name="T24" fmla="*/ 0 w 380"/>
                <a:gd name="T25" fmla="*/ 0 h 397"/>
                <a:gd name="T26" fmla="*/ 0 w 380"/>
                <a:gd name="T27" fmla="*/ 0 h 397"/>
                <a:gd name="T28" fmla="*/ 0 w 380"/>
                <a:gd name="T29" fmla="*/ 0 h 397"/>
                <a:gd name="T30" fmla="*/ 0 w 380"/>
                <a:gd name="T31" fmla="*/ 0 h 397"/>
                <a:gd name="T32" fmla="*/ 0 w 380"/>
                <a:gd name="T33" fmla="*/ 0 h 397"/>
                <a:gd name="T34" fmla="*/ 0 w 380"/>
                <a:gd name="T35" fmla="*/ 0 h 397"/>
                <a:gd name="T36" fmla="*/ 0 w 380"/>
                <a:gd name="T37" fmla="*/ 0 h 397"/>
                <a:gd name="T38" fmla="*/ 0 w 380"/>
                <a:gd name="T39" fmla="*/ 0 h 397"/>
                <a:gd name="T40" fmla="*/ 0 w 380"/>
                <a:gd name="T41" fmla="*/ 0 h 397"/>
                <a:gd name="T42" fmla="*/ 0 w 380"/>
                <a:gd name="T43" fmla="*/ 0 h 397"/>
                <a:gd name="T44" fmla="*/ 0 w 380"/>
                <a:gd name="T45" fmla="*/ 0 h 397"/>
                <a:gd name="T46" fmla="*/ 0 w 380"/>
                <a:gd name="T47" fmla="*/ 0 h 397"/>
                <a:gd name="T48" fmla="*/ 0 w 380"/>
                <a:gd name="T49" fmla="*/ 0 h 397"/>
                <a:gd name="T50" fmla="*/ 0 w 380"/>
                <a:gd name="T51" fmla="*/ 0 h 397"/>
                <a:gd name="T52" fmla="*/ 0 w 380"/>
                <a:gd name="T53" fmla="*/ 0 h 397"/>
                <a:gd name="T54" fmla="*/ 0 w 380"/>
                <a:gd name="T55" fmla="*/ 0 h 397"/>
                <a:gd name="T56" fmla="*/ 0 w 380"/>
                <a:gd name="T57" fmla="*/ 0 h 397"/>
                <a:gd name="T58" fmla="*/ 0 w 380"/>
                <a:gd name="T59" fmla="*/ 0 h 397"/>
                <a:gd name="T60" fmla="*/ 0 w 380"/>
                <a:gd name="T61" fmla="*/ 0 h 397"/>
                <a:gd name="T62" fmla="*/ 0 w 380"/>
                <a:gd name="T63" fmla="*/ 0 h 397"/>
                <a:gd name="T64" fmla="*/ 0 w 380"/>
                <a:gd name="T65" fmla="*/ 0 h 397"/>
                <a:gd name="T66" fmla="*/ 0 w 380"/>
                <a:gd name="T67" fmla="*/ 0 h 397"/>
                <a:gd name="T68" fmla="*/ 0 w 380"/>
                <a:gd name="T69" fmla="*/ 0 h 397"/>
                <a:gd name="T70" fmla="*/ 0 w 380"/>
                <a:gd name="T71" fmla="*/ 0 h 397"/>
                <a:gd name="T72" fmla="*/ 0 w 380"/>
                <a:gd name="T73" fmla="*/ 0 h 397"/>
                <a:gd name="T74" fmla="*/ 0 w 380"/>
                <a:gd name="T75" fmla="*/ 0 h 397"/>
                <a:gd name="T76" fmla="*/ 0 w 380"/>
                <a:gd name="T77" fmla="*/ 0 h 397"/>
                <a:gd name="T78" fmla="*/ 0 w 380"/>
                <a:gd name="T79" fmla="*/ 0 h 397"/>
                <a:gd name="T80" fmla="*/ 0 w 380"/>
                <a:gd name="T81" fmla="*/ 0 h 397"/>
                <a:gd name="T82" fmla="*/ 0 w 380"/>
                <a:gd name="T83" fmla="*/ 0 h 397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380" h="397">
                  <a:moveTo>
                    <a:pt x="293" y="70"/>
                  </a:moveTo>
                  <a:lnTo>
                    <a:pt x="289" y="80"/>
                  </a:lnTo>
                  <a:lnTo>
                    <a:pt x="285" y="91"/>
                  </a:lnTo>
                  <a:lnTo>
                    <a:pt x="282" y="103"/>
                  </a:lnTo>
                  <a:lnTo>
                    <a:pt x="277" y="113"/>
                  </a:lnTo>
                  <a:lnTo>
                    <a:pt x="247" y="208"/>
                  </a:lnTo>
                  <a:lnTo>
                    <a:pt x="172" y="150"/>
                  </a:lnTo>
                  <a:lnTo>
                    <a:pt x="258" y="95"/>
                  </a:lnTo>
                  <a:lnTo>
                    <a:pt x="268" y="89"/>
                  </a:lnTo>
                  <a:lnTo>
                    <a:pt x="277" y="82"/>
                  </a:lnTo>
                  <a:lnTo>
                    <a:pt x="286" y="76"/>
                  </a:lnTo>
                  <a:lnTo>
                    <a:pt x="293" y="70"/>
                  </a:lnTo>
                  <a:close/>
                  <a:moveTo>
                    <a:pt x="380" y="52"/>
                  </a:moveTo>
                  <a:lnTo>
                    <a:pt x="312" y="0"/>
                  </a:lnTo>
                  <a:lnTo>
                    <a:pt x="54" y="160"/>
                  </a:lnTo>
                  <a:lnTo>
                    <a:pt x="45" y="159"/>
                  </a:lnTo>
                  <a:lnTo>
                    <a:pt x="37" y="157"/>
                  </a:lnTo>
                  <a:lnTo>
                    <a:pt x="27" y="156"/>
                  </a:lnTo>
                  <a:lnTo>
                    <a:pt x="19" y="156"/>
                  </a:lnTo>
                  <a:lnTo>
                    <a:pt x="0" y="181"/>
                  </a:lnTo>
                  <a:lnTo>
                    <a:pt x="97" y="257"/>
                  </a:lnTo>
                  <a:lnTo>
                    <a:pt x="116" y="232"/>
                  </a:lnTo>
                  <a:lnTo>
                    <a:pt x="113" y="224"/>
                  </a:lnTo>
                  <a:lnTo>
                    <a:pt x="110" y="215"/>
                  </a:lnTo>
                  <a:lnTo>
                    <a:pt x="106" y="206"/>
                  </a:lnTo>
                  <a:lnTo>
                    <a:pt x="101" y="197"/>
                  </a:lnTo>
                  <a:lnTo>
                    <a:pt x="136" y="175"/>
                  </a:lnTo>
                  <a:lnTo>
                    <a:pt x="231" y="249"/>
                  </a:lnTo>
                  <a:lnTo>
                    <a:pt x="218" y="289"/>
                  </a:lnTo>
                  <a:lnTo>
                    <a:pt x="209" y="286"/>
                  </a:lnTo>
                  <a:lnTo>
                    <a:pt x="199" y="284"/>
                  </a:lnTo>
                  <a:lnTo>
                    <a:pt x="189" y="283"/>
                  </a:lnTo>
                  <a:lnTo>
                    <a:pt x="179" y="283"/>
                  </a:lnTo>
                  <a:lnTo>
                    <a:pt x="160" y="306"/>
                  </a:lnTo>
                  <a:lnTo>
                    <a:pt x="276" y="397"/>
                  </a:lnTo>
                  <a:lnTo>
                    <a:pt x="295" y="373"/>
                  </a:lnTo>
                  <a:lnTo>
                    <a:pt x="294" y="366"/>
                  </a:lnTo>
                  <a:lnTo>
                    <a:pt x="292" y="358"/>
                  </a:lnTo>
                  <a:lnTo>
                    <a:pt x="289" y="350"/>
                  </a:lnTo>
                  <a:lnTo>
                    <a:pt x="286" y="341"/>
                  </a:lnTo>
                  <a:lnTo>
                    <a:pt x="380" y="52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i="0" dirty="0">
                <a:latin typeface="Helvetica" pitchFamily="2" charset="0"/>
              </a:endParaRPr>
            </a:p>
          </p:txBody>
        </p:sp>
        <p:sp>
          <p:nvSpPr>
            <p:cNvPr id="1055" name="Freeform 34">
              <a:extLst>
                <a:ext uri="{FF2B5EF4-FFF2-40B4-BE49-F238E27FC236}">
                  <a16:creationId xmlns:a16="http://schemas.microsoft.com/office/drawing/2014/main" id="{6B1A47C4-AFEA-D996-49E0-D4E8A98564A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76326" y="225425"/>
              <a:ext cx="46038" cy="44450"/>
            </a:xfrm>
            <a:custGeom>
              <a:avLst/>
              <a:gdLst>
                <a:gd name="T0" fmla="*/ 0 w 410"/>
                <a:gd name="T1" fmla="*/ 0 h 386"/>
                <a:gd name="T2" fmla="*/ 0 w 410"/>
                <a:gd name="T3" fmla="*/ 0 h 386"/>
                <a:gd name="T4" fmla="*/ 0 w 410"/>
                <a:gd name="T5" fmla="*/ 0 h 386"/>
                <a:gd name="T6" fmla="*/ 0 w 410"/>
                <a:gd name="T7" fmla="*/ 0 h 386"/>
                <a:gd name="T8" fmla="*/ 0 w 410"/>
                <a:gd name="T9" fmla="*/ 0 h 386"/>
                <a:gd name="T10" fmla="*/ 0 w 410"/>
                <a:gd name="T11" fmla="*/ 0 h 386"/>
                <a:gd name="T12" fmla="*/ 0 w 410"/>
                <a:gd name="T13" fmla="*/ 0 h 386"/>
                <a:gd name="T14" fmla="*/ 0 w 410"/>
                <a:gd name="T15" fmla="*/ 0 h 386"/>
                <a:gd name="T16" fmla="*/ 0 w 410"/>
                <a:gd name="T17" fmla="*/ 0 h 386"/>
                <a:gd name="T18" fmla="*/ 0 w 410"/>
                <a:gd name="T19" fmla="*/ 0 h 386"/>
                <a:gd name="T20" fmla="*/ 0 w 410"/>
                <a:gd name="T21" fmla="*/ 0 h 386"/>
                <a:gd name="T22" fmla="*/ 0 w 410"/>
                <a:gd name="T23" fmla="*/ 0 h 386"/>
                <a:gd name="T24" fmla="*/ 0 w 410"/>
                <a:gd name="T25" fmla="*/ 0 h 386"/>
                <a:gd name="T26" fmla="*/ 0 w 410"/>
                <a:gd name="T27" fmla="*/ 0 h 386"/>
                <a:gd name="T28" fmla="*/ 0 w 410"/>
                <a:gd name="T29" fmla="*/ 0 h 386"/>
                <a:gd name="T30" fmla="*/ 0 w 410"/>
                <a:gd name="T31" fmla="*/ 0 h 386"/>
                <a:gd name="T32" fmla="*/ 0 w 410"/>
                <a:gd name="T33" fmla="*/ 0 h 386"/>
                <a:gd name="T34" fmla="*/ 0 w 410"/>
                <a:gd name="T35" fmla="*/ 0 h 386"/>
                <a:gd name="T36" fmla="*/ 0 w 410"/>
                <a:gd name="T37" fmla="*/ 0 h 386"/>
                <a:gd name="T38" fmla="*/ 0 w 410"/>
                <a:gd name="T39" fmla="*/ 0 h 386"/>
                <a:gd name="T40" fmla="*/ 0 w 410"/>
                <a:gd name="T41" fmla="*/ 0 h 386"/>
                <a:gd name="T42" fmla="*/ 0 w 410"/>
                <a:gd name="T43" fmla="*/ 0 h 386"/>
                <a:gd name="T44" fmla="*/ 0 w 410"/>
                <a:gd name="T45" fmla="*/ 0 h 386"/>
                <a:gd name="T46" fmla="*/ 0 w 410"/>
                <a:gd name="T47" fmla="*/ 0 h 386"/>
                <a:gd name="T48" fmla="*/ 0 w 410"/>
                <a:gd name="T49" fmla="*/ 0 h 386"/>
                <a:gd name="T50" fmla="*/ 0 w 410"/>
                <a:gd name="T51" fmla="*/ 0 h 386"/>
                <a:gd name="T52" fmla="*/ 0 w 410"/>
                <a:gd name="T53" fmla="*/ 0 h 386"/>
                <a:gd name="T54" fmla="*/ 0 w 410"/>
                <a:gd name="T55" fmla="*/ 0 h 386"/>
                <a:gd name="T56" fmla="*/ 0 w 410"/>
                <a:gd name="T57" fmla="*/ 0 h 38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410" h="386">
                  <a:moveTo>
                    <a:pt x="307" y="280"/>
                  </a:moveTo>
                  <a:lnTo>
                    <a:pt x="314" y="268"/>
                  </a:lnTo>
                  <a:lnTo>
                    <a:pt x="322" y="255"/>
                  </a:lnTo>
                  <a:lnTo>
                    <a:pt x="331" y="242"/>
                  </a:lnTo>
                  <a:lnTo>
                    <a:pt x="340" y="231"/>
                  </a:lnTo>
                  <a:lnTo>
                    <a:pt x="307" y="185"/>
                  </a:lnTo>
                  <a:lnTo>
                    <a:pt x="114" y="319"/>
                  </a:lnTo>
                  <a:lnTo>
                    <a:pt x="118" y="331"/>
                  </a:lnTo>
                  <a:lnTo>
                    <a:pt x="120" y="343"/>
                  </a:lnTo>
                  <a:lnTo>
                    <a:pt x="121" y="356"/>
                  </a:lnTo>
                  <a:lnTo>
                    <a:pt x="122" y="369"/>
                  </a:lnTo>
                  <a:lnTo>
                    <a:pt x="97" y="386"/>
                  </a:lnTo>
                  <a:lnTo>
                    <a:pt x="0" y="247"/>
                  </a:lnTo>
                  <a:lnTo>
                    <a:pt x="25" y="230"/>
                  </a:lnTo>
                  <a:lnTo>
                    <a:pt x="37" y="235"/>
                  </a:lnTo>
                  <a:lnTo>
                    <a:pt x="48" y="240"/>
                  </a:lnTo>
                  <a:lnTo>
                    <a:pt x="60" y="247"/>
                  </a:lnTo>
                  <a:lnTo>
                    <a:pt x="69" y="254"/>
                  </a:lnTo>
                  <a:lnTo>
                    <a:pt x="263" y="120"/>
                  </a:lnTo>
                  <a:lnTo>
                    <a:pt x="230" y="74"/>
                  </a:lnTo>
                  <a:lnTo>
                    <a:pt x="217" y="78"/>
                  </a:lnTo>
                  <a:lnTo>
                    <a:pt x="202" y="82"/>
                  </a:lnTo>
                  <a:lnTo>
                    <a:pt x="187" y="85"/>
                  </a:lnTo>
                  <a:lnTo>
                    <a:pt x="173" y="87"/>
                  </a:lnTo>
                  <a:lnTo>
                    <a:pt x="152" y="57"/>
                  </a:lnTo>
                  <a:lnTo>
                    <a:pt x="235" y="0"/>
                  </a:lnTo>
                  <a:lnTo>
                    <a:pt x="410" y="253"/>
                  </a:lnTo>
                  <a:lnTo>
                    <a:pt x="327" y="311"/>
                  </a:lnTo>
                  <a:lnTo>
                    <a:pt x="307" y="280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i="0" dirty="0">
                <a:latin typeface="Helvetica" pitchFamily="2" charset="0"/>
              </a:endParaRPr>
            </a:p>
          </p:txBody>
        </p:sp>
        <p:sp>
          <p:nvSpPr>
            <p:cNvPr id="1056" name="Freeform 35">
              <a:extLst>
                <a:ext uri="{FF2B5EF4-FFF2-40B4-BE49-F238E27FC236}">
                  <a16:creationId xmlns:a16="http://schemas.microsoft.com/office/drawing/2014/main" id="{3379F1F4-2E4B-DC3C-5329-27AEFB417E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0138" y="279400"/>
              <a:ext cx="42863" cy="33338"/>
            </a:xfrm>
            <a:custGeom>
              <a:avLst/>
              <a:gdLst>
                <a:gd name="T0" fmla="*/ 0 w 372"/>
                <a:gd name="T1" fmla="*/ 0 h 282"/>
                <a:gd name="T2" fmla="*/ 0 w 372"/>
                <a:gd name="T3" fmla="*/ 0 h 282"/>
                <a:gd name="T4" fmla="*/ 0 w 372"/>
                <a:gd name="T5" fmla="*/ 0 h 282"/>
                <a:gd name="T6" fmla="*/ 0 w 372"/>
                <a:gd name="T7" fmla="*/ 0 h 282"/>
                <a:gd name="T8" fmla="*/ 0 w 372"/>
                <a:gd name="T9" fmla="*/ 0 h 282"/>
                <a:gd name="T10" fmla="*/ 0 w 372"/>
                <a:gd name="T11" fmla="*/ 0 h 282"/>
                <a:gd name="T12" fmla="*/ 0 w 372"/>
                <a:gd name="T13" fmla="*/ 0 h 282"/>
                <a:gd name="T14" fmla="*/ 0 w 372"/>
                <a:gd name="T15" fmla="*/ 0 h 282"/>
                <a:gd name="T16" fmla="*/ 0 w 372"/>
                <a:gd name="T17" fmla="*/ 0 h 282"/>
                <a:gd name="T18" fmla="*/ 0 w 372"/>
                <a:gd name="T19" fmla="*/ 0 h 282"/>
                <a:gd name="T20" fmla="*/ 0 w 372"/>
                <a:gd name="T21" fmla="*/ 0 h 282"/>
                <a:gd name="T22" fmla="*/ 0 w 372"/>
                <a:gd name="T23" fmla="*/ 0 h 282"/>
                <a:gd name="T24" fmla="*/ 0 w 372"/>
                <a:gd name="T25" fmla="*/ 0 h 282"/>
                <a:gd name="T26" fmla="*/ 0 w 372"/>
                <a:gd name="T27" fmla="*/ 0 h 282"/>
                <a:gd name="T28" fmla="*/ 0 w 372"/>
                <a:gd name="T29" fmla="*/ 0 h 282"/>
                <a:gd name="T30" fmla="*/ 0 w 372"/>
                <a:gd name="T31" fmla="*/ 0 h 282"/>
                <a:gd name="T32" fmla="*/ 0 w 372"/>
                <a:gd name="T33" fmla="*/ 0 h 282"/>
                <a:gd name="T34" fmla="*/ 0 w 372"/>
                <a:gd name="T35" fmla="*/ 0 h 282"/>
                <a:gd name="T36" fmla="*/ 0 w 372"/>
                <a:gd name="T37" fmla="*/ 0 h 282"/>
                <a:gd name="T38" fmla="*/ 0 w 372"/>
                <a:gd name="T39" fmla="*/ 0 h 282"/>
                <a:gd name="T40" fmla="*/ 0 w 372"/>
                <a:gd name="T41" fmla="*/ 0 h 282"/>
                <a:gd name="T42" fmla="*/ 0 w 372"/>
                <a:gd name="T43" fmla="*/ 0 h 282"/>
                <a:gd name="T44" fmla="*/ 0 w 372"/>
                <a:gd name="T45" fmla="*/ 0 h 282"/>
                <a:gd name="T46" fmla="*/ 0 w 372"/>
                <a:gd name="T47" fmla="*/ 0 h 282"/>
                <a:gd name="T48" fmla="*/ 0 w 372"/>
                <a:gd name="T49" fmla="*/ 0 h 282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72" h="282">
                  <a:moveTo>
                    <a:pt x="0" y="125"/>
                  </a:moveTo>
                  <a:lnTo>
                    <a:pt x="28" y="113"/>
                  </a:lnTo>
                  <a:lnTo>
                    <a:pt x="38" y="120"/>
                  </a:lnTo>
                  <a:lnTo>
                    <a:pt x="48" y="129"/>
                  </a:lnTo>
                  <a:lnTo>
                    <a:pt x="57" y="137"/>
                  </a:lnTo>
                  <a:lnTo>
                    <a:pt x="65" y="147"/>
                  </a:lnTo>
                  <a:lnTo>
                    <a:pt x="278" y="61"/>
                  </a:lnTo>
                  <a:lnTo>
                    <a:pt x="278" y="50"/>
                  </a:lnTo>
                  <a:lnTo>
                    <a:pt x="278" y="37"/>
                  </a:lnTo>
                  <a:lnTo>
                    <a:pt x="280" y="24"/>
                  </a:lnTo>
                  <a:lnTo>
                    <a:pt x="282" y="12"/>
                  </a:lnTo>
                  <a:lnTo>
                    <a:pt x="309" y="0"/>
                  </a:lnTo>
                  <a:lnTo>
                    <a:pt x="372" y="157"/>
                  </a:lnTo>
                  <a:lnTo>
                    <a:pt x="345" y="169"/>
                  </a:lnTo>
                  <a:lnTo>
                    <a:pt x="334" y="162"/>
                  </a:lnTo>
                  <a:lnTo>
                    <a:pt x="325" y="153"/>
                  </a:lnTo>
                  <a:lnTo>
                    <a:pt x="315" y="144"/>
                  </a:lnTo>
                  <a:lnTo>
                    <a:pt x="308" y="135"/>
                  </a:lnTo>
                  <a:lnTo>
                    <a:pt x="95" y="221"/>
                  </a:lnTo>
                  <a:lnTo>
                    <a:pt x="95" y="232"/>
                  </a:lnTo>
                  <a:lnTo>
                    <a:pt x="95" y="245"/>
                  </a:lnTo>
                  <a:lnTo>
                    <a:pt x="94" y="258"/>
                  </a:lnTo>
                  <a:lnTo>
                    <a:pt x="91" y="271"/>
                  </a:lnTo>
                  <a:lnTo>
                    <a:pt x="63" y="282"/>
                  </a:lnTo>
                  <a:lnTo>
                    <a:pt x="0" y="125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i="0" dirty="0">
                <a:latin typeface="Helvetica" pitchFamily="2" charset="0"/>
              </a:endParaRPr>
            </a:p>
          </p:txBody>
        </p:sp>
        <p:sp>
          <p:nvSpPr>
            <p:cNvPr id="1057" name="Freeform 36">
              <a:extLst>
                <a:ext uri="{FF2B5EF4-FFF2-40B4-BE49-F238E27FC236}">
                  <a16:creationId xmlns:a16="http://schemas.microsoft.com/office/drawing/2014/main" id="{15053FE9-386D-10AF-0F04-71601C5E43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14426" y="325438"/>
              <a:ext cx="41275" cy="31750"/>
            </a:xfrm>
            <a:custGeom>
              <a:avLst/>
              <a:gdLst>
                <a:gd name="T0" fmla="*/ 0 w 367"/>
                <a:gd name="T1" fmla="*/ 0 h 274"/>
                <a:gd name="T2" fmla="*/ 0 w 367"/>
                <a:gd name="T3" fmla="*/ 0 h 274"/>
                <a:gd name="T4" fmla="*/ 0 w 367"/>
                <a:gd name="T5" fmla="*/ 0 h 274"/>
                <a:gd name="T6" fmla="*/ 0 w 367"/>
                <a:gd name="T7" fmla="*/ 0 h 274"/>
                <a:gd name="T8" fmla="*/ 0 w 367"/>
                <a:gd name="T9" fmla="*/ 0 h 274"/>
                <a:gd name="T10" fmla="*/ 0 w 367"/>
                <a:gd name="T11" fmla="*/ 0 h 274"/>
                <a:gd name="T12" fmla="*/ 0 w 367"/>
                <a:gd name="T13" fmla="*/ 0 h 274"/>
                <a:gd name="T14" fmla="*/ 0 w 367"/>
                <a:gd name="T15" fmla="*/ 0 h 274"/>
                <a:gd name="T16" fmla="*/ 0 w 367"/>
                <a:gd name="T17" fmla="*/ 0 h 274"/>
                <a:gd name="T18" fmla="*/ 0 w 367"/>
                <a:gd name="T19" fmla="*/ 0 h 274"/>
                <a:gd name="T20" fmla="*/ 0 w 367"/>
                <a:gd name="T21" fmla="*/ 0 h 274"/>
                <a:gd name="T22" fmla="*/ 0 w 367"/>
                <a:gd name="T23" fmla="*/ 0 h 274"/>
                <a:gd name="T24" fmla="*/ 0 w 367"/>
                <a:gd name="T25" fmla="*/ 0 h 274"/>
                <a:gd name="T26" fmla="*/ 0 w 367"/>
                <a:gd name="T27" fmla="*/ 0 h 274"/>
                <a:gd name="T28" fmla="*/ 0 w 367"/>
                <a:gd name="T29" fmla="*/ 0 h 274"/>
                <a:gd name="T30" fmla="*/ 0 w 367"/>
                <a:gd name="T31" fmla="*/ 0 h 274"/>
                <a:gd name="T32" fmla="*/ 0 w 367"/>
                <a:gd name="T33" fmla="*/ 0 h 274"/>
                <a:gd name="T34" fmla="*/ 0 w 367"/>
                <a:gd name="T35" fmla="*/ 0 h 274"/>
                <a:gd name="T36" fmla="*/ 0 w 367"/>
                <a:gd name="T37" fmla="*/ 0 h 274"/>
                <a:gd name="T38" fmla="*/ 0 w 367"/>
                <a:gd name="T39" fmla="*/ 0 h 274"/>
                <a:gd name="T40" fmla="*/ 0 w 367"/>
                <a:gd name="T41" fmla="*/ 0 h 274"/>
                <a:gd name="T42" fmla="*/ 0 w 367"/>
                <a:gd name="T43" fmla="*/ 0 h 274"/>
                <a:gd name="T44" fmla="*/ 0 w 367"/>
                <a:gd name="T45" fmla="*/ 0 h 274"/>
                <a:gd name="T46" fmla="*/ 0 w 367"/>
                <a:gd name="T47" fmla="*/ 0 h 274"/>
                <a:gd name="T48" fmla="*/ 0 w 367"/>
                <a:gd name="T49" fmla="*/ 0 h 274"/>
                <a:gd name="T50" fmla="*/ 0 w 367"/>
                <a:gd name="T51" fmla="*/ 0 h 274"/>
                <a:gd name="T52" fmla="*/ 0 w 367"/>
                <a:gd name="T53" fmla="*/ 0 h 274"/>
                <a:gd name="T54" fmla="*/ 0 w 367"/>
                <a:gd name="T55" fmla="*/ 0 h 274"/>
                <a:gd name="T56" fmla="*/ 0 w 367"/>
                <a:gd name="T57" fmla="*/ 0 h 274"/>
                <a:gd name="T58" fmla="*/ 0 w 367"/>
                <a:gd name="T59" fmla="*/ 0 h 274"/>
                <a:gd name="T60" fmla="*/ 0 w 367"/>
                <a:gd name="T61" fmla="*/ 0 h 274"/>
                <a:gd name="T62" fmla="*/ 0 w 367"/>
                <a:gd name="T63" fmla="*/ 0 h 274"/>
                <a:gd name="T64" fmla="*/ 0 w 367"/>
                <a:gd name="T65" fmla="*/ 0 h 274"/>
                <a:gd name="T66" fmla="*/ 0 w 367"/>
                <a:gd name="T67" fmla="*/ 0 h 274"/>
                <a:gd name="T68" fmla="*/ 0 w 367"/>
                <a:gd name="T69" fmla="*/ 0 h 274"/>
                <a:gd name="T70" fmla="*/ 0 w 367"/>
                <a:gd name="T71" fmla="*/ 0 h 274"/>
                <a:gd name="T72" fmla="*/ 0 w 367"/>
                <a:gd name="T73" fmla="*/ 0 h 274"/>
                <a:gd name="T74" fmla="*/ 0 w 367"/>
                <a:gd name="T75" fmla="*/ 0 h 274"/>
                <a:gd name="T76" fmla="*/ 0 w 367"/>
                <a:gd name="T77" fmla="*/ 0 h 274"/>
                <a:gd name="T78" fmla="*/ 0 w 367"/>
                <a:gd name="T79" fmla="*/ 0 h 274"/>
                <a:gd name="T80" fmla="*/ 0 w 367"/>
                <a:gd name="T81" fmla="*/ 0 h 274"/>
                <a:gd name="T82" fmla="*/ 0 w 367"/>
                <a:gd name="T83" fmla="*/ 0 h 274"/>
                <a:gd name="T84" fmla="*/ 0 w 367"/>
                <a:gd name="T85" fmla="*/ 0 h 274"/>
                <a:gd name="T86" fmla="*/ 0 w 367"/>
                <a:gd name="T87" fmla="*/ 0 h 274"/>
                <a:gd name="T88" fmla="*/ 0 w 367"/>
                <a:gd name="T89" fmla="*/ 0 h 274"/>
                <a:gd name="T90" fmla="*/ 0 w 367"/>
                <a:gd name="T91" fmla="*/ 0 h 274"/>
                <a:gd name="T92" fmla="*/ 0 w 367"/>
                <a:gd name="T93" fmla="*/ 0 h 274"/>
                <a:gd name="T94" fmla="*/ 0 w 367"/>
                <a:gd name="T95" fmla="*/ 0 h 274"/>
                <a:gd name="T96" fmla="*/ 0 w 367"/>
                <a:gd name="T97" fmla="*/ 0 h 274"/>
                <a:gd name="T98" fmla="*/ 0 w 367"/>
                <a:gd name="T99" fmla="*/ 0 h 274"/>
                <a:gd name="T100" fmla="*/ 0 w 367"/>
                <a:gd name="T101" fmla="*/ 0 h 274"/>
                <a:gd name="T102" fmla="*/ 0 w 367"/>
                <a:gd name="T103" fmla="*/ 0 h 274"/>
                <a:gd name="T104" fmla="*/ 0 w 367"/>
                <a:gd name="T105" fmla="*/ 0 h 274"/>
                <a:gd name="T106" fmla="*/ 0 w 367"/>
                <a:gd name="T107" fmla="*/ 0 h 274"/>
                <a:gd name="T108" fmla="*/ 0 w 367"/>
                <a:gd name="T109" fmla="*/ 0 h 274"/>
                <a:gd name="T110" fmla="*/ 0 w 367"/>
                <a:gd name="T111" fmla="*/ 0 h 274"/>
                <a:gd name="T112" fmla="*/ 0 w 367"/>
                <a:gd name="T113" fmla="*/ 0 h 274"/>
                <a:gd name="T114" fmla="*/ 0 w 367"/>
                <a:gd name="T115" fmla="*/ 0 h 274"/>
                <a:gd name="T116" fmla="*/ 0 w 367"/>
                <a:gd name="T117" fmla="*/ 0 h 274"/>
                <a:gd name="T118" fmla="*/ 0 w 367"/>
                <a:gd name="T119" fmla="*/ 0 h 274"/>
                <a:gd name="T120" fmla="*/ 0 w 367"/>
                <a:gd name="T121" fmla="*/ 0 h 274"/>
                <a:gd name="T122" fmla="*/ 0 w 367"/>
                <a:gd name="T123" fmla="*/ 0 h 27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67" h="274">
                  <a:moveTo>
                    <a:pt x="10" y="151"/>
                  </a:moveTo>
                  <a:lnTo>
                    <a:pt x="6" y="127"/>
                  </a:lnTo>
                  <a:lnTo>
                    <a:pt x="3" y="104"/>
                  </a:lnTo>
                  <a:lnTo>
                    <a:pt x="0" y="82"/>
                  </a:lnTo>
                  <a:lnTo>
                    <a:pt x="0" y="61"/>
                  </a:lnTo>
                  <a:lnTo>
                    <a:pt x="96" y="40"/>
                  </a:lnTo>
                  <a:lnTo>
                    <a:pt x="105" y="77"/>
                  </a:lnTo>
                  <a:lnTo>
                    <a:pt x="94" y="85"/>
                  </a:lnTo>
                  <a:lnTo>
                    <a:pt x="84" y="93"/>
                  </a:lnTo>
                  <a:lnTo>
                    <a:pt x="72" y="100"/>
                  </a:lnTo>
                  <a:lnTo>
                    <a:pt x="63" y="105"/>
                  </a:lnTo>
                  <a:lnTo>
                    <a:pt x="61" y="116"/>
                  </a:lnTo>
                  <a:lnTo>
                    <a:pt x="60" y="127"/>
                  </a:lnTo>
                  <a:lnTo>
                    <a:pt x="61" y="141"/>
                  </a:lnTo>
                  <a:lnTo>
                    <a:pt x="63" y="156"/>
                  </a:lnTo>
                  <a:lnTo>
                    <a:pt x="66" y="165"/>
                  </a:lnTo>
                  <a:lnTo>
                    <a:pt x="69" y="174"/>
                  </a:lnTo>
                  <a:lnTo>
                    <a:pt x="73" y="181"/>
                  </a:lnTo>
                  <a:lnTo>
                    <a:pt x="80" y="188"/>
                  </a:lnTo>
                  <a:lnTo>
                    <a:pt x="86" y="193"/>
                  </a:lnTo>
                  <a:lnTo>
                    <a:pt x="93" y="195"/>
                  </a:lnTo>
                  <a:lnTo>
                    <a:pt x="97" y="196"/>
                  </a:lnTo>
                  <a:lnTo>
                    <a:pt x="102" y="196"/>
                  </a:lnTo>
                  <a:lnTo>
                    <a:pt x="107" y="196"/>
                  </a:lnTo>
                  <a:lnTo>
                    <a:pt x="112" y="195"/>
                  </a:lnTo>
                  <a:lnTo>
                    <a:pt x="118" y="193"/>
                  </a:lnTo>
                  <a:lnTo>
                    <a:pt x="123" y="191"/>
                  </a:lnTo>
                  <a:lnTo>
                    <a:pt x="128" y="188"/>
                  </a:lnTo>
                  <a:lnTo>
                    <a:pt x="131" y="183"/>
                  </a:lnTo>
                  <a:lnTo>
                    <a:pt x="135" y="179"/>
                  </a:lnTo>
                  <a:lnTo>
                    <a:pt x="138" y="174"/>
                  </a:lnTo>
                  <a:lnTo>
                    <a:pt x="141" y="169"/>
                  </a:lnTo>
                  <a:lnTo>
                    <a:pt x="143" y="162"/>
                  </a:lnTo>
                  <a:lnTo>
                    <a:pt x="146" y="149"/>
                  </a:lnTo>
                  <a:lnTo>
                    <a:pt x="149" y="134"/>
                  </a:lnTo>
                  <a:lnTo>
                    <a:pt x="151" y="118"/>
                  </a:lnTo>
                  <a:lnTo>
                    <a:pt x="153" y="102"/>
                  </a:lnTo>
                  <a:lnTo>
                    <a:pt x="156" y="85"/>
                  </a:lnTo>
                  <a:lnTo>
                    <a:pt x="160" y="69"/>
                  </a:lnTo>
                  <a:lnTo>
                    <a:pt x="165" y="55"/>
                  </a:lnTo>
                  <a:lnTo>
                    <a:pt x="171" y="40"/>
                  </a:lnTo>
                  <a:lnTo>
                    <a:pt x="176" y="33"/>
                  </a:lnTo>
                  <a:lnTo>
                    <a:pt x="181" y="27"/>
                  </a:lnTo>
                  <a:lnTo>
                    <a:pt x="186" y="22"/>
                  </a:lnTo>
                  <a:lnTo>
                    <a:pt x="192" y="16"/>
                  </a:lnTo>
                  <a:lnTo>
                    <a:pt x="200" y="11"/>
                  </a:lnTo>
                  <a:lnTo>
                    <a:pt x="207" y="8"/>
                  </a:lnTo>
                  <a:lnTo>
                    <a:pt x="216" y="4"/>
                  </a:lnTo>
                  <a:lnTo>
                    <a:pt x="226" y="2"/>
                  </a:lnTo>
                  <a:lnTo>
                    <a:pt x="237" y="0"/>
                  </a:lnTo>
                  <a:lnTo>
                    <a:pt x="246" y="0"/>
                  </a:lnTo>
                  <a:lnTo>
                    <a:pt x="257" y="0"/>
                  </a:lnTo>
                  <a:lnTo>
                    <a:pt x="267" y="2"/>
                  </a:lnTo>
                  <a:lnTo>
                    <a:pt x="277" y="5"/>
                  </a:lnTo>
                  <a:lnTo>
                    <a:pt x="286" y="9"/>
                  </a:lnTo>
                  <a:lnTo>
                    <a:pt x="296" y="14"/>
                  </a:lnTo>
                  <a:lnTo>
                    <a:pt x="304" y="22"/>
                  </a:lnTo>
                  <a:lnTo>
                    <a:pt x="313" y="29"/>
                  </a:lnTo>
                  <a:lnTo>
                    <a:pt x="321" y="38"/>
                  </a:lnTo>
                  <a:lnTo>
                    <a:pt x="329" y="48"/>
                  </a:lnTo>
                  <a:lnTo>
                    <a:pt x="336" y="60"/>
                  </a:lnTo>
                  <a:lnTo>
                    <a:pt x="342" y="73"/>
                  </a:lnTo>
                  <a:lnTo>
                    <a:pt x="348" y="86"/>
                  </a:lnTo>
                  <a:lnTo>
                    <a:pt x="353" y="101"/>
                  </a:lnTo>
                  <a:lnTo>
                    <a:pt x="357" y="117"/>
                  </a:lnTo>
                  <a:lnTo>
                    <a:pt x="360" y="137"/>
                  </a:lnTo>
                  <a:lnTo>
                    <a:pt x="363" y="158"/>
                  </a:lnTo>
                  <a:lnTo>
                    <a:pt x="366" y="179"/>
                  </a:lnTo>
                  <a:lnTo>
                    <a:pt x="367" y="198"/>
                  </a:lnTo>
                  <a:lnTo>
                    <a:pt x="275" y="219"/>
                  </a:lnTo>
                  <a:lnTo>
                    <a:pt x="266" y="182"/>
                  </a:lnTo>
                  <a:lnTo>
                    <a:pt x="277" y="174"/>
                  </a:lnTo>
                  <a:lnTo>
                    <a:pt x="288" y="165"/>
                  </a:lnTo>
                  <a:lnTo>
                    <a:pt x="300" y="158"/>
                  </a:lnTo>
                  <a:lnTo>
                    <a:pt x="310" y="153"/>
                  </a:lnTo>
                  <a:lnTo>
                    <a:pt x="311" y="145"/>
                  </a:lnTo>
                  <a:lnTo>
                    <a:pt x="311" y="136"/>
                  </a:lnTo>
                  <a:lnTo>
                    <a:pt x="310" y="124"/>
                  </a:lnTo>
                  <a:lnTo>
                    <a:pt x="307" y="114"/>
                  </a:lnTo>
                  <a:lnTo>
                    <a:pt x="305" y="104"/>
                  </a:lnTo>
                  <a:lnTo>
                    <a:pt x="301" y="96"/>
                  </a:lnTo>
                  <a:lnTo>
                    <a:pt x="296" y="88"/>
                  </a:lnTo>
                  <a:lnTo>
                    <a:pt x="291" y="82"/>
                  </a:lnTo>
                  <a:lnTo>
                    <a:pt x="284" y="79"/>
                  </a:lnTo>
                  <a:lnTo>
                    <a:pt x="277" y="76"/>
                  </a:lnTo>
                  <a:lnTo>
                    <a:pt x="270" y="76"/>
                  </a:lnTo>
                  <a:lnTo>
                    <a:pt x="260" y="77"/>
                  </a:lnTo>
                  <a:lnTo>
                    <a:pt x="255" y="78"/>
                  </a:lnTo>
                  <a:lnTo>
                    <a:pt x="251" y="81"/>
                  </a:lnTo>
                  <a:lnTo>
                    <a:pt x="246" y="84"/>
                  </a:lnTo>
                  <a:lnTo>
                    <a:pt x="242" y="88"/>
                  </a:lnTo>
                  <a:lnTo>
                    <a:pt x="239" y="93"/>
                  </a:lnTo>
                  <a:lnTo>
                    <a:pt x="237" y="98"/>
                  </a:lnTo>
                  <a:lnTo>
                    <a:pt x="235" y="103"/>
                  </a:lnTo>
                  <a:lnTo>
                    <a:pt x="233" y="109"/>
                  </a:lnTo>
                  <a:lnTo>
                    <a:pt x="226" y="138"/>
                  </a:lnTo>
                  <a:lnTo>
                    <a:pt x="222" y="171"/>
                  </a:lnTo>
                  <a:lnTo>
                    <a:pt x="219" y="187"/>
                  </a:lnTo>
                  <a:lnTo>
                    <a:pt x="216" y="204"/>
                  </a:lnTo>
                  <a:lnTo>
                    <a:pt x="210" y="219"/>
                  </a:lnTo>
                  <a:lnTo>
                    <a:pt x="203" y="233"/>
                  </a:lnTo>
                  <a:lnTo>
                    <a:pt x="199" y="241"/>
                  </a:lnTo>
                  <a:lnTo>
                    <a:pt x="194" y="246"/>
                  </a:lnTo>
                  <a:lnTo>
                    <a:pt x="188" y="252"/>
                  </a:lnTo>
                  <a:lnTo>
                    <a:pt x="182" y="257"/>
                  </a:lnTo>
                  <a:lnTo>
                    <a:pt x="176" y="262"/>
                  </a:lnTo>
                  <a:lnTo>
                    <a:pt x="167" y="266"/>
                  </a:lnTo>
                  <a:lnTo>
                    <a:pt x="159" y="269"/>
                  </a:lnTo>
                  <a:lnTo>
                    <a:pt x="149" y="272"/>
                  </a:lnTo>
                  <a:lnTo>
                    <a:pt x="139" y="274"/>
                  </a:lnTo>
                  <a:lnTo>
                    <a:pt x="128" y="274"/>
                  </a:lnTo>
                  <a:lnTo>
                    <a:pt x="116" y="273"/>
                  </a:lnTo>
                  <a:lnTo>
                    <a:pt x="106" y="272"/>
                  </a:lnTo>
                  <a:lnTo>
                    <a:pt x="95" y="268"/>
                  </a:lnTo>
                  <a:lnTo>
                    <a:pt x="85" y="264"/>
                  </a:lnTo>
                  <a:lnTo>
                    <a:pt x="75" y="258"/>
                  </a:lnTo>
                  <a:lnTo>
                    <a:pt x="66" y="251"/>
                  </a:lnTo>
                  <a:lnTo>
                    <a:pt x="56" y="243"/>
                  </a:lnTo>
                  <a:lnTo>
                    <a:pt x="48" y="233"/>
                  </a:lnTo>
                  <a:lnTo>
                    <a:pt x="39" y="223"/>
                  </a:lnTo>
                  <a:lnTo>
                    <a:pt x="32" y="211"/>
                  </a:lnTo>
                  <a:lnTo>
                    <a:pt x="26" y="197"/>
                  </a:lnTo>
                  <a:lnTo>
                    <a:pt x="19" y="182"/>
                  </a:lnTo>
                  <a:lnTo>
                    <a:pt x="14" y="168"/>
                  </a:lnTo>
                  <a:lnTo>
                    <a:pt x="10" y="151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i="0" dirty="0">
                <a:latin typeface="Helvetica" pitchFamily="2" charset="0"/>
              </a:endParaRPr>
            </a:p>
          </p:txBody>
        </p:sp>
        <p:sp>
          <p:nvSpPr>
            <p:cNvPr id="1058" name="Freeform 37">
              <a:extLst>
                <a:ext uri="{FF2B5EF4-FFF2-40B4-BE49-F238E27FC236}">
                  <a16:creationId xmlns:a16="http://schemas.microsoft.com/office/drawing/2014/main" id="{F90E255D-76FA-8771-5978-D9BBA7FB136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39826" y="377825"/>
              <a:ext cx="11113" cy="9525"/>
            </a:xfrm>
            <a:custGeom>
              <a:avLst/>
              <a:gdLst>
                <a:gd name="T0" fmla="*/ 0 w 94"/>
                <a:gd name="T1" fmla="*/ 0 h 90"/>
                <a:gd name="T2" fmla="*/ 0 w 94"/>
                <a:gd name="T3" fmla="*/ 0 h 90"/>
                <a:gd name="T4" fmla="*/ 0 w 94"/>
                <a:gd name="T5" fmla="*/ 0 h 90"/>
                <a:gd name="T6" fmla="*/ 0 w 94"/>
                <a:gd name="T7" fmla="*/ 0 h 90"/>
                <a:gd name="T8" fmla="*/ 0 w 94"/>
                <a:gd name="T9" fmla="*/ 0 h 90"/>
                <a:gd name="T10" fmla="*/ 0 w 94"/>
                <a:gd name="T11" fmla="*/ 0 h 90"/>
                <a:gd name="T12" fmla="*/ 0 w 94"/>
                <a:gd name="T13" fmla="*/ 0 h 90"/>
                <a:gd name="T14" fmla="*/ 0 w 94"/>
                <a:gd name="T15" fmla="*/ 0 h 90"/>
                <a:gd name="T16" fmla="*/ 0 w 94"/>
                <a:gd name="T17" fmla="*/ 0 h 90"/>
                <a:gd name="T18" fmla="*/ 0 w 94"/>
                <a:gd name="T19" fmla="*/ 0 h 90"/>
                <a:gd name="T20" fmla="*/ 0 w 94"/>
                <a:gd name="T21" fmla="*/ 0 h 90"/>
                <a:gd name="T22" fmla="*/ 0 w 94"/>
                <a:gd name="T23" fmla="*/ 0 h 90"/>
                <a:gd name="T24" fmla="*/ 0 w 94"/>
                <a:gd name="T25" fmla="*/ 0 h 90"/>
                <a:gd name="T26" fmla="*/ 0 w 94"/>
                <a:gd name="T27" fmla="*/ 0 h 90"/>
                <a:gd name="T28" fmla="*/ 0 w 94"/>
                <a:gd name="T29" fmla="*/ 0 h 90"/>
                <a:gd name="T30" fmla="*/ 0 w 94"/>
                <a:gd name="T31" fmla="*/ 0 h 90"/>
                <a:gd name="T32" fmla="*/ 0 w 94"/>
                <a:gd name="T33" fmla="*/ 0 h 90"/>
                <a:gd name="T34" fmla="*/ 0 w 94"/>
                <a:gd name="T35" fmla="*/ 0 h 90"/>
                <a:gd name="T36" fmla="*/ 0 w 94"/>
                <a:gd name="T37" fmla="*/ 0 h 90"/>
                <a:gd name="T38" fmla="*/ 0 w 94"/>
                <a:gd name="T39" fmla="*/ 0 h 90"/>
                <a:gd name="T40" fmla="*/ 0 w 94"/>
                <a:gd name="T41" fmla="*/ 0 h 90"/>
                <a:gd name="T42" fmla="*/ 0 w 94"/>
                <a:gd name="T43" fmla="*/ 0 h 90"/>
                <a:gd name="T44" fmla="*/ 0 w 94"/>
                <a:gd name="T45" fmla="*/ 0 h 90"/>
                <a:gd name="T46" fmla="*/ 0 w 94"/>
                <a:gd name="T47" fmla="*/ 0 h 90"/>
                <a:gd name="T48" fmla="*/ 0 w 94"/>
                <a:gd name="T49" fmla="*/ 0 h 90"/>
                <a:gd name="T50" fmla="*/ 0 w 94"/>
                <a:gd name="T51" fmla="*/ 0 h 90"/>
                <a:gd name="T52" fmla="*/ 0 w 94"/>
                <a:gd name="T53" fmla="*/ 0 h 90"/>
                <a:gd name="T54" fmla="*/ 0 w 94"/>
                <a:gd name="T55" fmla="*/ 0 h 90"/>
                <a:gd name="T56" fmla="*/ 0 w 94"/>
                <a:gd name="T57" fmla="*/ 0 h 90"/>
                <a:gd name="T58" fmla="*/ 0 w 94"/>
                <a:gd name="T59" fmla="*/ 0 h 90"/>
                <a:gd name="T60" fmla="*/ 0 w 94"/>
                <a:gd name="T61" fmla="*/ 0 h 90"/>
                <a:gd name="T62" fmla="*/ 0 w 94"/>
                <a:gd name="T63" fmla="*/ 0 h 90"/>
                <a:gd name="T64" fmla="*/ 0 w 94"/>
                <a:gd name="T65" fmla="*/ 0 h 9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4" h="90">
                  <a:moveTo>
                    <a:pt x="0" y="51"/>
                  </a:moveTo>
                  <a:lnTo>
                    <a:pt x="0" y="41"/>
                  </a:lnTo>
                  <a:lnTo>
                    <a:pt x="2" y="33"/>
                  </a:lnTo>
                  <a:lnTo>
                    <a:pt x="5" y="24"/>
                  </a:lnTo>
                  <a:lnTo>
                    <a:pt x="10" y="17"/>
                  </a:lnTo>
                  <a:lnTo>
                    <a:pt x="16" y="11"/>
                  </a:lnTo>
                  <a:lnTo>
                    <a:pt x="23" y="5"/>
                  </a:lnTo>
                  <a:lnTo>
                    <a:pt x="32" y="2"/>
                  </a:lnTo>
                  <a:lnTo>
                    <a:pt x="41" y="0"/>
                  </a:lnTo>
                  <a:lnTo>
                    <a:pt x="51" y="0"/>
                  </a:lnTo>
                  <a:lnTo>
                    <a:pt x="60" y="1"/>
                  </a:lnTo>
                  <a:lnTo>
                    <a:pt x="69" y="4"/>
                  </a:lnTo>
                  <a:lnTo>
                    <a:pt x="76" y="8"/>
                  </a:lnTo>
                  <a:lnTo>
                    <a:pt x="82" y="15"/>
                  </a:lnTo>
                  <a:lnTo>
                    <a:pt x="88" y="22"/>
                  </a:lnTo>
                  <a:lnTo>
                    <a:pt x="92" y="30"/>
                  </a:lnTo>
                  <a:lnTo>
                    <a:pt x="94" y="39"/>
                  </a:lnTo>
                  <a:lnTo>
                    <a:pt x="94" y="49"/>
                  </a:lnTo>
                  <a:lnTo>
                    <a:pt x="92" y="57"/>
                  </a:lnTo>
                  <a:lnTo>
                    <a:pt x="89" y="65"/>
                  </a:lnTo>
                  <a:lnTo>
                    <a:pt x="83" y="73"/>
                  </a:lnTo>
                  <a:lnTo>
                    <a:pt x="77" y="79"/>
                  </a:lnTo>
                  <a:lnTo>
                    <a:pt x="70" y="85"/>
                  </a:lnTo>
                  <a:lnTo>
                    <a:pt x="61" y="88"/>
                  </a:lnTo>
                  <a:lnTo>
                    <a:pt x="53" y="90"/>
                  </a:lnTo>
                  <a:lnTo>
                    <a:pt x="42" y="90"/>
                  </a:lnTo>
                  <a:lnTo>
                    <a:pt x="34" y="89"/>
                  </a:lnTo>
                  <a:lnTo>
                    <a:pt x="25" y="86"/>
                  </a:lnTo>
                  <a:lnTo>
                    <a:pt x="18" y="80"/>
                  </a:lnTo>
                  <a:lnTo>
                    <a:pt x="11" y="75"/>
                  </a:lnTo>
                  <a:lnTo>
                    <a:pt x="6" y="68"/>
                  </a:lnTo>
                  <a:lnTo>
                    <a:pt x="2" y="59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i="0" dirty="0">
                <a:latin typeface="Helvetica" pitchFamily="2" charset="0"/>
              </a:endParaRPr>
            </a:p>
          </p:txBody>
        </p:sp>
        <p:sp>
          <p:nvSpPr>
            <p:cNvPr id="1059" name="Freeform 38">
              <a:extLst>
                <a:ext uri="{FF2B5EF4-FFF2-40B4-BE49-F238E27FC236}">
                  <a16:creationId xmlns:a16="http://schemas.microsoft.com/office/drawing/2014/main" id="{DFB0421F-6762-A44E-325F-034A96B9110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5538" y="407988"/>
              <a:ext cx="39688" cy="31750"/>
            </a:xfrm>
            <a:custGeom>
              <a:avLst/>
              <a:gdLst>
                <a:gd name="T0" fmla="*/ 0 w 341"/>
                <a:gd name="T1" fmla="*/ 0 h 271"/>
                <a:gd name="T2" fmla="*/ 0 w 341"/>
                <a:gd name="T3" fmla="*/ 0 h 271"/>
                <a:gd name="T4" fmla="*/ 0 w 341"/>
                <a:gd name="T5" fmla="*/ 0 h 271"/>
                <a:gd name="T6" fmla="*/ 0 w 341"/>
                <a:gd name="T7" fmla="*/ 0 h 271"/>
                <a:gd name="T8" fmla="*/ 0 w 341"/>
                <a:gd name="T9" fmla="*/ 0 h 271"/>
                <a:gd name="T10" fmla="*/ 0 w 341"/>
                <a:gd name="T11" fmla="*/ 0 h 271"/>
                <a:gd name="T12" fmla="*/ 0 w 341"/>
                <a:gd name="T13" fmla="*/ 0 h 271"/>
                <a:gd name="T14" fmla="*/ 0 w 341"/>
                <a:gd name="T15" fmla="*/ 0 h 271"/>
                <a:gd name="T16" fmla="*/ 0 w 341"/>
                <a:gd name="T17" fmla="*/ 0 h 271"/>
                <a:gd name="T18" fmla="*/ 0 w 341"/>
                <a:gd name="T19" fmla="*/ 0 h 271"/>
                <a:gd name="T20" fmla="*/ 0 w 341"/>
                <a:gd name="T21" fmla="*/ 0 h 271"/>
                <a:gd name="T22" fmla="*/ 0 w 341"/>
                <a:gd name="T23" fmla="*/ 0 h 271"/>
                <a:gd name="T24" fmla="*/ 0 w 341"/>
                <a:gd name="T25" fmla="*/ 0 h 271"/>
                <a:gd name="T26" fmla="*/ 0 w 341"/>
                <a:gd name="T27" fmla="*/ 0 h 271"/>
                <a:gd name="T28" fmla="*/ 0 w 341"/>
                <a:gd name="T29" fmla="*/ 0 h 271"/>
                <a:gd name="T30" fmla="*/ 0 w 341"/>
                <a:gd name="T31" fmla="*/ 0 h 271"/>
                <a:gd name="T32" fmla="*/ 0 w 341"/>
                <a:gd name="T33" fmla="*/ 0 h 271"/>
                <a:gd name="T34" fmla="*/ 0 w 341"/>
                <a:gd name="T35" fmla="*/ 0 h 271"/>
                <a:gd name="T36" fmla="*/ 0 w 341"/>
                <a:gd name="T37" fmla="*/ 0 h 271"/>
                <a:gd name="T38" fmla="*/ 0 w 341"/>
                <a:gd name="T39" fmla="*/ 0 h 271"/>
                <a:gd name="T40" fmla="*/ 0 w 341"/>
                <a:gd name="T41" fmla="*/ 0 h 271"/>
                <a:gd name="T42" fmla="*/ 0 w 341"/>
                <a:gd name="T43" fmla="*/ 0 h 271"/>
                <a:gd name="T44" fmla="*/ 0 w 341"/>
                <a:gd name="T45" fmla="*/ 0 h 271"/>
                <a:gd name="T46" fmla="*/ 0 w 341"/>
                <a:gd name="T47" fmla="*/ 0 h 271"/>
                <a:gd name="T48" fmla="*/ 0 w 341"/>
                <a:gd name="T49" fmla="*/ 0 h 271"/>
                <a:gd name="T50" fmla="*/ 0 w 341"/>
                <a:gd name="T51" fmla="*/ 0 h 271"/>
                <a:gd name="T52" fmla="*/ 0 w 341"/>
                <a:gd name="T53" fmla="*/ 0 h 27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341" h="271">
                  <a:moveTo>
                    <a:pt x="0" y="14"/>
                  </a:moveTo>
                  <a:lnTo>
                    <a:pt x="30" y="13"/>
                  </a:lnTo>
                  <a:lnTo>
                    <a:pt x="38" y="23"/>
                  </a:lnTo>
                  <a:lnTo>
                    <a:pt x="44" y="33"/>
                  </a:lnTo>
                  <a:lnTo>
                    <a:pt x="49" y="45"/>
                  </a:lnTo>
                  <a:lnTo>
                    <a:pt x="55" y="57"/>
                  </a:lnTo>
                  <a:lnTo>
                    <a:pt x="284" y="47"/>
                  </a:lnTo>
                  <a:lnTo>
                    <a:pt x="287" y="36"/>
                  </a:lnTo>
                  <a:lnTo>
                    <a:pt x="292" y="24"/>
                  </a:lnTo>
                  <a:lnTo>
                    <a:pt x="297" y="12"/>
                  </a:lnTo>
                  <a:lnTo>
                    <a:pt x="304" y="2"/>
                  </a:lnTo>
                  <a:lnTo>
                    <a:pt x="333" y="0"/>
                  </a:lnTo>
                  <a:lnTo>
                    <a:pt x="341" y="170"/>
                  </a:lnTo>
                  <a:lnTo>
                    <a:pt x="310" y="171"/>
                  </a:lnTo>
                  <a:lnTo>
                    <a:pt x="304" y="160"/>
                  </a:lnTo>
                  <a:lnTo>
                    <a:pt x="297" y="149"/>
                  </a:lnTo>
                  <a:lnTo>
                    <a:pt x="291" y="138"/>
                  </a:lnTo>
                  <a:lnTo>
                    <a:pt x="287" y="126"/>
                  </a:lnTo>
                  <a:lnTo>
                    <a:pt x="53" y="137"/>
                  </a:lnTo>
                  <a:lnTo>
                    <a:pt x="58" y="211"/>
                  </a:lnTo>
                  <a:lnTo>
                    <a:pt x="69" y="214"/>
                  </a:lnTo>
                  <a:lnTo>
                    <a:pt x="82" y="218"/>
                  </a:lnTo>
                  <a:lnTo>
                    <a:pt x="96" y="224"/>
                  </a:lnTo>
                  <a:lnTo>
                    <a:pt x="110" y="229"/>
                  </a:lnTo>
                  <a:lnTo>
                    <a:pt x="111" y="267"/>
                  </a:lnTo>
                  <a:lnTo>
                    <a:pt x="11" y="271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i="0" dirty="0">
                <a:latin typeface="Helvetica" pitchFamily="2" charset="0"/>
              </a:endParaRPr>
            </a:p>
          </p:txBody>
        </p:sp>
        <p:sp>
          <p:nvSpPr>
            <p:cNvPr id="1060" name="Freeform 39">
              <a:extLst>
                <a:ext uri="{FF2B5EF4-FFF2-40B4-BE49-F238E27FC236}">
                  <a16:creationId xmlns:a16="http://schemas.microsoft.com/office/drawing/2014/main" id="{0E5D29AD-7B46-67D4-B46F-B56A0D1C66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25538" y="457200"/>
              <a:ext cx="39688" cy="39688"/>
            </a:xfrm>
            <a:custGeom>
              <a:avLst/>
              <a:gdLst>
                <a:gd name="T0" fmla="*/ 0 w 347"/>
                <a:gd name="T1" fmla="*/ 0 h 354"/>
                <a:gd name="T2" fmla="*/ 0 w 347"/>
                <a:gd name="T3" fmla="*/ 0 h 354"/>
                <a:gd name="T4" fmla="*/ 0 w 347"/>
                <a:gd name="T5" fmla="*/ 0 h 354"/>
                <a:gd name="T6" fmla="*/ 0 w 347"/>
                <a:gd name="T7" fmla="*/ 0 h 354"/>
                <a:gd name="T8" fmla="*/ 0 w 347"/>
                <a:gd name="T9" fmla="*/ 0 h 354"/>
                <a:gd name="T10" fmla="*/ 0 w 347"/>
                <a:gd name="T11" fmla="*/ 0 h 354"/>
                <a:gd name="T12" fmla="*/ 0 w 347"/>
                <a:gd name="T13" fmla="*/ 0 h 354"/>
                <a:gd name="T14" fmla="*/ 0 w 347"/>
                <a:gd name="T15" fmla="*/ 0 h 354"/>
                <a:gd name="T16" fmla="*/ 0 w 347"/>
                <a:gd name="T17" fmla="*/ 0 h 354"/>
                <a:gd name="T18" fmla="*/ 0 w 347"/>
                <a:gd name="T19" fmla="*/ 0 h 354"/>
                <a:gd name="T20" fmla="*/ 0 w 347"/>
                <a:gd name="T21" fmla="*/ 0 h 354"/>
                <a:gd name="T22" fmla="*/ 0 w 347"/>
                <a:gd name="T23" fmla="*/ 0 h 354"/>
                <a:gd name="T24" fmla="*/ 0 w 347"/>
                <a:gd name="T25" fmla="*/ 0 h 354"/>
                <a:gd name="T26" fmla="*/ 0 w 347"/>
                <a:gd name="T27" fmla="*/ 0 h 354"/>
                <a:gd name="T28" fmla="*/ 0 w 347"/>
                <a:gd name="T29" fmla="*/ 0 h 354"/>
                <a:gd name="T30" fmla="*/ 0 w 347"/>
                <a:gd name="T31" fmla="*/ 0 h 354"/>
                <a:gd name="T32" fmla="*/ 0 w 347"/>
                <a:gd name="T33" fmla="*/ 0 h 354"/>
                <a:gd name="T34" fmla="*/ 0 w 347"/>
                <a:gd name="T35" fmla="*/ 0 h 354"/>
                <a:gd name="T36" fmla="*/ 0 w 347"/>
                <a:gd name="T37" fmla="*/ 0 h 354"/>
                <a:gd name="T38" fmla="*/ 0 w 347"/>
                <a:gd name="T39" fmla="*/ 0 h 354"/>
                <a:gd name="T40" fmla="*/ 0 w 347"/>
                <a:gd name="T41" fmla="*/ 0 h 354"/>
                <a:gd name="T42" fmla="*/ 0 w 347"/>
                <a:gd name="T43" fmla="*/ 0 h 354"/>
                <a:gd name="T44" fmla="*/ 0 w 347"/>
                <a:gd name="T45" fmla="*/ 0 h 354"/>
                <a:gd name="T46" fmla="*/ 0 w 347"/>
                <a:gd name="T47" fmla="*/ 0 h 354"/>
                <a:gd name="T48" fmla="*/ 0 w 347"/>
                <a:gd name="T49" fmla="*/ 0 h 354"/>
                <a:gd name="T50" fmla="*/ 0 w 347"/>
                <a:gd name="T51" fmla="*/ 0 h 354"/>
                <a:gd name="T52" fmla="*/ 0 w 347"/>
                <a:gd name="T53" fmla="*/ 0 h 354"/>
                <a:gd name="T54" fmla="*/ 0 w 347"/>
                <a:gd name="T55" fmla="*/ 0 h 354"/>
                <a:gd name="T56" fmla="*/ 0 w 347"/>
                <a:gd name="T57" fmla="*/ 0 h 354"/>
                <a:gd name="T58" fmla="*/ 0 w 347"/>
                <a:gd name="T59" fmla="*/ 0 h 354"/>
                <a:gd name="T60" fmla="*/ 0 w 347"/>
                <a:gd name="T61" fmla="*/ 0 h 354"/>
                <a:gd name="T62" fmla="*/ 0 w 347"/>
                <a:gd name="T63" fmla="*/ 0 h 354"/>
                <a:gd name="T64" fmla="*/ 0 w 347"/>
                <a:gd name="T65" fmla="*/ 0 h 354"/>
                <a:gd name="T66" fmla="*/ 0 w 347"/>
                <a:gd name="T67" fmla="*/ 0 h 354"/>
                <a:gd name="T68" fmla="*/ 0 w 347"/>
                <a:gd name="T69" fmla="*/ 0 h 354"/>
                <a:gd name="T70" fmla="*/ 0 w 347"/>
                <a:gd name="T71" fmla="*/ 0 h 354"/>
                <a:gd name="T72" fmla="*/ 0 w 347"/>
                <a:gd name="T73" fmla="*/ 0 h 354"/>
                <a:gd name="T74" fmla="*/ 0 w 347"/>
                <a:gd name="T75" fmla="*/ 0 h 354"/>
                <a:gd name="T76" fmla="*/ 0 w 347"/>
                <a:gd name="T77" fmla="*/ 0 h 354"/>
                <a:gd name="T78" fmla="*/ 0 w 347"/>
                <a:gd name="T79" fmla="*/ 0 h 354"/>
                <a:gd name="T80" fmla="*/ 0 w 347"/>
                <a:gd name="T81" fmla="*/ 0 h 354"/>
                <a:gd name="T82" fmla="*/ 0 w 347"/>
                <a:gd name="T83" fmla="*/ 0 h 354"/>
                <a:gd name="T84" fmla="*/ 0 w 347"/>
                <a:gd name="T85" fmla="*/ 0 h 354"/>
                <a:gd name="T86" fmla="*/ 0 w 347"/>
                <a:gd name="T87" fmla="*/ 0 h 354"/>
                <a:gd name="T88" fmla="*/ 0 w 347"/>
                <a:gd name="T89" fmla="*/ 0 h 35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7" h="354">
                  <a:moveTo>
                    <a:pt x="283" y="319"/>
                  </a:moveTo>
                  <a:lnTo>
                    <a:pt x="133" y="312"/>
                  </a:lnTo>
                  <a:lnTo>
                    <a:pt x="116" y="311"/>
                  </a:lnTo>
                  <a:lnTo>
                    <a:pt x="101" y="307"/>
                  </a:lnTo>
                  <a:lnTo>
                    <a:pt x="86" y="304"/>
                  </a:lnTo>
                  <a:lnTo>
                    <a:pt x="73" y="299"/>
                  </a:lnTo>
                  <a:lnTo>
                    <a:pt x="61" y="293"/>
                  </a:lnTo>
                  <a:lnTo>
                    <a:pt x="49" y="285"/>
                  </a:lnTo>
                  <a:lnTo>
                    <a:pt x="40" y="277"/>
                  </a:lnTo>
                  <a:lnTo>
                    <a:pt x="30" y="267"/>
                  </a:lnTo>
                  <a:lnTo>
                    <a:pt x="23" y="257"/>
                  </a:lnTo>
                  <a:lnTo>
                    <a:pt x="17" y="245"/>
                  </a:lnTo>
                  <a:lnTo>
                    <a:pt x="11" y="233"/>
                  </a:lnTo>
                  <a:lnTo>
                    <a:pt x="6" y="221"/>
                  </a:lnTo>
                  <a:lnTo>
                    <a:pt x="3" y="207"/>
                  </a:lnTo>
                  <a:lnTo>
                    <a:pt x="1" y="192"/>
                  </a:lnTo>
                  <a:lnTo>
                    <a:pt x="0" y="176"/>
                  </a:lnTo>
                  <a:lnTo>
                    <a:pt x="1" y="161"/>
                  </a:lnTo>
                  <a:lnTo>
                    <a:pt x="2" y="142"/>
                  </a:lnTo>
                  <a:lnTo>
                    <a:pt x="4" y="125"/>
                  </a:lnTo>
                  <a:lnTo>
                    <a:pt x="8" y="109"/>
                  </a:lnTo>
                  <a:lnTo>
                    <a:pt x="12" y="95"/>
                  </a:lnTo>
                  <a:lnTo>
                    <a:pt x="19" y="81"/>
                  </a:lnTo>
                  <a:lnTo>
                    <a:pt x="25" y="71"/>
                  </a:lnTo>
                  <a:lnTo>
                    <a:pt x="32" y="60"/>
                  </a:lnTo>
                  <a:lnTo>
                    <a:pt x="41" y="52"/>
                  </a:lnTo>
                  <a:lnTo>
                    <a:pt x="50" y="44"/>
                  </a:lnTo>
                  <a:lnTo>
                    <a:pt x="60" y="38"/>
                  </a:lnTo>
                  <a:lnTo>
                    <a:pt x="70" y="34"/>
                  </a:lnTo>
                  <a:lnTo>
                    <a:pt x="82" y="30"/>
                  </a:lnTo>
                  <a:lnTo>
                    <a:pt x="95" y="26"/>
                  </a:lnTo>
                  <a:lnTo>
                    <a:pt x="107" y="25"/>
                  </a:lnTo>
                  <a:lnTo>
                    <a:pt x="120" y="24"/>
                  </a:lnTo>
                  <a:lnTo>
                    <a:pt x="134" y="24"/>
                  </a:lnTo>
                  <a:lnTo>
                    <a:pt x="294" y="31"/>
                  </a:lnTo>
                  <a:lnTo>
                    <a:pt x="298" y="23"/>
                  </a:lnTo>
                  <a:lnTo>
                    <a:pt x="305" y="15"/>
                  </a:lnTo>
                  <a:lnTo>
                    <a:pt x="311" y="6"/>
                  </a:lnTo>
                  <a:lnTo>
                    <a:pt x="317" y="0"/>
                  </a:lnTo>
                  <a:lnTo>
                    <a:pt x="347" y="1"/>
                  </a:lnTo>
                  <a:lnTo>
                    <a:pt x="341" y="150"/>
                  </a:lnTo>
                  <a:lnTo>
                    <a:pt x="311" y="149"/>
                  </a:lnTo>
                  <a:lnTo>
                    <a:pt x="305" y="139"/>
                  </a:lnTo>
                  <a:lnTo>
                    <a:pt x="299" y="130"/>
                  </a:lnTo>
                  <a:lnTo>
                    <a:pt x="294" y="120"/>
                  </a:lnTo>
                  <a:lnTo>
                    <a:pt x="291" y="110"/>
                  </a:lnTo>
                  <a:lnTo>
                    <a:pt x="143" y="103"/>
                  </a:lnTo>
                  <a:lnTo>
                    <a:pt x="133" y="103"/>
                  </a:lnTo>
                  <a:lnTo>
                    <a:pt x="123" y="103"/>
                  </a:lnTo>
                  <a:lnTo>
                    <a:pt x="115" y="105"/>
                  </a:lnTo>
                  <a:lnTo>
                    <a:pt x="106" y="106"/>
                  </a:lnTo>
                  <a:lnTo>
                    <a:pt x="98" y="108"/>
                  </a:lnTo>
                  <a:lnTo>
                    <a:pt x="90" y="111"/>
                  </a:lnTo>
                  <a:lnTo>
                    <a:pt x="84" y="114"/>
                  </a:lnTo>
                  <a:lnTo>
                    <a:pt x="78" y="117"/>
                  </a:lnTo>
                  <a:lnTo>
                    <a:pt x="71" y="122"/>
                  </a:lnTo>
                  <a:lnTo>
                    <a:pt x="67" y="128"/>
                  </a:lnTo>
                  <a:lnTo>
                    <a:pt x="63" y="134"/>
                  </a:lnTo>
                  <a:lnTo>
                    <a:pt x="59" y="142"/>
                  </a:lnTo>
                  <a:lnTo>
                    <a:pt x="56" y="149"/>
                  </a:lnTo>
                  <a:lnTo>
                    <a:pt x="54" y="158"/>
                  </a:lnTo>
                  <a:lnTo>
                    <a:pt x="52" y="168"/>
                  </a:lnTo>
                  <a:lnTo>
                    <a:pt x="51" y="178"/>
                  </a:lnTo>
                  <a:lnTo>
                    <a:pt x="51" y="187"/>
                  </a:lnTo>
                  <a:lnTo>
                    <a:pt x="52" y="195"/>
                  </a:lnTo>
                  <a:lnTo>
                    <a:pt x="54" y="203"/>
                  </a:lnTo>
                  <a:lnTo>
                    <a:pt x="56" y="210"/>
                  </a:lnTo>
                  <a:lnTo>
                    <a:pt x="58" y="217"/>
                  </a:lnTo>
                  <a:lnTo>
                    <a:pt x="61" y="223"/>
                  </a:lnTo>
                  <a:lnTo>
                    <a:pt x="65" y="228"/>
                  </a:lnTo>
                  <a:lnTo>
                    <a:pt x="69" y="233"/>
                  </a:lnTo>
                  <a:lnTo>
                    <a:pt x="75" y="238"/>
                  </a:lnTo>
                  <a:lnTo>
                    <a:pt x="81" y="241"/>
                  </a:lnTo>
                  <a:lnTo>
                    <a:pt x="87" y="245"/>
                  </a:lnTo>
                  <a:lnTo>
                    <a:pt x="94" y="247"/>
                  </a:lnTo>
                  <a:lnTo>
                    <a:pt x="101" y="249"/>
                  </a:lnTo>
                  <a:lnTo>
                    <a:pt x="109" y="251"/>
                  </a:lnTo>
                  <a:lnTo>
                    <a:pt x="118" y="252"/>
                  </a:lnTo>
                  <a:lnTo>
                    <a:pt x="127" y="254"/>
                  </a:lnTo>
                  <a:lnTo>
                    <a:pt x="285" y="258"/>
                  </a:lnTo>
                  <a:lnTo>
                    <a:pt x="289" y="248"/>
                  </a:lnTo>
                  <a:lnTo>
                    <a:pt x="295" y="238"/>
                  </a:lnTo>
                  <a:lnTo>
                    <a:pt x="302" y="229"/>
                  </a:lnTo>
                  <a:lnTo>
                    <a:pt x="308" y="220"/>
                  </a:lnTo>
                  <a:lnTo>
                    <a:pt x="337" y="222"/>
                  </a:lnTo>
                  <a:lnTo>
                    <a:pt x="332" y="354"/>
                  </a:lnTo>
                  <a:lnTo>
                    <a:pt x="303" y="353"/>
                  </a:lnTo>
                  <a:lnTo>
                    <a:pt x="296" y="345"/>
                  </a:lnTo>
                  <a:lnTo>
                    <a:pt x="291" y="337"/>
                  </a:lnTo>
                  <a:lnTo>
                    <a:pt x="286" y="327"/>
                  </a:lnTo>
                  <a:lnTo>
                    <a:pt x="283" y="319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i="0" dirty="0">
                <a:latin typeface="Helvetica" pitchFamily="2" charset="0"/>
              </a:endParaRPr>
            </a:p>
          </p:txBody>
        </p:sp>
        <p:sp>
          <p:nvSpPr>
            <p:cNvPr id="1061" name="Freeform 40">
              <a:extLst>
                <a:ext uri="{FF2B5EF4-FFF2-40B4-BE49-F238E27FC236}">
                  <a16:creationId xmlns:a16="http://schemas.microsoft.com/office/drawing/2014/main" id="{8800AAD3-7327-57B0-DC1F-B464A192AE0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120776" y="514350"/>
              <a:ext cx="39688" cy="39688"/>
            </a:xfrm>
            <a:custGeom>
              <a:avLst/>
              <a:gdLst>
                <a:gd name="T0" fmla="*/ 0 w 361"/>
                <a:gd name="T1" fmla="*/ 0 h 338"/>
                <a:gd name="T2" fmla="*/ 0 w 361"/>
                <a:gd name="T3" fmla="*/ 0 h 338"/>
                <a:gd name="T4" fmla="*/ 0 w 361"/>
                <a:gd name="T5" fmla="*/ 0 h 338"/>
                <a:gd name="T6" fmla="*/ 0 w 361"/>
                <a:gd name="T7" fmla="*/ 0 h 338"/>
                <a:gd name="T8" fmla="*/ 0 w 361"/>
                <a:gd name="T9" fmla="*/ 0 h 338"/>
                <a:gd name="T10" fmla="*/ 0 w 361"/>
                <a:gd name="T11" fmla="*/ 0 h 338"/>
                <a:gd name="T12" fmla="*/ 0 w 361"/>
                <a:gd name="T13" fmla="*/ 0 h 338"/>
                <a:gd name="T14" fmla="*/ 0 w 361"/>
                <a:gd name="T15" fmla="*/ 0 h 338"/>
                <a:gd name="T16" fmla="*/ 0 w 361"/>
                <a:gd name="T17" fmla="*/ 0 h 338"/>
                <a:gd name="T18" fmla="*/ 0 w 361"/>
                <a:gd name="T19" fmla="*/ 0 h 338"/>
                <a:gd name="T20" fmla="*/ 0 w 361"/>
                <a:gd name="T21" fmla="*/ 0 h 338"/>
                <a:gd name="T22" fmla="*/ 0 w 361"/>
                <a:gd name="T23" fmla="*/ 0 h 338"/>
                <a:gd name="T24" fmla="*/ 0 w 361"/>
                <a:gd name="T25" fmla="*/ 0 h 338"/>
                <a:gd name="T26" fmla="*/ 0 w 361"/>
                <a:gd name="T27" fmla="*/ 0 h 338"/>
                <a:gd name="T28" fmla="*/ 0 w 361"/>
                <a:gd name="T29" fmla="*/ 0 h 338"/>
                <a:gd name="T30" fmla="*/ 0 w 361"/>
                <a:gd name="T31" fmla="*/ 0 h 338"/>
                <a:gd name="T32" fmla="*/ 0 w 361"/>
                <a:gd name="T33" fmla="*/ 0 h 338"/>
                <a:gd name="T34" fmla="*/ 0 w 361"/>
                <a:gd name="T35" fmla="*/ 0 h 338"/>
                <a:gd name="T36" fmla="*/ 0 w 361"/>
                <a:gd name="T37" fmla="*/ 0 h 338"/>
                <a:gd name="T38" fmla="*/ 0 w 361"/>
                <a:gd name="T39" fmla="*/ 0 h 338"/>
                <a:gd name="T40" fmla="*/ 0 w 361"/>
                <a:gd name="T41" fmla="*/ 0 h 338"/>
                <a:gd name="T42" fmla="*/ 0 w 361"/>
                <a:gd name="T43" fmla="*/ 0 h 338"/>
                <a:gd name="T44" fmla="*/ 0 w 361"/>
                <a:gd name="T45" fmla="*/ 0 h 338"/>
                <a:gd name="T46" fmla="*/ 0 w 361"/>
                <a:gd name="T47" fmla="*/ 0 h 338"/>
                <a:gd name="T48" fmla="*/ 0 w 361"/>
                <a:gd name="T49" fmla="*/ 0 h 338"/>
                <a:gd name="T50" fmla="*/ 0 w 361"/>
                <a:gd name="T51" fmla="*/ 0 h 338"/>
                <a:gd name="T52" fmla="*/ 0 w 361"/>
                <a:gd name="T53" fmla="*/ 0 h 338"/>
                <a:gd name="T54" fmla="*/ 0 w 361"/>
                <a:gd name="T55" fmla="*/ 0 h 338"/>
                <a:gd name="T56" fmla="*/ 0 w 361"/>
                <a:gd name="T57" fmla="*/ 0 h 338"/>
                <a:gd name="T58" fmla="*/ 0 w 361"/>
                <a:gd name="T59" fmla="*/ 0 h 338"/>
                <a:gd name="T60" fmla="*/ 0 w 361"/>
                <a:gd name="T61" fmla="*/ 0 h 338"/>
                <a:gd name="T62" fmla="*/ 0 w 361"/>
                <a:gd name="T63" fmla="*/ 0 h 338"/>
                <a:gd name="T64" fmla="*/ 0 w 361"/>
                <a:gd name="T65" fmla="*/ 0 h 338"/>
                <a:gd name="T66" fmla="*/ 0 w 361"/>
                <a:gd name="T67" fmla="*/ 0 h 338"/>
                <a:gd name="T68" fmla="*/ 0 w 361"/>
                <a:gd name="T69" fmla="*/ 0 h 338"/>
                <a:gd name="T70" fmla="*/ 0 w 361"/>
                <a:gd name="T71" fmla="*/ 0 h 338"/>
                <a:gd name="T72" fmla="*/ 0 w 361"/>
                <a:gd name="T73" fmla="*/ 0 h 338"/>
                <a:gd name="T74" fmla="*/ 0 w 361"/>
                <a:gd name="T75" fmla="*/ 0 h 338"/>
                <a:gd name="T76" fmla="*/ 0 w 361"/>
                <a:gd name="T77" fmla="*/ 0 h 338"/>
                <a:gd name="T78" fmla="*/ 0 w 361"/>
                <a:gd name="T79" fmla="*/ 0 h 338"/>
                <a:gd name="T80" fmla="*/ 0 w 361"/>
                <a:gd name="T81" fmla="*/ 0 h 338"/>
                <a:gd name="T82" fmla="*/ 0 w 361"/>
                <a:gd name="T83" fmla="*/ 0 h 338"/>
                <a:gd name="T84" fmla="*/ 0 w 361"/>
                <a:gd name="T85" fmla="*/ 0 h 338"/>
                <a:gd name="T86" fmla="*/ 0 w 361"/>
                <a:gd name="T87" fmla="*/ 0 h 338"/>
                <a:gd name="T88" fmla="*/ 0 w 361"/>
                <a:gd name="T89" fmla="*/ 0 h 338"/>
                <a:gd name="T90" fmla="*/ 0 w 361"/>
                <a:gd name="T91" fmla="*/ 0 h 338"/>
                <a:gd name="T92" fmla="*/ 0 w 361"/>
                <a:gd name="T93" fmla="*/ 0 h 338"/>
                <a:gd name="T94" fmla="*/ 0 w 361"/>
                <a:gd name="T95" fmla="*/ 0 h 338"/>
                <a:gd name="T96" fmla="*/ 0 w 361"/>
                <a:gd name="T97" fmla="*/ 0 h 338"/>
                <a:gd name="T98" fmla="*/ 0 w 361"/>
                <a:gd name="T99" fmla="*/ 0 h 338"/>
                <a:gd name="T100" fmla="*/ 0 w 361"/>
                <a:gd name="T101" fmla="*/ 0 h 33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61" h="338">
                  <a:moveTo>
                    <a:pt x="297" y="169"/>
                  </a:moveTo>
                  <a:lnTo>
                    <a:pt x="296" y="178"/>
                  </a:lnTo>
                  <a:lnTo>
                    <a:pt x="295" y="186"/>
                  </a:lnTo>
                  <a:lnTo>
                    <a:pt x="293" y="196"/>
                  </a:lnTo>
                  <a:lnTo>
                    <a:pt x="291" y="206"/>
                  </a:lnTo>
                  <a:lnTo>
                    <a:pt x="290" y="214"/>
                  </a:lnTo>
                  <a:lnTo>
                    <a:pt x="288" y="221"/>
                  </a:lnTo>
                  <a:lnTo>
                    <a:pt x="286" y="227"/>
                  </a:lnTo>
                  <a:lnTo>
                    <a:pt x="284" y="233"/>
                  </a:lnTo>
                  <a:lnTo>
                    <a:pt x="281" y="238"/>
                  </a:lnTo>
                  <a:lnTo>
                    <a:pt x="278" y="242"/>
                  </a:lnTo>
                  <a:lnTo>
                    <a:pt x="273" y="246"/>
                  </a:lnTo>
                  <a:lnTo>
                    <a:pt x="270" y="249"/>
                  </a:lnTo>
                  <a:lnTo>
                    <a:pt x="266" y="252"/>
                  </a:lnTo>
                  <a:lnTo>
                    <a:pt x="262" y="254"/>
                  </a:lnTo>
                  <a:lnTo>
                    <a:pt x="258" y="256"/>
                  </a:lnTo>
                  <a:lnTo>
                    <a:pt x="253" y="257"/>
                  </a:lnTo>
                  <a:lnTo>
                    <a:pt x="243" y="258"/>
                  </a:lnTo>
                  <a:lnTo>
                    <a:pt x="233" y="257"/>
                  </a:lnTo>
                  <a:lnTo>
                    <a:pt x="223" y="254"/>
                  </a:lnTo>
                  <a:lnTo>
                    <a:pt x="214" y="251"/>
                  </a:lnTo>
                  <a:lnTo>
                    <a:pt x="210" y="247"/>
                  </a:lnTo>
                  <a:lnTo>
                    <a:pt x="207" y="245"/>
                  </a:lnTo>
                  <a:lnTo>
                    <a:pt x="204" y="241"/>
                  </a:lnTo>
                  <a:lnTo>
                    <a:pt x="201" y="237"/>
                  </a:lnTo>
                  <a:lnTo>
                    <a:pt x="199" y="233"/>
                  </a:lnTo>
                  <a:lnTo>
                    <a:pt x="196" y="227"/>
                  </a:lnTo>
                  <a:lnTo>
                    <a:pt x="195" y="222"/>
                  </a:lnTo>
                  <a:lnTo>
                    <a:pt x="194" y="216"/>
                  </a:lnTo>
                  <a:lnTo>
                    <a:pt x="193" y="209"/>
                  </a:lnTo>
                  <a:lnTo>
                    <a:pt x="193" y="202"/>
                  </a:lnTo>
                  <a:lnTo>
                    <a:pt x="194" y="193"/>
                  </a:lnTo>
                  <a:lnTo>
                    <a:pt x="195" y="185"/>
                  </a:lnTo>
                  <a:lnTo>
                    <a:pt x="199" y="168"/>
                  </a:lnTo>
                  <a:lnTo>
                    <a:pt x="202" y="153"/>
                  </a:lnTo>
                  <a:lnTo>
                    <a:pt x="297" y="169"/>
                  </a:lnTo>
                  <a:close/>
                  <a:moveTo>
                    <a:pt x="159" y="146"/>
                  </a:moveTo>
                  <a:lnTo>
                    <a:pt x="155" y="175"/>
                  </a:lnTo>
                  <a:lnTo>
                    <a:pt x="151" y="193"/>
                  </a:lnTo>
                  <a:lnTo>
                    <a:pt x="146" y="208"/>
                  </a:lnTo>
                  <a:lnTo>
                    <a:pt x="144" y="216"/>
                  </a:lnTo>
                  <a:lnTo>
                    <a:pt x="140" y="222"/>
                  </a:lnTo>
                  <a:lnTo>
                    <a:pt x="136" y="228"/>
                  </a:lnTo>
                  <a:lnTo>
                    <a:pt x="132" y="233"/>
                  </a:lnTo>
                  <a:lnTo>
                    <a:pt x="128" y="238"/>
                  </a:lnTo>
                  <a:lnTo>
                    <a:pt x="124" y="241"/>
                  </a:lnTo>
                  <a:lnTo>
                    <a:pt x="119" y="244"/>
                  </a:lnTo>
                  <a:lnTo>
                    <a:pt x="114" y="246"/>
                  </a:lnTo>
                  <a:lnTo>
                    <a:pt x="109" y="248"/>
                  </a:lnTo>
                  <a:lnTo>
                    <a:pt x="102" y="249"/>
                  </a:lnTo>
                  <a:lnTo>
                    <a:pt x="97" y="249"/>
                  </a:lnTo>
                  <a:lnTo>
                    <a:pt x="91" y="248"/>
                  </a:lnTo>
                  <a:lnTo>
                    <a:pt x="80" y="246"/>
                  </a:lnTo>
                  <a:lnTo>
                    <a:pt x="71" y="242"/>
                  </a:lnTo>
                  <a:lnTo>
                    <a:pt x="67" y="239"/>
                  </a:lnTo>
                  <a:lnTo>
                    <a:pt x="63" y="236"/>
                  </a:lnTo>
                  <a:lnTo>
                    <a:pt x="59" y="231"/>
                  </a:lnTo>
                  <a:lnTo>
                    <a:pt x="56" y="227"/>
                  </a:lnTo>
                  <a:lnTo>
                    <a:pt x="53" y="223"/>
                  </a:lnTo>
                  <a:lnTo>
                    <a:pt x="51" y="218"/>
                  </a:lnTo>
                  <a:lnTo>
                    <a:pt x="50" y="211"/>
                  </a:lnTo>
                  <a:lnTo>
                    <a:pt x="48" y="206"/>
                  </a:lnTo>
                  <a:lnTo>
                    <a:pt x="48" y="199"/>
                  </a:lnTo>
                  <a:lnTo>
                    <a:pt x="47" y="192"/>
                  </a:lnTo>
                  <a:lnTo>
                    <a:pt x="48" y="184"/>
                  </a:lnTo>
                  <a:lnTo>
                    <a:pt x="49" y="177"/>
                  </a:lnTo>
                  <a:lnTo>
                    <a:pt x="51" y="162"/>
                  </a:lnTo>
                  <a:lnTo>
                    <a:pt x="55" y="149"/>
                  </a:lnTo>
                  <a:lnTo>
                    <a:pt x="58" y="139"/>
                  </a:lnTo>
                  <a:lnTo>
                    <a:pt x="62" y="130"/>
                  </a:lnTo>
                  <a:lnTo>
                    <a:pt x="159" y="146"/>
                  </a:lnTo>
                  <a:close/>
                  <a:moveTo>
                    <a:pt x="361" y="56"/>
                  </a:moveTo>
                  <a:lnTo>
                    <a:pt x="331" y="51"/>
                  </a:lnTo>
                  <a:lnTo>
                    <a:pt x="323" y="60"/>
                  </a:lnTo>
                  <a:lnTo>
                    <a:pt x="316" y="71"/>
                  </a:lnTo>
                  <a:lnTo>
                    <a:pt x="308" y="81"/>
                  </a:lnTo>
                  <a:lnTo>
                    <a:pt x="303" y="92"/>
                  </a:lnTo>
                  <a:lnTo>
                    <a:pt x="76" y="54"/>
                  </a:lnTo>
                  <a:lnTo>
                    <a:pt x="74" y="41"/>
                  </a:lnTo>
                  <a:lnTo>
                    <a:pt x="71" y="29"/>
                  </a:lnTo>
                  <a:lnTo>
                    <a:pt x="67" y="17"/>
                  </a:lnTo>
                  <a:lnTo>
                    <a:pt x="62" y="5"/>
                  </a:lnTo>
                  <a:lnTo>
                    <a:pt x="32" y="0"/>
                  </a:lnTo>
                  <a:lnTo>
                    <a:pt x="24" y="46"/>
                  </a:lnTo>
                  <a:lnTo>
                    <a:pt x="19" y="78"/>
                  </a:lnTo>
                  <a:lnTo>
                    <a:pt x="14" y="108"/>
                  </a:lnTo>
                  <a:lnTo>
                    <a:pt x="9" y="134"/>
                  </a:lnTo>
                  <a:lnTo>
                    <a:pt x="4" y="158"/>
                  </a:lnTo>
                  <a:lnTo>
                    <a:pt x="1" y="179"/>
                  </a:lnTo>
                  <a:lnTo>
                    <a:pt x="0" y="198"/>
                  </a:lnTo>
                  <a:lnTo>
                    <a:pt x="0" y="216"/>
                  </a:lnTo>
                  <a:lnTo>
                    <a:pt x="1" y="231"/>
                  </a:lnTo>
                  <a:lnTo>
                    <a:pt x="4" y="246"/>
                  </a:lnTo>
                  <a:lnTo>
                    <a:pt x="8" y="260"/>
                  </a:lnTo>
                  <a:lnTo>
                    <a:pt x="13" y="273"/>
                  </a:lnTo>
                  <a:lnTo>
                    <a:pt x="18" y="284"/>
                  </a:lnTo>
                  <a:lnTo>
                    <a:pt x="24" y="294"/>
                  </a:lnTo>
                  <a:lnTo>
                    <a:pt x="32" y="302"/>
                  </a:lnTo>
                  <a:lnTo>
                    <a:pt x="39" y="311"/>
                  </a:lnTo>
                  <a:lnTo>
                    <a:pt x="48" y="317"/>
                  </a:lnTo>
                  <a:lnTo>
                    <a:pt x="56" y="322"/>
                  </a:lnTo>
                  <a:lnTo>
                    <a:pt x="66" y="327"/>
                  </a:lnTo>
                  <a:lnTo>
                    <a:pt x="74" y="330"/>
                  </a:lnTo>
                  <a:lnTo>
                    <a:pt x="83" y="332"/>
                  </a:lnTo>
                  <a:lnTo>
                    <a:pt x="91" y="332"/>
                  </a:lnTo>
                  <a:lnTo>
                    <a:pt x="97" y="333"/>
                  </a:lnTo>
                  <a:lnTo>
                    <a:pt x="105" y="332"/>
                  </a:lnTo>
                  <a:lnTo>
                    <a:pt x="111" y="331"/>
                  </a:lnTo>
                  <a:lnTo>
                    <a:pt x="117" y="330"/>
                  </a:lnTo>
                  <a:lnTo>
                    <a:pt x="124" y="328"/>
                  </a:lnTo>
                  <a:lnTo>
                    <a:pt x="130" y="324"/>
                  </a:lnTo>
                  <a:lnTo>
                    <a:pt x="136" y="321"/>
                  </a:lnTo>
                  <a:lnTo>
                    <a:pt x="143" y="317"/>
                  </a:lnTo>
                  <a:lnTo>
                    <a:pt x="148" y="312"/>
                  </a:lnTo>
                  <a:lnTo>
                    <a:pt x="153" y="307"/>
                  </a:lnTo>
                  <a:lnTo>
                    <a:pt x="158" y="300"/>
                  </a:lnTo>
                  <a:lnTo>
                    <a:pt x="163" y="294"/>
                  </a:lnTo>
                  <a:lnTo>
                    <a:pt x="167" y="285"/>
                  </a:lnTo>
                  <a:lnTo>
                    <a:pt x="170" y="278"/>
                  </a:lnTo>
                  <a:lnTo>
                    <a:pt x="173" y="268"/>
                  </a:lnTo>
                  <a:lnTo>
                    <a:pt x="174" y="276"/>
                  </a:lnTo>
                  <a:lnTo>
                    <a:pt x="175" y="283"/>
                  </a:lnTo>
                  <a:lnTo>
                    <a:pt x="177" y="290"/>
                  </a:lnTo>
                  <a:lnTo>
                    <a:pt x="180" y="296"/>
                  </a:lnTo>
                  <a:lnTo>
                    <a:pt x="183" y="302"/>
                  </a:lnTo>
                  <a:lnTo>
                    <a:pt x="185" y="308"/>
                  </a:lnTo>
                  <a:lnTo>
                    <a:pt x="189" y="312"/>
                  </a:lnTo>
                  <a:lnTo>
                    <a:pt x="192" y="317"/>
                  </a:lnTo>
                  <a:lnTo>
                    <a:pt x="202" y="324"/>
                  </a:lnTo>
                  <a:lnTo>
                    <a:pt x="211" y="331"/>
                  </a:lnTo>
                  <a:lnTo>
                    <a:pt x="222" y="335"/>
                  </a:lnTo>
                  <a:lnTo>
                    <a:pt x="232" y="337"/>
                  </a:lnTo>
                  <a:lnTo>
                    <a:pt x="243" y="338"/>
                  </a:lnTo>
                  <a:lnTo>
                    <a:pt x="252" y="338"/>
                  </a:lnTo>
                  <a:lnTo>
                    <a:pt x="261" y="338"/>
                  </a:lnTo>
                  <a:lnTo>
                    <a:pt x="269" y="336"/>
                  </a:lnTo>
                  <a:lnTo>
                    <a:pt x="278" y="333"/>
                  </a:lnTo>
                  <a:lnTo>
                    <a:pt x="285" y="329"/>
                  </a:lnTo>
                  <a:lnTo>
                    <a:pt x="292" y="323"/>
                  </a:lnTo>
                  <a:lnTo>
                    <a:pt x="299" y="317"/>
                  </a:lnTo>
                  <a:lnTo>
                    <a:pt x="305" y="309"/>
                  </a:lnTo>
                  <a:lnTo>
                    <a:pt x="310" y="300"/>
                  </a:lnTo>
                  <a:lnTo>
                    <a:pt x="316" y="291"/>
                  </a:lnTo>
                  <a:lnTo>
                    <a:pt x="321" y="280"/>
                  </a:lnTo>
                  <a:lnTo>
                    <a:pt x="325" y="267"/>
                  </a:lnTo>
                  <a:lnTo>
                    <a:pt x="329" y="255"/>
                  </a:lnTo>
                  <a:lnTo>
                    <a:pt x="333" y="240"/>
                  </a:lnTo>
                  <a:lnTo>
                    <a:pt x="336" y="224"/>
                  </a:lnTo>
                  <a:lnTo>
                    <a:pt x="340" y="190"/>
                  </a:lnTo>
                  <a:lnTo>
                    <a:pt x="345" y="156"/>
                  </a:lnTo>
                  <a:lnTo>
                    <a:pt x="349" y="125"/>
                  </a:lnTo>
                  <a:lnTo>
                    <a:pt x="354" y="99"/>
                  </a:lnTo>
                  <a:lnTo>
                    <a:pt x="361" y="56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i="0" dirty="0">
                <a:latin typeface="Helvetica" pitchFamily="2" charset="0"/>
              </a:endParaRPr>
            </a:p>
          </p:txBody>
        </p:sp>
        <p:sp>
          <p:nvSpPr>
            <p:cNvPr id="1062" name="Freeform 41">
              <a:extLst>
                <a:ext uri="{FF2B5EF4-FFF2-40B4-BE49-F238E27FC236}">
                  <a16:creationId xmlns:a16="http://schemas.microsoft.com/office/drawing/2014/main" id="{F4AECF90-8995-539A-30C7-7F8AA523FD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04901" y="568325"/>
              <a:ext cx="44450" cy="38100"/>
            </a:xfrm>
            <a:custGeom>
              <a:avLst/>
              <a:gdLst>
                <a:gd name="T0" fmla="*/ 0 w 398"/>
                <a:gd name="T1" fmla="*/ 0 h 347"/>
                <a:gd name="T2" fmla="*/ 0 w 398"/>
                <a:gd name="T3" fmla="*/ 0 h 347"/>
                <a:gd name="T4" fmla="*/ 0 w 398"/>
                <a:gd name="T5" fmla="*/ 0 h 347"/>
                <a:gd name="T6" fmla="*/ 0 w 398"/>
                <a:gd name="T7" fmla="*/ 0 h 347"/>
                <a:gd name="T8" fmla="*/ 0 w 398"/>
                <a:gd name="T9" fmla="*/ 0 h 347"/>
                <a:gd name="T10" fmla="*/ 0 w 398"/>
                <a:gd name="T11" fmla="*/ 0 h 347"/>
                <a:gd name="T12" fmla="*/ 0 w 398"/>
                <a:gd name="T13" fmla="*/ 0 h 347"/>
                <a:gd name="T14" fmla="*/ 0 w 398"/>
                <a:gd name="T15" fmla="*/ 0 h 347"/>
                <a:gd name="T16" fmla="*/ 0 w 398"/>
                <a:gd name="T17" fmla="*/ 0 h 347"/>
                <a:gd name="T18" fmla="*/ 0 w 398"/>
                <a:gd name="T19" fmla="*/ 0 h 347"/>
                <a:gd name="T20" fmla="*/ 0 w 398"/>
                <a:gd name="T21" fmla="*/ 0 h 347"/>
                <a:gd name="T22" fmla="*/ 0 w 398"/>
                <a:gd name="T23" fmla="*/ 0 h 347"/>
                <a:gd name="T24" fmla="*/ 0 w 398"/>
                <a:gd name="T25" fmla="*/ 0 h 347"/>
                <a:gd name="T26" fmla="*/ 0 w 398"/>
                <a:gd name="T27" fmla="*/ 0 h 347"/>
                <a:gd name="T28" fmla="*/ 0 w 398"/>
                <a:gd name="T29" fmla="*/ 0 h 347"/>
                <a:gd name="T30" fmla="*/ 0 w 398"/>
                <a:gd name="T31" fmla="*/ 0 h 347"/>
                <a:gd name="T32" fmla="*/ 0 w 398"/>
                <a:gd name="T33" fmla="*/ 0 h 347"/>
                <a:gd name="T34" fmla="*/ 0 w 398"/>
                <a:gd name="T35" fmla="*/ 0 h 347"/>
                <a:gd name="T36" fmla="*/ 0 w 398"/>
                <a:gd name="T37" fmla="*/ 0 h 347"/>
                <a:gd name="T38" fmla="*/ 0 w 398"/>
                <a:gd name="T39" fmla="*/ 0 h 347"/>
                <a:gd name="T40" fmla="*/ 0 w 398"/>
                <a:gd name="T41" fmla="*/ 0 h 347"/>
                <a:gd name="T42" fmla="*/ 0 w 398"/>
                <a:gd name="T43" fmla="*/ 0 h 347"/>
                <a:gd name="T44" fmla="*/ 0 w 398"/>
                <a:gd name="T45" fmla="*/ 0 h 347"/>
                <a:gd name="T46" fmla="*/ 0 w 398"/>
                <a:gd name="T47" fmla="*/ 0 h 347"/>
                <a:gd name="T48" fmla="*/ 0 w 398"/>
                <a:gd name="T49" fmla="*/ 0 h 347"/>
                <a:gd name="T50" fmla="*/ 0 w 398"/>
                <a:gd name="T51" fmla="*/ 0 h 347"/>
                <a:gd name="T52" fmla="*/ 0 w 398"/>
                <a:gd name="T53" fmla="*/ 0 h 347"/>
                <a:gd name="T54" fmla="*/ 0 w 398"/>
                <a:gd name="T55" fmla="*/ 0 h 347"/>
                <a:gd name="T56" fmla="*/ 0 w 398"/>
                <a:gd name="T57" fmla="*/ 0 h 347"/>
                <a:gd name="T58" fmla="*/ 0 w 398"/>
                <a:gd name="T59" fmla="*/ 0 h 347"/>
                <a:gd name="T60" fmla="*/ 0 w 398"/>
                <a:gd name="T61" fmla="*/ 0 h 347"/>
                <a:gd name="T62" fmla="*/ 0 w 398"/>
                <a:gd name="T63" fmla="*/ 0 h 347"/>
                <a:gd name="T64" fmla="*/ 0 w 398"/>
                <a:gd name="T65" fmla="*/ 0 h 347"/>
                <a:gd name="T66" fmla="*/ 0 w 398"/>
                <a:gd name="T67" fmla="*/ 0 h 347"/>
                <a:gd name="T68" fmla="*/ 0 w 398"/>
                <a:gd name="T69" fmla="*/ 0 h 347"/>
                <a:gd name="T70" fmla="*/ 0 w 398"/>
                <a:gd name="T71" fmla="*/ 0 h 347"/>
                <a:gd name="T72" fmla="*/ 0 w 398"/>
                <a:gd name="T73" fmla="*/ 0 h 347"/>
                <a:gd name="T74" fmla="*/ 0 w 398"/>
                <a:gd name="T75" fmla="*/ 0 h 347"/>
                <a:gd name="T76" fmla="*/ 0 w 398"/>
                <a:gd name="T77" fmla="*/ 0 h 347"/>
                <a:gd name="T78" fmla="*/ 0 w 398"/>
                <a:gd name="T79" fmla="*/ 0 h 347"/>
                <a:gd name="T80" fmla="*/ 0 w 398"/>
                <a:gd name="T81" fmla="*/ 0 h 34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398" h="347">
                  <a:moveTo>
                    <a:pt x="81" y="0"/>
                  </a:moveTo>
                  <a:lnTo>
                    <a:pt x="111" y="10"/>
                  </a:lnTo>
                  <a:lnTo>
                    <a:pt x="113" y="21"/>
                  </a:lnTo>
                  <a:lnTo>
                    <a:pt x="115" y="34"/>
                  </a:lnTo>
                  <a:lnTo>
                    <a:pt x="117" y="47"/>
                  </a:lnTo>
                  <a:lnTo>
                    <a:pt x="117" y="59"/>
                  </a:lnTo>
                  <a:lnTo>
                    <a:pt x="333" y="133"/>
                  </a:lnTo>
                  <a:lnTo>
                    <a:pt x="342" y="124"/>
                  </a:lnTo>
                  <a:lnTo>
                    <a:pt x="351" y="114"/>
                  </a:lnTo>
                  <a:lnTo>
                    <a:pt x="360" y="106"/>
                  </a:lnTo>
                  <a:lnTo>
                    <a:pt x="369" y="97"/>
                  </a:lnTo>
                  <a:lnTo>
                    <a:pt x="398" y="107"/>
                  </a:lnTo>
                  <a:lnTo>
                    <a:pt x="316" y="347"/>
                  </a:lnTo>
                  <a:lnTo>
                    <a:pt x="236" y="320"/>
                  </a:lnTo>
                  <a:lnTo>
                    <a:pt x="249" y="284"/>
                  </a:lnTo>
                  <a:lnTo>
                    <a:pt x="258" y="282"/>
                  </a:lnTo>
                  <a:lnTo>
                    <a:pt x="270" y="280"/>
                  </a:lnTo>
                  <a:lnTo>
                    <a:pt x="282" y="279"/>
                  </a:lnTo>
                  <a:lnTo>
                    <a:pt x="292" y="280"/>
                  </a:lnTo>
                  <a:lnTo>
                    <a:pt x="315" y="210"/>
                  </a:lnTo>
                  <a:lnTo>
                    <a:pt x="223" y="180"/>
                  </a:lnTo>
                  <a:lnTo>
                    <a:pt x="204" y="237"/>
                  </a:lnTo>
                  <a:lnTo>
                    <a:pt x="211" y="242"/>
                  </a:lnTo>
                  <a:lnTo>
                    <a:pt x="216" y="248"/>
                  </a:lnTo>
                  <a:lnTo>
                    <a:pt x="220" y="255"/>
                  </a:lnTo>
                  <a:lnTo>
                    <a:pt x="225" y="260"/>
                  </a:lnTo>
                  <a:lnTo>
                    <a:pt x="214" y="291"/>
                  </a:lnTo>
                  <a:lnTo>
                    <a:pt x="124" y="260"/>
                  </a:lnTo>
                  <a:lnTo>
                    <a:pt x="134" y="229"/>
                  </a:lnTo>
                  <a:lnTo>
                    <a:pt x="150" y="225"/>
                  </a:lnTo>
                  <a:lnTo>
                    <a:pt x="165" y="223"/>
                  </a:lnTo>
                  <a:lnTo>
                    <a:pt x="184" y="166"/>
                  </a:lnTo>
                  <a:lnTo>
                    <a:pt x="84" y="132"/>
                  </a:lnTo>
                  <a:lnTo>
                    <a:pt x="61" y="201"/>
                  </a:lnTo>
                  <a:lnTo>
                    <a:pt x="70" y="208"/>
                  </a:lnTo>
                  <a:lnTo>
                    <a:pt x="79" y="216"/>
                  </a:lnTo>
                  <a:lnTo>
                    <a:pt x="88" y="224"/>
                  </a:lnTo>
                  <a:lnTo>
                    <a:pt x="96" y="233"/>
                  </a:lnTo>
                  <a:lnTo>
                    <a:pt x="83" y="269"/>
                  </a:lnTo>
                  <a:lnTo>
                    <a:pt x="0" y="241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i="0" dirty="0">
                <a:latin typeface="Helvetica" pitchFamily="2" charset="0"/>
              </a:endParaRPr>
            </a:p>
          </p:txBody>
        </p:sp>
        <p:sp>
          <p:nvSpPr>
            <p:cNvPr id="1063" name="Freeform 42">
              <a:extLst>
                <a:ext uri="{FF2B5EF4-FFF2-40B4-BE49-F238E27FC236}">
                  <a16:creationId xmlns:a16="http://schemas.microsoft.com/office/drawing/2014/main" id="{8EF71435-E0B7-69E3-8F3C-1A39155ECE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2676" y="617538"/>
              <a:ext cx="39688" cy="39688"/>
            </a:xfrm>
            <a:custGeom>
              <a:avLst/>
              <a:gdLst>
                <a:gd name="T0" fmla="*/ 0 w 352"/>
                <a:gd name="T1" fmla="*/ 0 h 352"/>
                <a:gd name="T2" fmla="*/ 0 w 352"/>
                <a:gd name="T3" fmla="*/ 0 h 352"/>
                <a:gd name="T4" fmla="*/ 0 w 352"/>
                <a:gd name="T5" fmla="*/ 0 h 352"/>
                <a:gd name="T6" fmla="*/ 0 w 352"/>
                <a:gd name="T7" fmla="*/ 0 h 352"/>
                <a:gd name="T8" fmla="*/ 0 w 352"/>
                <a:gd name="T9" fmla="*/ 0 h 352"/>
                <a:gd name="T10" fmla="*/ 0 w 352"/>
                <a:gd name="T11" fmla="*/ 0 h 352"/>
                <a:gd name="T12" fmla="*/ 0 w 352"/>
                <a:gd name="T13" fmla="*/ 0 h 352"/>
                <a:gd name="T14" fmla="*/ 0 w 352"/>
                <a:gd name="T15" fmla="*/ 0 h 352"/>
                <a:gd name="T16" fmla="*/ 0 w 352"/>
                <a:gd name="T17" fmla="*/ 0 h 352"/>
                <a:gd name="T18" fmla="*/ 0 w 352"/>
                <a:gd name="T19" fmla="*/ 0 h 352"/>
                <a:gd name="T20" fmla="*/ 0 w 352"/>
                <a:gd name="T21" fmla="*/ 0 h 352"/>
                <a:gd name="T22" fmla="*/ 0 w 352"/>
                <a:gd name="T23" fmla="*/ 0 h 352"/>
                <a:gd name="T24" fmla="*/ 0 w 352"/>
                <a:gd name="T25" fmla="*/ 0 h 352"/>
                <a:gd name="T26" fmla="*/ 0 w 352"/>
                <a:gd name="T27" fmla="*/ 0 h 352"/>
                <a:gd name="T28" fmla="*/ 0 w 352"/>
                <a:gd name="T29" fmla="*/ 0 h 352"/>
                <a:gd name="T30" fmla="*/ 0 w 352"/>
                <a:gd name="T31" fmla="*/ 0 h 352"/>
                <a:gd name="T32" fmla="*/ 0 w 352"/>
                <a:gd name="T33" fmla="*/ 0 h 352"/>
                <a:gd name="T34" fmla="*/ 0 w 352"/>
                <a:gd name="T35" fmla="*/ 0 h 352"/>
                <a:gd name="T36" fmla="*/ 0 w 352"/>
                <a:gd name="T37" fmla="*/ 0 h 352"/>
                <a:gd name="T38" fmla="*/ 0 w 352"/>
                <a:gd name="T39" fmla="*/ 0 h 352"/>
                <a:gd name="T40" fmla="*/ 0 w 352"/>
                <a:gd name="T41" fmla="*/ 0 h 352"/>
                <a:gd name="T42" fmla="*/ 0 w 352"/>
                <a:gd name="T43" fmla="*/ 0 h 352"/>
                <a:gd name="T44" fmla="*/ 0 w 352"/>
                <a:gd name="T45" fmla="*/ 0 h 352"/>
                <a:gd name="T46" fmla="*/ 0 w 352"/>
                <a:gd name="T47" fmla="*/ 0 h 352"/>
                <a:gd name="T48" fmla="*/ 0 w 352"/>
                <a:gd name="T49" fmla="*/ 0 h 352"/>
                <a:gd name="T50" fmla="*/ 0 w 352"/>
                <a:gd name="T51" fmla="*/ 0 h 352"/>
                <a:gd name="T52" fmla="*/ 0 w 352"/>
                <a:gd name="T53" fmla="*/ 0 h 352"/>
                <a:gd name="T54" fmla="*/ 0 w 352"/>
                <a:gd name="T55" fmla="*/ 0 h 352"/>
                <a:gd name="T56" fmla="*/ 0 w 352"/>
                <a:gd name="T57" fmla="*/ 0 h 352"/>
                <a:gd name="T58" fmla="*/ 0 w 352"/>
                <a:gd name="T59" fmla="*/ 0 h 352"/>
                <a:gd name="T60" fmla="*/ 0 w 352"/>
                <a:gd name="T61" fmla="*/ 0 h 352"/>
                <a:gd name="T62" fmla="*/ 0 w 352"/>
                <a:gd name="T63" fmla="*/ 0 h 352"/>
                <a:gd name="T64" fmla="*/ 0 w 352"/>
                <a:gd name="T65" fmla="*/ 0 h 352"/>
                <a:gd name="T66" fmla="*/ 0 w 352"/>
                <a:gd name="T67" fmla="*/ 0 h 352"/>
                <a:gd name="T68" fmla="*/ 0 w 352"/>
                <a:gd name="T69" fmla="*/ 0 h 352"/>
                <a:gd name="T70" fmla="*/ 0 w 352"/>
                <a:gd name="T71" fmla="*/ 0 h 352"/>
                <a:gd name="T72" fmla="*/ 0 w 352"/>
                <a:gd name="T73" fmla="*/ 0 h 352"/>
                <a:gd name="T74" fmla="*/ 0 w 352"/>
                <a:gd name="T75" fmla="*/ 0 h 352"/>
                <a:gd name="T76" fmla="*/ 0 w 352"/>
                <a:gd name="T77" fmla="*/ 0 h 352"/>
                <a:gd name="T78" fmla="*/ 0 w 352"/>
                <a:gd name="T79" fmla="*/ 0 h 352"/>
                <a:gd name="T80" fmla="*/ 0 w 352"/>
                <a:gd name="T81" fmla="*/ 0 h 352"/>
                <a:gd name="T82" fmla="*/ 0 w 352"/>
                <a:gd name="T83" fmla="*/ 0 h 352"/>
                <a:gd name="T84" fmla="*/ 0 w 352"/>
                <a:gd name="T85" fmla="*/ 0 h 352"/>
                <a:gd name="T86" fmla="*/ 0 w 352"/>
                <a:gd name="T87" fmla="*/ 0 h 352"/>
                <a:gd name="T88" fmla="*/ 0 w 352"/>
                <a:gd name="T89" fmla="*/ 0 h 352"/>
                <a:gd name="T90" fmla="*/ 0 w 352"/>
                <a:gd name="T91" fmla="*/ 0 h 352"/>
                <a:gd name="T92" fmla="*/ 0 w 352"/>
                <a:gd name="T93" fmla="*/ 0 h 35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352" h="352">
                  <a:moveTo>
                    <a:pt x="31" y="92"/>
                  </a:moveTo>
                  <a:lnTo>
                    <a:pt x="43" y="75"/>
                  </a:lnTo>
                  <a:lnTo>
                    <a:pt x="55" y="59"/>
                  </a:lnTo>
                  <a:lnTo>
                    <a:pt x="66" y="45"/>
                  </a:lnTo>
                  <a:lnTo>
                    <a:pt x="79" y="34"/>
                  </a:lnTo>
                  <a:lnTo>
                    <a:pt x="92" y="24"/>
                  </a:lnTo>
                  <a:lnTo>
                    <a:pt x="105" y="16"/>
                  </a:lnTo>
                  <a:lnTo>
                    <a:pt x="119" y="9"/>
                  </a:lnTo>
                  <a:lnTo>
                    <a:pt x="133" y="4"/>
                  </a:lnTo>
                  <a:lnTo>
                    <a:pt x="148" y="1"/>
                  </a:lnTo>
                  <a:lnTo>
                    <a:pt x="162" y="0"/>
                  </a:lnTo>
                  <a:lnTo>
                    <a:pt x="177" y="0"/>
                  </a:lnTo>
                  <a:lnTo>
                    <a:pt x="192" y="2"/>
                  </a:lnTo>
                  <a:lnTo>
                    <a:pt x="208" y="6"/>
                  </a:lnTo>
                  <a:lnTo>
                    <a:pt x="224" y="11"/>
                  </a:lnTo>
                  <a:lnTo>
                    <a:pt x="239" y="19"/>
                  </a:lnTo>
                  <a:lnTo>
                    <a:pt x="256" y="28"/>
                  </a:lnTo>
                  <a:lnTo>
                    <a:pt x="274" y="40"/>
                  </a:lnTo>
                  <a:lnTo>
                    <a:pt x="291" y="54"/>
                  </a:lnTo>
                  <a:lnTo>
                    <a:pt x="305" y="66"/>
                  </a:lnTo>
                  <a:lnTo>
                    <a:pt x="317" y="81"/>
                  </a:lnTo>
                  <a:lnTo>
                    <a:pt x="328" y="96"/>
                  </a:lnTo>
                  <a:lnTo>
                    <a:pt x="336" y="111"/>
                  </a:lnTo>
                  <a:lnTo>
                    <a:pt x="343" y="127"/>
                  </a:lnTo>
                  <a:lnTo>
                    <a:pt x="348" y="142"/>
                  </a:lnTo>
                  <a:lnTo>
                    <a:pt x="351" y="159"/>
                  </a:lnTo>
                  <a:lnTo>
                    <a:pt x="352" y="175"/>
                  </a:lnTo>
                  <a:lnTo>
                    <a:pt x="351" y="192"/>
                  </a:lnTo>
                  <a:lnTo>
                    <a:pt x="349" y="209"/>
                  </a:lnTo>
                  <a:lnTo>
                    <a:pt x="345" y="226"/>
                  </a:lnTo>
                  <a:lnTo>
                    <a:pt x="340" y="243"/>
                  </a:lnTo>
                  <a:lnTo>
                    <a:pt x="332" y="260"/>
                  </a:lnTo>
                  <a:lnTo>
                    <a:pt x="323" y="277"/>
                  </a:lnTo>
                  <a:lnTo>
                    <a:pt x="308" y="300"/>
                  </a:lnTo>
                  <a:lnTo>
                    <a:pt x="293" y="320"/>
                  </a:lnTo>
                  <a:lnTo>
                    <a:pt x="278" y="337"/>
                  </a:lnTo>
                  <a:lnTo>
                    <a:pt x="265" y="352"/>
                  </a:lnTo>
                  <a:lnTo>
                    <a:pt x="171" y="295"/>
                  </a:lnTo>
                  <a:lnTo>
                    <a:pt x="191" y="261"/>
                  </a:lnTo>
                  <a:lnTo>
                    <a:pt x="206" y="262"/>
                  </a:lnTo>
                  <a:lnTo>
                    <a:pt x="220" y="265"/>
                  </a:lnTo>
                  <a:lnTo>
                    <a:pt x="234" y="269"/>
                  </a:lnTo>
                  <a:lnTo>
                    <a:pt x="247" y="274"/>
                  </a:lnTo>
                  <a:lnTo>
                    <a:pt x="254" y="267"/>
                  </a:lnTo>
                  <a:lnTo>
                    <a:pt x="263" y="260"/>
                  </a:lnTo>
                  <a:lnTo>
                    <a:pt x="271" y="250"/>
                  </a:lnTo>
                  <a:lnTo>
                    <a:pt x="278" y="239"/>
                  </a:lnTo>
                  <a:lnTo>
                    <a:pt x="283" y="231"/>
                  </a:lnTo>
                  <a:lnTo>
                    <a:pt x="286" y="223"/>
                  </a:lnTo>
                  <a:lnTo>
                    <a:pt x="288" y="214"/>
                  </a:lnTo>
                  <a:lnTo>
                    <a:pt x="290" y="206"/>
                  </a:lnTo>
                  <a:lnTo>
                    <a:pt x="290" y="197"/>
                  </a:lnTo>
                  <a:lnTo>
                    <a:pt x="289" y="189"/>
                  </a:lnTo>
                  <a:lnTo>
                    <a:pt x="287" y="181"/>
                  </a:lnTo>
                  <a:lnTo>
                    <a:pt x="284" y="172"/>
                  </a:lnTo>
                  <a:lnTo>
                    <a:pt x="279" y="164"/>
                  </a:lnTo>
                  <a:lnTo>
                    <a:pt x="275" y="155"/>
                  </a:lnTo>
                  <a:lnTo>
                    <a:pt x="269" y="148"/>
                  </a:lnTo>
                  <a:lnTo>
                    <a:pt x="262" y="139"/>
                  </a:lnTo>
                  <a:lnTo>
                    <a:pt x="253" y="132"/>
                  </a:lnTo>
                  <a:lnTo>
                    <a:pt x="244" y="125"/>
                  </a:lnTo>
                  <a:lnTo>
                    <a:pt x="234" y="116"/>
                  </a:lnTo>
                  <a:lnTo>
                    <a:pt x="222" y="110"/>
                  </a:lnTo>
                  <a:lnTo>
                    <a:pt x="211" y="103"/>
                  </a:lnTo>
                  <a:lnTo>
                    <a:pt x="200" y="98"/>
                  </a:lnTo>
                  <a:lnTo>
                    <a:pt x="190" y="94"/>
                  </a:lnTo>
                  <a:lnTo>
                    <a:pt x="179" y="91"/>
                  </a:lnTo>
                  <a:lnTo>
                    <a:pt x="169" y="90"/>
                  </a:lnTo>
                  <a:lnTo>
                    <a:pt x="158" y="89"/>
                  </a:lnTo>
                  <a:lnTo>
                    <a:pt x="149" y="90"/>
                  </a:lnTo>
                  <a:lnTo>
                    <a:pt x="139" y="91"/>
                  </a:lnTo>
                  <a:lnTo>
                    <a:pt x="130" y="94"/>
                  </a:lnTo>
                  <a:lnTo>
                    <a:pt x="120" y="98"/>
                  </a:lnTo>
                  <a:lnTo>
                    <a:pt x="112" y="103"/>
                  </a:lnTo>
                  <a:lnTo>
                    <a:pt x="102" y="110"/>
                  </a:lnTo>
                  <a:lnTo>
                    <a:pt x="95" y="118"/>
                  </a:lnTo>
                  <a:lnTo>
                    <a:pt x="86" y="127"/>
                  </a:lnTo>
                  <a:lnTo>
                    <a:pt x="78" y="137"/>
                  </a:lnTo>
                  <a:lnTo>
                    <a:pt x="71" y="149"/>
                  </a:lnTo>
                  <a:lnTo>
                    <a:pt x="62" y="165"/>
                  </a:lnTo>
                  <a:lnTo>
                    <a:pt x="55" y="183"/>
                  </a:lnTo>
                  <a:lnTo>
                    <a:pt x="52" y="192"/>
                  </a:lnTo>
                  <a:lnTo>
                    <a:pt x="49" y="202"/>
                  </a:lnTo>
                  <a:lnTo>
                    <a:pt x="47" y="211"/>
                  </a:lnTo>
                  <a:lnTo>
                    <a:pt x="45" y="221"/>
                  </a:lnTo>
                  <a:lnTo>
                    <a:pt x="0" y="205"/>
                  </a:lnTo>
                  <a:lnTo>
                    <a:pt x="0" y="191"/>
                  </a:lnTo>
                  <a:lnTo>
                    <a:pt x="1" y="177"/>
                  </a:lnTo>
                  <a:lnTo>
                    <a:pt x="4" y="164"/>
                  </a:lnTo>
                  <a:lnTo>
                    <a:pt x="7" y="149"/>
                  </a:lnTo>
                  <a:lnTo>
                    <a:pt x="11" y="134"/>
                  </a:lnTo>
                  <a:lnTo>
                    <a:pt x="17" y="120"/>
                  </a:lnTo>
                  <a:lnTo>
                    <a:pt x="24" y="106"/>
                  </a:lnTo>
                  <a:lnTo>
                    <a:pt x="31" y="92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i="0" dirty="0">
                <a:latin typeface="Helvetica" pitchFamily="2" charset="0"/>
              </a:endParaRPr>
            </a:p>
          </p:txBody>
        </p:sp>
        <p:sp>
          <p:nvSpPr>
            <p:cNvPr id="1064" name="Freeform 43">
              <a:extLst>
                <a:ext uri="{FF2B5EF4-FFF2-40B4-BE49-F238E27FC236}">
                  <a16:creationId xmlns:a16="http://schemas.microsoft.com/office/drawing/2014/main" id="{5DBDB0D1-C1D7-ED53-03F9-1CF9BFFA226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47751" y="654050"/>
              <a:ext cx="47625" cy="46038"/>
            </a:xfrm>
            <a:custGeom>
              <a:avLst/>
              <a:gdLst>
                <a:gd name="T0" fmla="*/ 0 w 415"/>
                <a:gd name="T1" fmla="*/ 0 h 416"/>
                <a:gd name="T2" fmla="*/ 0 w 415"/>
                <a:gd name="T3" fmla="*/ 0 h 416"/>
                <a:gd name="T4" fmla="*/ 0 w 415"/>
                <a:gd name="T5" fmla="*/ 0 h 416"/>
                <a:gd name="T6" fmla="*/ 0 w 415"/>
                <a:gd name="T7" fmla="*/ 0 h 416"/>
                <a:gd name="T8" fmla="*/ 0 w 415"/>
                <a:gd name="T9" fmla="*/ 0 h 416"/>
                <a:gd name="T10" fmla="*/ 0 w 415"/>
                <a:gd name="T11" fmla="*/ 0 h 416"/>
                <a:gd name="T12" fmla="*/ 0 w 415"/>
                <a:gd name="T13" fmla="*/ 0 h 416"/>
                <a:gd name="T14" fmla="*/ 0 w 415"/>
                <a:gd name="T15" fmla="*/ 0 h 416"/>
                <a:gd name="T16" fmla="*/ 0 w 415"/>
                <a:gd name="T17" fmla="*/ 0 h 416"/>
                <a:gd name="T18" fmla="*/ 0 w 415"/>
                <a:gd name="T19" fmla="*/ 0 h 416"/>
                <a:gd name="T20" fmla="*/ 0 w 415"/>
                <a:gd name="T21" fmla="*/ 0 h 416"/>
                <a:gd name="T22" fmla="*/ 0 w 415"/>
                <a:gd name="T23" fmla="*/ 0 h 416"/>
                <a:gd name="T24" fmla="*/ 0 w 415"/>
                <a:gd name="T25" fmla="*/ 0 h 416"/>
                <a:gd name="T26" fmla="*/ 0 w 415"/>
                <a:gd name="T27" fmla="*/ 0 h 416"/>
                <a:gd name="T28" fmla="*/ 0 w 415"/>
                <a:gd name="T29" fmla="*/ 0 h 416"/>
                <a:gd name="T30" fmla="*/ 0 w 415"/>
                <a:gd name="T31" fmla="*/ 0 h 416"/>
                <a:gd name="T32" fmla="*/ 0 w 415"/>
                <a:gd name="T33" fmla="*/ 0 h 416"/>
                <a:gd name="T34" fmla="*/ 0 w 415"/>
                <a:gd name="T35" fmla="*/ 0 h 416"/>
                <a:gd name="T36" fmla="*/ 0 w 415"/>
                <a:gd name="T37" fmla="*/ 0 h 416"/>
                <a:gd name="T38" fmla="*/ 0 w 415"/>
                <a:gd name="T39" fmla="*/ 0 h 416"/>
                <a:gd name="T40" fmla="*/ 0 w 415"/>
                <a:gd name="T41" fmla="*/ 0 h 416"/>
                <a:gd name="T42" fmla="*/ 0 w 415"/>
                <a:gd name="T43" fmla="*/ 0 h 416"/>
                <a:gd name="T44" fmla="*/ 0 w 415"/>
                <a:gd name="T45" fmla="*/ 0 h 416"/>
                <a:gd name="T46" fmla="*/ 0 w 415"/>
                <a:gd name="T47" fmla="*/ 0 h 416"/>
                <a:gd name="T48" fmla="*/ 0 w 415"/>
                <a:gd name="T49" fmla="*/ 0 h 416"/>
                <a:gd name="T50" fmla="*/ 0 w 415"/>
                <a:gd name="T51" fmla="*/ 0 h 416"/>
                <a:gd name="T52" fmla="*/ 0 w 415"/>
                <a:gd name="T53" fmla="*/ 0 h 416"/>
                <a:gd name="T54" fmla="*/ 0 w 415"/>
                <a:gd name="T55" fmla="*/ 0 h 416"/>
                <a:gd name="T56" fmla="*/ 0 w 415"/>
                <a:gd name="T57" fmla="*/ 0 h 416"/>
                <a:gd name="T58" fmla="*/ 0 w 415"/>
                <a:gd name="T59" fmla="*/ 0 h 416"/>
                <a:gd name="T60" fmla="*/ 0 w 415"/>
                <a:gd name="T61" fmla="*/ 0 h 416"/>
                <a:gd name="T62" fmla="*/ 0 w 415"/>
                <a:gd name="T63" fmla="*/ 0 h 416"/>
                <a:gd name="T64" fmla="*/ 0 w 415"/>
                <a:gd name="T65" fmla="*/ 0 h 416"/>
                <a:gd name="T66" fmla="*/ 0 w 415"/>
                <a:gd name="T67" fmla="*/ 0 h 416"/>
                <a:gd name="T68" fmla="*/ 0 w 415"/>
                <a:gd name="T69" fmla="*/ 0 h 416"/>
                <a:gd name="T70" fmla="*/ 0 w 415"/>
                <a:gd name="T71" fmla="*/ 0 h 416"/>
                <a:gd name="T72" fmla="*/ 0 w 415"/>
                <a:gd name="T73" fmla="*/ 0 h 416"/>
                <a:gd name="T74" fmla="*/ 0 w 415"/>
                <a:gd name="T75" fmla="*/ 0 h 416"/>
                <a:gd name="T76" fmla="*/ 0 w 415"/>
                <a:gd name="T77" fmla="*/ 0 h 416"/>
                <a:gd name="T78" fmla="*/ 0 w 415"/>
                <a:gd name="T79" fmla="*/ 0 h 416"/>
                <a:gd name="T80" fmla="*/ 0 w 415"/>
                <a:gd name="T81" fmla="*/ 0 h 41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415" h="416">
                  <a:moveTo>
                    <a:pt x="186" y="0"/>
                  </a:moveTo>
                  <a:lnTo>
                    <a:pt x="207" y="22"/>
                  </a:lnTo>
                  <a:lnTo>
                    <a:pt x="204" y="33"/>
                  </a:lnTo>
                  <a:lnTo>
                    <a:pt x="199" y="45"/>
                  </a:lnTo>
                  <a:lnTo>
                    <a:pt x="194" y="57"/>
                  </a:lnTo>
                  <a:lnTo>
                    <a:pt x="189" y="68"/>
                  </a:lnTo>
                  <a:lnTo>
                    <a:pt x="346" y="235"/>
                  </a:lnTo>
                  <a:lnTo>
                    <a:pt x="357" y="231"/>
                  </a:lnTo>
                  <a:lnTo>
                    <a:pt x="369" y="227"/>
                  </a:lnTo>
                  <a:lnTo>
                    <a:pt x="382" y="224"/>
                  </a:lnTo>
                  <a:lnTo>
                    <a:pt x="394" y="220"/>
                  </a:lnTo>
                  <a:lnTo>
                    <a:pt x="415" y="243"/>
                  </a:lnTo>
                  <a:lnTo>
                    <a:pt x="230" y="416"/>
                  </a:lnTo>
                  <a:lnTo>
                    <a:pt x="172" y="355"/>
                  </a:lnTo>
                  <a:lnTo>
                    <a:pt x="199" y="328"/>
                  </a:lnTo>
                  <a:lnTo>
                    <a:pt x="210" y="331"/>
                  </a:lnTo>
                  <a:lnTo>
                    <a:pt x="220" y="336"/>
                  </a:lnTo>
                  <a:lnTo>
                    <a:pt x="232" y="341"/>
                  </a:lnTo>
                  <a:lnTo>
                    <a:pt x="241" y="345"/>
                  </a:lnTo>
                  <a:lnTo>
                    <a:pt x="293" y="295"/>
                  </a:lnTo>
                  <a:lnTo>
                    <a:pt x="227" y="225"/>
                  </a:lnTo>
                  <a:lnTo>
                    <a:pt x="184" y="266"/>
                  </a:lnTo>
                  <a:lnTo>
                    <a:pt x="186" y="273"/>
                  </a:lnTo>
                  <a:lnTo>
                    <a:pt x="188" y="282"/>
                  </a:lnTo>
                  <a:lnTo>
                    <a:pt x="189" y="289"/>
                  </a:lnTo>
                  <a:lnTo>
                    <a:pt x="190" y="297"/>
                  </a:lnTo>
                  <a:lnTo>
                    <a:pt x="167" y="318"/>
                  </a:lnTo>
                  <a:lnTo>
                    <a:pt x="101" y="249"/>
                  </a:lnTo>
                  <a:lnTo>
                    <a:pt x="124" y="227"/>
                  </a:lnTo>
                  <a:lnTo>
                    <a:pt x="139" y="230"/>
                  </a:lnTo>
                  <a:lnTo>
                    <a:pt x="155" y="235"/>
                  </a:lnTo>
                  <a:lnTo>
                    <a:pt x="198" y="195"/>
                  </a:lnTo>
                  <a:lnTo>
                    <a:pt x="125" y="118"/>
                  </a:lnTo>
                  <a:lnTo>
                    <a:pt x="73" y="168"/>
                  </a:lnTo>
                  <a:lnTo>
                    <a:pt x="78" y="178"/>
                  </a:lnTo>
                  <a:lnTo>
                    <a:pt x="82" y="189"/>
                  </a:lnTo>
                  <a:lnTo>
                    <a:pt x="86" y="200"/>
                  </a:lnTo>
                  <a:lnTo>
                    <a:pt x="89" y="212"/>
                  </a:lnTo>
                  <a:lnTo>
                    <a:pt x="61" y="238"/>
                  </a:lnTo>
                  <a:lnTo>
                    <a:pt x="0" y="174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i="0" dirty="0">
                <a:latin typeface="Helvetica" pitchFamily="2" charset="0"/>
              </a:endParaRPr>
            </a:p>
          </p:txBody>
        </p:sp>
        <p:sp>
          <p:nvSpPr>
            <p:cNvPr id="1065" name="Freeform 44">
              <a:extLst>
                <a:ext uri="{FF2B5EF4-FFF2-40B4-BE49-F238E27FC236}">
                  <a16:creationId xmlns:a16="http://schemas.microsoft.com/office/drawing/2014/main" id="{667DCC99-0674-54D9-A2D5-7898EBE26E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00126" y="684213"/>
              <a:ext cx="50800" cy="52388"/>
            </a:xfrm>
            <a:custGeom>
              <a:avLst/>
              <a:gdLst>
                <a:gd name="T0" fmla="*/ 0 w 444"/>
                <a:gd name="T1" fmla="*/ 0 h 460"/>
                <a:gd name="T2" fmla="*/ 0 w 444"/>
                <a:gd name="T3" fmla="*/ 0 h 460"/>
                <a:gd name="T4" fmla="*/ 0 w 444"/>
                <a:gd name="T5" fmla="*/ 0 h 460"/>
                <a:gd name="T6" fmla="*/ 0 w 444"/>
                <a:gd name="T7" fmla="*/ 0 h 460"/>
                <a:gd name="T8" fmla="*/ 0 w 444"/>
                <a:gd name="T9" fmla="*/ 0 h 460"/>
                <a:gd name="T10" fmla="*/ 0 w 444"/>
                <a:gd name="T11" fmla="*/ 0 h 460"/>
                <a:gd name="T12" fmla="*/ 0 w 444"/>
                <a:gd name="T13" fmla="*/ 0 h 460"/>
                <a:gd name="T14" fmla="*/ 0 w 444"/>
                <a:gd name="T15" fmla="*/ 0 h 460"/>
                <a:gd name="T16" fmla="*/ 0 w 444"/>
                <a:gd name="T17" fmla="*/ 0 h 460"/>
                <a:gd name="T18" fmla="*/ 0 w 444"/>
                <a:gd name="T19" fmla="*/ 0 h 460"/>
                <a:gd name="T20" fmla="*/ 0 w 444"/>
                <a:gd name="T21" fmla="*/ 0 h 460"/>
                <a:gd name="T22" fmla="*/ 0 w 444"/>
                <a:gd name="T23" fmla="*/ 0 h 460"/>
                <a:gd name="T24" fmla="*/ 0 w 444"/>
                <a:gd name="T25" fmla="*/ 0 h 460"/>
                <a:gd name="T26" fmla="*/ 0 w 444"/>
                <a:gd name="T27" fmla="*/ 0 h 460"/>
                <a:gd name="T28" fmla="*/ 0 w 444"/>
                <a:gd name="T29" fmla="*/ 0 h 460"/>
                <a:gd name="T30" fmla="*/ 0 w 444"/>
                <a:gd name="T31" fmla="*/ 0 h 460"/>
                <a:gd name="T32" fmla="*/ 0 w 444"/>
                <a:gd name="T33" fmla="*/ 0 h 460"/>
                <a:gd name="T34" fmla="*/ 0 w 444"/>
                <a:gd name="T35" fmla="*/ 0 h 460"/>
                <a:gd name="T36" fmla="*/ 0 w 444"/>
                <a:gd name="T37" fmla="*/ 0 h 460"/>
                <a:gd name="T38" fmla="*/ 0 w 444"/>
                <a:gd name="T39" fmla="*/ 0 h 460"/>
                <a:gd name="T40" fmla="*/ 0 w 444"/>
                <a:gd name="T41" fmla="*/ 0 h 460"/>
                <a:gd name="T42" fmla="*/ 0 w 444"/>
                <a:gd name="T43" fmla="*/ 0 h 460"/>
                <a:gd name="T44" fmla="*/ 0 w 444"/>
                <a:gd name="T45" fmla="*/ 0 h 460"/>
                <a:gd name="T46" fmla="*/ 0 w 444"/>
                <a:gd name="T47" fmla="*/ 0 h 460"/>
                <a:gd name="T48" fmla="*/ 0 w 444"/>
                <a:gd name="T49" fmla="*/ 0 h 460"/>
                <a:gd name="T50" fmla="*/ 0 w 444"/>
                <a:gd name="T51" fmla="*/ 0 h 460"/>
                <a:gd name="T52" fmla="*/ 0 w 444"/>
                <a:gd name="T53" fmla="*/ 0 h 460"/>
                <a:gd name="T54" fmla="*/ 0 w 444"/>
                <a:gd name="T55" fmla="*/ 0 h 460"/>
                <a:gd name="T56" fmla="*/ 0 w 444"/>
                <a:gd name="T57" fmla="*/ 0 h 460"/>
                <a:gd name="T58" fmla="*/ 0 w 444"/>
                <a:gd name="T59" fmla="*/ 0 h 460"/>
                <a:gd name="T60" fmla="*/ 0 w 444"/>
                <a:gd name="T61" fmla="*/ 0 h 460"/>
                <a:gd name="T62" fmla="*/ 0 w 444"/>
                <a:gd name="T63" fmla="*/ 0 h 460"/>
                <a:gd name="T64" fmla="*/ 0 w 444"/>
                <a:gd name="T65" fmla="*/ 0 h 460"/>
                <a:gd name="T66" fmla="*/ 0 w 444"/>
                <a:gd name="T67" fmla="*/ 0 h 460"/>
                <a:gd name="T68" fmla="*/ 0 w 444"/>
                <a:gd name="T69" fmla="*/ 0 h 460"/>
                <a:gd name="T70" fmla="*/ 0 w 444"/>
                <a:gd name="T71" fmla="*/ 0 h 4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44" h="460">
                  <a:moveTo>
                    <a:pt x="124" y="399"/>
                  </a:moveTo>
                  <a:lnTo>
                    <a:pt x="0" y="144"/>
                  </a:lnTo>
                  <a:lnTo>
                    <a:pt x="62" y="113"/>
                  </a:lnTo>
                  <a:lnTo>
                    <a:pt x="324" y="262"/>
                  </a:lnTo>
                  <a:lnTo>
                    <a:pt x="230" y="92"/>
                  </a:lnTo>
                  <a:lnTo>
                    <a:pt x="218" y="92"/>
                  </a:lnTo>
                  <a:lnTo>
                    <a:pt x="208" y="92"/>
                  </a:lnTo>
                  <a:lnTo>
                    <a:pt x="196" y="91"/>
                  </a:lnTo>
                  <a:lnTo>
                    <a:pt x="183" y="90"/>
                  </a:lnTo>
                  <a:lnTo>
                    <a:pt x="170" y="62"/>
                  </a:lnTo>
                  <a:lnTo>
                    <a:pt x="297" y="0"/>
                  </a:lnTo>
                  <a:lnTo>
                    <a:pt x="311" y="28"/>
                  </a:lnTo>
                  <a:lnTo>
                    <a:pt x="305" y="38"/>
                  </a:lnTo>
                  <a:lnTo>
                    <a:pt x="297" y="49"/>
                  </a:lnTo>
                  <a:lnTo>
                    <a:pt x="290" y="58"/>
                  </a:lnTo>
                  <a:lnTo>
                    <a:pt x="283" y="66"/>
                  </a:lnTo>
                  <a:lnTo>
                    <a:pt x="381" y="273"/>
                  </a:lnTo>
                  <a:lnTo>
                    <a:pt x="393" y="272"/>
                  </a:lnTo>
                  <a:lnTo>
                    <a:pt x="406" y="272"/>
                  </a:lnTo>
                  <a:lnTo>
                    <a:pt x="419" y="272"/>
                  </a:lnTo>
                  <a:lnTo>
                    <a:pt x="431" y="273"/>
                  </a:lnTo>
                  <a:lnTo>
                    <a:pt x="444" y="300"/>
                  </a:lnTo>
                  <a:lnTo>
                    <a:pt x="326" y="358"/>
                  </a:lnTo>
                  <a:lnTo>
                    <a:pt x="93" y="225"/>
                  </a:lnTo>
                  <a:lnTo>
                    <a:pt x="174" y="374"/>
                  </a:lnTo>
                  <a:lnTo>
                    <a:pt x="184" y="374"/>
                  </a:lnTo>
                  <a:lnTo>
                    <a:pt x="195" y="374"/>
                  </a:lnTo>
                  <a:lnTo>
                    <a:pt x="205" y="376"/>
                  </a:lnTo>
                  <a:lnTo>
                    <a:pt x="216" y="378"/>
                  </a:lnTo>
                  <a:lnTo>
                    <a:pt x="230" y="405"/>
                  </a:lnTo>
                  <a:lnTo>
                    <a:pt x="118" y="460"/>
                  </a:lnTo>
                  <a:lnTo>
                    <a:pt x="104" y="433"/>
                  </a:lnTo>
                  <a:lnTo>
                    <a:pt x="108" y="424"/>
                  </a:lnTo>
                  <a:lnTo>
                    <a:pt x="114" y="415"/>
                  </a:lnTo>
                  <a:lnTo>
                    <a:pt x="119" y="407"/>
                  </a:lnTo>
                  <a:lnTo>
                    <a:pt x="124" y="399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i="0" dirty="0">
                <a:latin typeface="Helvetica" pitchFamily="2" charset="0"/>
              </a:endParaRPr>
            </a:p>
          </p:txBody>
        </p:sp>
        <p:sp>
          <p:nvSpPr>
            <p:cNvPr id="1066" name="Freeform 45">
              <a:extLst>
                <a:ext uri="{FF2B5EF4-FFF2-40B4-BE49-F238E27FC236}">
                  <a16:creationId xmlns:a16="http://schemas.microsoft.com/office/drawing/2014/main" id="{794E9140-E2D6-6AFE-C20B-CD8DE9B1B5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54088" y="708025"/>
              <a:ext cx="31750" cy="41275"/>
            </a:xfrm>
            <a:custGeom>
              <a:avLst/>
              <a:gdLst>
                <a:gd name="T0" fmla="*/ 0 w 274"/>
                <a:gd name="T1" fmla="*/ 0 h 366"/>
                <a:gd name="T2" fmla="*/ 0 w 274"/>
                <a:gd name="T3" fmla="*/ 0 h 366"/>
                <a:gd name="T4" fmla="*/ 0 w 274"/>
                <a:gd name="T5" fmla="*/ 0 h 366"/>
                <a:gd name="T6" fmla="*/ 0 w 274"/>
                <a:gd name="T7" fmla="*/ 0 h 366"/>
                <a:gd name="T8" fmla="*/ 0 w 274"/>
                <a:gd name="T9" fmla="*/ 0 h 366"/>
                <a:gd name="T10" fmla="*/ 0 w 274"/>
                <a:gd name="T11" fmla="*/ 0 h 366"/>
                <a:gd name="T12" fmla="*/ 0 w 274"/>
                <a:gd name="T13" fmla="*/ 0 h 366"/>
                <a:gd name="T14" fmla="*/ 0 w 274"/>
                <a:gd name="T15" fmla="*/ 0 h 366"/>
                <a:gd name="T16" fmla="*/ 0 w 274"/>
                <a:gd name="T17" fmla="*/ 0 h 366"/>
                <a:gd name="T18" fmla="*/ 0 w 274"/>
                <a:gd name="T19" fmla="*/ 0 h 366"/>
                <a:gd name="T20" fmla="*/ 0 w 274"/>
                <a:gd name="T21" fmla="*/ 0 h 366"/>
                <a:gd name="T22" fmla="*/ 0 w 274"/>
                <a:gd name="T23" fmla="*/ 0 h 366"/>
                <a:gd name="T24" fmla="*/ 0 w 274"/>
                <a:gd name="T25" fmla="*/ 0 h 366"/>
                <a:gd name="T26" fmla="*/ 0 w 274"/>
                <a:gd name="T27" fmla="*/ 0 h 366"/>
                <a:gd name="T28" fmla="*/ 0 w 274"/>
                <a:gd name="T29" fmla="*/ 0 h 366"/>
                <a:gd name="T30" fmla="*/ 0 w 274"/>
                <a:gd name="T31" fmla="*/ 0 h 366"/>
                <a:gd name="T32" fmla="*/ 0 w 274"/>
                <a:gd name="T33" fmla="*/ 0 h 366"/>
                <a:gd name="T34" fmla="*/ 0 w 274"/>
                <a:gd name="T35" fmla="*/ 0 h 366"/>
                <a:gd name="T36" fmla="*/ 0 w 274"/>
                <a:gd name="T37" fmla="*/ 0 h 366"/>
                <a:gd name="T38" fmla="*/ 0 w 274"/>
                <a:gd name="T39" fmla="*/ 0 h 366"/>
                <a:gd name="T40" fmla="*/ 0 w 274"/>
                <a:gd name="T41" fmla="*/ 0 h 366"/>
                <a:gd name="T42" fmla="*/ 0 w 274"/>
                <a:gd name="T43" fmla="*/ 0 h 366"/>
                <a:gd name="T44" fmla="*/ 0 w 274"/>
                <a:gd name="T45" fmla="*/ 0 h 366"/>
                <a:gd name="T46" fmla="*/ 0 w 274"/>
                <a:gd name="T47" fmla="*/ 0 h 366"/>
                <a:gd name="T48" fmla="*/ 0 w 274"/>
                <a:gd name="T49" fmla="*/ 0 h 366"/>
                <a:gd name="T50" fmla="*/ 0 w 274"/>
                <a:gd name="T51" fmla="*/ 0 h 366"/>
                <a:gd name="T52" fmla="*/ 0 w 274"/>
                <a:gd name="T53" fmla="*/ 0 h 366"/>
                <a:gd name="T54" fmla="*/ 0 w 274"/>
                <a:gd name="T55" fmla="*/ 0 h 366"/>
                <a:gd name="T56" fmla="*/ 0 w 274"/>
                <a:gd name="T57" fmla="*/ 0 h 366"/>
                <a:gd name="T58" fmla="*/ 0 w 274"/>
                <a:gd name="T59" fmla="*/ 0 h 366"/>
                <a:gd name="T60" fmla="*/ 0 w 274"/>
                <a:gd name="T61" fmla="*/ 0 h 366"/>
                <a:gd name="T62" fmla="*/ 0 w 274"/>
                <a:gd name="T63" fmla="*/ 0 h 366"/>
                <a:gd name="T64" fmla="*/ 0 w 274"/>
                <a:gd name="T65" fmla="*/ 0 h 366"/>
                <a:gd name="T66" fmla="*/ 0 w 274"/>
                <a:gd name="T67" fmla="*/ 0 h 366"/>
                <a:gd name="T68" fmla="*/ 0 w 274"/>
                <a:gd name="T69" fmla="*/ 0 h 366"/>
                <a:gd name="T70" fmla="*/ 0 w 274"/>
                <a:gd name="T71" fmla="*/ 0 h 366"/>
                <a:gd name="T72" fmla="*/ 0 w 274"/>
                <a:gd name="T73" fmla="*/ 0 h 366"/>
                <a:gd name="T74" fmla="*/ 0 w 274"/>
                <a:gd name="T75" fmla="*/ 0 h 366"/>
                <a:gd name="T76" fmla="*/ 0 w 274"/>
                <a:gd name="T77" fmla="*/ 0 h 366"/>
                <a:gd name="T78" fmla="*/ 0 w 274"/>
                <a:gd name="T79" fmla="*/ 0 h 366"/>
                <a:gd name="T80" fmla="*/ 0 w 274"/>
                <a:gd name="T81" fmla="*/ 0 h 366"/>
                <a:gd name="T82" fmla="*/ 0 w 274"/>
                <a:gd name="T83" fmla="*/ 0 h 366"/>
                <a:gd name="T84" fmla="*/ 0 w 274"/>
                <a:gd name="T85" fmla="*/ 0 h 366"/>
                <a:gd name="T86" fmla="*/ 0 w 274"/>
                <a:gd name="T87" fmla="*/ 0 h 366"/>
                <a:gd name="T88" fmla="*/ 0 w 274"/>
                <a:gd name="T89" fmla="*/ 0 h 366"/>
                <a:gd name="T90" fmla="*/ 0 w 274"/>
                <a:gd name="T91" fmla="*/ 0 h 366"/>
                <a:gd name="T92" fmla="*/ 0 w 274"/>
                <a:gd name="T93" fmla="*/ 0 h 366"/>
                <a:gd name="T94" fmla="*/ 0 w 274"/>
                <a:gd name="T95" fmla="*/ 0 h 366"/>
                <a:gd name="T96" fmla="*/ 0 w 274"/>
                <a:gd name="T97" fmla="*/ 0 h 366"/>
                <a:gd name="T98" fmla="*/ 0 w 274"/>
                <a:gd name="T99" fmla="*/ 0 h 366"/>
                <a:gd name="T100" fmla="*/ 0 w 274"/>
                <a:gd name="T101" fmla="*/ 0 h 366"/>
                <a:gd name="T102" fmla="*/ 0 w 274"/>
                <a:gd name="T103" fmla="*/ 0 h 366"/>
                <a:gd name="T104" fmla="*/ 0 w 274"/>
                <a:gd name="T105" fmla="*/ 0 h 366"/>
                <a:gd name="T106" fmla="*/ 0 w 274"/>
                <a:gd name="T107" fmla="*/ 0 h 366"/>
                <a:gd name="T108" fmla="*/ 0 w 274"/>
                <a:gd name="T109" fmla="*/ 0 h 366"/>
                <a:gd name="T110" fmla="*/ 0 w 274"/>
                <a:gd name="T111" fmla="*/ 0 h 366"/>
                <a:gd name="T112" fmla="*/ 0 w 274"/>
                <a:gd name="T113" fmla="*/ 0 h 366"/>
                <a:gd name="T114" fmla="*/ 0 w 274"/>
                <a:gd name="T115" fmla="*/ 0 h 366"/>
                <a:gd name="T116" fmla="*/ 0 w 274"/>
                <a:gd name="T117" fmla="*/ 0 h 366"/>
                <a:gd name="T118" fmla="*/ 0 w 274"/>
                <a:gd name="T119" fmla="*/ 0 h 366"/>
                <a:gd name="T120" fmla="*/ 0 w 274"/>
                <a:gd name="T121" fmla="*/ 0 h 366"/>
                <a:gd name="T122" fmla="*/ 0 w 274"/>
                <a:gd name="T123" fmla="*/ 0 h 36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74" h="366">
                  <a:moveTo>
                    <a:pt x="124" y="9"/>
                  </a:moveTo>
                  <a:lnTo>
                    <a:pt x="146" y="5"/>
                  </a:lnTo>
                  <a:lnTo>
                    <a:pt x="170" y="1"/>
                  </a:lnTo>
                  <a:lnTo>
                    <a:pt x="193" y="0"/>
                  </a:lnTo>
                  <a:lnTo>
                    <a:pt x="213" y="0"/>
                  </a:lnTo>
                  <a:lnTo>
                    <a:pt x="234" y="95"/>
                  </a:lnTo>
                  <a:lnTo>
                    <a:pt x="196" y="104"/>
                  </a:lnTo>
                  <a:lnTo>
                    <a:pt x="189" y="93"/>
                  </a:lnTo>
                  <a:lnTo>
                    <a:pt x="181" y="83"/>
                  </a:lnTo>
                  <a:lnTo>
                    <a:pt x="174" y="72"/>
                  </a:lnTo>
                  <a:lnTo>
                    <a:pt x="169" y="62"/>
                  </a:lnTo>
                  <a:lnTo>
                    <a:pt x="158" y="59"/>
                  </a:lnTo>
                  <a:lnTo>
                    <a:pt x="146" y="59"/>
                  </a:lnTo>
                  <a:lnTo>
                    <a:pt x="133" y="59"/>
                  </a:lnTo>
                  <a:lnTo>
                    <a:pt x="118" y="63"/>
                  </a:lnTo>
                  <a:lnTo>
                    <a:pt x="108" y="65"/>
                  </a:lnTo>
                  <a:lnTo>
                    <a:pt x="100" y="68"/>
                  </a:lnTo>
                  <a:lnTo>
                    <a:pt x="93" y="73"/>
                  </a:lnTo>
                  <a:lnTo>
                    <a:pt x="86" y="79"/>
                  </a:lnTo>
                  <a:lnTo>
                    <a:pt x="81" y="85"/>
                  </a:lnTo>
                  <a:lnTo>
                    <a:pt x="79" y="92"/>
                  </a:lnTo>
                  <a:lnTo>
                    <a:pt x="78" y="96"/>
                  </a:lnTo>
                  <a:lnTo>
                    <a:pt x="78" y="101"/>
                  </a:lnTo>
                  <a:lnTo>
                    <a:pt x="78" y="106"/>
                  </a:lnTo>
                  <a:lnTo>
                    <a:pt x="79" y="111"/>
                  </a:lnTo>
                  <a:lnTo>
                    <a:pt x="80" y="117"/>
                  </a:lnTo>
                  <a:lnTo>
                    <a:pt x="83" y="122"/>
                  </a:lnTo>
                  <a:lnTo>
                    <a:pt x="86" y="127"/>
                  </a:lnTo>
                  <a:lnTo>
                    <a:pt x="91" y="130"/>
                  </a:lnTo>
                  <a:lnTo>
                    <a:pt x="95" y="135"/>
                  </a:lnTo>
                  <a:lnTo>
                    <a:pt x="100" y="137"/>
                  </a:lnTo>
                  <a:lnTo>
                    <a:pt x="105" y="140"/>
                  </a:lnTo>
                  <a:lnTo>
                    <a:pt x="112" y="142"/>
                  </a:lnTo>
                  <a:lnTo>
                    <a:pt x="125" y="145"/>
                  </a:lnTo>
                  <a:lnTo>
                    <a:pt x="140" y="148"/>
                  </a:lnTo>
                  <a:lnTo>
                    <a:pt x="156" y="150"/>
                  </a:lnTo>
                  <a:lnTo>
                    <a:pt x="172" y="152"/>
                  </a:lnTo>
                  <a:lnTo>
                    <a:pt x="188" y="156"/>
                  </a:lnTo>
                  <a:lnTo>
                    <a:pt x="203" y="160"/>
                  </a:lnTo>
                  <a:lnTo>
                    <a:pt x="219" y="165"/>
                  </a:lnTo>
                  <a:lnTo>
                    <a:pt x="233" y="172"/>
                  </a:lnTo>
                  <a:lnTo>
                    <a:pt x="240" y="176"/>
                  </a:lnTo>
                  <a:lnTo>
                    <a:pt x="246" y="181"/>
                  </a:lnTo>
                  <a:lnTo>
                    <a:pt x="252" y="186"/>
                  </a:lnTo>
                  <a:lnTo>
                    <a:pt x="257" y="193"/>
                  </a:lnTo>
                  <a:lnTo>
                    <a:pt x="261" y="200"/>
                  </a:lnTo>
                  <a:lnTo>
                    <a:pt x="266" y="207"/>
                  </a:lnTo>
                  <a:lnTo>
                    <a:pt x="269" y="216"/>
                  </a:lnTo>
                  <a:lnTo>
                    <a:pt x="271" y="226"/>
                  </a:lnTo>
                  <a:lnTo>
                    <a:pt x="273" y="237"/>
                  </a:lnTo>
                  <a:lnTo>
                    <a:pt x="274" y="247"/>
                  </a:lnTo>
                  <a:lnTo>
                    <a:pt x="273" y="257"/>
                  </a:lnTo>
                  <a:lnTo>
                    <a:pt x="271" y="268"/>
                  </a:lnTo>
                  <a:lnTo>
                    <a:pt x="268" y="277"/>
                  </a:lnTo>
                  <a:lnTo>
                    <a:pt x="264" y="287"/>
                  </a:lnTo>
                  <a:lnTo>
                    <a:pt x="258" y="296"/>
                  </a:lnTo>
                  <a:lnTo>
                    <a:pt x="251" y="305"/>
                  </a:lnTo>
                  <a:lnTo>
                    <a:pt x="244" y="313"/>
                  </a:lnTo>
                  <a:lnTo>
                    <a:pt x="234" y="322"/>
                  </a:lnTo>
                  <a:lnTo>
                    <a:pt x="225" y="329"/>
                  </a:lnTo>
                  <a:lnTo>
                    <a:pt x="213" y="335"/>
                  </a:lnTo>
                  <a:lnTo>
                    <a:pt x="200" y="342"/>
                  </a:lnTo>
                  <a:lnTo>
                    <a:pt x="187" y="347"/>
                  </a:lnTo>
                  <a:lnTo>
                    <a:pt x="172" y="352"/>
                  </a:lnTo>
                  <a:lnTo>
                    <a:pt x="156" y="356"/>
                  </a:lnTo>
                  <a:lnTo>
                    <a:pt x="136" y="361"/>
                  </a:lnTo>
                  <a:lnTo>
                    <a:pt x="114" y="363"/>
                  </a:lnTo>
                  <a:lnTo>
                    <a:pt x="93" y="365"/>
                  </a:lnTo>
                  <a:lnTo>
                    <a:pt x="74" y="366"/>
                  </a:lnTo>
                  <a:lnTo>
                    <a:pt x="54" y="274"/>
                  </a:lnTo>
                  <a:lnTo>
                    <a:pt x="91" y="266"/>
                  </a:lnTo>
                  <a:lnTo>
                    <a:pt x="99" y="276"/>
                  </a:lnTo>
                  <a:lnTo>
                    <a:pt x="107" y="288"/>
                  </a:lnTo>
                  <a:lnTo>
                    <a:pt x="114" y="299"/>
                  </a:lnTo>
                  <a:lnTo>
                    <a:pt x="119" y="309"/>
                  </a:lnTo>
                  <a:lnTo>
                    <a:pt x="127" y="310"/>
                  </a:lnTo>
                  <a:lnTo>
                    <a:pt x="137" y="310"/>
                  </a:lnTo>
                  <a:lnTo>
                    <a:pt x="148" y="309"/>
                  </a:lnTo>
                  <a:lnTo>
                    <a:pt x="159" y="308"/>
                  </a:lnTo>
                  <a:lnTo>
                    <a:pt x="169" y="305"/>
                  </a:lnTo>
                  <a:lnTo>
                    <a:pt x="177" y="300"/>
                  </a:lnTo>
                  <a:lnTo>
                    <a:pt x="184" y="296"/>
                  </a:lnTo>
                  <a:lnTo>
                    <a:pt x="190" y="291"/>
                  </a:lnTo>
                  <a:lnTo>
                    <a:pt x="194" y="285"/>
                  </a:lnTo>
                  <a:lnTo>
                    <a:pt x="197" y="277"/>
                  </a:lnTo>
                  <a:lnTo>
                    <a:pt x="197" y="269"/>
                  </a:lnTo>
                  <a:lnTo>
                    <a:pt x="196" y="260"/>
                  </a:lnTo>
                  <a:lnTo>
                    <a:pt x="195" y="255"/>
                  </a:lnTo>
                  <a:lnTo>
                    <a:pt x="192" y="250"/>
                  </a:lnTo>
                  <a:lnTo>
                    <a:pt x="189" y="245"/>
                  </a:lnTo>
                  <a:lnTo>
                    <a:pt x="184" y="242"/>
                  </a:lnTo>
                  <a:lnTo>
                    <a:pt x="180" y="239"/>
                  </a:lnTo>
                  <a:lnTo>
                    <a:pt x="175" y="236"/>
                  </a:lnTo>
                  <a:lnTo>
                    <a:pt x="170" y="234"/>
                  </a:lnTo>
                  <a:lnTo>
                    <a:pt x="163" y="232"/>
                  </a:lnTo>
                  <a:lnTo>
                    <a:pt x="135" y="226"/>
                  </a:lnTo>
                  <a:lnTo>
                    <a:pt x="103" y="221"/>
                  </a:lnTo>
                  <a:lnTo>
                    <a:pt x="86" y="218"/>
                  </a:lnTo>
                  <a:lnTo>
                    <a:pt x="70" y="214"/>
                  </a:lnTo>
                  <a:lnTo>
                    <a:pt x="55" y="208"/>
                  </a:lnTo>
                  <a:lnTo>
                    <a:pt x="40" y="202"/>
                  </a:lnTo>
                  <a:lnTo>
                    <a:pt x="34" y="198"/>
                  </a:lnTo>
                  <a:lnTo>
                    <a:pt x="27" y="193"/>
                  </a:lnTo>
                  <a:lnTo>
                    <a:pt x="21" y="187"/>
                  </a:lnTo>
                  <a:lnTo>
                    <a:pt x="17" y="181"/>
                  </a:lnTo>
                  <a:lnTo>
                    <a:pt x="11" y="174"/>
                  </a:lnTo>
                  <a:lnTo>
                    <a:pt x="7" y="166"/>
                  </a:lnTo>
                  <a:lnTo>
                    <a:pt x="4" y="158"/>
                  </a:lnTo>
                  <a:lnTo>
                    <a:pt x="2" y="148"/>
                  </a:lnTo>
                  <a:lnTo>
                    <a:pt x="0" y="138"/>
                  </a:lnTo>
                  <a:lnTo>
                    <a:pt x="0" y="126"/>
                  </a:lnTo>
                  <a:lnTo>
                    <a:pt x="0" y="115"/>
                  </a:lnTo>
                  <a:lnTo>
                    <a:pt x="2" y="105"/>
                  </a:lnTo>
                  <a:lnTo>
                    <a:pt x="5" y="94"/>
                  </a:lnTo>
                  <a:lnTo>
                    <a:pt x="10" y="84"/>
                  </a:lnTo>
                  <a:lnTo>
                    <a:pt x="16" y="74"/>
                  </a:lnTo>
                  <a:lnTo>
                    <a:pt x="23" y="65"/>
                  </a:lnTo>
                  <a:lnTo>
                    <a:pt x="31" y="55"/>
                  </a:lnTo>
                  <a:lnTo>
                    <a:pt x="41" y="47"/>
                  </a:lnTo>
                  <a:lnTo>
                    <a:pt x="51" y="38"/>
                  </a:lnTo>
                  <a:lnTo>
                    <a:pt x="64" y="31"/>
                  </a:lnTo>
                  <a:lnTo>
                    <a:pt x="77" y="25"/>
                  </a:lnTo>
                  <a:lnTo>
                    <a:pt x="92" y="18"/>
                  </a:lnTo>
                  <a:lnTo>
                    <a:pt x="107" y="13"/>
                  </a:lnTo>
                  <a:lnTo>
                    <a:pt x="124" y="9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i="0" dirty="0">
                <a:latin typeface="Helvetica" pitchFamily="2" charset="0"/>
              </a:endParaRPr>
            </a:p>
          </p:txBody>
        </p:sp>
        <p:sp>
          <p:nvSpPr>
            <p:cNvPr id="1067" name="Freeform 46">
              <a:extLst>
                <a:ext uri="{FF2B5EF4-FFF2-40B4-BE49-F238E27FC236}">
                  <a16:creationId xmlns:a16="http://schemas.microsoft.com/office/drawing/2014/main" id="{8659FC67-DC6F-36E0-B316-71291C1D74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5988" y="715963"/>
              <a:ext cx="22225" cy="38100"/>
            </a:xfrm>
            <a:custGeom>
              <a:avLst/>
              <a:gdLst>
                <a:gd name="T0" fmla="*/ 0 w 195"/>
                <a:gd name="T1" fmla="*/ 0 h 347"/>
                <a:gd name="T2" fmla="*/ 0 w 195"/>
                <a:gd name="T3" fmla="*/ 0 h 347"/>
                <a:gd name="T4" fmla="*/ 0 w 195"/>
                <a:gd name="T5" fmla="*/ 0 h 347"/>
                <a:gd name="T6" fmla="*/ 0 w 195"/>
                <a:gd name="T7" fmla="*/ 0 h 347"/>
                <a:gd name="T8" fmla="*/ 0 w 195"/>
                <a:gd name="T9" fmla="*/ 0 h 347"/>
                <a:gd name="T10" fmla="*/ 0 w 195"/>
                <a:gd name="T11" fmla="*/ 0 h 347"/>
                <a:gd name="T12" fmla="*/ 0 w 195"/>
                <a:gd name="T13" fmla="*/ 0 h 347"/>
                <a:gd name="T14" fmla="*/ 0 w 195"/>
                <a:gd name="T15" fmla="*/ 0 h 347"/>
                <a:gd name="T16" fmla="*/ 0 w 195"/>
                <a:gd name="T17" fmla="*/ 0 h 347"/>
                <a:gd name="T18" fmla="*/ 0 w 195"/>
                <a:gd name="T19" fmla="*/ 0 h 347"/>
                <a:gd name="T20" fmla="*/ 0 w 195"/>
                <a:gd name="T21" fmla="*/ 0 h 347"/>
                <a:gd name="T22" fmla="*/ 0 w 195"/>
                <a:gd name="T23" fmla="*/ 0 h 347"/>
                <a:gd name="T24" fmla="*/ 0 w 195"/>
                <a:gd name="T25" fmla="*/ 0 h 347"/>
                <a:gd name="T26" fmla="*/ 0 w 195"/>
                <a:gd name="T27" fmla="*/ 0 h 347"/>
                <a:gd name="T28" fmla="*/ 0 w 195"/>
                <a:gd name="T29" fmla="*/ 0 h 347"/>
                <a:gd name="T30" fmla="*/ 0 w 195"/>
                <a:gd name="T31" fmla="*/ 0 h 347"/>
                <a:gd name="T32" fmla="*/ 0 w 195"/>
                <a:gd name="T33" fmla="*/ 0 h 347"/>
                <a:gd name="T34" fmla="*/ 0 w 195"/>
                <a:gd name="T35" fmla="*/ 0 h 347"/>
                <a:gd name="T36" fmla="*/ 0 w 195"/>
                <a:gd name="T37" fmla="*/ 0 h 347"/>
                <a:gd name="T38" fmla="*/ 0 w 195"/>
                <a:gd name="T39" fmla="*/ 0 h 347"/>
                <a:gd name="T40" fmla="*/ 0 w 195"/>
                <a:gd name="T41" fmla="*/ 0 h 347"/>
                <a:gd name="T42" fmla="*/ 0 w 195"/>
                <a:gd name="T43" fmla="*/ 0 h 347"/>
                <a:gd name="T44" fmla="*/ 0 w 195"/>
                <a:gd name="T45" fmla="*/ 0 h 347"/>
                <a:gd name="T46" fmla="*/ 0 w 195"/>
                <a:gd name="T47" fmla="*/ 0 h 347"/>
                <a:gd name="T48" fmla="*/ 0 w 195"/>
                <a:gd name="T49" fmla="*/ 0 h 34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95" h="347">
                  <a:moveTo>
                    <a:pt x="168" y="0"/>
                  </a:moveTo>
                  <a:lnTo>
                    <a:pt x="171" y="31"/>
                  </a:lnTo>
                  <a:lnTo>
                    <a:pt x="161" y="38"/>
                  </a:lnTo>
                  <a:lnTo>
                    <a:pt x="150" y="44"/>
                  </a:lnTo>
                  <a:lnTo>
                    <a:pt x="139" y="51"/>
                  </a:lnTo>
                  <a:lnTo>
                    <a:pt x="127" y="56"/>
                  </a:lnTo>
                  <a:lnTo>
                    <a:pt x="146" y="285"/>
                  </a:lnTo>
                  <a:lnTo>
                    <a:pt x="158" y="287"/>
                  </a:lnTo>
                  <a:lnTo>
                    <a:pt x="169" y="292"/>
                  </a:lnTo>
                  <a:lnTo>
                    <a:pt x="181" y="297"/>
                  </a:lnTo>
                  <a:lnTo>
                    <a:pt x="193" y="302"/>
                  </a:lnTo>
                  <a:lnTo>
                    <a:pt x="195" y="333"/>
                  </a:lnTo>
                  <a:lnTo>
                    <a:pt x="26" y="347"/>
                  </a:lnTo>
                  <a:lnTo>
                    <a:pt x="24" y="316"/>
                  </a:lnTo>
                  <a:lnTo>
                    <a:pt x="34" y="309"/>
                  </a:lnTo>
                  <a:lnTo>
                    <a:pt x="45" y="302"/>
                  </a:lnTo>
                  <a:lnTo>
                    <a:pt x="57" y="296"/>
                  </a:lnTo>
                  <a:lnTo>
                    <a:pt x="67" y="292"/>
                  </a:lnTo>
                  <a:lnTo>
                    <a:pt x="48" y="62"/>
                  </a:lnTo>
                  <a:lnTo>
                    <a:pt x="37" y="59"/>
                  </a:lnTo>
                  <a:lnTo>
                    <a:pt x="25" y="55"/>
                  </a:lnTo>
                  <a:lnTo>
                    <a:pt x="13" y="50"/>
                  </a:lnTo>
                  <a:lnTo>
                    <a:pt x="2" y="43"/>
                  </a:lnTo>
                  <a:lnTo>
                    <a:pt x="0" y="14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i="0" dirty="0">
                <a:latin typeface="Helvetica" pitchFamily="2" charset="0"/>
              </a:endParaRPr>
            </a:p>
          </p:txBody>
        </p:sp>
        <p:sp>
          <p:nvSpPr>
            <p:cNvPr id="1068" name="Freeform 47">
              <a:extLst>
                <a:ext uri="{FF2B5EF4-FFF2-40B4-BE49-F238E27FC236}">
                  <a16:creationId xmlns:a16="http://schemas.microsoft.com/office/drawing/2014/main" id="{3F8983FE-8D4D-354C-0CBC-14DBDF9B1C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8363" y="715963"/>
              <a:ext cx="26988" cy="39688"/>
            </a:xfrm>
            <a:custGeom>
              <a:avLst/>
              <a:gdLst>
                <a:gd name="T0" fmla="*/ 0 w 243"/>
                <a:gd name="T1" fmla="*/ 0 h 344"/>
                <a:gd name="T2" fmla="*/ 0 w 243"/>
                <a:gd name="T3" fmla="*/ 0 h 344"/>
                <a:gd name="T4" fmla="*/ 0 w 243"/>
                <a:gd name="T5" fmla="*/ 0 h 344"/>
                <a:gd name="T6" fmla="*/ 0 w 243"/>
                <a:gd name="T7" fmla="*/ 0 h 344"/>
                <a:gd name="T8" fmla="*/ 0 w 243"/>
                <a:gd name="T9" fmla="*/ 0 h 344"/>
                <a:gd name="T10" fmla="*/ 0 w 243"/>
                <a:gd name="T11" fmla="*/ 0 h 344"/>
                <a:gd name="T12" fmla="*/ 0 w 243"/>
                <a:gd name="T13" fmla="*/ 0 h 344"/>
                <a:gd name="T14" fmla="*/ 0 w 243"/>
                <a:gd name="T15" fmla="*/ 0 h 344"/>
                <a:gd name="T16" fmla="*/ 0 w 243"/>
                <a:gd name="T17" fmla="*/ 0 h 344"/>
                <a:gd name="T18" fmla="*/ 0 w 243"/>
                <a:gd name="T19" fmla="*/ 0 h 344"/>
                <a:gd name="T20" fmla="*/ 0 w 243"/>
                <a:gd name="T21" fmla="*/ 0 h 344"/>
                <a:gd name="T22" fmla="*/ 0 w 243"/>
                <a:gd name="T23" fmla="*/ 0 h 344"/>
                <a:gd name="T24" fmla="*/ 0 w 243"/>
                <a:gd name="T25" fmla="*/ 0 h 344"/>
                <a:gd name="T26" fmla="*/ 0 w 243"/>
                <a:gd name="T27" fmla="*/ 0 h 344"/>
                <a:gd name="T28" fmla="*/ 0 w 243"/>
                <a:gd name="T29" fmla="*/ 0 h 344"/>
                <a:gd name="T30" fmla="*/ 0 w 243"/>
                <a:gd name="T31" fmla="*/ 0 h 344"/>
                <a:gd name="T32" fmla="*/ 0 w 243"/>
                <a:gd name="T33" fmla="*/ 0 h 344"/>
                <a:gd name="T34" fmla="*/ 0 w 243"/>
                <a:gd name="T35" fmla="*/ 0 h 344"/>
                <a:gd name="T36" fmla="*/ 0 w 243"/>
                <a:gd name="T37" fmla="*/ 0 h 344"/>
                <a:gd name="T38" fmla="*/ 0 w 243"/>
                <a:gd name="T39" fmla="*/ 0 h 344"/>
                <a:gd name="T40" fmla="*/ 0 w 243"/>
                <a:gd name="T41" fmla="*/ 0 h 344"/>
                <a:gd name="T42" fmla="*/ 0 w 243"/>
                <a:gd name="T43" fmla="*/ 0 h 344"/>
                <a:gd name="T44" fmla="*/ 0 w 243"/>
                <a:gd name="T45" fmla="*/ 0 h 344"/>
                <a:gd name="T46" fmla="*/ 0 w 243"/>
                <a:gd name="T47" fmla="*/ 0 h 344"/>
                <a:gd name="T48" fmla="*/ 0 w 243"/>
                <a:gd name="T49" fmla="*/ 0 h 344"/>
                <a:gd name="T50" fmla="*/ 0 w 243"/>
                <a:gd name="T51" fmla="*/ 0 h 344"/>
                <a:gd name="T52" fmla="*/ 0 w 243"/>
                <a:gd name="T53" fmla="*/ 0 h 344"/>
                <a:gd name="T54" fmla="*/ 0 w 243"/>
                <a:gd name="T55" fmla="*/ 0 h 344"/>
                <a:gd name="T56" fmla="*/ 0 w 243"/>
                <a:gd name="T57" fmla="*/ 0 h 344"/>
                <a:gd name="T58" fmla="*/ 0 w 243"/>
                <a:gd name="T59" fmla="*/ 0 h 344"/>
                <a:gd name="T60" fmla="*/ 0 w 243"/>
                <a:gd name="T61" fmla="*/ 0 h 344"/>
                <a:gd name="T62" fmla="*/ 0 w 243"/>
                <a:gd name="T63" fmla="*/ 0 h 344"/>
                <a:gd name="T64" fmla="*/ 0 w 243"/>
                <a:gd name="T65" fmla="*/ 0 h 344"/>
                <a:gd name="T66" fmla="*/ 0 w 243"/>
                <a:gd name="T67" fmla="*/ 0 h 344"/>
                <a:gd name="T68" fmla="*/ 0 w 243"/>
                <a:gd name="T69" fmla="*/ 0 h 344"/>
                <a:gd name="T70" fmla="*/ 0 w 243"/>
                <a:gd name="T71" fmla="*/ 0 h 344"/>
                <a:gd name="T72" fmla="*/ 0 w 243"/>
                <a:gd name="T73" fmla="*/ 0 h 344"/>
                <a:gd name="T74" fmla="*/ 0 w 243"/>
                <a:gd name="T75" fmla="*/ 0 h 344"/>
                <a:gd name="T76" fmla="*/ 0 w 243"/>
                <a:gd name="T77" fmla="*/ 0 h 344"/>
                <a:gd name="T78" fmla="*/ 0 w 243"/>
                <a:gd name="T79" fmla="*/ 0 h 344"/>
                <a:gd name="T80" fmla="*/ 0 w 243"/>
                <a:gd name="T81" fmla="*/ 0 h 344"/>
                <a:gd name="T82" fmla="*/ 0 w 243"/>
                <a:gd name="T83" fmla="*/ 0 h 344"/>
                <a:gd name="T84" fmla="*/ 0 w 243"/>
                <a:gd name="T85" fmla="*/ 0 h 344"/>
                <a:gd name="T86" fmla="*/ 0 w 243"/>
                <a:gd name="T87" fmla="*/ 0 h 344"/>
                <a:gd name="T88" fmla="*/ 0 w 243"/>
                <a:gd name="T89" fmla="*/ 0 h 344"/>
                <a:gd name="T90" fmla="*/ 0 w 243"/>
                <a:gd name="T91" fmla="*/ 0 h 344"/>
                <a:gd name="T92" fmla="*/ 0 w 243"/>
                <a:gd name="T93" fmla="*/ 0 h 344"/>
                <a:gd name="T94" fmla="*/ 0 w 243"/>
                <a:gd name="T95" fmla="*/ 0 h 344"/>
                <a:gd name="T96" fmla="*/ 0 w 243"/>
                <a:gd name="T97" fmla="*/ 0 h 344"/>
                <a:gd name="T98" fmla="*/ 0 w 243"/>
                <a:gd name="T99" fmla="*/ 0 h 344"/>
                <a:gd name="T100" fmla="*/ 0 w 243"/>
                <a:gd name="T101" fmla="*/ 0 h 344"/>
                <a:gd name="T102" fmla="*/ 0 w 243"/>
                <a:gd name="T103" fmla="*/ 0 h 344"/>
                <a:gd name="T104" fmla="*/ 0 w 243"/>
                <a:gd name="T105" fmla="*/ 0 h 344"/>
                <a:gd name="T106" fmla="*/ 0 w 243"/>
                <a:gd name="T107" fmla="*/ 0 h 344"/>
                <a:gd name="T108" fmla="*/ 0 w 243"/>
                <a:gd name="T109" fmla="*/ 0 h 344"/>
                <a:gd name="T110" fmla="*/ 0 w 243"/>
                <a:gd name="T111" fmla="*/ 0 h 344"/>
                <a:gd name="T112" fmla="*/ 0 w 243"/>
                <a:gd name="T113" fmla="*/ 0 h 344"/>
                <a:gd name="T114" fmla="*/ 0 w 243"/>
                <a:gd name="T115" fmla="*/ 0 h 344"/>
                <a:gd name="T116" fmla="*/ 0 w 243"/>
                <a:gd name="T117" fmla="*/ 0 h 344"/>
                <a:gd name="T118" fmla="*/ 0 w 243"/>
                <a:gd name="T119" fmla="*/ 0 h 344"/>
                <a:gd name="T120" fmla="*/ 0 w 243"/>
                <a:gd name="T121" fmla="*/ 0 h 344"/>
                <a:gd name="T122" fmla="*/ 0 w 243"/>
                <a:gd name="T123" fmla="*/ 0 h 34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43" h="344">
                  <a:moveTo>
                    <a:pt x="152" y="0"/>
                  </a:moveTo>
                  <a:lnTo>
                    <a:pt x="176" y="1"/>
                  </a:lnTo>
                  <a:lnTo>
                    <a:pt x="199" y="3"/>
                  </a:lnTo>
                  <a:lnTo>
                    <a:pt x="220" y="7"/>
                  </a:lnTo>
                  <a:lnTo>
                    <a:pt x="240" y="12"/>
                  </a:lnTo>
                  <a:lnTo>
                    <a:pt x="238" y="110"/>
                  </a:lnTo>
                  <a:lnTo>
                    <a:pt x="200" y="109"/>
                  </a:lnTo>
                  <a:lnTo>
                    <a:pt x="195" y="97"/>
                  </a:lnTo>
                  <a:lnTo>
                    <a:pt x="190" y="84"/>
                  </a:lnTo>
                  <a:lnTo>
                    <a:pt x="185" y="72"/>
                  </a:lnTo>
                  <a:lnTo>
                    <a:pt x="182" y="61"/>
                  </a:lnTo>
                  <a:lnTo>
                    <a:pt x="173" y="57"/>
                  </a:lnTo>
                  <a:lnTo>
                    <a:pt x="162" y="53"/>
                  </a:lnTo>
                  <a:lnTo>
                    <a:pt x="149" y="50"/>
                  </a:lnTo>
                  <a:lnTo>
                    <a:pt x="133" y="49"/>
                  </a:lnTo>
                  <a:lnTo>
                    <a:pt x="123" y="49"/>
                  </a:lnTo>
                  <a:lnTo>
                    <a:pt x="115" y="51"/>
                  </a:lnTo>
                  <a:lnTo>
                    <a:pt x="106" y="53"/>
                  </a:lnTo>
                  <a:lnTo>
                    <a:pt x="99" y="58"/>
                  </a:lnTo>
                  <a:lnTo>
                    <a:pt x="93" y="63"/>
                  </a:lnTo>
                  <a:lnTo>
                    <a:pt x="88" y="69"/>
                  </a:lnTo>
                  <a:lnTo>
                    <a:pt x="86" y="73"/>
                  </a:lnTo>
                  <a:lnTo>
                    <a:pt x="85" y="78"/>
                  </a:lnTo>
                  <a:lnTo>
                    <a:pt x="84" y="82"/>
                  </a:lnTo>
                  <a:lnTo>
                    <a:pt x="84" y="87"/>
                  </a:lnTo>
                  <a:lnTo>
                    <a:pt x="84" y="94"/>
                  </a:lnTo>
                  <a:lnTo>
                    <a:pt x="85" y="99"/>
                  </a:lnTo>
                  <a:lnTo>
                    <a:pt x="87" y="104"/>
                  </a:lnTo>
                  <a:lnTo>
                    <a:pt x="90" y="109"/>
                  </a:lnTo>
                  <a:lnTo>
                    <a:pt x="94" y="114"/>
                  </a:lnTo>
                  <a:lnTo>
                    <a:pt x="98" y="118"/>
                  </a:lnTo>
                  <a:lnTo>
                    <a:pt x="103" y="122"/>
                  </a:lnTo>
                  <a:lnTo>
                    <a:pt x="108" y="125"/>
                  </a:lnTo>
                  <a:lnTo>
                    <a:pt x="120" y="132"/>
                  </a:lnTo>
                  <a:lnTo>
                    <a:pt x="134" y="138"/>
                  </a:lnTo>
                  <a:lnTo>
                    <a:pt x="149" y="144"/>
                  </a:lnTo>
                  <a:lnTo>
                    <a:pt x="164" y="151"/>
                  </a:lnTo>
                  <a:lnTo>
                    <a:pt x="179" y="157"/>
                  </a:lnTo>
                  <a:lnTo>
                    <a:pt x="194" y="164"/>
                  </a:lnTo>
                  <a:lnTo>
                    <a:pt x="208" y="173"/>
                  </a:lnTo>
                  <a:lnTo>
                    <a:pt x="219" y="183"/>
                  </a:lnTo>
                  <a:lnTo>
                    <a:pt x="224" y="189"/>
                  </a:lnTo>
                  <a:lnTo>
                    <a:pt x="230" y="195"/>
                  </a:lnTo>
                  <a:lnTo>
                    <a:pt x="234" y="202"/>
                  </a:lnTo>
                  <a:lnTo>
                    <a:pt x="237" y="210"/>
                  </a:lnTo>
                  <a:lnTo>
                    <a:pt x="240" y="217"/>
                  </a:lnTo>
                  <a:lnTo>
                    <a:pt x="242" y="226"/>
                  </a:lnTo>
                  <a:lnTo>
                    <a:pt x="243" y="235"/>
                  </a:lnTo>
                  <a:lnTo>
                    <a:pt x="243" y="246"/>
                  </a:lnTo>
                  <a:lnTo>
                    <a:pt x="242" y="256"/>
                  </a:lnTo>
                  <a:lnTo>
                    <a:pt x="240" y="266"/>
                  </a:lnTo>
                  <a:lnTo>
                    <a:pt x="237" y="276"/>
                  </a:lnTo>
                  <a:lnTo>
                    <a:pt x="233" y="285"/>
                  </a:lnTo>
                  <a:lnTo>
                    <a:pt x="228" y="294"/>
                  </a:lnTo>
                  <a:lnTo>
                    <a:pt x="221" y="303"/>
                  </a:lnTo>
                  <a:lnTo>
                    <a:pt x="213" y="310"/>
                  </a:lnTo>
                  <a:lnTo>
                    <a:pt x="204" y="317"/>
                  </a:lnTo>
                  <a:lnTo>
                    <a:pt x="195" y="323"/>
                  </a:lnTo>
                  <a:lnTo>
                    <a:pt x="184" y="329"/>
                  </a:lnTo>
                  <a:lnTo>
                    <a:pt x="173" y="333"/>
                  </a:lnTo>
                  <a:lnTo>
                    <a:pt x="160" y="338"/>
                  </a:lnTo>
                  <a:lnTo>
                    <a:pt x="146" y="341"/>
                  </a:lnTo>
                  <a:lnTo>
                    <a:pt x="132" y="343"/>
                  </a:lnTo>
                  <a:lnTo>
                    <a:pt x="116" y="344"/>
                  </a:lnTo>
                  <a:lnTo>
                    <a:pt x="100" y="344"/>
                  </a:lnTo>
                  <a:lnTo>
                    <a:pt x="79" y="343"/>
                  </a:lnTo>
                  <a:lnTo>
                    <a:pt x="58" y="341"/>
                  </a:lnTo>
                  <a:lnTo>
                    <a:pt x="37" y="338"/>
                  </a:lnTo>
                  <a:lnTo>
                    <a:pt x="18" y="333"/>
                  </a:lnTo>
                  <a:lnTo>
                    <a:pt x="20" y="239"/>
                  </a:lnTo>
                  <a:lnTo>
                    <a:pt x="58" y="240"/>
                  </a:lnTo>
                  <a:lnTo>
                    <a:pt x="64" y="253"/>
                  </a:lnTo>
                  <a:lnTo>
                    <a:pt x="69" y="266"/>
                  </a:lnTo>
                  <a:lnTo>
                    <a:pt x="73" y="278"/>
                  </a:lnTo>
                  <a:lnTo>
                    <a:pt x="76" y="289"/>
                  </a:lnTo>
                  <a:lnTo>
                    <a:pt x="83" y="292"/>
                  </a:lnTo>
                  <a:lnTo>
                    <a:pt x="93" y="294"/>
                  </a:lnTo>
                  <a:lnTo>
                    <a:pt x="103" y="296"/>
                  </a:lnTo>
                  <a:lnTo>
                    <a:pt x="115" y="298"/>
                  </a:lnTo>
                  <a:lnTo>
                    <a:pt x="124" y="296"/>
                  </a:lnTo>
                  <a:lnTo>
                    <a:pt x="134" y="295"/>
                  </a:lnTo>
                  <a:lnTo>
                    <a:pt x="142" y="292"/>
                  </a:lnTo>
                  <a:lnTo>
                    <a:pt x="149" y="288"/>
                  </a:lnTo>
                  <a:lnTo>
                    <a:pt x="155" y="284"/>
                  </a:lnTo>
                  <a:lnTo>
                    <a:pt x="158" y="276"/>
                  </a:lnTo>
                  <a:lnTo>
                    <a:pt x="161" y="269"/>
                  </a:lnTo>
                  <a:lnTo>
                    <a:pt x="162" y="261"/>
                  </a:lnTo>
                  <a:lnTo>
                    <a:pt x="162" y="255"/>
                  </a:lnTo>
                  <a:lnTo>
                    <a:pt x="160" y="250"/>
                  </a:lnTo>
                  <a:lnTo>
                    <a:pt x="158" y="245"/>
                  </a:lnTo>
                  <a:lnTo>
                    <a:pt x="156" y="240"/>
                  </a:lnTo>
                  <a:lnTo>
                    <a:pt x="152" y="236"/>
                  </a:lnTo>
                  <a:lnTo>
                    <a:pt x="147" y="232"/>
                  </a:lnTo>
                  <a:lnTo>
                    <a:pt x="142" y="229"/>
                  </a:lnTo>
                  <a:lnTo>
                    <a:pt x="137" y="225"/>
                  </a:lnTo>
                  <a:lnTo>
                    <a:pt x="111" y="213"/>
                  </a:lnTo>
                  <a:lnTo>
                    <a:pt x="81" y="200"/>
                  </a:lnTo>
                  <a:lnTo>
                    <a:pt x="65" y="193"/>
                  </a:lnTo>
                  <a:lnTo>
                    <a:pt x="50" y="185"/>
                  </a:lnTo>
                  <a:lnTo>
                    <a:pt x="37" y="177"/>
                  </a:lnTo>
                  <a:lnTo>
                    <a:pt x="24" y="166"/>
                  </a:lnTo>
                  <a:lnTo>
                    <a:pt x="19" y="160"/>
                  </a:lnTo>
                  <a:lnTo>
                    <a:pt x="14" y="154"/>
                  </a:lnTo>
                  <a:lnTo>
                    <a:pt x="10" y="147"/>
                  </a:lnTo>
                  <a:lnTo>
                    <a:pt x="6" y="140"/>
                  </a:lnTo>
                  <a:lnTo>
                    <a:pt x="3" y="133"/>
                  </a:lnTo>
                  <a:lnTo>
                    <a:pt x="2" y="124"/>
                  </a:lnTo>
                  <a:lnTo>
                    <a:pt x="0" y="115"/>
                  </a:lnTo>
                  <a:lnTo>
                    <a:pt x="0" y="105"/>
                  </a:lnTo>
                  <a:lnTo>
                    <a:pt x="1" y="94"/>
                  </a:lnTo>
                  <a:lnTo>
                    <a:pt x="3" y="83"/>
                  </a:lnTo>
                  <a:lnTo>
                    <a:pt x="6" y="72"/>
                  </a:lnTo>
                  <a:lnTo>
                    <a:pt x="11" y="63"/>
                  </a:lnTo>
                  <a:lnTo>
                    <a:pt x="17" y="53"/>
                  </a:lnTo>
                  <a:lnTo>
                    <a:pt x="24" y="44"/>
                  </a:lnTo>
                  <a:lnTo>
                    <a:pt x="31" y="36"/>
                  </a:lnTo>
                  <a:lnTo>
                    <a:pt x="41" y="28"/>
                  </a:lnTo>
                  <a:lnTo>
                    <a:pt x="51" y="22"/>
                  </a:lnTo>
                  <a:lnTo>
                    <a:pt x="63" y="15"/>
                  </a:lnTo>
                  <a:lnTo>
                    <a:pt x="75" y="10"/>
                  </a:lnTo>
                  <a:lnTo>
                    <a:pt x="88" y="6"/>
                  </a:lnTo>
                  <a:lnTo>
                    <a:pt x="103" y="3"/>
                  </a:lnTo>
                  <a:lnTo>
                    <a:pt x="118" y="1"/>
                  </a:lnTo>
                  <a:lnTo>
                    <a:pt x="135" y="0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i="0" dirty="0">
                <a:latin typeface="Helvetica" pitchFamily="2" charset="0"/>
              </a:endParaRPr>
            </a:p>
          </p:txBody>
        </p:sp>
        <p:sp>
          <p:nvSpPr>
            <p:cNvPr id="1069" name="Freeform 48">
              <a:extLst>
                <a:ext uri="{FF2B5EF4-FFF2-40B4-BE49-F238E27FC236}">
                  <a16:creationId xmlns:a16="http://schemas.microsoft.com/office/drawing/2014/main" id="{7A20EA4C-3D85-C7F2-D664-7677B61B38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1851" y="730250"/>
              <a:ext cx="9525" cy="11113"/>
            </a:xfrm>
            <a:custGeom>
              <a:avLst/>
              <a:gdLst>
                <a:gd name="T0" fmla="*/ 0 w 91"/>
                <a:gd name="T1" fmla="*/ 0 h 94"/>
                <a:gd name="T2" fmla="*/ 0 w 91"/>
                <a:gd name="T3" fmla="*/ 0 h 94"/>
                <a:gd name="T4" fmla="*/ 0 w 91"/>
                <a:gd name="T5" fmla="*/ 0 h 94"/>
                <a:gd name="T6" fmla="*/ 0 w 91"/>
                <a:gd name="T7" fmla="*/ 0 h 94"/>
                <a:gd name="T8" fmla="*/ 0 w 91"/>
                <a:gd name="T9" fmla="*/ 0 h 94"/>
                <a:gd name="T10" fmla="*/ 0 w 91"/>
                <a:gd name="T11" fmla="*/ 0 h 94"/>
                <a:gd name="T12" fmla="*/ 0 w 91"/>
                <a:gd name="T13" fmla="*/ 0 h 94"/>
                <a:gd name="T14" fmla="*/ 0 w 91"/>
                <a:gd name="T15" fmla="*/ 0 h 94"/>
                <a:gd name="T16" fmla="*/ 0 w 91"/>
                <a:gd name="T17" fmla="*/ 0 h 94"/>
                <a:gd name="T18" fmla="*/ 0 w 91"/>
                <a:gd name="T19" fmla="*/ 0 h 94"/>
                <a:gd name="T20" fmla="*/ 0 w 91"/>
                <a:gd name="T21" fmla="*/ 0 h 94"/>
                <a:gd name="T22" fmla="*/ 0 w 91"/>
                <a:gd name="T23" fmla="*/ 0 h 94"/>
                <a:gd name="T24" fmla="*/ 0 w 91"/>
                <a:gd name="T25" fmla="*/ 0 h 94"/>
                <a:gd name="T26" fmla="*/ 0 w 91"/>
                <a:gd name="T27" fmla="*/ 0 h 94"/>
                <a:gd name="T28" fmla="*/ 0 w 91"/>
                <a:gd name="T29" fmla="*/ 0 h 94"/>
                <a:gd name="T30" fmla="*/ 0 w 91"/>
                <a:gd name="T31" fmla="*/ 0 h 94"/>
                <a:gd name="T32" fmla="*/ 0 w 91"/>
                <a:gd name="T33" fmla="*/ 0 h 94"/>
                <a:gd name="T34" fmla="*/ 0 w 91"/>
                <a:gd name="T35" fmla="*/ 0 h 94"/>
                <a:gd name="T36" fmla="*/ 0 w 91"/>
                <a:gd name="T37" fmla="*/ 0 h 94"/>
                <a:gd name="T38" fmla="*/ 0 w 91"/>
                <a:gd name="T39" fmla="*/ 0 h 94"/>
                <a:gd name="T40" fmla="*/ 0 w 91"/>
                <a:gd name="T41" fmla="*/ 0 h 94"/>
                <a:gd name="T42" fmla="*/ 0 w 91"/>
                <a:gd name="T43" fmla="*/ 0 h 94"/>
                <a:gd name="T44" fmla="*/ 0 w 91"/>
                <a:gd name="T45" fmla="*/ 0 h 94"/>
                <a:gd name="T46" fmla="*/ 0 w 91"/>
                <a:gd name="T47" fmla="*/ 0 h 94"/>
                <a:gd name="T48" fmla="*/ 0 w 91"/>
                <a:gd name="T49" fmla="*/ 0 h 94"/>
                <a:gd name="T50" fmla="*/ 0 w 91"/>
                <a:gd name="T51" fmla="*/ 0 h 94"/>
                <a:gd name="T52" fmla="*/ 0 w 91"/>
                <a:gd name="T53" fmla="*/ 0 h 94"/>
                <a:gd name="T54" fmla="*/ 0 w 91"/>
                <a:gd name="T55" fmla="*/ 0 h 94"/>
                <a:gd name="T56" fmla="*/ 0 w 91"/>
                <a:gd name="T57" fmla="*/ 0 h 94"/>
                <a:gd name="T58" fmla="*/ 0 w 91"/>
                <a:gd name="T59" fmla="*/ 0 h 94"/>
                <a:gd name="T60" fmla="*/ 0 w 91"/>
                <a:gd name="T61" fmla="*/ 0 h 94"/>
                <a:gd name="T62" fmla="*/ 0 w 91"/>
                <a:gd name="T63" fmla="*/ 0 h 94"/>
                <a:gd name="T64" fmla="*/ 0 w 91"/>
                <a:gd name="T65" fmla="*/ 0 h 9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1" h="94">
                  <a:moveTo>
                    <a:pt x="52" y="0"/>
                  </a:moveTo>
                  <a:lnTo>
                    <a:pt x="61" y="2"/>
                  </a:lnTo>
                  <a:lnTo>
                    <a:pt x="69" y="6"/>
                  </a:lnTo>
                  <a:lnTo>
                    <a:pt x="76" y="11"/>
                  </a:lnTo>
                  <a:lnTo>
                    <a:pt x="81" y="18"/>
                  </a:lnTo>
                  <a:lnTo>
                    <a:pt x="87" y="25"/>
                  </a:lnTo>
                  <a:lnTo>
                    <a:pt x="89" y="34"/>
                  </a:lnTo>
                  <a:lnTo>
                    <a:pt x="91" y="43"/>
                  </a:lnTo>
                  <a:lnTo>
                    <a:pt x="90" y="53"/>
                  </a:lnTo>
                  <a:lnTo>
                    <a:pt x="88" y="62"/>
                  </a:lnTo>
                  <a:lnTo>
                    <a:pt x="83" y="71"/>
                  </a:lnTo>
                  <a:lnTo>
                    <a:pt x="79" y="78"/>
                  </a:lnTo>
                  <a:lnTo>
                    <a:pt x="72" y="84"/>
                  </a:lnTo>
                  <a:lnTo>
                    <a:pt x="64" y="89"/>
                  </a:lnTo>
                  <a:lnTo>
                    <a:pt x="57" y="92"/>
                  </a:lnTo>
                  <a:lnTo>
                    <a:pt x="48" y="94"/>
                  </a:lnTo>
                  <a:lnTo>
                    <a:pt x="39" y="93"/>
                  </a:lnTo>
                  <a:lnTo>
                    <a:pt x="30" y="91"/>
                  </a:lnTo>
                  <a:lnTo>
                    <a:pt x="21" y="87"/>
                  </a:lnTo>
                  <a:lnTo>
                    <a:pt x="15" y="81"/>
                  </a:lnTo>
                  <a:lnTo>
                    <a:pt x="8" y="75"/>
                  </a:lnTo>
                  <a:lnTo>
                    <a:pt x="4" y="67"/>
                  </a:lnTo>
                  <a:lnTo>
                    <a:pt x="1" y="59"/>
                  </a:lnTo>
                  <a:lnTo>
                    <a:pt x="0" y="50"/>
                  </a:lnTo>
                  <a:lnTo>
                    <a:pt x="0" y="40"/>
                  </a:lnTo>
                  <a:lnTo>
                    <a:pt x="2" y="31"/>
                  </a:lnTo>
                  <a:lnTo>
                    <a:pt x="6" y="22"/>
                  </a:lnTo>
                  <a:lnTo>
                    <a:pt x="12" y="15"/>
                  </a:lnTo>
                  <a:lnTo>
                    <a:pt x="18" y="8"/>
                  </a:lnTo>
                  <a:lnTo>
                    <a:pt x="25" y="4"/>
                  </a:lnTo>
                  <a:lnTo>
                    <a:pt x="34" y="1"/>
                  </a:lnTo>
                  <a:lnTo>
                    <a:pt x="43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0039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b="0" i="0" dirty="0">
                <a:latin typeface="Helvetica" pitchFamily="2" charset="0"/>
              </a:endParaRPr>
            </a:p>
          </p:txBody>
        </p:sp>
        <p:sp>
          <p:nvSpPr>
            <p:cNvPr id="5" name="Textfeld 4">
              <a:extLst>
                <a:ext uri="{FF2B5EF4-FFF2-40B4-BE49-F238E27FC236}">
                  <a16:creationId xmlns:a16="http://schemas.microsoft.com/office/drawing/2014/main" id="{9C9860D0-F411-34A4-9299-274538FC1A56}"/>
                </a:ext>
              </a:extLst>
            </p:cNvPr>
            <p:cNvSpPr txBox="1"/>
            <p:nvPr userDrawn="1"/>
          </p:nvSpPr>
          <p:spPr>
            <a:xfrm>
              <a:off x="1175345" y="317292"/>
              <a:ext cx="1235063" cy="227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de-DE" sz="1050" b="1" i="0" spc="40" baseline="0" dirty="0">
                  <a:solidFill>
                    <a:srgbClr val="003949"/>
                  </a:solidFill>
                  <a:latin typeface="CMU Bright SemiBold" panose="02000603000000000000" pitchFamily="2" charset="0"/>
                  <a:ea typeface="CMU Bright SemiBold" panose="02000603000000000000" pitchFamily="2" charset="0"/>
                  <a:cs typeface="CMU Bright SemiBold" panose="02000603000000000000" pitchFamily="2" charset="0"/>
                </a:rPr>
                <a:t>UNIVERSITÄT ZU LÜBECK</a:t>
              </a:r>
            </a:p>
            <a:p>
              <a:pPr>
                <a:lnSpc>
                  <a:spcPct val="120000"/>
                </a:lnSpc>
              </a:pPr>
              <a:r>
                <a:rPr lang="de-DE" sz="1050" b="1" i="0" spc="40" baseline="0" dirty="0">
                  <a:solidFill>
                    <a:srgbClr val="003949"/>
                  </a:solidFill>
                  <a:latin typeface="CMU Bright SemiBold" panose="02000603000000000000" pitchFamily="2" charset="0"/>
                  <a:ea typeface="CMU Bright SemiBold" panose="02000603000000000000" pitchFamily="2" charset="0"/>
                  <a:cs typeface="CMU Bright SemiBold" panose="02000603000000000000" pitchFamily="2" charset="0"/>
                </a:rPr>
                <a:t>INSTITUT FÜR INFORMATIONSSYSTEME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3C74D3F-0989-CD1E-4B9E-0C1891E65B46}"/>
              </a:ext>
            </a:extLst>
          </p:cNvPr>
          <p:cNvSpPr txBox="1"/>
          <p:nvPr userDrawn="1"/>
        </p:nvSpPr>
        <p:spPr>
          <a:xfrm>
            <a:off x="10144372" y="6360725"/>
            <a:ext cx="1928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200" dirty="0">
                <a:solidFill>
                  <a:srgbClr val="003949"/>
                </a:solidFill>
                <a:latin typeface="Helvetica" pitchFamily="2" charset="0"/>
              </a:rPr>
              <a:t>IM FOCUS DAS LEBEN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BF795D-08F8-BA9C-774B-2468CF6195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rgbClr val="003949"/>
                </a:solidFill>
                <a:latin typeface="Helvetica" pitchFamily="2" charset="0"/>
              </a:defRPr>
            </a:lvl1pPr>
          </a:lstStyle>
          <a:p>
            <a:r>
              <a:rPr lang="en-GB"/>
              <a:t>Marcel Gehrke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870391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3949"/>
          </a:solidFill>
          <a:latin typeface="Helvetica" pitchFamily="2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Myriad Pro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Myriad Pro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Myriad Pro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Myriad Pro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Myriad Pro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Myriad Pro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Myriad Pro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Myriad Pro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003949"/>
          </a:solidFill>
          <a:latin typeface="Helvetica" pitchFamily="2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3949"/>
          </a:solidFill>
          <a:latin typeface="Helvetica" pitchFamily="2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949"/>
          </a:solidFill>
          <a:latin typeface="Helvetica" pitchFamily="2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3949"/>
          </a:solidFill>
          <a:latin typeface="Helvetica" pitchFamily="2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3949"/>
          </a:solidFill>
          <a:latin typeface="Helvetica" pitchFamily="2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laas.fr/plannin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link.springer.com/book/10.1007/978-3-031-03767-2" TargetMode="External"/><Relationship Id="rId5" Type="http://schemas.openxmlformats.org/officeDocument/2006/relationships/hyperlink" Target="https://link.springer.com/book/10.1007/978-3-319-28929-8" TargetMode="External"/><Relationship Id="rId4" Type="http://schemas.openxmlformats.org/officeDocument/2006/relationships/hyperlink" Target="http://aima.cs.berkeley.edu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laas.fr/planning" TargetMode="Externa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47892D0-AD7C-A851-EDF2-A584623EA0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effectLst/>
              </a:rPr>
              <a:t>Intelligent Agents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Automated Planning and Acting</a:t>
            </a:r>
            <a:endParaRPr lang="en-DE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46954D3-8509-1BA2-7891-F21541A062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Introduction</a:t>
            </a:r>
            <a:endParaRPr lang="en-DE" dirty="0"/>
          </a:p>
          <a:p>
            <a:endParaRPr lang="en-DE" dirty="0"/>
          </a:p>
        </p:txBody>
      </p:sp>
      <p:pic>
        <p:nvPicPr>
          <p:cNvPr id="2" name="Bild 3" descr="ShowCover.asp.jpeg">
            <a:extLst>
              <a:ext uri="{FF2B5EF4-FFF2-40B4-BE49-F238E27FC236}">
                <a16:creationId xmlns:a16="http://schemas.microsoft.com/office/drawing/2014/main" id="{E4E7475F-693D-00FB-3B26-7E3AC1E27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171" y="2757674"/>
            <a:ext cx="1666667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cover after folding.pdf">
            <a:extLst>
              <a:ext uri="{FF2B5EF4-FFF2-40B4-BE49-F238E27FC236}">
                <a16:creationId xmlns:a16="http://schemas.microsoft.com/office/drawing/2014/main" id="{E5188D59-260B-1D4F-6D9D-8D469F719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48" y="3549997"/>
            <a:ext cx="1666800" cy="23992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4836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Acting as Execution</a:t>
            </a:r>
          </a:p>
        </p:txBody>
      </p:sp>
      <p:pic>
        <p:nvPicPr>
          <p:cNvPr id="6" name="media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1550" y="1665288"/>
            <a:ext cx="7708900" cy="4240212"/>
          </a:xfr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31A170-5F48-6F95-AB3B-CFD9316C0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757FB6-2D5A-9651-3C33-9954665A2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Marcel Gehrke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577C9B-2675-3FD3-D7E0-94CD80576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96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Deliberative Acting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Actor is situated in a dynamic unpredictable environment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Adapt actions to current context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React to events</a:t>
            </a:r>
            <a:endParaRPr lang="en-US" i="1" dirty="0"/>
          </a:p>
          <a:p>
            <a:r>
              <a:rPr lang="en-US" dirty="0"/>
              <a:t>Relies on 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Operational models</a:t>
            </a:r>
            <a:r>
              <a:rPr lang="en-US" i="1" dirty="0"/>
              <a:t> </a:t>
            </a:r>
            <a:r>
              <a:rPr lang="en-US" dirty="0"/>
              <a:t>telling </a:t>
            </a:r>
            <a:r>
              <a:rPr lang="en-US" dirty="0">
                <a:solidFill>
                  <a:schemeClr val="accent1"/>
                </a:solidFill>
              </a:rPr>
              <a:t>how</a:t>
            </a:r>
            <a:r>
              <a:rPr lang="en-US" i="1" dirty="0"/>
              <a:t> </a:t>
            </a:r>
            <a:r>
              <a:rPr lang="en-US" dirty="0"/>
              <a:t>to perform the actions</a:t>
            </a:r>
          </a:p>
          <a:p>
            <a:pPr lvl="1"/>
            <a:r>
              <a:rPr lang="en-US" dirty="0"/>
              <a:t>Observations of </a:t>
            </a:r>
            <a:r>
              <a:rPr lang="en-US" dirty="0">
                <a:solidFill>
                  <a:schemeClr val="accent1"/>
                </a:solidFill>
              </a:rPr>
              <a:t>current state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88DDC7F-C6FE-EC4F-910C-B3678211A9D3}"/>
              </a:ext>
            </a:extLst>
          </p:cNvPr>
          <p:cNvGrpSpPr/>
          <p:nvPr/>
        </p:nvGrpSpPr>
        <p:grpSpPr>
          <a:xfrm>
            <a:off x="3296613" y="4159716"/>
            <a:ext cx="5767287" cy="1746198"/>
            <a:chOff x="1410173" y="4584541"/>
            <a:chExt cx="5767287" cy="1746198"/>
          </a:xfrm>
        </p:grpSpPr>
        <p:sp>
          <p:nvSpPr>
            <p:cNvPr id="5" name="Triangle 4">
              <a:extLst>
                <a:ext uri="{FF2B5EF4-FFF2-40B4-BE49-F238E27FC236}">
                  <a16:creationId xmlns:a16="http://schemas.microsoft.com/office/drawing/2014/main" id="{C07B7879-C47D-6B45-AD46-B8B3C524FC29}"/>
                </a:ext>
              </a:extLst>
            </p:cNvPr>
            <p:cNvSpPr/>
            <p:nvPr/>
          </p:nvSpPr>
          <p:spPr>
            <a:xfrm rot="16200000">
              <a:off x="1684801" y="4768883"/>
              <a:ext cx="822960" cy="1372215"/>
            </a:xfrm>
            <a:prstGeom prst="triangl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Helvetica" pitchFamily="2" charset="0"/>
              </a:endParaRPr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65BE5DC5-EDFD-E04F-BF7F-F358F768E7B0}"/>
                </a:ext>
              </a:extLst>
            </p:cNvPr>
            <p:cNvSpPr/>
            <p:nvPr/>
          </p:nvSpPr>
          <p:spPr>
            <a:xfrm rot="16200000">
              <a:off x="2072333" y="4820897"/>
              <a:ext cx="822960" cy="1372215"/>
            </a:xfrm>
            <a:prstGeom prst="triangl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Helvetica" pitchFamily="2" charset="0"/>
              </a:endParaRPr>
            </a:p>
          </p:txBody>
        </p:sp>
        <p:sp>
          <p:nvSpPr>
            <p:cNvPr id="8" name="Triangle 7">
              <a:extLst>
                <a:ext uri="{FF2B5EF4-FFF2-40B4-BE49-F238E27FC236}">
                  <a16:creationId xmlns:a16="http://schemas.microsoft.com/office/drawing/2014/main" id="{CCCD031F-55E7-404F-AB9C-C1069EDCDFE3}"/>
                </a:ext>
              </a:extLst>
            </p:cNvPr>
            <p:cNvSpPr/>
            <p:nvPr/>
          </p:nvSpPr>
          <p:spPr>
            <a:xfrm rot="16200000">
              <a:off x="2459866" y="5142208"/>
              <a:ext cx="822960" cy="1372215"/>
            </a:xfrm>
            <a:prstGeom prst="triangl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Helvetica" pitchFamily="2" charset="0"/>
              </a:endParaRPr>
            </a:p>
          </p:txBody>
        </p:sp>
        <p:sp>
          <p:nvSpPr>
            <p:cNvPr id="9" name="Triangle 8">
              <a:extLst>
                <a:ext uri="{FF2B5EF4-FFF2-40B4-BE49-F238E27FC236}">
                  <a16:creationId xmlns:a16="http://schemas.microsoft.com/office/drawing/2014/main" id="{5EDD33E6-6D91-3B4B-89B2-0D15E3DF79D0}"/>
                </a:ext>
              </a:extLst>
            </p:cNvPr>
            <p:cNvSpPr/>
            <p:nvPr/>
          </p:nvSpPr>
          <p:spPr>
            <a:xfrm rot="16200000">
              <a:off x="3057017" y="5233151"/>
              <a:ext cx="822960" cy="1372215"/>
            </a:xfrm>
            <a:prstGeom prst="triangl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Helvetica" pitchFamily="2" charset="0"/>
              </a:endParaRPr>
            </a:p>
          </p:txBody>
        </p:sp>
        <p:sp>
          <p:nvSpPr>
            <p:cNvPr id="10" name="Triangle 9">
              <a:extLst>
                <a:ext uri="{FF2B5EF4-FFF2-40B4-BE49-F238E27FC236}">
                  <a16:creationId xmlns:a16="http://schemas.microsoft.com/office/drawing/2014/main" id="{ADD01C5B-D289-4E42-A26C-C00DEEB6D29E}"/>
                </a:ext>
              </a:extLst>
            </p:cNvPr>
            <p:cNvSpPr/>
            <p:nvPr/>
          </p:nvSpPr>
          <p:spPr>
            <a:xfrm rot="16200000">
              <a:off x="3599014" y="5180364"/>
              <a:ext cx="822960" cy="1372215"/>
            </a:xfrm>
            <a:prstGeom prst="triangl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Helvetica" pitchFamily="2" charset="0"/>
              </a:endParaRPr>
            </a:p>
          </p:txBody>
        </p:sp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F600D00F-8F7B-D942-A005-32C6DD9E5234}"/>
                </a:ext>
              </a:extLst>
            </p:cNvPr>
            <p:cNvSpPr/>
            <p:nvPr/>
          </p:nvSpPr>
          <p:spPr>
            <a:xfrm rot="16200000">
              <a:off x="5741363" y="5223550"/>
              <a:ext cx="822960" cy="1372215"/>
            </a:xfrm>
            <a:prstGeom prst="triangl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Helvetica" pitchFamily="2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21F92BE-3197-B745-9D9D-8AE88DBC65B9}"/>
                </a:ext>
              </a:extLst>
            </p:cNvPr>
            <p:cNvCxnSpPr>
              <a:cxnSpLocks/>
              <a:stCxn id="5" idx="0"/>
              <a:endCxn id="7" idx="0"/>
            </p:cNvCxnSpPr>
            <p:nvPr/>
          </p:nvCxnSpPr>
          <p:spPr>
            <a:xfrm>
              <a:off x="1410174" y="5454991"/>
              <a:ext cx="387532" cy="52014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7F5230C-9CA0-9D45-9823-048B6328C83D}"/>
                </a:ext>
              </a:extLst>
            </p:cNvPr>
            <p:cNvCxnSpPr>
              <a:cxnSpLocks/>
              <a:stCxn id="7" idx="0"/>
              <a:endCxn id="8" idx="0"/>
            </p:cNvCxnSpPr>
            <p:nvPr/>
          </p:nvCxnSpPr>
          <p:spPr>
            <a:xfrm>
              <a:off x="1797706" y="5507005"/>
              <a:ext cx="387533" cy="321311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CE97DFB-2162-AA4B-90EA-B7B36FE3FE9E}"/>
                </a:ext>
              </a:extLst>
            </p:cNvPr>
            <p:cNvCxnSpPr>
              <a:cxnSpLocks/>
              <a:stCxn id="8" idx="0"/>
              <a:endCxn id="9" idx="0"/>
            </p:cNvCxnSpPr>
            <p:nvPr/>
          </p:nvCxnSpPr>
          <p:spPr>
            <a:xfrm>
              <a:off x="2185239" y="5828316"/>
              <a:ext cx="597151" cy="90943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7E5DBB6-00CB-FB4F-A428-CBFDDAD6F5CE}"/>
                </a:ext>
              </a:extLst>
            </p:cNvPr>
            <p:cNvCxnSpPr>
              <a:cxnSpLocks/>
              <a:stCxn id="9" idx="0"/>
              <a:endCxn id="10" idx="0"/>
            </p:cNvCxnSpPr>
            <p:nvPr/>
          </p:nvCxnSpPr>
          <p:spPr>
            <a:xfrm flipV="1">
              <a:off x="2782390" y="5866472"/>
              <a:ext cx="541997" cy="52787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357B204-EF0F-E241-9494-48A12B091183}"/>
                </a:ext>
              </a:extLst>
            </p:cNvPr>
            <p:cNvCxnSpPr>
              <a:cxnSpLocks/>
              <a:stCxn id="11" idx="0"/>
            </p:cNvCxnSpPr>
            <p:nvPr/>
          </p:nvCxnSpPr>
          <p:spPr>
            <a:xfrm>
              <a:off x="5466736" y="5909658"/>
              <a:ext cx="1057733" cy="121584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EE10C21-8537-D549-98A6-7D357058ECC4}"/>
                </a:ext>
              </a:extLst>
            </p:cNvPr>
            <p:cNvCxnSpPr>
              <a:cxnSpLocks/>
              <a:endCxn id="11" idx="0"/>
            </p:cNvCxnSpPr>
            <p:nvPr/>
          </p:nvCxnSpPr>
          <p:spPr>
            <a:xfrm>
              <a:off x="4638519" y="5909657"/>
              <a:ext cx="828217" cy="1"/>
            </a:xfrm>
            <a:prstGeom prst="line">
              <a:avLst/>
            </a:prstGeom>
            <a:ln w="28575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961B27F-D609-E443-9A93-A32FBED6CAB1}"/>
                </a:ext>
              </a:extLst>
            </p:cNvPr>
            <p:cNvSpPr txBox="1"/>
            <p:nvPr/>
          </p:nvSpPr>
          <p:spPr>
            <a:xfrm>
              <a:off x="5466735" y="4584541"/>
              <a:ext cx="17107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accent1"/>
                  </a:solidFill>
                  <a:latin typeface="Helvetica" pitchFamily="2" charset="0"/>
                </a:rPr>
                <a:t>Planning stage</a:t>
              </a:r>
            </a:p>
            <a:p>
              <a:r>
                <a:rPr lang="en-GB" dirty="0">
                  <a:solidFill>
                    <a:srgbClr val="FFC000"/>
                  </a:solidFill>
                  <a:latin typeface="Helvetica" pitchFamily="2" charset="0"/>
                </a:rPr>
                <a:t>Acting stage</a:t>
              </a:r>
            </a:p>
          </p:txBody>
        </p:sp>
      </p:grp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93CFEF2D-1D89-1AB0-E478-F5A3F373C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81DD4F44-FCD8-B90D-165B-1BF9934A3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Marcel Gehrke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EE81610-9003-9614-372C-39DAEBC63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2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Deliberative Acting</a:t>
            </a:r>
          </a:p>
        </p:txBody>
      </p:sp>
      <p:pic>
        <p:nvPicPr>
          <p:cNvPr id="7" name="New Caledonian Crow.mov"/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68663" y="1665288"/>
            <a:ext cx="5653087" cy="424021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259242F-9EA8-2A3F-2F5B-B1DDEEA3C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BC56C6-20CA-ADDB-AC4E-E7A8F7049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Marcel Gehrke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C503AB-ACA7-68F1-F8F9-961CF7BF9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3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3EDED-3FC4-C941-A165-056F685A0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E28D8-76F6-0B47-935A-5556D880ED2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>
                <a:solidFill>
                  <a:schemeClr val="accent1"/>
                </a:solidFill>
              </a:rPr>
              <a:t>Multiple levels of abstraction</a:t>
            </a:r>
          </a:p>
          <a:p>
            <a:pPr lvl="1"/>
            <a:r>
              <a:rPr lang="en-GB" dirty="0"/>
              <a:t>Actors are organised into physical subsystems</a:t>
            </a:r>
          </a:p>
          <a:p>
            <a:r>
              <a:rPr lang="en-GB" dirty="0">
                <a:solidFill>
                  <a:schemeClr val="accent1"/>
                </a:solidFill>
              </a:rPr>
              <a:t>Heterogeneous reasoning</a:t>
            </a:r>
          </a:p>
          <a:p>
            <a:pPr lvl="1"/>
            <a:r>
              <a:rPr lang="en-GB" dirty="0"/>
              <a:t>Different techniques</a:t>
            </a:r>
          </a:p>
          <a:p>
            <a:pPr lvl="2"/>
            <a:r>
              <a:rPr lang="en-GB" dirty="0"/>
              <a:t>At different levels</a:t>
            </a:r>
          </a:p>
          <a:p>
            <a:pPr lvl="2"/>
            <a:r>
              <a:rPr lang="en-GB" dirty="0"/>
              <a:t>In different subsystems at same level</a:t>
            </a:r>
          </a:p>
          <a:p>
            <a:r>
              <a:rPr lang="en-GB" dirty="0">
                <a:solidFill>
                  <a:schemeClr val="accent1"/>
                </a:solidFill>
              </a:rPr>
              <a:t>Continual online planning</a:t>
            </a:r>
          </a:p>
          <a:p>
            <a:pPr lvl="1"/>
            <a:r>
              <a:rPr lang="en-GB" dirty="0"/>
              <a:t>Can’t plan everything in advance</a:t>
            </a:r>
          </a:p>
          <a:p>
            <a:pPr lvl="1"/>
            <a:r>
              <a:rPr lang="en-GB" dirty="0"/>
              <a:t>Plans are abstract and partial until more detail is needed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68948F0-8D59-376C-A08A-0E367739EC1D}"/>
              </a:ext>
            </a:extLst>
          </p:cNvPr>
          <p:cNvGrpSpPr/>
          <p:nvPr/>
        </p:nvGrpSpPr>
        <p:grpSpPr>
          <a:xfrm>
            <a:off x="6744072" y="1709972"/>
            <a:ext cx="5328592" cy="4195940"/>
            <a:chOff x="4464207" y="1651592"/>
            <a:chExt cx="5328592" cy="419594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98CDA2A-8D41-2213-F1B0-8AD2865BC7B4}"/>
                </a:ext>
              </a:extLst>
            </p:cNvPr>
            <p:cNvSpPr/>
            <p:nvPr/>
          </p:nvSpPr>
          <p:spPr>
            <a:xfrm>
              <a:off x="4556567" y="1651592"/>
              <a:ext cx="3114233" cy="3055875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2400" dirty="0">
                  <a:solidFill>
                    <a:schemeClr val="tx2"/>
                  </a:solidFill>
                  <a:latin typeface="Helvetica" pitchFamily="2" charset="0"/>
                </a:rPr>
                <a:t>Actor</a:t>
              </a:r>
              <a:endParaRPr lang="en-GB" dirty="0">
                <a:solidFill>
                  <a:schemeClr val="tx2"/>
                </a:solidFill>
                <a:latin typeface="Helvetica" pitchFamily="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CE0C17C-99A5-5676-8658-7CBDF72E458F}"/>
                </a:ext>
              </a:extLst>
            </p:cNvPr>
            <p:cNvSpPr txBox="1"/>
            <p:nvPr/>
          </p:nvSpPr>
          <p:spPr>
            <a:xfrm>
              <a:off x="4753650" y="2089666"/>
              <a:ext cx="2717144" cy="139860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  <a:latin typeface="Helvetica" pitchFamily="2" charset="0"/>
                </a:rPr>
                <a:t>Deliberation components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84305FD-27CB-AD15-5124-75AC9CA595F4}"/>
                </a:ext>
              </a:extLst>
            </p:cNvPr>
            <p:cNvSpPr txBox="1"/>
            <p:nvPr/>
          </p:nvSpPr>
          <p:spPr>
            <a:xfrm>
              <a:off x="6192612" y="2480733"/>
              <a:ext cx="1079901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  <a:latin typeface="Helvetica" pitchFamily="2" charset="0"/>
                </a:rPr>
                <a:t>Planning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DAB648C-4AC3-D702-359C-0835686998D4}"/>
                </a:ext>
              </a:extLst>
            </p:cNvPr>
            <p:cNvSpPr txBox="1"/>
            <p:nvPr/>
          </p:nvSpPr>
          <p:spPr>
            <a:xfrm>
              <a:off x="4998813" y="2994707"/>
              <a:ext cx="995588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  <a:latin typeface="Helvetica" pitchFamily="2" charset="0"/>
                </a:rPr>
                <a:t>Acting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5F20B19-B686-55D0-44AA-03282763994A}"/>
                </a:ext>
              </a:extLst>
            </p:cNvPr>
            <p:cNvCxnSpPr>
              <a:cxnSpLocks/>
              <a:stCxn id="12" idx="0"/>
              <a:endCxn id="11" idx="1"/>
            </p:cNvCxnSpPr>
            <p:nvPr/>
          </p:nvCxnSpPr>
          <p:spPr>
            <a:xfrm flipV="1">
              <a:off x="5496607" y="2665399"/>
              <a:ext cx="696005" cy="329308"/>
            </a:xfrm>
            <a:prstGeom prst="straightConnector1">
              <a:avLst/>
            </a:prstGeom>
            <a:ln w="1905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5A09BEA-DF10-FF8A-CBFB-CB2DF892A088}"/>
                </a:ext>
              </a:extLst>
            </p:cNvPr>
            <p:cNvCxnSpPr>
              <a:cxnSpLocks/>
              <a:stCxn id="11" idx="2"/>
              <a:endCxn id="12" idx="3"/>
            </p:cNvCxnSpPr>
            <p:nvPr/>
          </p:nvCxnSpPr>
          <p:spPr>
            <a:xfrm flipH="1">
              <a:off x="5994401" y="2850065"/>
              <a:ext cx="738162" cy="329308"/>
            </a:xfrm>
            <a:prstGeom prst="straightConnector1">
              <a:avLst/>
            </a:prstGeom>
            <a:ln w="1905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7E954CC-5E6E-5E60-D84D-353371079A36}"/>
                </a:ext>
              </a:extLst>
            </p:cNvPr>
            <p:cNvSpPr txBox="1"/>
            <p:nvPr/>
          </p:nvSpPr>
          <p:spPr>
            <a:xfrm>
              <a:off x="5038790" y="2480733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  <a:latin typeface="Helvetica" pitchFamily="2" charset="0"/>
                </a:rPr>
                <a:t>Queries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353A958-4807-7423-AEB9-15FD8AA0E71B}"/>
                </a:ext>
              </a:extLst>
            </p:cNvPr>
            <p:cNvSpPr txBox="1"/>
            <p:nvPr/>
          </p:nvSpPr>
          <p:spPr>
            <a:xfrm>
              <a:off x="6348807" y="2994707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  <a:latin typeface="Helvetica" pitchFamily="2" charset="0"/>
                </a:rPr>
                <a:t>Plans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CBD7341-D00D-D786-0F09-BFAA66004BC1}"/>
                </a:ext>
              </a:extLst>
            </p:cNvPr>
            <p:cNvCxnSpPr/>
            <p:nvPr/>
          </p:nvCxnSpPr>
          <p:spPr>
            <a:xfrm>
              <a:off x="5791200" y="3479800"/>
              <a:ext cx="0" cy="702733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03F5F74-371F-D150-4D95-2A61B6BC1A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48807" y="3479800"/>
              <a:ext cx="0" cy="702733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CE6B93A-1879-AAE6-629C-8118D13AF4DE}"/>
                </a:ext>
              </a:extLst>
            </p:cNvPr>
            <p:cNvSpPr txBox="1"/>
            <p:nvPr/>
          </p:nvSpPr>
          <p:spPr>
            <a:xfrm>
              <a:off x="4753650" y="4182533"/>
              <a:ext cx="2717144" cy="381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  <a:latin typeface="Helvetica" pitchFamily="2" charset="0"/>
                </a:rPr>
                <a:t>Execution platform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2C0D706-1DA8-68F9-F243-83E425FDA815}"/>
                </a:ext>
              </a:extLst>
            </p:cNvPr>
            <p:cNvSpPr txBox="1"/>
            <p:nvPr/>
          </p:nvSpPr>
          <p:spPr>
            <a:xfrm>
              <a:off x="6381222" y="3649638"/>
              <a:ext cx="10951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 err="1">
                  <a:solidFill>
                    <a:schemeClr val="tx2"/>
                  </a:solidFill>
                  <a:latin typeface="Helvetica" pitchFamily="2" charset="0"/>
                </a:rPr>
                <a:t>Percepts</a:t>
              </a:r>
              <a:endParaRPr lang="en-GB" i="1" dirty="0">
                <a:solidFill>
                  <a:schemeClr val="tx2"/>
                </a:solidFill>
                <a:latin typeface="Helvetica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F4E32CC-744E-B5F5-BF58-C998ACCDE37F}"/>
                </a:ext>
              </a:extLst>
            </p:cNvPr>
            <p:cNvSpPr txBox="1"/>
            <p:nvPr/>
          </p:nvSpPr>
          <p:spPr>
            <a:xfrm>
              <a:off x="4464207" y="3649638"/>
              <a:ext cx="13644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tx2"/>
                  </a:solidFill>
                  <a:latin typeface="Helvetica" pitchFamily="2" charset="0"/>
                </a:rPr>
                <a:t>Commands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2217E05-4B2C-CA73-5BB2-D84FB4B74293}"/>
                </a:ext>
              </a:extLst>
            </p:cNvPr>
            <p:cNvSpPr txBox="1"/>
            <p:nvPr/>
          </p:nvSpPr>
          <p:spPr>
            <a:xfrm>
              <a:off x="8940298" y="2465801"/>
              <a:ext cx="8525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4"/>
                  </a:solidFill>
                  <a:latin typeface="Helvetica" pitchFamily="2" charset="0"/>
                </a:rPr>
                <a:t>Other</a:t>
              </a:r>
            </a:p>
            <a:p>
              <a:r>
                <a:rPr lang="en-GB" dirty="0">
                  <a:solidFill>
                    <a:schemeClr val="accent4"/>
                  </a:solidFill>
                  <a:latin typeface="Helvetica" pitchFamily="2" charset="0"/>
                </a:rPr>
                <a:t>actors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81CBE3D-757A-9B36-6798-D6F17707C657}"/>
                </a:ext>
              </a:extLst>
            </p:cNvPr>
            <p:cNvSpPr txBox="1"/>
            <p:nvPr/>
          </p:nvSpPr>
          <p:spPr>
            <a:xfrm>
              <a:off x="5394642" y="5478200"/>
              <a:ext cx="1715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4"/>
                  </a:solidFill>
                  <a:latin typeface="Helvetica" pitchFamily="2" charset="0"/>
                </a:rPr>
                <a:t>External world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EB08BFB-9B2E-E8E1-7C6E-66B371A23707}"/>
                </a:ext>
              </a:extLst>
            </p:cNvPr>
            <p:cNvGrpSpPr/>
            <p:nvPr/>
          </p:nvGrpSpPr>
          <p:grpSpPr>
            <a:xfrm>
              <a:off x="5271600" y="5380561"/>
              <a:ext cx="1735395" cy="271331"/>
              <a:chOff x="5315480" y="5257798"/>
              <a:chExt cx="1735395" cy="271331"/>
            </a:xfrm>
          </p:grpSpPr>
          <p:sp>
            <p:nvSpPr>
              <p:cNvPr id="36" name="Arc 35">
                <a:extLst>
                  <a:ext uri="{FF2B5EF4-FFF2-40B4-BE49-F238E27FC236}">
                    <a16:creationId xmlns:a16="http://schemas.microsoft.com/office/drawing/2014/main" id="{0C78D916-BB60-6DFA-9B6C-FA095B8786B9}"/>
                  </a:ext>
                </a:extLst>
              </p:cNvPr>
              <p:cNvSpPr/>
              <p:nvPr/>
            </p:nvSpPr>
            <p:spPr>
              <a:xfrm>
                <a:off x="5315480" y="5257800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Helvetica" pitchFamily="2" charset="0"/>
                </a:endParaRPr>
              </a:p>
            </p:txBody>
          </p:sp>
          <p:sp>
            <p:nvSpPr>
              <p:cNvPr id="66" name="Arc 65">
                <a:extLst>
                  <a:ext uri="{FF2B5EF4-FFF2-40B4-BE49-F238E27FC236}">
                    <a16:creationId xmlns:a16="http://schemas.microsoft.com/office/drawing/2014/main" id="{B704FE40-CDE2-B930-F408-987E5A0FF6B9}"/>
                  </a:ext>
                </a:extLst>
              </p:cNvPr>
              <p:cNvSpPr/>
              <p:nvPr/>
            </p:nvSpPr>
            <p:spPr>
              <a:xfrm flipH="1">
                <a:off x="5334348" y="5257798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Helvetica" pitchFamily="2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C24FA8A-8624-65F9-6DFF-1CF428C0F4F8}"/>
                </a:ext>
              </a:extLst>
            </p:cNvPr>
            <p:cNvGrpSpPr/>
            <p:nvPr/>
          </p:nvGrpSpPr>
          <p:grpSpPr>
            <a:xfrm rot="16200000">
              <a:off x="8169256" y="2694398"/>
              <a:ext cx="1735416" cy="271341"/>
              <a:chOff x="5315486" y="5846526"/>
              <a:chExt cx="1735416" cy="271341"/>
            </a:xfrm>
          </p:grpSpPr>
          <p:sp>
            <p:nvSpPr>
              <p:cNvPr id="34" name="Arc 33">
                <a:extLst>
                  <a:ext uri="{FF2B5EF4-FFF2-40B4-BE49-F238E27FC236}">
                    <a16:creationId xmlns:a16="http://schemas.microsoft.com/office/drawing/2014/main" id="{47E65219-78B4-9456-CF68-E0C995F98E32}"/>
                  </a:ext>
                </a:extLst>
              </p:cNvPr>
              <p:cNvSpPr/>
              <p:nvPr/>
            </p:nvSpPr>
            <p:spPr>
              <a:xfrm>
                <a:off x="5315486" y="5846526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Helvetica" pitchFamily="2" charset="0"/>
                </a:endParaRPr>
              </a:p>
            </p:txBody>
          </p:sp>
          <p:sp>
            <p:nvSpPr>
              <p:cNvPr id="35" name="Arc 34">
                <a:extLst>
                  <a:ext uri="{FF2B5EF4-FFF2-40B4-BE49-F238E27FC236}">
                    <a16:creationId xmlns:a16="http://schemas.microsoft.com/office/drawing/2014/main" id="{BB69D5E2-60A6-BEB2-3907-0C555169D546}"/>
                  </a:ext>
                </a:extLst>
              </p:cNvPr>
              <p:cNvSpPr/>
              <p:nvPr/>
            </p:nvSpPr>
            <p:spPr>
              <a:xfrm flipH="1">
                <a:off x="5334375" y="5846538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Helvetica" pitchFamily="2" charset="0"/>
                </a:endParaRPr>
              </a:p>
            </p:txBody>
          </p: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AAEE015-0586-155A-8474-B0BEA9963D3B}"/>
                </a:ext>
              </a:extLst>
            </p:cNvPr>
            <p:cNvCxnSpPr>
              <a:cxnSpLocks/>
            </p:cNvCxnSpPr>
            <p:nvPr/>
          </p:nvCxnSpPr>
          <p:spPr>
            <a:xfrm>
              <a:off x="5823615" y="4571999"/>
              <a:ext cx="0" cy="795600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7651FF1-9D58-9631-EC15-7A3826170AC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81222" y="4563533"/>
              <a:ext cx="0" cy="792238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7EA3F10-CD78-C619-FA6D-D0444F747769}"/>
                </a:ext>
              </a:extLst>
            </p:cNvPr>
            <p:cNvSpPr txBox="1"/>
            <p:nvPr/>
          </p:nvSpPr>
          <p:spPr>
            <a:xfrm>
              <a:off x="6389445" y="4875590"/>
              <a:ext cx="94128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  <a:latin typeface="Helvetica" pitchFamily="2" charset="0"/>
                </a:rPr>
                <a:t>Signals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821CC95-21DC-3B1F-81D2-EE32068B9666}"/>
                </a:ext>
              </a:extLst>
            </p:cNvPr>
            <p:cNvSpPr txBox="1"/>
            <p:nvPr/>
          </p:nvSpPr>
          <p:spPr>
            <a:xfrm>
              <a:off x="4588982" y="4875590"/>
              <a:ext cx="126188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  <a:latin typeface="Helvetica" pitchFamily="2" charset="0"/>
                </a:rPr>
                <a:t>Actuations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1FCC0987-FE2F-6C2B-A226-2FD156B7B4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0796" y="3014719"/>
              <a:ext cx="1286479" cy="0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85C241F-AB36-6ABC-A4DB-ED84BA3443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0795" y="2591591"/>
              <a:ext cx="1286480" cy="0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755B057-4E38-A99A-2F0D-E16C54B359F6}"/>
                </a:ext>
              </a:extLst>
            </p:cNvPr>
            <p:cNvSpPr txBox="1"/>
            <p:nvPr/>
          </p:nvSpPr>
          <p:spPr>
            <a:xfrm>
              <a:off x="7674785" y="3068633"/>
              <a:ext cx="123623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  <a:latin typeface="Helvetica" pitchFamily="2" charset="0"/>
                </a:rPr>
                <a:t>Messages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8D6C50F-1F57-E63C-8D5F-4A68B7B1BF96}"/>
                </a:ext>
              </a:extLst>
            </p:cNvPr>
            <p:cNvSpPr txBox="1"/>
            <p:nvPr/>
          </p:nvSpPr>
          <p:spPr>
            <a:xfrm>
              <a:off x="7658219" y="2169921"/>
              <a:ext cx="126188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  <a:latin typeface="Helvetica" pitchFamily="2" charset="0"/>
                </a:rPr>
                <a:t>Objectives</a:t>
              </a:r>
            </a:p>
          </p:txBody>
        </p: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2A4BF04-E112-C678-2229-4F758A534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en-US"/>
          </a:p>
        </p:txBody>
      </p:sp>
      <p:sp>
        <p:nvSpPr>
          <p:cNvPr id="37" name="Footer Placeholder 36">
            <a:extLst>
              <a:ext uri="{FF2B5EF4-FFF2-40B4-BE49-F238E27FC236}">
                <a16:creationId xmlns:a16="http://schemas.microsoft.com/office/drawing/2014/main" id="{E2053632-655F-7E17-2804-5CD43654B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D9474001-47D4-134D-9F85-5E3462DE7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4E222-6F86-BD49-9814-DB2FFE58B7CC}" type="slidenum">
              <a:rPr lang="de-DE" altLang="de-DE" smtClean="0"/>
              <a:pPr/>
              <a:t>13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88258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Example: Service Robot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Multiple levels of abstraction</a:t>
            </a:r>
          </a:p>
          <a:p>
            <a:pPr lvl="1"/>
            <a:r>
              <a:rPr lang="en-US" dirty="0"/>
              <a:t>Higher levels: more planning</a:t>
            </a:r>
          </a:p>
          <a:p>
            <a:pPr lvl="1"/>
            <a:r>
              <a:rPr lang="en-US" dirty="0"/>
              <a:t>Lower levels: more acting</a:t>
            </a:r>
          </a:p>
          <a:p>
            <a:r>
              <a:rPr lang="en-US" dirty="0">
                <a:solidFill>
                  <a:schemeClr val="accent1"/>
                </a:solidFill>
              </a:rPr>
              <a:t>Heterogeneous reasoning</a:t>
            </a:r>
          </a:p>
          <a:p>
            <a:pPr lvl="1"/>
            <a:r>
              <a:rPr lang="en-US" dirty="0"/>
              <a:t>bring </a:t>
            </a:r>
            <a:r>
              <a:rPr lang="en-US" dirty="0">
                <a:latin typeface="Calibri"/>
                <a:cs typeface="Calibri"/>
              </a:rPr>
              <a:t>o7 </a:t>
            </a:r>
            <a:r>
              <a:rPr lang="en-US" dirty="0"/>
              <a:t>to </a:t>
            </a:r>
            <a:r>
              <a:rPr lang="en-US" dirty="0">
                <a:latin typeface="Calibri"/>
                <a:cs typeface="Calibri"/>
              </a:rPr>
              <a:t>room2</a:t>
            </a:r>
            <a:r>
              <a:rPr lang="en-US" dirty="0">
                <a:cs typeface="Times New Roman"/>
              </a:rPr>
              <a:t>: abstract steps</a:t>
            </a:r>
          </a:p>
          <a:p>
            <a:pPr lvl="1"/>
            <a:r>
              <a:rPr lang="en-US" dirty="0"/>
              <a:t>navigate to </a:t>
            </a:r>
            <a:r>
              <a:rPr lang="en-US" dirty="0">
                <a:latin typeface="Calibri" charset="0"/>
              </a:rPr>
              <a:t>room1</a:t>
            </a:r>
            <a:r>
              <a:rPr lang="en-US" dirty="0"/>
              <a:t>: path planning</a:t>
            </a:r>
          </a:p>
          <a:p>
            <a:pPr lvl="1"/>
            <a:r>
              <a:rPr lang="en-US" dirty="0"/>
              <a:t>open door: reactive</a:t>
            </a:r>
          </a:p>
          <a:p>
            <a:r>
              <a:rPr lang="en-US" dirty="0">
                <a:solidFill>
                  <a:schemeClr val="accent1"/>
                </a:solidFill>
              </a:rPr>
              <a:t>Continual online planning</a:t>
            </a:r>
          </a:p>
          <a:p>
            <a:pPr lvl="1"/>
            <a:r>
              <a:rPr lang="en-US" dirty="0"/>
              <a:t>Is </a:t>
            </a:r>
            <a:r>
              <a:rPr lang="en-US" dirty="0">
                <a:cs typeface="Calibri"/>
              </a:rPr>
              <a:t>o7</a:t>
            </a:r>
            <a:r>
              <a:rPr lang="en-US" dirty="0"/>
              <a:t> really in </a:t>
            </a:r>
            <a:r>
              <a:rPr lang="en-US" dirty="0">
                <a:cs typeface="Calibri"/>
              </a:rPr>
              <a:t>room1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What kind of door?</a:t>
            </a:r>
          </a:p>
          <a:p>
            <a:pPr lvl="1"/>
            <a:r>
              <a:rPr lang="en-US" dirty="0"/>
              <a:t>Close enough to the doorknob?</a:t>
            </a:r>
          </a:p>
          <a:p>
            <a:pPr lvl="1"/>
            <a:endParaRPr lang="en-US" dirty="0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B7784018-BDE7-424D-9600-43F4ABD183FB}"/>
              </a:ext>
            </a:extLst>
          </p:cNvPr>
          <p:cNvGrpSpPr/>
          <p:nvPr/>
        </p:nvGrpSpPr>
        <p:grpSpPr>
          <a:xfrm>
            <a:off x="7413014" y="1545101"/>
            <a:ext cx="4418661" cy="4360813"/>
            <a:chOff x="4563411" y="1683937"/>
            <a:chExt cx="4418661" cy="4360813"/>
          </a:xfrm>
        </p:grpSpPr>
        <p:sp>
          <p:nvSpPr>
            <p:cNvPr id="5" name="Content Placeholder 2"/>
            <p:cNvSpPr txBox="1">
              <a:spLocks/>
            </p:cNvSpPr>
            <p:nvPr/>
          </p:nvSpPr>
          <p:spPr>
            <a:xfrm rot="5400000">
              <a:off x="6618786" y="3681465"/>
              <a:ext cx="4360811" cy="365760"/>
            </a:xfrm>
            <a:prstGeom prst="rect">
              <a:avLst/>
            </a:prstGeom>
            <a:gradFill flip="none" rotWithShape="1">
              <a:gsLst>
                <a:gs pos="0">
                  <a:srgbClr val="FFC0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txBody>
            <a:bodyPr tIns="0" bIns="45720" anchor="ctr"/>
            <a:lstStyle>
              <a:lvl1pPr marL="288925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85000"/>
                <a:buFont typeface="Webdings" charset="2"/>
                <a:buChar char="=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630238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85000"/>
                <a:buFont typeface="Wingdings" charset="2"/>
                <a:buChar char="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971550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Lucida Grande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322388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LucidaGrande" charset="0"/>
                <a:buChar char="–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1663700" indent="-288925" algn="l" defTabSz="911225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LucidaGrande" charset="0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005013" indent="-28098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LucidaGrande" charset="0"/>
                <a:buChar char="–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346325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Times-Roman" charset="0"/>
                <a:buChar char="•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2687638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Times-Roman" charset="0"/>
                <a:buChar char="-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606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 marL="0" indent="0" algn="ctr">
                <a:buNone/>
                <a:tabLst>
                  <a:tab pos="4528800" algn="r"/>
                </a:tabLst>
              </a:pPr>
              <a:r>
                <a:rPr lang="en-US" kern="0" dirty="0">
                  <a:latin typeface="Calibri" charset="0"/>
                  <a:ea typeface="Calibri" charset="0"/>
                  <a:cs typeface="Calibri" charset="0"/>
                </a:rPr>
                <a:t>Planning	Acting</a:t>
              </a:r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86FA148C-0071-CE49-B6D2-82F07BAC666F}"/>
                </a:ext>
              </a:extLst>
            </p:cNvPr>
            <p:cNvGrpSpPr/>
            <p:nvPr/>
          </p:nvGrpSpPr>
          <p:grpSpPr>
            <a:xfrm>
              <a:off x="4563411" y="1683937"/>
              <a:ext cx="3946038" cy="4360813"/>
              <a:chOff x="3928524" y="1602568"/>
              <a:chExt cx="3946038" cy="4360813"/>
            </a:xfrm>
          </p:grpSpPr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5A35BEC3-AFD9-D142-A5EC-2F6E5FFF096C}"/>
                  </a:ext>
                </a:extLst>
              </p:cNvPr>
              <p:cNvSpPr/>
              <p:nvPr/>
            </p:nvSpPr>
            <p:spPr>
              <a:xfrm>
                <a:off x="4217155" y="2986026"/>
                <a:ext cx="3452141" cy="516297"/>
              </a:xfrm>
              <a:prstGeom prst="roundRect">
                <a:avLst/>
              </a:prstGeom>
              <a:noFill/>
              <a:ln w="12700">
                <a:solidFill>
                  <a:schemeClr val="accent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/>
              <a:p>
                <a:pPr algn="ctr"/>
                <a:endParaRPr lang="en-GB" dirty="0">
                  <a:latin typeface="Helvetica" pitchFamily="2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2733951-A2D4-9441-98C7-446659EFE4C1}"/>
                  </a:ext>
                </a:extLst>
              </p:cNvPr>
              <p:cNvSpPr txBox="1"/>
              <p:nvPr/>
            </p:nvSpPr>
            <p:spPr>
              <a:xfrm>
                <a:off x="5015569" y="1602568"/>
                <a:ext cx="1855311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normAutofit/>
              </a:bodyPr>
              <a:lstStyle/>
              <a:p>
                <a:r>
                  <a:rPr lang="en-GB" sz="1300" dirty="0">
                    <a:latin typeface="Helvetica" pitchFamily="2" charset="0"/>
                  </a:rPr>
                  <a:t>respond to user requests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A21BD0E-0F6A-0D48-A806-1DF39D6FF2CB}"/>
                  </a:ext>
                </a:extLst>
              </p:cNvPr>
              <p:cNvSpPr txBox="1"/>
              <p:nvPr/>
            </p:nvSpPr>
            <p:spPr>
              <a:xfrm>
                <a:off x="5282700" y="2246284"/>
                <a:ext cx="1333053" cy="198839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square" lIns="36000" tIns="0" rIns="0" bIns="0" rtlCol="0">
                <a:normAutofit fontScale="92500"/>
              </a:bodyPr>
              <a:lstStyle/>
              <a:p>
                <a:r>
                  <a:rPr lang="en-GB" sz="1400" dirty="0">
                    <a:latin typeface="Helvetica" pitchFamily="2" charset="0"/>
                  </a:rPr>
                  <a:t>bring </a:t>
                </a:r>
                <a:r>
                  <a:rPr lang="en-GB" sz="1400" dirty="0">
                    <a:latin typeface="Courier" pitchFamily="2" charset="0"/>
                  </a:rPr>
                  <a:t>o7</a:t>
                </a:r>
                <a:r>
                  <a:rPr lang="en-GB" sz="1400" dirty="0">
                    <a:latin typeface="Helvetica" pitchFamily="2" charset="0"/>
                  </a:rPr>
                  <a:t> to </a:t>
                </a:r>
                <a:r>
                  <a:rPr lang="en-GB" sz="1400" dirty="0">
                    <a:latin typeface="Courier" pitchFamily="2" charset="0"/>
                  </a:rPr>
                  <a:t>loc2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05C77FC-AE59-994B-899C-9EC47F3FF4EA}"/>
                  </a:ext>
                </a:extLst>
              </p:cNvPr>
              <p:cNvSpPr txBox="1"/>
              <p:nvPr/>
            </p:nvSpPr>
            <p:spPr>
              <a:xfrm>
                <a:off x="4263071" y="3030978"/>
                <a:ext cx="634272" cy="430887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>
                    <a:latin typeface="Helvetica" pitchFamily="2" charset="0"/>
                  </a:rPr>
                  <a:t>go to </a:t>
                </a:r>
              </a:p>
              <a:p>
                <a:pPr algn="ctr"/>
                <a:r>
                  <a:rPr lang="en-GB" sz="1400" dirty="0">
                    <a:latin typeface="Helvetica" pitchFamily="2" charset="0"/>
                  </a:rPr>
                  <a:t>hallway</a:t>
                </a:r>
                <a:endParaRPr lang="en-GB" sz="1400" dirty="0">
                  <a:latin typeface="Courier" pitchFamily="2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0CA95DF-40AA-BF45-8214-8BFD14726790}"/>
                  </a:ext>
                </a:extLst>
              </p:cNvPr>
              <p:cNvSpPr txBox="1"/>
              <p:nvPr/>
            </p:nvSpPr>
            <p:spPr>
              <a:xfrm>
                <a:off x="4906276" y="3030978"/>
                <a:ext cx="762512" cy="430887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>
                    <a:latin typeface="Helvetica" pitchFamily="2" charset="0"/>
                  </a:rPr>
                  <a:t>navigate </a:t>
                </a:r>
              </a:p>
              <a:p>
                <a:pPr algn="ctr"/>
                <a:r>
                  <a:rPr lang="en-GB" sz="1400" dirty="0">
                    <a:latin typeface="Helvetica" pitchFamily="2" charset="0"/>
                  </a:rPr>
                  <a:t>to</a:t>
                </a:r>
                <a:r>
                  <a:rPr lang="en-GB" sz="1400" dirty="0">
                    <a:latin typeface="Courier" pitchFamily="2" charset="0"/>
                  </a:rPr>
                  <a:t> loc1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1A67BF5-1CB7-F447-8096-3B4D905E1535}"/>
                  </a:ext>
                </a:extLst>
              </p:cNvPr>
              <p:cNvSpPr txBox="1"/>
              <p:nvPr/>
            </p:nvSpPr>
            <p:spPr>
              <a:xfrm>
                <a:off x="5685666" y="3030978"/>
                <a:ext cx="473972" cy="430887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>
                    <a:latin typeface="Helvetica" pitchFamily="2" charset="0"/>
                  </a:rPr>
                  <a:t>fetch </a:t>
                </a:r>
              </a:p>
              <a:p>
                <a:pPr algn="ctr"/>
                <a:r>
                  <a:rPr lang="en-GB" sz="1400" dirty="0">
                    <a:latin typeface="Courier" pitchFamily="2" charset="0"/>
                  </a:rPr>
                  <a:t>o7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C408DDE-2523-CF42-9F60-E51B329ADCCF}"/>
                  </a:ext>
                </a:extLst>
              </p:cNvPr>
              <p:cNvSpPr txBox="1"/>
              <p:nvPr/>
            </p:nvSpPr>
            <p:spPr>
              <a:xfrm>
                <a:off x="6197085" y="3030978"/>
                <a:ext cx="762512" cy="430887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>
                    <a:latin typeface="Helvetica" pitchFamily="2" charset="0"/>
                  </a:rPr>
                  <a:t>navigate </a:t>
                </a:r>
              </a:p>
              <a:p>
                <a:pPr algn="ctr"/>
                <a:r>
                  <a:rPr lang="en-GB" sz="1400" dirty="0">
                    <a:latin typeface="Helvetica" pitchFamily="2" charset="0"/>
                  </a:rPr>
                  <a:t>to</a:t>
                </a:r>
                <a:r>
                  <a:rPr lang="en-GB" sz="1400" dirty="0">
                    <a:latin typeface="Courier" pitchFamily="2" charset="0"/>
                  </a:rPr>
                  <a:t> loc2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0D3939E-B8FF-F04B-8147-80E6C12D072E}"/>
                  </a:ext>
                </a:extLst>
              </p:cNvPr>
              <p:cNvSpPr txBox="1"/>
              <p:nvPr/>
            </p:nvSpPr>
            <p:spPr>
              <a:xfrm>
                <a:off x="6996840" y="3030978"/>
                <a:ext cx="613433" cy="430887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>
                    <a:latin typeface="Helvetica" pitchFamily="2" charset="0"/>
                  </a:rPr>
                  <a:t>deliver </a:t>
                </a:r>
              </a:p>
              <a:p>
                <a:pPr algn="ctr"/>
                <a:r>
                  <a:rPr lang="en-GB" sz="1400" dirty="0">
                    <a:latin typeface="Courier" pitchFamily="2" charset="0"/>
                  </a:rPr>
                  <a:t>o7</a:t>
                </a:r>
              </a:p>
            </p:txBody>
          </p:sp>
          <p:sp>
            <p:nvSpPr>
              <p:cNvPr id="20" name="Rounded Rectangle 19">
                <a:extLst>
                  <a:ext uri="{FF2B5EF4-FFF2-40B4-BE49-F238E27FC236}">
                    <a16:creationId xmlns:a16="http://schemas.microsoft.com/office/drawing/2014/main" id="{987DB500-2ABB-6B49-9CE2-10E7CDD96521}"/>
                  </a:ext>
                </a:extLst>
              </p:cNvPr>
              <p:cNvSpPr/>
              <p:nvPr/>
            </p:nvSpPr>
            <p:spPr>
              <a:xfrm>
                <a:off x="4244587" y="3970843"/>
                <a:ext cx="3494109" cy="427340"/>
              </a:xfrm>
              <a:prstGeom prst="roundRect">
                <a:avLst/>
              </a:prstGeom>
              <a:noFill/>
              <a:ln w="12700">
                <a:solidFill>
                  <a:schemeClr val="accent5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/>
              <a:p>
                <a:pPr algn="ctr"/>
                <a:endParaRPr lang="en-GB" dirty="0">
                  <a:latin typeface="Helvetica" pitchFamily="2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62436C4-25EE-C74E-B7F9-4E03BC34B243}"/>
                  </a:ext>
                </a:extLst>
              </p:cNvPr>
              <p:cNvSpPr txBox="1"/>
              <p:nvPr/>
            </p:nvSpPr>
            <p:spPr>
              <a:xfrm>
                <a:off x="4335015" y="4089832"/>
                <a:ext cx="1079907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r>
                  <a:rPr lang="en-GB" sz="1400" dirty="0">
                    <a:latin typeface="Helvetica" pitchFamily="2" charset="0"/>
                  </a:rPr>
                  <a:t>move to door</a:t>
                </a:r>
                <a:endParaRPr lang="en-GB" sz="1400" dirty="0">
                  <a:latin typeface="Courier" pitchFamily="2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AFC593B-7FC5-1144-8587-144D33355CC2}"/>
                  </a:ext>
                </a:extLst>
              </p:cNvPr>
              <p:cNvSpPr txBox="1"/>
              <p:nvPr/>
            </p:nvSpPr>
            <p:spPr>
              <a:xfrm>
                <a:off x="5404119" y="4089832"/>
                <a:ext cx="841059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r>
                  <a:rPr lang="en-GB" sz="1400" dirty="0">
                    <a:latin typeface="Helvetica" pitchFamily="2" charset="0"/>
                  </a:rPr>
                  <a:t>open door</a:t>
                </a:r>
                <a:endParaRPr lang="en-GB" sz="1400" dirty="0">
                  <a:latin typeface="Courier" pitchFamily="2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37E27BB-5033-CB4B-A64C-BEBFD67B0734}"/>
                  </a:ext>
                </a:extLst>
              </p:cNvPr>
              <p:cNvSpPr txBox="1"/>
              <p:nvPr/>
            </p:nvSpPr>
            <p:spPr>
              <a:xfrm>
                <a:off x="6852651" y="4089832"/>
                <a:ext cx="861899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r>
                  <a:rPr lang="en-GB" sz="1400" dirty="0">
                    <a:latin typeface="Helvetica" pitchFamily="2" charset="0"/>
                  </a:rPr>
                  <a:t>close door</a:t>
                </a:r>
                <a:endParaRPr lang="en-GB" sz="1400" dirty="0">
                  <a:latin typeface="Courier" pitchFamily="2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0FC7AFE-27E1-754D-ACB9-898BD3B4C9B5}"/>
                  </a:ext>
                </a:extLst>
              </p:cNvPr>
              <p:cNvSpPr txBox="1"/>
              <p:nvPr/>
            </p:nvSpPr>
            <p:spPr>
              <a:xfrm>
                <a:off x="6246622" y="4089832"/>
                <a:ext cx="582976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r>
                  <a:rPr lang="en-GB" sz="1400" dirty="0">
                    <a:latin typeface="Helvetica" pitchFamily="2" charset="0"/>
                  </a:rPr>
                  <a:t>get out</a:t>
                </a:r>
                <a:endParaRPr lang="en-GB" sz="1400" dirty="0">
                  <a:latin typeface="Courier" pitchFamily="2" charset="0"/>
                </a:endParaRP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56DB86FD-E0E3-ED43-B202-DEFDA447C4E2}"/>
                  </a:ext>
                </a:extLst>
              </p:cNvPr>
              <p:cNvCxnSpPr>
                <a:cxnSpLocks/>
                <a:stCxn id="15" idx="2"/>
              </p:cNvCxnSpPr>
              <p:nvPr/>
            </p:nvCxnSpPr>
            <p:spPr>
              <a:xfrm flipH="1">
                <a:off x="4580206" y="3461865"/>
                <a:ext cx="1" cy="593813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6DA9BAC-4C97-C94F-9920-72A16036AED6}"/>
                  </a:ext>
                </a:extLst>
              </p:cNvPr>
              <p:cNvSpPr txBox="1"/>
              <p:nvPr/>
            </p:nvSpPr>
            <p:spPr>
              <a:xfrm>
                <a:off x="3928524" y="5019218"/>
                <a:ext cx="653508" cy="86177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>
                    <a:latin typeface="Helvetica" pitchFamily="2" charset="0"/>
                  </a:rPr>
                  <a:t>identify </a:t>
                </a:r>
              </a:p>
              <a:p>
                <a:pPr algn="ctr"/>
                <a:r>
                  <a:rPr lang="en-GB" sz="1400" dirty="0">
                    <a:latin typeface="Helvetica" pitchFamily="2" charset="0"/>
                  </a:rPr>
                  <a:t>type </a:t>
                </a:r>
              </a:p>
              <a:p>
                <a:pPr algn="ctr"/>
                <a:r>
                  <a:rPr lang="en-GB" sz="1400" dirty="0">
                    <a:latin typeface="Helvetica" pitchFamily="2" charset="0"/>
                  </a:rPr>
                  <a:t>of </a:t>
                </a:r>
              </a:p>
              <a:p>
                <a:pPr algn="ctr"/>
                <a:r>
                  <a:rPr lang="en-GB" sz="1400" dirty="0">
                    <a:latin typeface="Helvetica" pitchFamily="2" charset="0"/>
                  </a:rPr>
                  <a:t>door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5B2D627-0AF5-6340-8AA5-CB1D7CD4D489}"/>
                  </a:ext>
                </a:extLst>
              </p:cNvPr>
              <p:cNvSpPr txBox="1"/>
              <p:nvPr/>
            </p:nvSpPr>
            <p:spPr>
              <a:xfrm>
                <a:off x="4580445" y="5019218"/>
                <a:ext cx="504429" cy="86177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>
                    <a:latin typeface="Helvetica" pitchFamily="2" charset="0"/>
                  </a:rPr>
                  <a:t>move</a:t>
                </a:r>
              </a:p>
              <a:p>
                <a:pPr algn="ctr"/>
                <a:r>
                  <a:rPr lang="en-GB" sz="1400" dirty="0">
                    <a:latin typeface="Helvetica" pitchFamily="2" charset="0"/>
                  </a:rPr>
                  <a:t>close </a:t>
                </a:r>
              </a:p>
              <a:p>
                <a:pPr algn="ctr"/>
                <a:r>
                  <a:rPr lang="en-GB" sz="1400" dirty="0">
                    <a:latin typeface="Helvetica" pitchFamily="2" charset="0"/>
                  </a:rPr>
                  <a:t>to </a:t>
                </a:r>
              </a:p>
              <a:p>
                <a:pPr algn="ctr"/>
                <a:r>
                  <a:rPr lang="en-GB" sz="1400" dirty="0">
                    <a:latin typeface="Helvetica" pitchFamily="2" charset="0"/>
                  </a:rPr>
                  <a:t>knob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2C36BA7-19BC-6044-8E9E-28847C7F8306}"/>
                  </a:ext>
                </a:extLst>
              </p:cNvPr>
              <p:cNvSpPr txBox="1"/>
              <p:nvPr/>
            </p:nvSpPr>
            <p:spPr>
              <a:xfrm>
                <a:off x="5066617" y="5019218"/>
                <a:ext cx="483590" cy="430887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>
                    <a:latin typeface="Helvetica" pitchFamily="2" charset="0"/>
                  </a:rPr>
                  <a:t>grasp</a:t>
                </a:r>
              </a:p>
              <a:p>
                <a:pPr algn="ctr"/>
                <a:r>
                  <a:rPr lang="en-GB" sz="1400" dirty="0">
                    <a:latin typeface="Helvetica" pitchFamily="2" charset="0"/>
                  </a:rPr>
                  <a:t>knob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DAB9C11-024B-C048-849A-F9B78E1DC618}"/>
                  </a:ext>
                </a:extLst>
              </p:cNvPr>
              <p:cNvSpPr txBox="1"/>
              <p:nvPr/>
            </p:nvSpPr>
            <p:spPr>
              <a:xfrm>
                <a:off x="5544421" y="5019218"/>
                <a:ext cx="438706" cy="430887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>
                    <a:latin typeface="Helvetica" pitchFamily="2" charset="0"/>
                  </a:rPr>
                  <a:t>turn</a:t>
                </a:r>
              </a:p>
              <a:p>
                <a:pPr algn="ctr"/>
                <a:r>
                  <a:rPr lang="en-GB" sz="1400" dirty="0">
                    <a:latin typeface="Helvetica" pitchFamily="2" charset="0"/>
                  </a:rPr>
                  <a:t>knob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BF5B676-F133-6E40-BB46-7331B8571E31}"/>
                  </a:ext>
                </a:extLst>
              </p:cNvPr>
              <p:cNvSpPr txBox="1"/>
              <p:nvPr/>
            </p:nvSpPr>
            <p:spPr>
              <a:xfrm>
                <a:off x="5987664" y="5019218"/>
                <a:ext cx="712819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>
                    <a:latin typeface="Helvetica" pitchFamily="2" charset="0"/>
                  </a:rPr>
                  <a:t>maintain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985A0EF-AB44-444F-952E-4715BB50632F}"/>
                  </a:ext>
                </a:extLst>
              </p:cNvPr>
              <p:cNvSpPr txBox="1"/>
              <p:nvPr/>
            </p:nvSpPr>
            <p:spPr>
              <a:xfrm>
                <a:off x="6000007" y="5277276"/>
                <a:ext cx="315275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>
                    <a:latin typeface="Helvetica" pitchFamily="2" charset="0"/>
                  </a:rPr>
                  <a:t>pull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4544DDF-0113-024D-8858-41DE3A6E9F09}"/>
                  </a:ext>
                </a:extLst>
              </p:cNvPr>
              <p:cNvSpPr txBox="1"/>
              <p:nvPr/>
            </p:nvSpPr>
            <p:spPr>
              <a:xfrm>
                <a:off x="6729393" y="5490492"/>
                <a:ext cx="315275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>
                    <a:latin typeface="Helvetica" pitchFamily="2" charset="0"/>
                  </a:rPr>
                  <a:t>pull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B9ECA2B-7456-014F-BD29-1C1773F4E270}"/>
                  </a:ext>
                </a:extLst>
              </p:cNvPr>
              <p:cNvSpPr txBox="1"/>
              <p:nvPr/>
            </p:nvSpPr>
            <p:spPr>
              <a:xfrm>
                <a:off x="6726133" y="5747937"/>
                <a:ext cx="632669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>
                    <a:latin typeface="Helvetica" pitchFamily="2" charset="0"/>
                  </a:rPr>
                  <a:t>monitor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DA72337E-AEED-4F4D-8687-335DA13C73D0}"/>
                  </a:ext>
                </a:extLst>
              </p:cNvPr>
              <p:cNvSpPr txBox="1"/>
              <p:nvPr/>
            </p:nvSpPr>
            <p:spPr>
              <a:xfrm>
                <a:off x="6002987" y="5535334"/>
                <a:ext cx="632669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>
                    <a:latin typeface="Helvetica" pitchFamily="2" charset="0"/>
                  </a:rPr>
                  <a:t>monitor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F315A76-5BCC-6B4E-9969-8EDBBD43E236}"/>
                  </a:ext>
                </a:extLst>
              </p:cNvPr>
              <p:cNvSpPr txBox="1"/>
              <p:nvPr/>
            </p:nvSpPr>
            <p:spPr>
              <a:xfrm>
                <a:off x="7192200" y="5019218"/>
                <a:ext cx="682362" cy="215444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>
                    <a:latin typeface="Helvetica" pitchFamily="2" charset="0"/>
                  </a:rPr>
                  <a:t>ungrasp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6FEBFEC-B8D6-F24E-A12E-039AF69CAFB2}"/>
                  </a:ext>
                </a:extLst>
              </p:cNvPr>
              <p:cNvSpPr txBox="1"/>
              <p:nvPr/>
            </p:nvSpPr>
            <p:spPr>
              <a:xfrm>
                <a:off x="6716922" y="5019218"/>
                <a:ext cx="473972" cy="430887"/>
              </a:xfrm>
              <a:prstGeom prst="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txBody>
              <a:bodyPr wrap="none" lIns="36000" tIns="0" rIns="0" bIns="0" rtlCol="0">
                <a:spAutoFit/>
              </a:bodyPr>
              <a:lstStyle/>
              <a:p>
                <a:pPr algn="ctr"/>
                <a:r>
                  <a:rPr lang="en-GB" sz="1400" dirty="0">
                    <a:latin typeface="Helvetica" pitchFamily="2" charset="0"/>
                  </a:rPr>
                  <a:t>move</a:t>
                </a:r>
              </a:p>
              <a:p>
                <a:pPr algn="ctr"/>
                <a:r>
                  <a:rPr lang="en-GB" sz="1400" dirty="0">
                    <a:latin typeface="Helvetica" pitchFamily="2" charset="0"/>
                  </a:rPr>
                  <a:t>back</a:t>
                </a:r>
              </a:p>
            </p:txBody>
          </p: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A5C018C1-923E-DD4D-9039-3B493BE2DAE9}"/>
                  </a:ext>
                </a:extLst>
              </p:cNvPr>
              <p:cNvCxnSpPr>
                <a:cxnSpLocks/>
                <a:stCxn id="13" idx="2"/>
                <a:endCxn id="14" idx="0"/>
              </p:cNvCxnSpPr>
              <p:nvPr/>
            </p:nvCxnSpPr>
            <p:spPr>
              <a:xfrm>
                <a:off x="5943225" y="1818012"/>
                <a:ext cx="6002" cy="428272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646156DF-E452-4544-81AE-1140B8CC9F51}"/>
                  </a:ext>
                </a:extLst>
              </p:cNvPr>
              <p:cNvCxnSpPr>
                <a:cxnSpLocks/>
                <a:stCxn id="13" idx="2"/>
                <a:endCxn id="40" idx="0"/>
              </p:cNvCxnSpPr>
              <p:nvPr/>
            </p:nvCxnSpPr>
            <p:spPr>
              <a:xfrm flipH="1">
                <a:off x="5053130" y="1818012"/>
                <a:ext cx="890095" cy="428272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73CA96A2-6098-D548-8509-9B4817A39C75}"/>
                  </a:ext>
                </a:extLst>
              </p:cNvPr>
              <p:cNvCxnSpPr>
                <a:cxnSpLocks/>
                <a:stCxn id="13" idx="2"/>
                <a:endCxn id="41" idx="0"/>
              </p:cNvCxnSpPr>
              <p:nvPr/>
            </p:nvCxnSpPr>
            <p:spPr>
              <a:xfrm>
                <a:off x="5943225" y="1818012"/>
                <a:ext cx="902085" cy="433566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037F124-FC47-3F4C-B52E-C471833E68FA}"/>
                  </a:ext>
                </a:extLst>
              </p:cNvPr>
              <p:cNvSpPr txBox="1"/>
              <p:nvPr/>
            </p:nvSpPr>
            <p:spPr>
              <a:xfrm>
                <a:off x="4881448" y="2246284"/>
                <a:ext cx="343364" cy="276999"/>
              </a:xfrm>
              <a:prstGeom prst="rect">
                <a:avLst/>
              </a:prstGeom>
              <a:noFill/>
            </p:spPr>
            <p:txBody>
              <a:bodyPr wrap="square" lIns="36000" tIns="0" rIns="0" bIns="0" rtlCol="0">
                <a:spAutoFit/>
              </a:bodyPr>
              <a:lstStyle/>
              <a:p>
                <a:r>
                  <a:rPr lang="en-GB" dirty="0">
                    <a:solidFill>
                      <a:schemeClr val="accent5"/>
                    </a:solidFill>
                    <a:latin typeface="Helvetica" pitchFamily="2" charset="0"/>
                  </a:rPr>
                  <a:t>…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A9DEC9A-9443-D44A-A568-FEE82DB2C30B}"/>
                  </a:ext>
                </a:extLst>
              </p:cNvPr>
              <p:cNvSpPr txBox="1"/>
              <p:nvPr/>
            </p:nvSpPr>
            <p:spPr>
              <a:xfrm>
                <a:off x="6673628" y="2251578"/>
                <a:ext cx="343364" cy="276999"/>
              </a:xfrm>
              <a:prstGeom prst="rect">
                <a:avLst/>
              </a:prstGeom>
              <a:noFill/>
            </p:spPr>
            <p:txBody>
              <a:bodyPr wrap="square" lIns="36000" tIns="0" rIns="0" bIns="0" rtlCol="0">
                <a:spAutoFit/>
              </a:bodyPr>
              <a:lstStyle/>
              <a:p>
                <a:r>
                  <a:rPr lang="en-GB" dirty="0">
                    <a:solidFill>
                      <a:schemeClr val="accent5"/>
                    </a:solidFill>
                    <a:latin typeface="Helvetica" pitchFamily="2" charset="0"/>
                  </a:rPr>
                  <a:t>…</a:t>
                </a:r>
              </a:p>
            </p:txBody>
          </p: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1AEAE875-3EA9-0445-A6EC-50679C4C7D5A}"/>
                  </a:ext>
                </a:extLst>
              </p:cNvPr>
              <p:cNvCxnSpPr>
                <a:cxnSpLocks/>
                <a:stCxn id="16" idx="2"/>
                <a:endCxn id="44" idx="1"/>
              </p:cNvCxnSpPr>
              <p:nvPr/>
            </p:nvCxnSpPr>
            <p:spPr>
              <a:xfrm flipH="1">
                <a:off x="5098928" y="3461865"/>
                <a:ext cx="188604" cy="342755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D4CBF7C7-BBA4-B940-8A51-2CE64DD23A45}"/>
                  </a:ext>
                </a:extLst>
              </p:cNvPr>
              <p:cNvCxnSpPr>
                <a:cxnSpLocks/>
                <a:stCxn id="16" idx="2"/>
                <a:endCxn id="44" idx="3"/>
              </p:cNvCxnSpPr>
              <p:nvPr/>
            </p:nvCxnSpPr>
            <p:spPr>
              <a:xfrm>
                <a:off x="5287532" y="3461865"/>
                <a:ext cx="154760" cy="342755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34B85E3E-3F5C-E94D-BE56-276A62B2763E}"/>
                  </a:ext>
                </a:extLst>
              </p:cNvPr>
              <p:cNvSpPr txBox="1"/>
              <p:nvPr/>
            </p:nvSpPr>
            <p:spPr>
              <a:xfrm>
                <a:off x="5098928" y="3666120"/>
                <a:ext cx="343364" cy="276999"/>
              </a:xfrm>
              <a:prstGeom prst="rect">
                <a:avLst/>
              </a:prstGeom>
              <a:noFill/>
            </p:spPr>
            <p:txBody>
              <a:bodyPr wrap="square" lIns="36000" tIns="0" rIns="0" bIns="0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accent5"/>
                    </a:solidFill>
                    <a:latin typeface="Helvetica" pitchFamily="2" charset="0"/>
                  </a:rPr>
                  <a:t>…</a:t>
                </a:r>
              </a:p>
            </p:txBody>
          </p: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5C143BAB-F9E1-AA4D-BC81-5C6898B8FD81}"/>
                  </a:ext>
                </a:extLst>
              </p:cNvPr>
              <p:cNvCxnSpPr>
                <a:cxnSpLocks/>
                <a:stCxn id="22" idx="2"/>
                <a:endCxn id="27" idx="0"/>
              </p:cNvCxnSpPr>
              <p:nvPr/>
            </p:nvCxnSpPr>
            <p:spPr>
              <a:xfrm flipH="1">
                <a:off x="4832660" y="4305276"/>
                <a:ext cx="991989" cy="713942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76B90BF1-B6E2-B141-9BF7-558515773B04}"/>
                  </a:ext>
                </a:extLst>
              </p:cNvPr>
              <p:cNvCxnSpPr>
                <a:cxnSpLocks/>
                <a:stCxn id="22" idx="2"/>
                <a:endCxn id="26" idx="0"/>
              </p:cNvCxnSpPr>
              <p:nvPr/>
            </p:nvCxnSpPr>
            <p:spPr>
              <a:xfrm flipH="1">
                <a:off x="4255278" y="4305276"/>
                <a:ext cx="1569371" cy="713942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44137FA5-CE15-2142-9883-B3BC7DD1A0BC}"/>
                  </a:ext>
                </a:extLst>
              </p:cNvPr>
              <p:cNvCxnSpPr>
                <a:cxnSpLocks/>
                <a:stCxn id="22" idx="2"/>
                <a:endCxn id="28" idx="0"/>
              </p:cNvCxnSpPr>
              <p:nvPr/>
            </p:nvCxnSpPr>
            <p:spPr>
              <a:xfrm flipH="1">
                <a:off x="5308412" y="4305276"/>
                <a:ext cx="516237" cy="713942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F2761B0A-FC8F-5A4D-98A0-4C59A834E1D3}"/>
                  </a:ext>
                </a:extLst>
              </p:cNvPr>
              <p:cNvCxnSpPr>
                <a:cxnSpLocks/>
                <a:stCxn id="22" idx="2"/>
                <a:endCxn id="36" idx="0"/>
              </p:cNvCxnSpPr>
              <p:nvPr/>
            </p:nvCxnSpPr>
            <p:spPr>
              <a:xfrm>
                <a:off x="5824649" y="4305276"/>
                <a:ext cx="1129259" cy="713942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2D218CE8-77DE-4146-80D7-FB36B7945033}"/>
                  </a:ext>
                </a:extLst>
              </p:cNvPr>
              <p:cNvCxnSpPr>
                <a:cxnSpLocks/>
                <a:stCxn id="22" idx="2"/>
                <a:endCxn id="30" idx="0"/>
              </p:cNvCxnSpPr>
              <p:nvPr/>
            </p:nvCxnSpPr>
            <p:spPr>
              <a:xfrm>
                <a:off x="5824649" y="4305276"/>
                <a:ext cx="519425" cy="713942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8A8DB8FB-3E61-104C-BC36-D95B16C18941}"/>
                  </a:ext>
                </a:extLst>
              </p:cNvPr>
              <p:cNvCxnSpPr>
                <a:cxnSpLocks/>
                <a:stCxn id="22" idx="2"/>
                <a:endCxn id="35" idx="0"/>
              </p:cNvCxnSpPr>
              <p:nvPr/>
            </p:nvCxnSpPr>
            <p:spPr>
              <a:xfrm>
                <a:off x="5824649" y="4305276"/>
                <a:ext cx="1708732" cy="713942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90B29C07-BBD8-E446-B53E-366EBA5E9E76}"/>
                  </a:ext>
                </a:extLst>
              </p:cNvPr>
              <p:cNvCxnSpPr>
                <a:cxnSpLocks/>
                <a:stCxn id="22" idx="2"/>
                <a:endCxn id="29" idx="0"/>
              </p:cNvCxnSpPr>
              <p:nvPr/>
            </p:nvCxnSpPr>
            <p:spPr>
              <a:xfrm flipH="1">
                <a:off x="5763774" y="4305276"/>
                <a:ext cx="60875" cy="713942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AA55A396-3635-D441-AFA4-87326B675E94}"/>
                  </a:ext>
                </a:extLst>
              </p:cNvPr>
              <p:cNvSpPr/>
              <p:nvPr/>
            </p:nvSpPr>
            <p:spPr>
              <a:xfrm>
                <a:off x="5204516" y="3624050"/>
                <a:ext cx="168166" cy="48179"/>
              </a:xfrm>
              <a:custGeom>
                <a:avLst/>
                <a:gdLst>
                  <a:gd name="connsiteX0" fmla="*/ 0 w 168166"/>
                  <a:gd name="connsiteY0" fmla="*/ 0 h 48179"/>
                  <a:gd name="connsiteX1" fmla="*/ 78828 w 168166"/>
                  <a:gd name="connsiteY1" fmla="*/ 47297 h 48179"/>
                  <a:gd name="connsiteX2" fmla="*/ 168166 w 168166"/>
                  <a:gd name="connsiteY2" fmla="*/ 26276 h 48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166" h="48179">
                    <a:moveTo>
                      <a:pt x="0" y="0"/>
                    </a:moveTo>
                    <a:cubicBezTo>
                      <a:pt x="25400" y="21459"/>
                      <a:pt x="50800" y="42918"/>
                      <a:pt x="78828" y="47297"/>
                    </a:cubicBezTo>
                    <a:cubicBezTo>
                      <a:pt x="106856" y="51676"/>
                      <a:pt x="137511" y="38976"/>
                      <a:pt x="168166" y="26276"/>
                    </a:cubicBezTo>
                  </a:path>
                </a:pathLst>
              </a:custGeom>
              <a:no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/>
              <a:p>
                <a:pPr algn="ctr"/>
                <a:endParaRPr lang="en-GB" dirty="0">
                  <a:latin typeface="Helvetica" pitchFamily="2" charset="0"/>
                </a:endParaRPr>
              </a:p>
            </p:txBody>
          </p: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7C70EB5E-6E80-E246-8AB6-8846FF40A40C}"/>
                  </a:ext>
                </a:extLst>
              </p:cNvPr>
              <p:cNvCxnSpPr>
                <a:cxnSpLocks/>
                <a:endCxn id="55" idx="1"/>
              </p:cNvCxnSpPr>
              <p:nvPr/>
            </p:nvCxnSpPr>
            <p:spPr>
              <a:xfrm flipH="1">
                <a:off x="5721829" y="3451415"/>
                <a:ext cx="188606" cy="350438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D2786475-FB09-FD44-A50F-45ACEA1358BA}"/>
                  </a:ext>
                </a:extLst>
              </p:cNvPr>
              <p:cNvCxnSpPr>
                <a:cxnSpLocks/>
                <a:endCxn id="55" idx="3"/>
              </p:cNvCxnSpPr>
              <p:nvPr/>
            </p:nvCxnSpPr>
            <p:spPr>
              <a:xfrm>
                <a:off x="5910434" y="3451415"/>
                <a:ext cx="154759" cy="350438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60AF452A-6ED3-E342-909F-EB4B13D86283}"/>
                  </a:ext>
                </a:extLst>
              </p:cNvPr>
              <p:cNvSpPr txBox="1"/>
              <p:nvPr/>
            </p:nvSpPr>
            <p:spPr>
              <a:xfrm>
                <a:off x="5721829" y="3663353"/>
                <a:ext cx="343364" cy="276999"/>
              </a:xfrm>
              <a:prstGeom prst="rect">
                <a:avLst/>
              </a:prstGeom>
              <a:noFill/>
            </p:spPr>
            <p:txBody>
              <a:bodyPr wrap="square" lIns="36000" tIns="0" rIns="0" bIns="0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accent5"/>
                    </a:solidFill>
                    <a:latin typeface="Helvetica" pitchFamily="2" charset="0"/>
                  </a:rPr>
                  <a:t>…</a:t>
                </a:r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DBAE8A23-77C1-B749-BDEE-E2721B5F8BFB}"/>
                  </a:ext>
                </a:extLst>
              </p:cNvPr>
              <p:cNvSpPr/>
              <p:nvPr/>
            </p:nvSpPr>
            <p:spPr>
              <a:xfrm>
                <a:off x="5829435" y="3613876"/>
                <a:ext cx="168166" cy="48179"/>
              </a:xfrm>
              <a:custGeom>
                <a:avLst/>
                <a:gdLst>
                  <a:gd name="connsiteX0" fmla="*/ 0 w 168166"/>
                  <a:gd name="connsiteY0" fmla="*/ 0 h 48179"/>
                  <a:gd name="connsiteX1" fmla="*/ 78828 w 168166"/>
                  <a:gd name="connsiteY1" fmla="*/ 47297 h 48179"/>
                  <a:gd name="connsiteX2" fmla="*/ 168166 w 168166"/>
                  <a:gd name="connsiteY2" fmla="*/ 26276 h 48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166" h="48179">
                    <a:moveTo>
                      <a:pt x="0" y="0"/>
                    </a:moveTo>
                    <a:cubicBezTo>
                      <a:pt x="25400" y="21459"/>
                      <a:pt x="50800" y="42918"/>
                      <a:pt x="78828" y="47297"/>
                    </a:cubicBezTo>
                    <a:cubicBezTo>
                      <a:pt x="106856" y="51676"/>
                      <a:pt x="137511" y="38976"/>
                      <a:pt x="168166" y="26276"/>
                    </a:cubicBezTo>
                  </a:path>
                </a:pathLst>
              </a:custGeom>
              <a:no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/>
              <a:p>
                <a:pPr algn="ctr"/>
                <a:endParaRPr lang="en-GB" dirty="0">
                  <a:latin typeface="Helvetica" pitchFamily="2" charset="0"/>
                </a:endParaRPr>
              </a:p>
            </p:txBody>
          </p: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91BF556C-5D4C-B844-BCBE-0764BCE41EB2}"/>
                  </a:ext>
                </a:extLst>
              </p:cNvPr>
              <p:cNvCxnSpPr>
                <a:cxnSpLocks/>
                <a:endCxn id="59" idx="1"/>
              </p:cNvCxnSpPr>
              <p:nvPr/>
            </p:nvCxnSpPr>
            <p:spPr>
              <a:xfrm flipH="1">
                <a:off x="6392350" y="3448831"/>
                <a:ext cx="188606" cy="350438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:a16="http://schemas.microsoft.com/office/drawing/2014/main" id="{0D761A12-0078-EB4C-9702-F5071EF26E3F}"/>
                  </a:ext>
                </a:extLst>
              </p:cNvPr>
              <p:cNvCxnSpPr>
                <a:cxnSpLocks/>
                <a:endCxn id="59" idx="3"/>
              </p:cNvCxnSpPr>
              <p:nvPr/>
            </p:nvCxnSpPr>
            <p:spPr>
              <a:xfrm>
                <a:off x="6580955" y="3448831"/>
                <a:ext cx="154759" cy="350438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313A7663-F320-6E41-A716-B0A9B4F3401A}"/>
                  </a:ext>
                </a:extLst>
              </p:cNvPr>
              <p:cNvSpPr txBox="1"/>
              <p:nvPr/>
            </p:nvSpPr>
            <p:spPr>
              <a:xfrm>
                <a:off x="6392350" y="3660769"/>
                <a:ext cx="343364" cy="276999"/>
              </a:xfrm>
              <a:prstGeom prst="rect">
                <a:avLst/>
              </a:prstGeom>
              <a:noFill/>
            </p:spPr>
            <p:txBody>
              <a:bodyPr wrap="square" lIns="36000" tIns="0" rIns="0" bIns="0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accent5"/>
                    </a:solidFill>
                    <a:latin typeface="Helvetica" pitchFamily="2" charset="0"/>
                  </a:rPr>
                  <a:t>…</a:t>
                </a:r>
              </a:p>
            </p:txBody>
          </p:sp>
          <p:sp>
            <p:nvSpPr>
              <p:cNvPr id="60" name="Freeform 59">
                <a:extLst>
                  <a:ext uri="{FF2B5EF4-FFF2-40B4-BE49-F238E27FC236}">
                    <a16:creationId xmlns:a16="http://schemas.microsoft.com/office/drawing/2014/main" id="{143CDF0B-0567-7D44-8FF2-6A9065E86852}"/>
                  </a:ext>
                </a:extLst>
              </p:cNvPr>
              <p:cNvSpPr/>
              <p:nvPr/>
            </p:nvSpPr>
            <p:spPr>
              <a:xfrm>
                <a:off x="6490168" y="3619763"/>
                <a:ext cx="168166" cy="48179"/>
              </a:xfrm>
              <a:custGeom>
                <a:avLst/>
                <a:gdLst>
                  <a:gd name="connsiteX0" fmla="*/ 0 w 168166"/>
                  <a:gd name="connsiteY0" fmla="*/ 0 h 48179"/>
                  <a:gd name="connsiteX1" fmla="*/ 78828 w 168166"/>
                  <a:gd name="connsiteY1" fmla="*/ 47297 h 48179"/>
                  <a:gd name="connsiteX2" fmla="*/ 168166 w 168166"/>
                  <a:gd name="connsiteY2" fmla="*/ 26276 h 48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166" h="48179">
                    <a:moveTo>
                      <a:pt x="0" y="0"/>
                    </a:moveTo>
                    <a:cubicBezTo>
                      <a:pt x="25400" y="21459"/>
                      <a:pt x="50800" y="42918"/>
                      <a:pt x="78828" y="47297"/>
                    </a:cubicBezTo>
                    <a:cubicBezTo>
                      <a:pt x="106856" y="51676"/>
                      <a:pt x="137511" y="38976"/>
                      <a:pt x="168166" y="26276"/>
                    </a:cubicBezTo>
                  </a:path>
                </a:pathLst>
              </a:custGeom>
              <a:no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/>
              <a:p>
                <a:pPr algn="ctr"/>
                <a:endParaRPr lang="en-GB" dirty="0">
                  <a:latin typeface="Helvetica" pitchFamily="2" charset="0"/>
                </a:endParaRPr>
              </a:p>
            </p:txBody>
          </p: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A03BACD6-C3E6-4D4F-895E-F8FF1D9E8379}"/>
                  </a:ext>
                </a:extLst>
              </p:cNvPr>
              <p:cNvCxnSpPr>
                <a:cxnSpLocks/>
                <a:endCxn id="63" idx="1"/>
              </p:cNvCxnSpPr>
              <p:nvPr/>
            </p:nvCxnSpPr>
            <p:spPr>
              <a:xfrm flipH="1">
                <a:off x="7130463" y="3448831"/>
                <a:ext cx="188606" cy="350438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AC43BA96-1D2B-4F42-994B-73EBD30A3376}"/>
                  </a:ext>
                </a:extLst>
              </p:cNvPr>
              <p:cNvCxnSpPr>
                <a:cxnSpLocks/>
                <a:endCxn id="63" idx="3"/>
              </p:cNvCxnSpPr>
              <p:nvPr/>
            </p:nvCxnSpPr>
            <p:spPr>
              <a:xfrm>
                <a:off x="7319068" y="3448831"/>
                <a:ext cx="154759" cy="350438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6B0994DF-34A5-C641-92F9-64BC775B04FE}"/>
                  </a:ext>
                </a:extLst>
              </p:cNvPr>
              <p:cNvSpPr txBox="1"/>
              <p:nvPr/>
            </p:nvSpPr>
            <p:spPr>
              <a:xfrm>
                <a:off x="7130463" y="3660769"/>
                <a:ext cx="343364" cy="276999"/>
              </a:xfrm>
              <a:prstGeom prst="rect">
                <a:avLst/>
              </a:prstGeom>
              <a:noFill/>
            </p:spPr>
            <p:txBody>
              <a:bodyPr wrap="square" lIns="36000" tIns="0" rIns="0" bIns="0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accent5"/>
                    </a:solidFill>
                    <a:latin typeface="Helvetica" pitchFamily="2" charset="0"/>
                  </a:rPr>
                  <a:t>…</a:t>
                </a:r>
              </a:p>
            </p:txBody>
          </p:sp>
          <p:sp>
            <p:nvSpPr>
              <p:cNvPr id="64" name="Freeform 63">
                <a:extLst>
                  <a:ext uri="{FF2B5EF4-FFF2-40B4-BE49-F238E27FC236}">
                    <a16:creationId xmlns:a16="http://schemas.microsoft.com/office/drawing/2014/main" id="{6A1C5AF3-0DD9-FC44-A272-EB17D59AED01}"/>
                  </a:ext>
                </a:extLst>
              </p:cNvPr>
              <p:cNvSpPr/>
              <p:nvPr/>
            </p:nvSpPr>
            <p:spPr>
              <a:xfrm>
                <a:off x="7228282" y="3618338"/>
                <a:ext cx="168166" cy="48179"/>
              </a:xfrm>
              <a:custGeom>
                <a:avLst/>
                <a:gdLst>
                  <a:gd name="connsiteX0" fmla="*/ 0 w 168166"/>
                  <a:gd name="connsiteY0" fmla="*/ 0 h 48179"/>
                  <a:gd name="connsiteX1" fmla="*/ 78828 w 168166"/>
                  <a:gd name="connsiteY1" fmla="*/ 47297 h 48179"/>
                  <a:gd name="connsiteX2" fmla="*/ 168166 w 168166"/>
                  <a:gd name="connsiteY2" fmla="*/ 26276 h 48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166" h="48179">
                    <a:moveTo>
                      <a:pt x="0" y="0"/>
                    </a:moveTo>
                    <a:cubicBezTo>
                      <a:pt x="25400" y="21459"/>
                      <a:pt x="50800" y="42918"/>
                      <a:pt x="78828" y="47297"/>
                    </a:cubicBezTo>
                    <a:cubicBezTo>
                      <a:pt x="106856" y="51676"/>
                      <a:pt x="137511" y="38976"/>
                      <a:pt x="168166" y="26276"/>
                    </a:cubicBezTo>
                  </a:path>
                </a:pathLst>
              </a:custGeom>
              <a:no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/>
              <a:p>
                <a:pPr algn="ctr"/>
                <a:endParaRPr lang="en-GB" dirty="0">
                  <a:latin typeface="Helvetica" pitchFamily="2" charset="0"/>
                </a:endParaRPr>
              </a:p>
            </p:txBody>
          </p: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029228B4-70BB-A847-95A7-3D8C9E4F2C38}"/>
                  </a:ext>
                </a:extLst>
              </p:cNvPr>
              <p:cNvCxnSpPr>
                <a:cxnSpLocks/>
                <a:endCxn id="67" idx="1"/>
              </p:cNvCxnSpPr>
              <p:nvPr/>
            </p:nvCxnSpPr>
            <p:spPr>
              <a:xfrm flipH="1">
                <a:off x="4244587" y="4309356"/>
                <a:ext cx="188606" cy="350438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0395D850-ACD7-9B4B-8AE7-C96013CAC716}"/>
                  </a:ext>
                </a:extLst>
              </p:cNvPr>
              <p:cNvCxnSpPr>
                <a:cxnSpLocks/>
                <a:endCxn id="67" idx="3"/>
              </p:cNvCxnSpPr>
              <p:nvPr/>
            </p:nvCxnSpPr>
            <p:spPr>
              <a:xfrm>
                <a:off x="4433192" y="4309356"/>
                <a:ext cx="154759" cy="350438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4926C929-4ED3-9946-A504-760772773C2A}"/>
                  </a:ext>
                </a:extLst>
              </p:cNvPr>
              <p:cNvSpPr txBox="1"/>
              <p:nvPr/>
            </p:nvSpPr>
            <p:spPr>
              <a:xfrm>
                <a:off x="4244587" y="4521294"/>
                <a:ext cx="343364" cy="276999"/>
              </a:xfrm>
              <a:prstGeom prst="rect">
                <a:avLst/>
              </a:prstGeom>
              <a:noFill/>
            </p:spPr>
            <p:txBody>
              <a:bodyPr wrap="square" lIns="36000" tIns="0" rIns="0" bIns="0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accent5"/>
                    </a:solidFill>
                    <a:latin typeface="Helvetica" pitchFamily="2" charset="0"/>
                  </a:rPr>
                  <a:t>…</a:t>
                </a:r>
              </a:p>
            </p:txBody>
          </p:sp>
          <p:sp>
            <p:nvSpPr>
              <p:cNvPr id="68" name="Freeform 67">
                <a:extLst>
                  <a:ext uri="{FF2B5EF4-FFF2-40B4-BE49-F238E27FC236}">
                    <a16:creationId xmlns:a16="http://schemas.microsoft.com/office/drawing/2014/main" id="{1799DC36-DBFB-C043-A7FD-504A49322130}"/>
                  </a:ext>
                </a:extLst>
              </p:cNvPr>
              <p:cNvSpPr/>
              <p:nvPr/>
            </p:nvSpPr>
            <p:spPr>
              <a:xfrm>
                <a:off x="4351374" y="4452672"/>
                <a:ext cx="168166" cy="48179"/>
              </a:xfrm>
              <a:custGeom>
                <a:avLst/>
                <a:gdLst>
                  <a:gd name="connsiteX0" fmla="*/ 0 w 168166"/>
                  <a:gd name="connsiteY0" fmla="*/ 0 h 48179"/>
                  <a:gd name="connsiteX1" fmla="*/ 78828 w 168166"/>
                  <a:gd name="connsiteY1" fmla="*/ 47297 h 48179"/>
                  <a:gd name="connsiteX2" fmla="*/ 168166 w 168166"/>
                  <a:gd name="connsiteY2" fmla="*/ 26276 h 48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166" h="48179">
                    <a:moveTo>
                      <a:pt x="0" y="0"/>
                    </a:moveTo>
                    <a:cubicBezTo>
                      <a:pt x="25400" y="21459"/>
                      <a:pt x="50800" y="42918"/>
                      <a:pt x="78828" y="47297"/>
                    </a:cubicBezTo>
                    <a:cubicBezTo>
                      <a:pt x="106856" y="51676"/>
                      <a:pt x="137511" y="38976"/>
                      <a:pt x="168166" y="26276"/>
                    </a:cubicBezTo>
                  </a:path>
                </a:pathLst>
              </a:custGeom>
              <a:no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/>
              <a:p>
                <a:pPr algn="ctr"/>
                <a:endParaRPr lang="en-GB" dirty="0">
                  <a:latin typeface="Helvetica" pitchFamily="2" charset="0"/>
                </a:endParaRPr>
              </a:p>
            </p:txBody>
          </p: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25D0E5CF-DCA9-704C-A81B-05C931A490E5}"/>
                  </a:ext>
                </a:extLst>
              </p:cNvPr>
              <p:cNvCxnSpPr>
                <a:cxnSpLocks/>
                <a:stCxn id="71" idx="0"/>
                <a:endCxn id="71" idx="1"/>
              </p:cNvCxnSpPr>
              <p:nvPr/>
            </p:nvCxnSpPr>
            <p:spPr>
              <a:xfrm flipH="1">
                <a:off x="6568332" y="4309356"/>
                <a:ext cx="171682" cy="138500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224B3E50-C6BD-C84D-B5D5-0D03B302713E}"/>
                  </a:ext>
                </a:extLst>
              </p:cNvPr>
              <p:cNvCxnSpPr>
                <a:cxnSpLocks/>
                <a:stCxn id="71" idx="0"/>
                <a:endCxn id="71" idx="3"/>
              </p:cNvCxnSpPr>
              <p:nvPr/>
            </p:nvCxnSpPr>
            <p:spPr>
              <a:xfrm>
                <a:off x="6740014" y="4309356"/>
                <a:ext cx="171682" cy="138500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4F43888-D62A-7F40-956A-28D4409F803F}"/>
                  </a:ext>
                </a:extLst>
              </p:cNvPr>
              <p:cNvSpPr txBox="1"/>
              <p:nvPr/>
            </p:nvSpPr>
            <p:spPr>
              <a:xfrm>
                <a:off x="6568332" y="4309356"/>
                <a:ext cx="343364" cy="276999"/>
              </a:xfrm>
              <a:prstGeom prst="rect">
                <a:avLst/>
              </a:prstGeom>
              <a:noFill/>
            </p:spPr>
            <p:txBody>
              <a:bodyPr wrap="square" lIns="36000" tIns="0" rIns="0" bIns="0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accent5"/>
                    </a:solidFill>
                    <a:latin typeface="Helvetica" pitchFamily="2" charset="0"/>
                  </a:rPr>
                  <a:t>…</a:t>
                </a:r>
              </a:p>
            </p:txBody>
          </p:sp>
          <p:sp>
            <p:nvSpPr>
              <p:cNvPr id="72" name="Freeform 71">
                <a:extLst>
                  <a:ext uri="{FF2B5EF4-FFF2-40B4-BE49-F238E27FC236}">
                    <a16:creationId xmlns:a16="http://schemas.microsoft.com/office/drawing/2014/main" id="{7088347C-A91C-C945-A375-90FC5B576563}"/>
                  </a:ext>
                </a:extLst>
              </p:cNvPr>
              <p:cNvSpPr/>
              <p:nvPr/>
            </p:nvSpPr>
            <p:spPr>
              <a:xfrm>
                <a:off x="6638156" y="4386952"/>
                <a:ext cx="168166" cy="48179"/>
              </a:xfrm>
              <a:custGeom>
                <a:avLst/>
                <a:gdLst>
                  <a:gd name="connsiteX0" fmla="*/ 0 w 168166"/>
                  <a:gd name="connsiteY0" fmla="*/ 0 h 48179"/>
                  <a:gd name="connsiteX1" fmla="*/ 78828 w 168166"/>
                  <a:gd name="connsiteY1" fmla="*/ 47297 h 48179"/>
                  <a:gd name="connsiteX2" fmla="*/ 168166 w 168166"/>
                  <a:gd name="connsiteY2" fmla="*/ 26276 h 48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166" h="48179">
                    <a:moveTo>
                      <a:pt x="0" y="0"/>
                    </a:moveTo>
                    <a:cubicBezTo>
                      <a:pt x="25400" y="21459"/>
                      <a:pt x="50800" y="42918"/>
                      <a:pt x="78828" y="47297"/>
                    </a:cubicBezTo>
                    <a:cubicBezTo>
                      <a:pt x="106856" y="51676"/>
                      <a:pt x="137511" y="38976"/>
                      <a:pt x="168166" y="26276"/>
                    </a:cubicBezTo>
                  </a:path>
                </a:pathLst>
              </a:custGeom>
              <a:no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/>
              <a:p>
                <a:pPr algn="ctr"/>
                <a:endParaRPr lang="en-GB" dirty="0">
                  <a:latin typeface="Helvetica" pitchFamily="2" charset="0"/>
                </a:endParaRPr>
              </a:p>
            </p:txBody>
          </p: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1EBFFE39-4C19-734C-98C3-4DA241AFA8D7}"/>
                  </a:ext>
                </a:extLst>
              </p:cNvPr>
              <p:cNvCxnSpPr>
                <a:cxnSpLocks/>
                <a:stCxn id="23" idx="2"/>
                <a:endCxn id="75" idx="1"/>
              </p:cNvCxnSpPr>
              <p:nvPr/>
            </p:nvCxnSpPr>
            <p:spPr>
              <a:xfrm flipH="1">
                <a:off x="7082545" y="4305276"/>
                <a:ext cx="201056" cy="327894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DAC6C07B-3D60-3540-A4FE-A76012790E4B}"/>
                  </a:ext>
                </a:extLst>
              </p:cNvPr>
              <p:cNvCxnSpPr>
                <a:cxnSpLocks/>
                <a:stCxn id="23" idx="2"/>
                <a:endCxn id="75" idx="3"/>
              </p:cNvCxnSpPr>
              <p:nvPr/>
            </p:nvCxnSpPr>
            <p:spPr>
              <a:xfrm>
                <a:off x="7283601" y="4305276"/>
                <a:ext cx="142308" cy="327894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6EA1B363-F0B9-384F-8411-01F9DFD6CD11}"/>
                  </a:ext>
                </a:extLst>
              </p:cNvPr>
              <p:cNvSpPr txBox="1"/>
              <p:nvPr/>
            </p:nvSpPr>
            <p:spPr>
              <a:xfrm>
                <a:off x="7082545" y="4494670"/>
                <a:ext cx="343364" cy="276999"/>
              </a:xfrm>
              <a:prstGeom prst="rect">
                <a:avLst/>
              </a:prstGeom>
              <a:noFill/>
            </p:spPr>
            <p:txBody>
              <a:bodyPr wrap="square" lIns="36000" tIns="0" rIns="0" bIns="0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accent5"/>
                    </a:solidFill>
                    <a:latin typeface="Helvetica" pitchFamily="2" charset="0"/>
                  </a:rPr>
                  <a:t>…</a:t>
                </a:r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6B86BACC-6D77-174B-AB0A-96E18139FBB7}"/>
                  </a:ext>
                </a:extLst>
              </p:cNvPr>
              <p:cNvSpPr/>
              <p:nvPr/>
            </p:nvSpPr>
            <p:spPr>
              <a:xfrm>
                <a:off x="7181458" y="4457725"/>
                <a:ext cx="168166" cy="48179"/>
              </a:xfrm>
              <a:custGeom>
                <a:avLst/>
                <a:gdLst>
                  <a:gd name="connsiteX0" fmla="*/ 0 w 168166"/>
                  <a:gd name="connsiteY0" fmla="*/ 0 h 48179"/>
                  <a:gd name="connsiteX1" fmla="*/ 78828 w 168166"/>
                  <a:gd name="connsiteY1" fmla="*/ 47297 h 48179"/>
                  <a:gd name="connsiteX2" fmla="*/ 168166 w 168166"/>
                  <a:gd name="connsiteY2" fmla="*/ 26276 h 48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166" h="48179">
                    <a:moveTo>
                      <a:pt x="0" y="0"/>
                    </a:moveTo>
                    <a:cubicBezTo>
                      <a:pt x="25400" y="21459"/>
                      <a:pt x="50800" y="42918"/>
                      <a:pt x="78828" y="47297"/>
                    </a:cubicBezTo>
                    <a:cubicBezTo>
                      <a:pt x="106856" y="51676"/>
                      <a:pt x="137511" y="38976"/>
                      <a:pt x="168166" y="26276"/>
                    </a:cubicBezTo>
                  </a:path>
                </a:pathLst>
              </a:custGeom>
              <a:noFill/>
              <a:ln w="1270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/>
              <a:p>
                <a:pPr algn="ctr"/>
                <a:endParaRPr lang="en-GB" dirty="0">
                  <a:latin typeface="Helvetica" pitchFamily="2" charset="0"/>
                </a:endParaRPr>
              </a:p>
            </p:txBody>
          </p:sp>
          <p:sp>
            <p:nvSpPr>
              <p:cNvPr id="77" name="Freeform 76">
                <a:extLst>
                  <a:ext uri="{FF2B5EF4-FFF2-40B4-BE49-F238E27FC236}">
                    <a16:creationId xmlns:a16="http://schemas.microsoft.com/office/drawing/2014/main" id="{8B9B21B6-3F29-CA45-914C-7E1E5CB9893B}"/>
                  </a:ext>
                </a:extLst>
              </p:cNvPr>
              <p:cNvSpPr/>
              <p:nvPr/>
            </p:nvSpPr>
            <p:spPr>
              <a:xfrm>
                <a:off x="5561266" y="2002463"/>
                <a:ext cx="750136" cy="76656"/>
              </a:xfrm>
              <a:custGeom>
                <a:avLst/>
                <a:gdLst>
                  <a:gd name="connsiteX0" fmla="*/ 0 w 750136"/>
                  <a:gd name="connsiteY0" fmla="*/ 0 h 76656"/>
                  <a:gd name="connsiteX1" fmla="*/ 383281 w 750136"/>
                  <a:gd name="connsiteY1" fmla="*/ 76656 h 76656"/>
                  <a:gd name="connsiteX2" fmla="*/ 750136 w 750136"/>
                  <a:gd name="connsiteY2" fmla="*/ 0 h 76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0136" h="76656">
                    <a:moveTo>
                      <a:pt x="0" y="0"/>
                    </a:moveTo>
                    <a:cubicBezTo>
                      <a:pt x="129129" y="38328"/>
                      <a:pt x="258258" y="76656"/>
                      <a:pt x="383281" y="76656"/>
                    </a:cubicBezTo>
                    <a:cubicBezTo>
                      <a:pt x="508304" y="76656"/>
                      <a:pt x="629220" y="38328"/>
                      <a:pt x="750136" y="0"/>
                    </a:cubicBezTo>
                  </a:path>
                </a:pathLst>
              </a:cu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/>
              <a:p>
                <a:pPr algn="ctr"/>
                <a:endParaRPr lang="en-GB" dirty="0">
                  <a:latin typeface="Helvetica" pitchFamily="2" charset="0"/>
                </a:endParaRPr>
              </a:p>
            </p:txBody>
          </p: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10166F52-6121-FC41-98AF-71CE59A897A0}"/>
                  </a:ext>
                </a:extLst>
              </p:cNvPr>
              <p:cNvSpPr/>
              <p:nvPr/>
            </p:nvSpPr>
            <p:spPr>
              <a:xfrm>
                <a:off x="5160305" y="4597788"/>
                <a:ext cx="1489322" cy="240918"/>
              </a:xfrm>
              <a:custGeom>
                <a:avLst/>
                <a:gdLst>
                  <a:gd name="connsiteX0" fmla="*/ 0 w 1489322"/>
                  <a:gd name="connsiteY0" fmla="*/ 0 h 240918"/>
                  <a:gd name="connsiteX1" fmla="*/ 251870 w 1489322"/>
                  <a:gd name="connsiteY1" fmla="*/ 142361 h 240918"/>
                  <a:gd name="connsiteX2" fmla="*/ 547545 w 1489322"/>
                  <a:gd name="connsiteY2" fmla="*/ 229968 h 240918"/>
                  <a:gd name="connsiteX3" fmla="*/ 996531 w 1489322"/>
                  <a:gd name="connsiteY3" fmla="*/ 229968 h 240918"/>
                  <a:gd name="connsiteX4" fmla="*/ 1325058 w 1489322"/>
                  <a:gd name="connsiteY4" fmla="*/ 142361 h 240918"/>
                  <a:gd name="connsiteX5" fmla="*/ 1489322 w 1489322"/>
                  <a:gd name="connsiteY5" fmla="*/ 49279 h 240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9322" h="240918">
                    <a:moveTo>
                      <a:pt x="0" y="0"/>
                    </a:moveTo>
                    <a:cubicBezTo>
                      <a:pt x="80306" y="52016"/>
                      <a:pt x="160613" y="104033"/>
                      <a:pt x="251870" y="142361"/>
                    </a:cubicBezTo>
                    <a:cubicBezTo>
                      <a:pt x="343127" y="180689"/>
                      <a:pt x="423435" y="215367"/>
                      <a:pt x="547545" y="229968"/>
                    </a:cubicBezTo>
                    <a:cubicBezTo>
                      <a:pt x="671655" y="244569"/>
                      <a:pt x="866946" y="244569"/>
                      <a:pt x="996531" y="229968"/>
                    </a:cubicBezTo>
                    <a:cubicBezTo>
                      <a:pt x="1126116" y="215367"/>
                      <a:pt x="1242926" y="172476"/>
                      <a:pt x="1325058" y="142361"/>
                    </a:cubicBezTo>
                    <a:cubicBezTo>
                      <a:pt x="1407190" y="112246"/>
                      <a:pt x="1448256" y="80762"/>
                      <a:pt x="1489322" y="49279"/>
                    </a:cubicBezTo>
                  </a:path>
                </a:pathLst>
              </a:cu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0" rIns="0" bIns="0" rtlCol="0" anchor="ctr"/>
              <a:lstStyle/>
              <a:p>
                <a:pPr algn="ctr"/>
                <a:endParaRPr lang="en-GB" dirty="0">
                  <a:latin typeface="Helvetica" pitchFamily="2" charset="0"/>
                </a:endParaRPr>
              </a:p>
            </p:txBody>
          </p:sp>
          <p:cxnSp>
            <p:nvCxnSpPr>
              <p:cNvPr id="79" name="Straight Arrow Connector 78">
                <a:extLst>
                  <a:ext uri="{FF2B5EF4-FFF2-40B4-BE49-F238E27FC236}">
                    <a16:creationId xmlns:a16="http://schemas.microsoft.com/office/drawing/2014/main" id="{2D58D39D-826A-A04F-A355-FC1B0D126223}"/>
                  </a:ext>
                </a:extLst>
              </p:cNvPr>
              <p:cNvCxnSpPr>
                <a:cxnSpLocks/>
                <a:stCxn id="14" idx="2"/>
                <a:endCxn id="12" idx="0"/>
              </p:cNvCxnSpPr>
              <p:nvPr/>
            </p:nvCxnSpPr>
            <p:spPr>
              <a:xfrm flipH="1">
                <a:off x="5943226" y="2445123"/>
                <a:ext cx="6001" cy="540903"/>
              </a:xfrm>
              <a:prstGeom prst="straightConnector1">
                <a:avLst/>
              </a:prstGeom>
              <a:ln w="12700">
                <a:solidFill>
                  <a:schemeClr val="accent5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B07AA37-554E-7E79-BEB0-D3AB951D4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A485B48-F594-A469-170D-C670EECD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Marcel Gehrke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0A54AF1-7A76-E6A6-8CFF-DA8E8AF83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12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Example: Harbour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41363"/>
            <a:ext cx="6740377" cy="4575746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Importing/exporting cars</a:t>
            </a:r>
          </a:p>
          <a:p>
            <a:pPr lvl="1"/>
            <a:r>
              <a:rPr lang="en-GB" dirty="0"/>
              <a:t>Based on Bremen Harbour</a:t>
            </a:r>
          </a:p>
          <a:p>
            <a:r>
              <a:rPr lang="en-GB" dirty="0">
                <a:solidFill>
                  <a:schemeClr val="accent1"/>
                </a:solidFill>
              </a:rPr>
              <a:t>Multiple levels of abstraction</a:t>
            </a:r>
          </a:p>
          <a:p>
            <a:pPr lvl="1"/>
            <a:r>
              <a:rPr lang="en-GB" dirty="0"/>
              <a:t>Reflect physical </a:t>
            </a:r>
            <a:br>
              <a:rPr lang="en-GB" dirty="0"/>
            </a:br>
            <a:r>
              <a:rPr lang="en-GB" dirty="0"/>
              <a:t>organization of harbour</a:t>
            </a:r>
          </a:p>
          <a:p>
            <a:r>
              <a:rPr lang="en-GB" dirty="0">
                <a:solidFill>
                  <a:schemeClr val="accent1"/>
                </a:solidFill>
              </a:rPr>
              <a:t>Heterogeneous reasoning</a:t>
            </a:r>
          </a:p>
          <a:p>
            <a:pPr lvl="1"/>
            <a:r>
              <a:rPr lang="en-GB" dirty="0"/>
              <a:t>Different components work in different ways</a:t>
            </a:r>
          </a:p>
          <a:p>
            <a:pPr lvl="1"/>
            <a:r>
              <a:rPr lang="en-GB" dirty="0"/>
              <a:t>Online synthesis of automata to control their interactions</a:t>
            </a:r>
          </a:p>
          <a:p>
            <a:r>
              <a:rPr lang="en-GB" dirty="0">
                <a:solidFill>
                  <a:schemeClr val="accent1"/>
                </a:solidFill>
              </a:rPr>
              <a:t>Continual online planning</a:t>
            </a:r>
          </a:p>
          <a:p>
            <a:pPr lvl="1"/>
            <a:r>
              <a:rPr lang="en-GB" dirty="0"/>
              <a:t>Top level can be planned offline</a:t>
            </a:r>
          </a:p>
          <a:p>
            <a:pPr lvl="1"/>
            <a:r>
              <a:rPr lang="en-GB" dirty="0"/>
              <a:t>The rest is online, based </a:t>
            </a:r>
            <a:br>
              <a:rPr lang="en-GB" dirty="0"/>
            </a:br>
            <a:r>
              <a:rPr lang="en-GB" dirty="0"/>
              <a:t>on current conditions</a:t>
            </a:r>
          </a:p>
        </p:txBody>
      </p: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5EA25F69-0D52-7F4A-8FA3-E6BD91D33937}"/>
              </a:ext>
            </a:extLst>
          </p:cNvPr>
          <p:cNvGrpSpPr/>
          <p:nvPr/>
        </p:nvGrpSpPr>
        <p:grpSpPr>
          <a:xfrm>
            <a:off x="7479828" y="1529707"/>
            <a:ext cx="4351847" cy="4370433"/>
            <a:chOff x="4630225" y="1683137"/>
            <a:chExt cx="4351847" cy="4370433"/>
          </a:xfrm>
        </p:grpSpPr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8E851439-9558-6441-9E39-397AC4AE33EC}"/>
                </a:ext>
              </a:extLst>
            </p:cNvPr>
            <p:cNvSpPr txBox="1">
              <a:spLocks/>
            </p:cNvSpPr>
            <p:nvPr/>
          </p:nvSpPr>
          <p:spPr>
            <a:xfrm rot="5400000">
              <a:off x="6618786" y="3681465"/>
              <a:ext cx="4360811" cy="365760"/>
            </a:xfrm>
            <a:prstGeom prst="rect">
              <a:avLst/>
            </a:prstGeom>
            <a:gradFill flip="none" rotWithShape="1">
              <a:gsLst>
                <a:gs pos="0">
                  <a:srgbClr val="FFC000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txBody>
            <a:bodyPr tIns="0" bIns="45720" anchor="ctr"/>
            <a:lstStyle>
              <a:lvl1pPr marL="288925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85000"/>
                <a:buFont typeface="Webdings" charset="2"/>
                <a:buChar char="=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  <a:cs typeface="ＭＳ Ｐゴシック" charset="-128"/>
                </a:defRPr>
              </a:lvl1pPr>
              <a:lvl2pPr marL="630238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85000"/>
                <a:buFont typeface="Wingdings" charset="2"/>
                <a:buChar char="Ø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2pPr>
              <a:lvl3pPr marL="971550" indent="-280988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Lucida Grande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3pPr>
              <a:lvl4pPr marL="1322388" indent="-288925" algn="l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LucidaGrande" charset="0"/>
                <a:buChar char="–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4pPr>
              <a:lvl5pPr marL="1663700" indent="-288925" algn="l" defTabSz="911225" rtl="0" eaLnBrk="1" fontAlgn="base" hangingPunct="1">
                <a:spcBef>
                  <a:spcPts val="6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LucidaGrande" charset="0"/>
                <a:buChar char="•"/>
                <a:tabLst/>
                <a:defRPr sz="20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5pPr>
              <a:lvl6pPr marL="2005013" indent="-280988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LucidaGrande" charset="0"/>
                <a:buChar char="–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6pPr>
              <a:lvl7pPr marL="2346325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95000"/>
                <a:buFont typeface="Times-Roman" charset="0"/>
                <a:buChar char="•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7pPr>
              <a:lvl8pPr marL="2687638" indent="-2794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SzPct val="100000"/>
                <a:buFont typeface="Times-Roman" charset="0"/>
                <a:buChar char="-"/>
                <a:tabLst/>
                <a:defRPr sz="2000" baseline="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8pPr>
              <a:lvl9pPr marL="3606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Times" charset="0"/>
                <a:buChar char="-"/>
                <a:defRPr sz="2400">
                  <a:solidFill>
                    <a:schemeClr val="tx1"/>
                  </a:solidFill>
                  <a:latin typeface="+mn-lt"/>
                  <a:ea typeface="ＭＳ Ｐゴシック" charset="-128"/>
                </a:defRPr>
              </a:lvl9pPr>
            </a:lstStyle>
            <a:p>
              <a:pPr marL="0" indent="0" algn="ctr">
                <a:buNone/>
                <a:tabLst>
                  <a:tab pos="4528800" algn="r"/>
                </a:tabLst>
              </a:pPr>
              <a:r>
                <a:rPr lang="en-US" kern="0" dirty="0">
                  <a:latin typeface="Calibri" charset="0"/>
                  <a:ea typeface="Calibri" charset="0"/>
                  <a:cs typeface="Calibri" charset="0"/>
                </a:rPr>
                <a:t>Planning	Acting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F939A0BE-EF0B-7D44-BFF6-D8E32C0B843F}"/>
                </a:ext>
              </a:extLst>
            </p:cNvPr>
            <p:cNvSpPr/>
            <p:nvPr/>
          </p:nvSpPr>
          <p:spPr>
            <a:xfrm>
              <a:off x="4630225" y="2246140"/>
              <a:ext cx="3906155" cy="364583"/>
            </a:xfrm>
            <a:prstGeom prst="roundRect">
              <a:avLst/>
            </a:prstGeom>
            <a:noFill/>
            <a:ln w="12700">
              <a:solidFill>
                <a:schemeClr val="accent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 dirty="0">
                <a:latin typeface="Helvetica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AE2E73F-2CF6-CD41-8E43-14D9A6F39DE4}"/>
                </a:ext>
              </a:extLst>
            </p:cNvPr>
            <p:cNvSpPr txBox="1"/>
            <p:nvPr/>
          </p:nvSpPr>
          <p:spPr>
            <a:xfrm>
              <a:off x="5555139" y="1683137"/>
              <a:ext cx="2224451" cy="2154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r>
                <a:rPr lang="en-GB" sz="1400" dirty="0">
                  <a:latin typeface="Helvetica" pitchFamily="2" charset="0"/>
                </a:rPr>
                <a:t>manage incoming shipment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F1414FD-14C8-5A4F-87E0-CB0EA9973D50}"/>
                </a:ext>
              </a:extLst>
            </p:cNvPr>
            <p:cNvSpPr txBox="1"/>
            <p:nvPr/>
          </p:nvSpPr>
          <p:spPr>
            <a:xfrm>
              <a:off x="4651493" y="2331369"/>
              <a:ext cx="573358" cy="2154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pPr algn="ctr"/>
              <a:r>
                <a:rPr lang="en-GB" sz="1400" dirty="0">
                  <a:latin typeface="Helvetica" pitchFamily="2" charset="0"/>
                </a:rPr>
                <a:t>unload</a:t>
              </a:r>
              <a:endParaRPr lang="en-GB" sz="1400" dirty="0">
                <a:latin typeface="Courier" pitchFamily="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44B9FFE-117A-C247-8DE4-C47198DBB829}"/>
                </a:ext>
              </a:extLst>
            </p:cNvPr>
            <p:cNvSpPr txBox="1"/>
            <p:nvPr/>
          </p:nvSpPr>
          <p:spPr>
            <a:xfrm>
              <a:off x="5238418" y="2331369"/>
              <a:ext cx="613433" cy="2154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pPr algn="ctr"/>
              <a:r>
                <a:rPr lang="en-GB" sz="1400" dirty="0">
                  <a:latin typeface="Helvetica" pitchFamily="2" charset="0"/>
                </a:rPr>
                <a:t>unpack</a:t>
              </a:r>
              <a:endParaRPr lang="en-GB" sz="1400" dirty="0">
                <a:latin typeface="Courier" pitchFamily="2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87151F0-86CB-AE4D-A5B6-D424FD048089}"/>
                </a:ext>
              </a:extLst>
            </p:cNvPr>
            <p:cNvSpPr txBox="1"/>
            <p:nvPr/>
          </p:nvSpPr>
          <p:spPr>
            <a:xfrm>
              <a:off x="5862949" y="2331369"/>
              <a:ext cx="433897" cy="2154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pPr algn="ctr"/>
              <a:r>
                <a:rPr lang="en-GB" sz="1400" dirty="0">
                  <a:latin typeface="Helvetica" pitchFamily="2" charset="0"/>
                </a:rPr>
                <a:t>store</a:t>
              </a:r>
              <a:endParaRPr lang="en-GB" sz="1400" dirty="0">
                <a:latin typeface="Courier" pitchFamily="2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7415DA6-8628-624C-868B-0635973F0E34}"/>
                </a:ext>
              </a:extLst>
            </p:cNvPr>
            <p:cNvSpPr txBox="1"/>
            <p:nvPr/>
          </p:nvSpPr>
          <p:spPr>
            <a:xfrm>
              <a:off x="6319588" y="2331369"/>
              <a:ext cx="921210" cy="2154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pPr algn="ctr"/>
              <a:r>
                <a:rPr lang="en-GB" sz="1400" dirty="0">
                  <a:latin typeface="Helvetica" pitchFamily="2" charset="0"/>
                </a:rPr>
                <a:t>await order</a:t>
              </a:r>
              <a:endParaRPr lang="en-GB" sz="1400" dirty="0">
                <a:latin typeface="Courier" pitchFamily="2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F7A1E11-74CD-BC44-B27D-5B8937174B05}"/>
                </a:ext>
              </a:extLst>
            </p:cNvPr>
            <p:cNvSpPr txBox="1"/>
            <p:nvPr/>
          </p:nvSpPr>
          <p:spPr>
            <a:xfrm>
              <a:off x="7257509" y="2331369"/>
              <a:ext cx="651906" cy="2154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pPr algn="ctr"/>
              <a:r>
                <a:rPr lang="en-GB" sz="1400" dirty="0">
                  <a:latin typeface="Helvetica" pitchFamily="2" charset="0"/>
                </a:rPr>
                <a:t>prepare</a:t>
              </a:r>
              <a:endParaRPr lang="en-GB" sz="1400" dirty="0">
                <a:latin typeface="Courier" pitchFamily="2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31205BA-5087-8049-B016-DA87A882D0B5}"/>
                </a:ext>
              </a:extLst>
            </p:cNvPr>
            <p:cNvSpPr txBox="1"/>
            <p:nvPr/>
          </p:nvSpPr>
          <p:spPr>
            <a:xfrm>
              <a:off x="4632258" y="3614595"/>
              <a:ext cx="921210" cy="430887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pPr algn="ctr"/>
              <a:r>
                <a:rPr lang="en-GB" sz="1400" dirty="0">
                  <a:latin typeface="Helvetica" pitchFamily="2" charset="0"/>
                </a:rPr>
                <a:t>registration</a:t>
              </a:r>
            </a:p>
            <a:p>
              <a:pPr algn="ctr"/>
              <a:r>
                <a:rPr lang="en-GB" sz="1400" dirty="0">
                  <a:latin typeface="Helvetica" pitchFamily="2" charset="0"/>
                </a:rPr>
                <a:t>manager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B404179-2A88-4F41-A7B9-2BA10A916FAA}"/>
                </a:ext>
              </a:extLst>
            </p:cNvPr>
            <p:cNvSpPr txBox="1"/>
            <p:nvPr/>
          </p:nvSpPr>
          <p:spPr>
            <a:xfrm>
              <a:off x="5716990" y="3616265"/>
              <a:ext cx="871452" cy="1152000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 anchor="ctr">
              <a:noAutofit/>
            </a:bodyPr>
            <a:lstStyle/>
            <a:p>
              <a:pPr algn="ctr"/>
              <a:r>
                <a:rPr lang="en-GB" sz="1400" dirty="0">
                  <a:latin typeface="Helvetica" pitchFamily="2" charset="0"/>
                </a:rPr>
                <a:t>storage</a:t>
              </a:r>
            </a:p>
            <a:p>
              <a:pPr algn="ctr"/>
              <a:r>
                <a:rPr lang="en-GB" sz="1400" dirty="0">
                  <a:latin typeface="Helvetica" pitchFamily="2" charset="0"/>
                </a:rPr>
                <a:t>assignment</a:t>
              </a:r>
            </a:p>
            <a:p>
              <a:pPr algn="ctr"/>
              <a:r>
                <a:rPr lang="en-GB" sz="1400" dirty="0">
                  <a:latin typeface="Helvetica" pitchFamily="2" charset="0"/>
                </a:rPr>
                <a:t>manager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7438D87-1878-0C47-9417-F979C62EA57E}"/>
                </a:ext>
              </a:extLst>
            </p:cNvPr>
            <p:cNvSpPr txBox="1"/>
            <p:nvPr/>
          </p:nvSpPr>
          <p:spPr>
            <a:xfrm>
              <a:off x="6768848" y="3617003"/>
              <a:ext cx="1945144" cy="2154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r>
                <a:rPr lang="en-GB" sz="1400" dirty="0">
                  <a:latin typeface="Helvetica" pitchFamily="2" charset="0"/>
                </a:rPr>
                <a:t>storage area A manager</a:t>
              </a:r>
              <a:endParaRPr lang="en-GB" sz="1400" dirty="0">
                <a:latin typeface="Courier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CED5281-143B-3241-9B16-415D1C260335}"/>
                </a:ext>
              </a:extLst>
            </p:cNvPr>
            <p:cNvSpPr txBox="1"/>
            <p:nvPr/>
          </p:nvSpPr>
          <p:spPr>
            <a:xfrm>
              <a:off x="6071947" y="5143206"/>
              <a:ext cx="736864" cy="430887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pPr algn="ctr"/>
              <a:r>
                <a:rPr lang="en-GB" sz="1400" dirty="0">
                  <a:latin typeface="Helvetica" pitchFamily="2" charset="0"/>
                </a:rPr>
                <a:t>booking</a:t>
              </a:r>
            </a:p>
            <a:p>
              <a:pPr algn="ctr"/>
              <a:r>
                <a:rPr lang="en-GB" sz="1400" dirty="0">
                  <a:latin typeface="Helvetica" pitchFamily="2" charset="0"/>
                </a:rPr>
                <a:t>manager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0C919BB-1974-CA42-8AEB-0E2FE47B0476}"/>
                </a:ext>
              </a:extLst>
            </p:cNvPr>
            <p:cNvSpPr txBox="1"/>
            <p:nvPr/>
          </p:nvSpPr>
          <p:spPr>
            <a:xfrm>
              <a:off x="6723736" y="4348026"/>
              <a:ext cx="1039831" cy="430887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pPr algn="ctr"/>
              <a:r>
                <a:rPr lang="en-GB" sz="1400" dirty="0">
                  <a:latin typeface="Helvetica" pitchFamily="2" charset="0"/>
                </a:rPr>
                <a:t>storage area</a:t>
              </a:r>
            </a:p>
            <a:p>
              <a:pPr algn="ctr"/>
              <a:r>
                <a:rPr lang="en-GB" sz="1400" dirty="0">
                  <a:latin typeface="Helvetica" pitchFamily="2" charset="0"/>
                </a:rPr>
                <a:t>C manager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4A98272-29FF-E540-AB03-85005CB25ACF}"/>
                </a:ext>
              </a:extLst>
            </p:cNvPr>
            <p:cNvSpPr txBox="1"/>
            <p:nvPr/>
          </p:nvSpPr>
          <p:spPr>
            <a:xfrm>
              <a:off x="7682197" y="5137413"/>
              <a:ext cx="736864" cy="430887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pPr algn="ctr"/>
              <a:r>
                <a:rPr lang="en-GB" sz="1400" dirty="0">
                  <a:latin typeface="Helvetica" pitchFamily="2" charset="0"/>
                </a:rPr>
                <a:t>release</a:t>
              </a:r>
            </a:p>
            <a:p>
              <a:pPr algn="ctr"/>
              <a:r>
                <a:rPr lang="en-GB" sz="1400" dirty="0">
                  <a:latin typeface="Helvetica" pitchFamily="2" charset="0"/>
                </a:rPr>
                <a:t>manager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62AE0D6-08FF-9E43-BA28-492ABE51D5FA}"/>
                </a:ext>
              </a:extLst>
            </p:cNvPr>
            <p:cNvSpPr txBox="1"/>
            <p:nvPr/>
          </p:nvSpPr>
          <p:spPr>
            <a:xfrm>
              <a:off x="6817969" y="5137413"/>
              <a:ext cx="852281" cy="2154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pPr algn="ctr"/>
              <a:r>
                <a:rPr lang="en-GB" sz="1400" dirty="0">
                  <a:latin typeface="Helvetica" pitchFamily="2" charset="0"/>
                </a:rPr>
                <a:t>navigation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763A6338-21B0-FB43-AAE3-9A5F0AAAB535}"/>
                </a:ext>
              </a:extLst>
            </p:cNvPr>
            <p:cNvCxnSpPr>
              <a:cxnSpLocks/>
              <a:stCxn id="23" idx="2"/>
              <a:endCxn id="51" idx="1"/>
            </p:cNvCxnSpPr>
            <p:nvPr/>
          </p:nvCxnSpPr>
          <p:spPr>
            <a:xfrm flipH="1">
              <a:off x="5366027" y="2546813"/>
              <a:ext cx="179108" cy="350813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F0061C74-CA91-DA48-9D43-4E673285AA2F}"/>
                </a:ext>
              </a:extLst>
            </p:cNvPr>
            <p:cNvCxnSpPr>
              <a:cxnSpLocks/>
              <a:stCxn id="23" idx="2"/>
              <a:endCxn id="51" idx="3"/>
            </p:cNvCxnSpPr>
            <p:nvPr/>
          </p:nvCxnSpPr>
          <p:spPr>
            <a:xfrm>
              <a:off x="5545135" y="2546813"/>
              <a:ext cx="164256" cy="350813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3EDBA7E-605B-DE45-A21B-CD367555130B}"/>
                </a:ext>
              </a:extLst>
            </p:cNvPr>
            <p:cNvSpPr txBox="1"/>
            <p:nvPr/>
          </p:nvSpPr>
          <p:spPr>
            <a:xfrm>
              <a:off x="5366027" y="2759126"/>
              <a:ext cx="343364" cy="276999"/>
            </a:xfrm>
            <a:prstGeom prst="rect">
              <a:avLst/>
            </a:prstGeom>
            <a:noFill/>
          </p:spPr>
          <p:txBody>
            <a:bodyPr wrap="square" lIns="3600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/>
                  </a:solidFill>
                  <a:latin typeface="Helvetica" pitchFamily="2" charset="0"/>
                </a:rPr>
                <a:t>…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97179125-B0DA-004A-90DA-2F43E310FB28}"/>
                </a:ext>
              </a:extLst>
            </p:cNvPr>
            <p:cNvCxnSpPr>
              <a:cxnSpLocks/>
              <a:stCxn id="24" idx="2"/>
              <a:endCxn id="29" idx="0"/>
            </p:cNvCxnSpPr>
            <p:nvPr/>
          </p:nvCxnSpPr>
          <p:spPr>
            <a:xfrm>
              <a:off x="6079898" y="2546813"/>
              <a:ext cx="72818" cy="1069452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3203DD8F-8017-B143-A19A-341C15781047}"/>
                </a:ext>
              </a:extLst>
            </p:cNvPr>
            <p:cNvCxnSpPr>
              <a:cxnSpLocks/>
              <a:stCxn id="24" idx="2"/>
              <a:endCxn id="28" idx="0"/>
            </p:cNvCxnSpPr>
            <p:nvPr/>
          </p:nvCxnSpPr>
          <p:spPr>
            <a:xfrm flipH="1">
              <a:off x="5092863" y="2546813"/>
              <a:ext cx="987035" cy="1067782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3D01D1C9-BB39-704E-909B-24B3A60B193D}"/>
                </a:ext>
              </a:extLst>
            </p:cNvPr>
            <p:cNvCxnSpPr>
              <a:cxnSpLocks/>
              <a:stCxn id="24" idx="2"/>
              <a:endCxn id="31" idx="0"/>
            </p:cNvCxnSpPr>
            <p:nvPr/>
          </p:nvCxnSpPr>
          <p:spPr>
            <a:xfrm>
              <a:off x="6079898" y="2546813"/>
              <a:ext cx="1661522" cy="1070190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8D774A54-CE9C-C543-BD60-9490370EBACF}"/>
                </a:ext>
              </a:extLst>
            </p:cNvPr>
            <p:cNvCxnSpPr>
              <a:cxnSpLocks/>
              <a:stCxn id="40" idx="2"/>
              <a:endCxn id="43" idx="0"/>
            </p:cNvCxnSpPr>
            <p:nvPr/>
          </p:nvCxnSpPr>
          <p:spPr>
            <a:xfrm>
              <a:off x="7243652" y="4778913"/>
              <a:ext cx="458" cy="358500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41B862DA-08C4-0943-BB2C-B4C391E3E0AE}"/>
                </a:ext>
              </a:extLst>
            </p:cNvPr>
            <p:cNvCxnSpPr>
              <a:cxnSpLocks/>
              <a:stCxn id="40" idx="2"/>
              <a:endCxn id="39" idx="0"/>
            </p:cNvCxnSpPr>
            <p:nvPr/>
          </p:nvCxnSpPr>
          <p:spPr>
            <a:xfrm flipH="1">
              <a:off x="6440379" y="4778913"/>
              <a:ext cx="803273" cy="364293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CBC701F8-5373-1649-B405-73673F3D9401}"/>
                </a:ext>
              </a:extLst>
            </p:cNvPr>
            <p:cNvCxnSpPr>
              <a:cxnSpLocks/>
              <a:stCxn id="40" idx="2"/>
              <a:endCxn id="42" idx="0"/>
            </p:cNvCxnSpPr>
            <p:nvPr/>
          </p:nvCxnSpPr>
          <p:spPr>
            <a:xfrm>
              <a:off x="7243652" y="4778913"/>
              <a:ext cx="806977" cy="358500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40E005AE-5FCC-9F4A-980A-DA152A2EFDB4}"/>
                </a:ext>
              </a:extLst>
            </p:cNvPr>
            <p:cNvSpPr/>
            <p:nvPr/>
          </p:nvSpPr>
          <p:spPr>
            <a:xfrm>
              <a:off x="5471615" y="2717056"/>
              <a:ext cx="168166" cy="48179"/>
            </a:xfrm>
            <a:custGeom>
              <a:avLst/>
              <a:gdLst>
                <a:gd name="connsiteX0" fmla="*/ 0 w 168166"/>
                <a:gd name="connsiteY0" fmla="*/ 0 h 48179"/>
                <a:gd name="connsiteX1" fmla="*/ 78828 w 168166"/>
                <a:gd name="connsiteY1" fmla="*/ 47297 h 48179"/>
                <a:gd name="connsiteX2" fmla="*/ 168166 w 168166"/>
                <a:gd name="connsiteY2" fmla="*/ 26276 h 4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48179">
                  <a:moveTo>
                    <a:pt x="0" y="0"/>
                  </a:moveTo>
                  <a:cubicBezTo>
                    <a:pt x="25400" y="21459"/>
                    <a:pt x="50800" y="42918"/>
                    <a:pt x="78828" y="47297"/>
                  </a:cubicBezTo>
                  <a:cubicBezTo>
                    <a:pt x="106856" y="51676"/>
                    <a:pt x="137511" y="38976"/>
                    <a:pt x="168166" y="26276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 dirty="0">
                <a:latin typeface="Helvetica" pitchFamily="2" charset="0"/>
              </a:endParaRP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BAED1FCE-96D5-1C49-9466-3F4831616823}"/>
                </a:ext>
              </a:extLst>
            </p:cNvPr>
            <p:cNvCxnSpPr>
              <a:cxnSpLocks/>
              <a:endCxn id="62" idx="1"/>
            </p:cNvCxnSpPr>
            <p:nvPr/>
          </p:nvCxnSpPr>
          <p:spPr>
            <a:xfrm flipH="1">
              <a:off x="6581880" y="2536880"/>
              <a:ext cx="188606" cy="35043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F22A7BB5-4CAF-CA4F-B157-5EFC31E39AED}"/>
                </a:ext>
              </a:extLst>
            </p:cNvPr>
            <p:cNvCxnSpPr>
              <a:cxnSpLocks/>
              <a:endCxn id="62" idx="3"/>
            </p:cNvCxnSpPr>
            <p:nvPr/>
          </p:nvCxnSpPr>
          <p:spPr>
            <a:xfrm>
              <a:off x="6770485" y="2536880"/>
              <a:ext cx="154759" cy="35043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FFEE484-6B3D-5A44-88B4-425E41446894}"/>
                </a:ext>
              </a:extLst>
            </p:cNvPr>
            <p:cNvSpPr txBox="1"/>
            <p:nvPr/>
          </p:nvSpPr>
          <p:spPr>
            <a:xfrm>
              <a:off x="6581880" y="2748818"/>
              <a:ext cx="343364" cy="276999"/>
            </a:xfrm>
            <a:prstGeom prst="rect">
              <a:avLst/>
            </a:prstGeom>
            <a:noFill/>
          </p:spPr>
          <p:txBody>
            <a:bodyPr wrap="square" lIns="3600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/>
                  </a:solidFill>
                  <a:latin typeface="Helvetica" pitchFamily="2" charset="0"/>
                </a:rPr>
                <a:t>…</a:t>
              </a: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C7F60866-472D-8E45-8706-7D0D94F6E314}"/>
                </a:ext>
              </a:extLst>
            </p:cNvPr>
            <p:cNvSpPr/>
            <p:nvPr/>
          </p:nvSpPr>
          <p:spPr>
            <a:xfrm>
              <a:off x="6689486" y="2699341"/>
              <a:ext cx="168166" cy="48179"/>
            </a:xfrm>
            <a:custGeom>
              <a:avLst/>
              <a:gdLst>
                <a:gd name="connsiteX0" fmla="*/ 0 w 168166"/>
                <a:gd name="connsiteY0" fmla="*/ 0 h 48179"/>
                <a:gd name="connsiteX1" fmla="*/ 78828 w 168166"/>
                <a:gd name="connsiteY1" fmla="*/ 47297 h 48179"/>
                <a:gd name="connsiteX2" fmla="*/ 168166 w 168166"/>
                <a:gd name="connsiteY2" fmla="*/ 26276 h 4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48179">
                  <a:moveTo>
                    <a:pt x="0" y="0"/>
                  </a:moveTo>
                  <a:cubicBezTo>
                    <a:pt x="25400" y="21459"/>
                    <a:pt x="50800" y="42918"/>
                    <a:pt x="78828" y="47297"/>
                  </a:cubicBezTo>
                  <a:cubicBezTo>
                    <a:pt x="106856" y="51676"/>
                    <a:pt x="137511" y="38976"/>
                    <a:pt x="168166" y="26276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 dirty="0">
                <a:latin typeface="Helvetica" pitchFamily="2" charset="0"/>
              </a:endParaRP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31268C5C-6E1B-2749-9A6E-390E55DD4652}"/>
                </a:ext>
              </a:extLst>
            </p:cNvPr>
            <p:cNvCxnSpPr>
              <a:cxnSpLocks/>
              <a:endCxn id="66" idx="1"/>
            </p:cNvCxnSpPr>
            <p:nvPr/>
          </p:nvCxnSpPr>
          <p:spPr>
            <a:xfrm flipH="1">
              <a:off x="7419469" y="2547310"/>
              <a:ext cx="188606" cy="35043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E023E25E-962F-1942-8000-3516B28BA5E1}"/>
                </a:ext>
              </a:extLst>
            </p:cNvPr>
            <p:cNvCxnSpPr>
              <a:cxnSpLocks/>
              <a:endCxn id="66" idx="3"/>
            </p:cNvCxnSpPr>
            <p:nvPr/>
          </p:nvCxnSpPr>
          <p:spPr>
            <a:xfrm>
              <a:off x="7608074" y="2547310"/>
              <a:ext cx="154759" cy="35043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4CE1467-4C47-3A4B-83F6-F68683BBB64F}"/>
                </a:ext>
              </a:extLst>
            </p:cNvPr>
            <p:cNvSpPr txBox="1"/>
            <p:nvPr/>
          </p:nvSpPr>
          <p:spPr>
            <a:xfrm>
              <a:off x="7419469" y="2759248"/>
              <a:ext cx="343364" cy="276999"/>
            </a:xfrm>
            <a:prstGeom prst="rect">
              <a:avLst/>
            </a:prstGeom>
            <a:noFill/>
          </p:spPr>
          <p:txBody>
            <a:bodyPr wrap="square" lIns="3600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/>
                  </a:solidFill>
                  <a:latin typeface="Helvetica" pitchFamily="2" charset="0"/>
                </a:rPr>
                <a:t>…</a:t>
              </a:r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87C6FA2C-DF43-0F48-B491-31F10E5AE137}"/>
                </a:ext>
              </a:extLst>
            </p:cNvPr>
            <p:cNvSpPr/>
            <p:nvPr/>
          </p:nvSpPr>
          <p:spPr>
            <a:xfrm>
              <a:off x="7517287" y="2718242"/>
              <a:ext cx="168166" cy="48179"/>
            </a:xfrm>
            <a:custGeom>
              <a:avLst/>
              <a:gdLst>
                <a:gd name="connsiteX0" fmla="*/ 0 w 168166"/>
                <a:gd name="connsiteY0" fmla="*/ 0 h 48179"/>
                <a:gd name="connsiteX1" fmla="*/ 78828 w 168166"/>
                <a:gd name="connsiteY1" fmla="*/ 47297 h 48179"/>
                <a:gd name="connsiteX2" fmla="*/ 168166 w 168166"/>
                <a:gd name="connsiteY2" fmla="*/ 26276 h 4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48179">
                  <a:moveTo>
                    <a:pt x="0" y="0"/>
                  </a:moveTo>
                  <a:cubicBezTo>
                    <a:pt x="25400" y="21459"/>
                    <a:pt x="50800" y="42918"/>
                    <a:pt x="78828" y="47297"/>
                  </a:cubicBezTo>
                  <a:cubicBezTo>
                    <a:pt x="106856" y="51676"/>
                    <a:pt x="137511" y="38976"/>
                    <a:pt x="168166" y="26276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 dirty="0">
                <a:latin typeface="Helvetica" pitchFamily="2" charset="0"/>
              </a:endParaRP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031DFFD9-AB82-2640-93E1-2BE603C64E9E}"/>
                </a:ext>
              </a:extLst>
            </p:cNvPr>
            <p:cNvCxnSpPr>
              <a:cxnSpLocks/>
              <a:endCxn id="70" idx="1"/>
            </p:cNvCxnSpPr>
            <p:nvPr/>
          </p:nvCxnSpPr>
          <p:spPr>
            <a:xfrm flipH="1">
              <a:off x="8035009" y="2547310"/>
              <a:ext cx="188606" cy="35043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CA158EC8-71EE-3E40-A4B5-C952FD404E3E}"/>
                </a:ext>
              </a:extLst>
            </p:cNvPr>
            <p:cNvCxnSpPr>
              <a:cxnSpLocks/>
              <a:endCxn id="70" idx="3"/>
            </p:cNvCxnSpPr>
            <p:nvPr/>
          </p:nvCxnSpPr>
          <p:spPr>
            <a:xfrm>
              <a:off x="8223614" y="2547310"/>
              <a:ext cx="154759" cy="35043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E5D48FAB-9C69-2C47-BCD4-80139E5D1BE2}"/>
                </a:ext>
              </a:extLst>
            </p:cNvPr>
            <p:cNvSpPr txBox="1"/>
            <p:nvPr/>
          </p:nvSpPr>
          <p:spPr>
            <a:xfrm>
              <a:off x="8035009" y="2759248"/>
              <a:ext cx="343364" cy="276999"/>
            </a:xfrm>
            <a:prstGeom prst="rect">
              <a:avLst/>
            </a:prstGeom>
            <a:noFill/>
          </p:spPr>
          <p:txBody>
            <a:bodyPr wrap="square" lIns="3600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/>
                  </a:solidFill>
                  <a:latin typeface="Helvetica" pitchFamily="2" charset="0"/>
                </a:rPr>
                <a:t>…</a:t>
              </a:r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57D37D1D-66BC-B848-B2D8-E2E6D084A838}"/>
                </a:ext>
              </a:extLst>
            </p:cNvPr>
            <p:cNvSpPr/>
            <p:nvPr/>
          </p:nvSpPr>
          <p:spPr>
            <a:xfrm>
              <a:off x="8132828" y="2716817"/>
              <a:ext cx="168166" cy="48179"/>
            </a:xfrm>
            <a:custGeom>
              <a:avLst/>
              <a:gdLst>
                <a:gd name="connsiteX0" fmla="*/ 0 w 168166"/>
                <a:gd name="connsiteY0" fmla="*/ 0 h 48179"/>
                <a:gd name="connsiteX1" fmla="*/ 78828 w 168166"/>
                <a:gd name="connsiteY1" fmla="*/ 47297 h 48179"/>
                <a:gd name="connsiteX2" fmla="*/ 168166 w 168166"/>
                <a:gd name="connsiteY2" fmla="*/ 26276 h 4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48179">
                  <a:moveTo>
                    <a:pt x="0" y="0"/>
                  </a:moveTo>
                  <a:cubicBezTo>
                    <a:pt x="25400" y="21459"/>
                    <a:pt x="50800" y="42918"/>
                    <a:pt x="78828" y="47297"/>
                  </a:cubicBezTo>
                  <a:cubicBezTo>
                    <a:pt x="106856" y="51676"/>
                    <a:pt x="137511" y="38976"/>
                    <a:pt x="168166" y="26276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 dirty="0">
                <a:latin typeface="Helvetica" pitchFamily="2" charset="0"/>
              </a:endParaRPr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DAB77F66-AA34-DD49-A654-323A1360B394}"/>
                </a:ext>
              </a:extLst>
            </p:cNvPr>
            <p:cNvCxnSpPr>
              <a:cxnSpLocks/>
              <a:stCxn id="28" idx="2"/>
              <a:endCxn id="74" idx="1"/>
            </p:cNvCxnSpPr>
            <p:nvPr/>
          </p:nvCxnSpPr>
          <p:spPr>
            <a:xfrm flipH="1">
              <a:off x="4877463" y="4045482"/>
              <a:ext cx="215400" cy="34150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F6AE2328-B3FB-3D4A-B684-7F77236201A8}"/>
                </a:ext>
              </a:extLst>
            </p:cNvPr>
            <p:cNvCxnSpPr>
              <a:cxnSpLocks/>
              <a:stCxn id="28" idx="2"/>
              <a:endCxn id="74" idx="3"/>
            </p:cNvCxnSpPr>
            <p:nvPr/>
          </p:nvCxnSpPr>
          <p:spPr>
            <a:xfrm>
              <a:off x="5092863" y="4045482"/>
              <a:ext cx="127964" cy="34150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E0EEAFCD-6184-8649-8BA4-B85DC16FE644}"/>
                </a:ext>
              </a:extLst>
            </p:cNvPr>
            <p:cNvSpPr txBox="1"/>
            <p:nvPr/>
          </p:nvSpPr>
          <p:spPr>
            <a:xfrm>
              <a:off x="4877463" y="4248490"/>
              <a:ext cx="343364" cy="276999"/>
            </a:xfrm>
            <a:prstGeom prst="rect">
              <a:avLst/>
            </a:prstGeom>
            <a:noFill/>
          </p:spPr>
          <p:txBody>
            <a:bodyPr wrap="square" lIns="3600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/>
                  </a:solidFill>
                  <a:latin typeface="Helvetica" pitchFamily="2" charset="0"/>
                </a:rPr>
                <a:t>…</a:t>
              </a:r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0C2A9093-08F3-1744-BCBF-81EF74FACEB3}"/>
                </a:ext>
              </a:extLst>
            </p:cNvPr>
            <p:cNvSpPr/>
            <p:nvPr/>
          </p:nvSpPr>
          <p:spPr>
            <a:xfrm>
              <a:off x="4995401" y="4213321"/>
              <a:ext cx="168166" cy="48179"/>
            </a:xfrm>
            <a:custGeom>
              <a:avLst/>
              <a:gdLst>
                <a:gd name="connsiteX0" fmla="*/ 0 w 168166"/>
                <a:gd name="connsiteY0" fmla="*/ 0 h 48179"/>
                <a:gd name="connsiteX1" fmla="*/ 78828 w 168166"/>
                <a:gd name="connsiteY1" fmla="*/ 47297 h 48179"/>
                <a:gd name="connsiteX2" fmla="*/ 168166 w 168166"/>
                <a:gd name="connsiteY2" fmla="*/ 26276 h 4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48179">
                  <a:moveTo>
                    <a:pt x="0" y="0"/>
                  </a:moveTo>
                  <a:cubicBezTo>
                    <a:pt x="25400" y="21459"/>
                    <a:pt x="50800" y="42918"/>
                    <a:pt x="78828" y="47297"/>
                  </a:cubicBezTo>
                  <a:cubicBezTo>
                    <a:pt x="106856" y="51676"/>
                    <a:pt x="137511" y="38976"/>
                    <a:pt x="168166" y="26276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 dirty="0">
                <a:latin typeface="Helvetica" pitchFamily="2" charset="0"/>
              </a:endParaRPr>
            </a:p>
          </p:txBody>
        </p:sp>
        <p:cxnSp>
          <p:nvCxnSpPr>
            <p:cNvPr id="80" name="Straight Arrow Connector 79">
              <a:extLst>
                <a:ext uri="{FF2B5EF4-FFF2-40B4-BE49-F238E27FC236}">
                  <a16:creationId xmlns:a16="http://schemas.microsoft.com/office/drawing/2014/main" id="{98963457-6BE7-354B-B240-EB0A2CAEA235}"/>
                </a:ext>
              </a:extLst>
            </p:cNvPr>
            <p:cNvCxnSpPr>
              <a:cxnSpLocks/>
              <a:endCxn id="82" idx="1"/>
            </p:cNvCxnSpPr>
            <p:nvPr/>
          </p:nvCxnSpPr>
          <p:spPr>
            <a:xfrm flipH="1">
              <a:off x="8103742" y="3835465"/>
              <a:ext cx="167392" cy="327894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10F3B557-D831-714D-91E9-6901B375D6C5}"/>
                </a:ext>
              </a:extLst>
            </p:cNvPr>
            <p:cNvCxnSpPr>
              <a:cxnSpLocks/>
              <a:endCxn id="82" idx="3"/>
            </p:cNvCxnSpPr>
            <p:nvPr/>
          </p:nvCxnSpPr>
          <p:spPr>
            <a:xfrm>
              <a:off x="8271134" y="3835465"/>
              <a:ext cx="175972" cy="327894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4BD7696-3411-564E-99A3-B71C7FA6EA3F}"/>
                </a:ext>
              </a:extLst>
            </p:cNvPr>
            <p:cNvSpPr txBox="1"/>
            <p:nvPr/>
          </p:nvSpPr>
          <p:spPr>
            <a:xfrm>
              <a:off x="8103742" y="4024859"/>
              <a:ext cx="343364" cy="276999"/>
            </a:xfrm>
            <a:prstGeom prst="rect">
              <a:avLst/>
            </a:prstGeom>
            <a:noFill/>
          </p:spPr>
          <p:txBody>
            <a:bodyPr wrap="square" lIns="3600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/>
                  </a:solidFill>
                  <a:latin typeface="Helvetica" pitchFamily="2" charset="0"/>
                </a:rPr>
                <a:t>…</a:t>
              </a:r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8D5BEB0D-8A9C-494F-874B-F5426D5892DE}"/>
                </a:ext>
              </a:extLst>
            </p:cNvPr>
            <p:cNvSpPr/>
            <p:nvPr/>
          </p:nvSpPr>
          <p:spPr>
            <a:xfrm>
              <a:off x="8202655" y="3987914"/>
              <a:ext cx="168166" cy="48179"/>
            </a:xfrm>
            <a:custGeom>
              <a:avLst/>
              <a:gdLst>
                <a:gd name="connsiteX0" fmla="*/ 0 w 168166"/>
                <a:gd name="connsiteY0" fmla="*/ 0 h 48179"/>
                <a:gd name="connsiteX1" fmla="*/ 78828 w 168166"/>
                <a:gd name="connsiteY1" fmla="*/ 47297 h 48179"/>
                <a:gd name="connsiteX2" fmla="*/ 168166 w 168166"/>
                <a:gd name="connsiteY2" fmla="*/ 26276 h 4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48179">
                  <a:moveTo>
                    <a:pt x="0" y="0"/>
                  </a:moveTo>
                  <a:cubicBezTo>
                    <a:pt x="25400" y="21459"/>
                    <a:pt x="50800" y="42918"/>
                    <a:pt x="78828" y="47297"/>
                  </a:cubicBezTo>
                  <a:cubicBezTo>
                    <a:pt x="106856" y="51676"/>
                    <a:pt x="137511" y="38976"/>
                    <a:pt x="168166" y="26276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 dirty="0">
                <a:latin typeface="Helvetica" pitchFamily="2" charset="0"/>
              </a:endParaRPr>
            </a:p>
          </p:txBody>
        </p: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335208EB-A9B1-5F43-927E-739FDA4ABFCE}"/>
                </a:ext>
              </a:extLst>
            </p:cNvPr>
            <p:cNvCxnSpPr>
              <a:cxnSpLocks/>
              <a:stCxn id="20" idx="2"/>
              <a:endCxn id="19" idx="0"/>
            </p:cNvCxnSpPr>
            <p:nvPr/>
          </p:nvCxnSpPr>
          <p:spPr>
            <a:xfrm flipH="1">
              <a:off x="6583303" y="1898581"/>
              <a:ext cx="84062" cy="347559"/>
            </a:xfrm>
            <a:prstGeom prst="straightConnector1">
              <a:avLst/>
            </a:prstGeom>
            <a:ln w="12700">
              <a:solidFill>
                <a:schemeClr val="accent5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5E211B1F-83CA-6746-8C7B-FB0FCA06BF77}"/>
                </a:ext>
              </a:extLst>
            </p:cNvPr>
            <p:cNvSpPr txBox="1"/>
            <p:nvPr/>
          </p:nvSpPr>
          <p:spPr>
            <a:xfrm>
              <a:off x="7924478" y="2337322"/>
              <a:ext cx="563740" cy="215444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spAutoFit/>
            </a:bodyPr>
            <a:lstStyle/>
            <a:p>
              <a:pPr algn="ctr"/>
              <a:r>
                <a:rPr lang="en-GB" sz="1400" dirty="0">
                  <a:latin typeface="Helvetica" pitchFamily="2" charset="0"/>
                </a:rPr>
                <a:t>deliver</a:t>
              </a:r>
              <a:endParaRPr lang="en-GB" sz="1400" dirty="0">
                <a:latin typeface="Courier" pitchFamily="2" charset="0"/>
              </a:endParaRPr>
            </a:p>
          </p:txBody>
        </p: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9B0F2F7A-476E-6B40-8143-78AA3F14AA1A}"/>
                </a:ext>
              </a:extLst>
            </p:cNvPr>
            <p:cNvCxnSpPr>
              <a:cxnSpLocks/>
              <a:endCxn id="102" idx="1"/>
            </p:cNvCxnSpPr>
            <p:nvPr/>
          </p:nvCxnSpPr>
          <p:spPr>
            <a:xfrm flipH="1">
              <a:off x="4739311" y="2545147"/>
              <a:ext cx="188606" cy="35043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C9869DD7-5A88-D74C-900F-787083DE2E03}"/>
                </a:ext>
              </a:extLst>
            </p:cNvPr>
            <p:cNvCxnSpPr>
              <a:cxnSpLocks/>
              <a:endCxn id="102" idx="3"/>
            </p:cNvCxnSpPr>
            <p:nvPr/>
          </p:nvCxnSpPr>
          <p:spPr>
            <a:xfrm>
              <a:off x="4927916" y="2545147"/>
              <a:ext cx="154759" cy="35043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881AD12F-4176-8E4F-9763-1B1A98A95328}"/>
                </a:ext>
              </a:extLst>
            </p:cNvPr>
            <p:cNvSpPr txBox="1"/>
            <p:nvPr/>
          </p:nvSpPr>
          <p:spPr>
            <a:xfrm>
              <a:off x="4739311" y="2757085"/>
              <a:ext cx="343364" cy="276999"/>
            </a:xfrm>
            <a:prstGeom prst="rect">
              <a:avLst/>
            </a:prstGeom>
            <a:noFill/>
          </p:spPr>
          <p:txBody>
            <a:bodyPr wrap="square" lIns="3600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/>
                  </a:solidFill>
                  <a:latin typeface="Helvetica" pitchFamily="2" charset="0"/>
                </a:rPr>
                <a:t>…</a:t>
              </a:r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F7EADD71-A5DA-5745-91D2-75AC78F31710}"/>
                </a:ext>
              </a:extLst>
            </p:cNvPr>
            <p:cNvSpPr/>
            <p:nvPr/>
          </p:nvSpPr>
          <p:spPr>
            <a:xfrm>
              <a:off x="4837129" y="2716079"/>
              <a:ext cx="168166" cy="48179"/>
            </a:xfrm>
            <a:custGeom>
              <a:avLst/>
              <a:gdLst>
                <a:gd name="connsiteX0" fmla="*/ 0 w 168166"/>
                <a:gd name="connsiteY0" fmla="*/ 0 h 48179"/>
                <a:gd name="connsiteX1" fmla="*/ 78828 w 168166"/>
                <a:gd name="connsiteY1" fmla="*/ 47297 h 48179"/>
                <a:gd name="connsiteX2" fmla="*/ 168166 w 168166"/>
                <a:gd name="connsiteY2" fmla="*/ 26276 h 4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48179">
                  <a:moveTo>
                    <a:pt x="0" y="0"/>
                  </a:moveTo>
                  <a:cubicBezTo>
                    <a:pt x="25400" y="21459"/>
                    <a:pt x="50800" y="42918"/>
                    <a:pt x="78828" y="47297"/>
                  </a:cubicBezTo>
                  <a:cubicBezTo>
                    <a:pt x="106856" y="51676"/>
                    <a:pt x="137511" y="38976"/>
                    <a:pt x="168166" y="26276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 dirty="0">
                <a:latin typeface="Helvetica" pitchFamily="2" charset="0"/>
              </a:endParaRP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84D653DB-7B2A-3F41-87AE-AF51ED77CC2A}"/>
                </a:ext>
              </a:extLst>
            </p:cNvPr>
            <p:cNvSpPr txBox="1"/>
            <p:nvPr/>
          </p:nvSpPr>
          <p:spPr>
            <a:xfrm>
              <a:off x="6766590" y="3870971"/>
              <a:ext cx="1224000" cy="430887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none" lIns="36000" tIns="0" rIns="0" bIns="0" rtlCol="0">
              <a:noAutofit/>
            </a:bodyPr>
            <a:lstStyle/>
            <a:p>
              <a:pPr algn="ctr"/>
              <a:r>
                <a:rPr lang="en-GB" sz="1400" dirty="0">
                  <a:latin typeface="Helvetica" pitchFamily="2" charset="0"/>
                </a:rPr>
                <a:t>storage area B </a:t>
              </a:r>
            </a:p>
            <a:p>
              <a:pPr algn="ctr"/>
              <a:r>
                <a:rPr lang="en-GB" sz="1400" dirty="0">
                  <a:latin typeface="Helvetica" pitchFamily="2" charset="0"/>
                </a:rPr>
                <a:t>manager</a:t>
              </a:r>
              <a:endParaRPr lang="en-GB" sz="1400" dirty="0">
                <a:latin typeface="Courier" pitchFamily="2" charset="0"/>
              </a:endParaRPr>
            </a:p>
          </p:txBody>
        </p:sp>
        <p:cxnSp>
          <p:nvCxnSpPr>
            <p:cNvPr id="133" name="Straight Arrow Connector 132">
              <a:extLst>
                <a:ext uri="{FF2B5EF4-FFF2-40B4-BE49-F238E27FC236}">
                  <a16:creationId xmlns:a16="http://schemas.microsoft.com/office/drawing/2014/main" id="{DEC6D001-8497-B64E-BC38-AC0B6805415C}"/>
                </a:ext>
              </a:extLst>
            </p:cNvPr>
            <p:cNvCxnSpPr>
              <a:cxnSpLocks/>
              <a:endCxn id="135" idx="1"/>
            </p:cNvCxnSpPr>
            <p:nvPr/>
          </p:nvCxnSpPr>
          <p:spPr>
            <a:xfrm flipH="1">
              <a:off x="7754994" y="4310642"/>
              <a:ext cx="167392" cy="327894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88ED9C14-EB66-0B41-88E9-7AB0002FCA64}"/>
                </a:ext>
              </a:extLst>
            </p:cNvPr>
            <p:cNvCxnSpPr>
              <a:cxnSpLocks/>
              <a:endCxn id="135" idx="3"/>
            </p:cNvCxnSpPr>
            <p:nvPr/>
          </p:nvCxnSpPr>
          <p:spPr>
            <a:xfrm>
              <a:off x="7922386" y="4310642"/>
              <a:ext cx="175972" cy="327894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61C24C65-5A8F-6742-A744-208FC1D774A4}"/>
                </a:ext>
              </a:extLst>
            </p:cNvPr>
            <p:cNvSpPr txBox="1"/>
            <p:nvPr/>
          </p:nvSpPr>
          <p:spPr>
            <a:xfrm>
              <a:off x="7754994" y="4500036"/>
              <a:ext cx="343364" cy="276999"/>
            </a:xfrm>
            <a:prstGeom prst="rect">
              <a:avLst/>
            </a:prstGeom>
            <a:noFill/>
          </p:spPr>
          <p:txBody>
            <a:bodyPr wrap="square" lIns="3600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/>
                  </a:solidFill>
                  <a:latin typeface="Helvetica" pitchFamily="2" charset="0"/>
                </a:rPr>
                <a:t>…</a:t>
              </a:r>
            </a:p>
          </p:txBody>
        </p:sp>
        <p:sp>
          <p:nvSpPr>
            <p:cNvPr id="136" name="Freeform 135">
              <a:extLst>
                <a:ext uri="{FF2B5EF4-FFF2-40B4-BE49-F238E27FC236}">
                  <a16:creationId xmlns:a16="http://schemas.microsoft.com/office/drawing/2014/main" id="{8C806396-6906-3149-8449-505D02843491}"/>
                </a:ext>
              </a:extLst>
            </p:cNvPr>
            <p:cNvSpPr/>
            <p:nvPr/>
          </p:nvSpPr>
          <p:spPr>
            <a:xfrm>
              <a:off x="7853907" y="4463091"/>
              <a:ext cx="168166" cy="48179"/>
            </a:xfrm>
            <a:custGeom>
              <a:avLst/>
              <a:gdLst>
                <a:gd name="connsiteX0" fmla="*/ 0 w 168166"/>
                <a:gd name="connsiteY0" fmla="*/ 0 h 48179"/>
                <a:gd name="connsiteX1" fmla="*/ 78828 w 168166"/>
                <a:gd name="connsiteY1" fmla="*/ 47297 h 48179"/>
                <a:gd name="connsiteX2" fmla="*/ 168166 w 168166"/>
                <a:gd name="connsiteY2" fmla="*/ 26276 h 4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48179">
                  <a:moveTo>
                    <a:pt x="0" y="0"/>
                  </a:moveTo>
                  <a:cubicBezTo>
                    <a:pt x="25400" y="21459"/>
                    <a:pt x="50800" y="42918"/>
                    <a:pt x="78828" y="47297"/>
                  </a:cubicBezTo>
                  <a:cubicBezTo>
                    <a:pt x="106856" y="51676"/>
                    <a:pt x="137511" y="38976"/>
                    <a:pt x="168166" y="26276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 dirty="0">
                <a:latin typeface="Helvetica" pitchFamily="2" charset="0"/>
              </a:endParaRPr>
            </a:p>
          </p:txBody>
        </p: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0A8ADF68-12B5-4249-A9C3-FAF2D33328CD}"/>
                </a:ext>
              </a:extLst>
            </p:cNvPr>
            <p:cNvCxnSpPr>
              <a:cxnSpLocks/>
              <a:stCxn id="39" idx="2"/>
              <a:endCxn id="139" idx="1"/>
            </p:cNvCxnSpPr>
            <p:nvPr/>
          </p:nvCxnSpPr>
          <p:spPr>
            <a:xfrm flipH="1">
              <a:off x="6272987" y="5574093"/>
              <a:ext cx="167392" cy="34097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D12E413D-4833-894A-992B-F2148B0B3E40}"/>
                </a:ext>
              </a:extLst>
            </p:cNvPr>
            <p:cNvCxnSpPr>
              <a:cxnSpLocks/>
              <a:stCxn id="39" idx="2"/>
              <a:endCxn id="139" idx="3"/>
            </p:cNvCxnSpPr>
            <p:nvPr/>
          </p:nvCxnSpPr>
          <p:spPr>
            <a:xfrm>
              <a:off x="6440379" y="5574093"/>
              <a:ext cx="175972" cy="340978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318B3152-F22A-DD4E-AB20-642593FA8644}"/>
                </a:ext>
              </a:extLst>
            </p:cNvPr>
            <p:cNvSpPr txBox="1"/>
            <p:nvPr/>
          </p:nvSpPr>
          <p:spPr>
            <a:xfrm>
              <a:off x="6272987" y="5776571"/>
              <a:ext cx="343364" cy="276999"/>
            </a:xfrm>
            <a:prstGeom prst="rect">
              <a:avLst/>
            </a:prstGeom>
            <a:noFill/>
          </p:spPr>
          <p:txBody>
            <a:bodyPr wrap="square" lIns="3600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/>
                  </a:solidFill>
                  <a:latin typeface="Helvetica" pitchFamily="2" charset="0"/>
                </a:rPr>
                <a:t>…</a:t>
              </a:r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E88CA9C8-CA13-E64C-925C-DA29BD11D338}"/>
                </a:ext>
              </a:extLst>
            </p:cNvPr>
            <p:cNvSpPr/>
            <p:nvPr/>
          </p:nvSpPr>
          <p:spPr>
            <a:xfrm>
              <a:off x="6360749" y="5728475"/>
              <a:ext cx="168166" cy="48179"/>
            </a:xfrm>
            <a:custGeom>
              <a:avLst/>
              <a:gdLst>
                <a:gd name="connsiteX0" fmla="*/ 0 w 168166"/>
                <a:gd name="connsiteY0" fmla="*/ 0 h 48179"/>
                <a:gd name="connsiteX1" fmla="*/ 78828 w 168166"/>
                <a:gd name="connsiteY1" fmla="*/ 47297 h 48179"/>
                <a:gd name="connsiteX2" fmla="*/ 168166 w 168166"/>
                <a:gd name="connsiteY2" fmla="*/ 26276 h 4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48179">
                  <a:moveTo>
                    <a:pt x="0" y="0"/>
                  </a:moveTo>
                  <a:cubicBezTo>
                    <a:pt x="25400" y="21459"/>
                    <a:pt x="50800" y="42918"/>
                    <a:pt x="78828" y="47297"/>
                  </a:cubicBezTo>
                  <a:cubicBezTo>
                    <a:pt x="106856" y="51676"/>
                    <a:pt x="137511" y="38976"/>
                    <a:pt x="168166" y="26276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 dirty="0">
                <a:latin typeface="Helvetica" pitchFamily="2" charset="0"/>
              </a:endParaRPr>
            </a:p>
          </p:txBody>
        </p: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1FD11DE3-BA46-034D-B969-F133E09EAA2B}"/>
                </a:ext>
              </a:extLst>
            </p:cNvPr>
            <p:cNvCxnSpPr>
              <a:cxnSpLocks/>
              <a:stCxn id="42" idx="2"/>
              <a:endCxn id="143" idx="1"/>
            </p:cNvCxnSpPr>
            <p:nvPr/>
          </p:nvCxnSpPr>
          <p:spPr>
            <a:xfrm flipH="1">
              <a:off x="7878947" y="5568300"/>
              <a:ext cx="171682" cy="326317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D5F6DC03-069D-5740-B7C3-E1845449EA13}"/>
                </a:ext>
              </a:extLst>
            </p:cNvPr>
            <p:cNvCxnSpPr>
              <a:cxnSpLocks/>
              <a:stCxn id="42" idx="2"/>
              <a:endCxn id="143" idx="3"/>
            </p:cNvCxnSpPr>
            <p:nvPr/>
          </p:nvCxnSpPr>
          <p:spPr>
            <a:xfrm>
              <a:off x="8050629" y="5568300"/>
              <a:ext cx="171682" cy="326317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D17BC0F0-DCB6-D240-8B84-1A4E77CC74B4}"/>
                </a:ext>
              </a:extLst>
            </p:cNvPr>
            <p:cNvSpPr txBox="1"/>
            <p:nvPr/>
          </p:nvSpPr>
          <p:spPr>
            <a:xfrm>
              <a:off x="7878947" y="5756117"/>
              <a:ext cx="343364" cy="276999"/>
            </a:xfrm>
            <a:prstGeom prst="rect">
              <a:avLst/>
            </a:prstGeom>
            <a:noFill/>
          </p:spPr>
          <p:txBody>
            <a:bodyPr wrap="square" lIns="3600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/>
                  </a:solidFill>
                  <a:latin typeface="Helvetica" pitchFamily="2" charset="0"/>
                </a:rPr>
                <a:t>…</a:t>
              </a:r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F608A85E-9388-3440-9FE9-A4CF1C2CE264}"/>
                </a:ext>
              </a:extLst>
            </p:cNvPr>
            <p:cNvSpPr/>
            <p:nvPr/>
          </p:nvSpPr>
          <p:spPr>
            <a:xfrm>
              <a:off x="7977860" y="5719172"/>
              <a:ext cx="168166" cy="48179"/>
            </a:xfrm>
            <a:custGeom>
              <a:avLst/>
              <a:gdLst>
                <a:gd name="connsiteX0" fmla="*/ 0 w 168166"/>
                <a:gd name="connsiteY0" fmla="*/ 0 h 48179"/>
                <a:gd name="connsiteX1" fmla="*/ 78828 w 168166"/>
                <a:gd name="connsiteY1" fmla="*/ 47297 h 48179"/>
                <a:gd name="connsiteX2" fmla="*/ 168166 w 168166"/>
                <a:gd name="connsiteY2" fmla="*/ 26276 h 4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48179">
                  <a:moveTo>
                    <a:pt x="0" y="0"/>
                  </a:moveTo>
                  <a:cubicBezTo>
                    <a:pt x="25400" y="21459"/>
                    <a:pt x="50800" y="42918"/>
                    <a:pt x="78828" y="47297"/>
                  </a:cubicBezTo>
                  <a:cubicBezTo>
                    <a:pt x="106856" y="51676"/>
                    <a:pt x="137511" y="38976"/>
                    <a:pt x="168166" y="26276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 dirty="0">
                <a:latin typeface="Helvetica" pitchFamily="2" charset="0"/>
              </a:endParaRPr>
            </a:p>
          </p:txBody>
        </p: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560D97F8-B7B6-5842-B61E-CEE33AD8867A}"/>
                </a:ext>
              </a:extLst>
            </p:cNvPr>
            <p:cNvCxnSpPr>
              <a:cxnSpLocks/>
              <a:stCxn id="43" idx="2"/>
              <a:endCxn id="147" idx="1"/>
            </p:cNvCxnSpPr>
            <p:nvPr/>
          </p:nvCxnSpPr>
          <p:spPr>
            <a:xfrm flipH="1">
              <a:off x="7097058" y="5352857"/>
              <a:ext cx="147052" cy="321559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5AC7BBDA-D64F-1247-972A-661BD2DC1770}"/>
                </a:ext>
              </a:extLst>
            </p:cNvPr>
            <p:cNvCxnSpPr>
              <a:cxnSpLocks/>
              <a:stCxn id="43" idx="2"/>
              <a:endCxn id="147" idx="3"/>
            </p:cNvCxnSpPr>
            <p:nvPr/>
          </p:nvCxnSpPr>
          <p:spPr>
            <a:xfrm>
              <a:off x="7244110" y="5352857"/>
              <a:ext cx="196312" cy="321559"/>
            </a:xfrm>
            <a:prstGeom prst="straightConnector1">
              <a:avLst/>
            </a:prstGeom>
            <a:ln w="127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D0ADDF7D-B1B6-2740-A681-A8D464EE79A2}"/>
                </a:ext>
              </a:extLst>
            </p:cNvPr>
            <p:cNvSpPr txBox="1"/>
            <p:nvPr/>
          </p:nvSpPr>
          <p:spPr>
            <a:xfrm>
              <a:off x="7097058" y="5535916"/>
              <a:ext cx="343364" cy="276999"/>
            </a:xfrm>
            <a:prstGeom prst="rect">
              <a:avLst/>
            </a:prstGeom>
            <a:noFill/>
          </p:spPr>
          <p:txBody>
            <a:bodyPr wrap="square" lIns="3600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accent5"/>
                  </a:solidFill>
                  <a:latin typeface="Helvetica" pitchFamily="2" charset="0"/>
                </a:rPr>
                <a:t>…</a:t>
              </a:r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3E828345-BEF0-084B-B832-B55847291525}"/>
                </a:ext>
              </a:extLst>
            </p:cNvPr>
            <p:cNvSpPr/>
            <p:nvPr/>
          </p:nvSpPr>
          <p:spPr>
            <a:xfrm>
              <a:off x="7184820" y="5487820"/>
              <a:ext cx="168166" cy="48179"/>
            </a:xfrm>
            <a:custGeom>
              <a:avLst/>
              <a:gdLst>
                <a:gd name="connsiteX0" fmla="*/ 0 w 168166"/>
                <a:gd name="connsiteY0" fmla="*/ 0 h 48179"/>
                <a:gd name="connsiteX1" fmla="*/ 78828 w 168166"/>
                <a:gd name="connsiteY1" fmla="*/ 47297 h 48179"/>
                <a:gd name="connsiteX2" fmla="*/ 168166 w 168166"/>
                <a:gd name="connsiteY2" fmla="*/ 26276 h 48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8166" h="48179">
                  <a:moveTo>
                    <a:pt x="0" y="0"/>
                  </a:moveTo>
                  <a:cubicBezTo>
                    <a:pt x="25400" y="21459"/>
                    <a:pt x="50800" y="42918"/>
                    <a:pt x="78828" y="47297"/>
                  </a:cubicBezTo>
                  <a:cubicBezTo>
                    <a:pt x="106856" y="51676"/>
                    <a:pt x="137511" y="38976"/>
                    <a:pt x="168166" y="26276"/>
                  </a:cubicBezTo>
                </a:path>
              </a:pathLst>
            </a:custGeom>
            <a:noFill/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/>
            <a:lstStyle/>
            <a:p>
              <a:pPr algn="ctr"/>
              <a:endParaRPr lang="en-GB" dirty="0">
                <a:latin typeface="Helvetica" pitchFamily="2" charset="0"/>
              </a:endParaRPr>
            </a:p>
          </p:txBody>
        </p:sp>
        <p:cxnSp>
          <p:nvCxnSpPr>
            <p:cNvPr id="186" name="Straight Arrow Connector 185">
              <a:extLst>
                <a:ext uri="{FF2B5EF4-FFF2-40B4-BE49-F238E27FC236}">
                  <a16:creationId xmlns:a16="http://schemas.microsoft.com/office/drawing/2014/main" id="{B70A765F-7391-A445-B113-2E1B6C5CBBED}"/>
                </a:ext>
              </a:extLst>
            </p:cNvPr>
            <p:cNvCxnSpPr>
              <a:cxnSpLocks/>
              <a:stCxn id="28" idx="3"/>
            </p:cNvCxnSpPr>
            <p:nvPr/>
          </p:nvCxnSpPr>
          <p:spPr>
            <a:xfrm>
              <a:off x="5553468" y="3830039"/>
              <a:ext cx="185230" cy="0"/>
            </a:xfrm>
            <a:prstGeom prst="straightConnector1">
              <a:avLst/>
            </a:prstGeom>
            <a:ln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Arrow Connector 205">
              <a:extLst>
                <a:ext uri="{FF2B5EF4-FFF2-40B4-BE49-F238E27FC236}">
                  <a16:creationId xmlns:a16="http://schemas.microsoft.com/office/drawing/2014/main" id="{D1AEB54A-2CA1-E141-9057-393FBB7E2850}"/>
                </a:ext>
              </a:extLst>
            </p:cNvPr>
            <p:cNvCxnSpPr>
              <a:cxnSpLocks/>
              <a:endCxn id="31" idx="1"/>
            </p:cNvCxnSpPr>
            <p:nvPr/>
          </p:nvCxnSpPr>
          <p:spPr>
            <a:xfrm>
              <a:off x="6588442" y="3724725"/>
              <a:ext cx="180406" cy="0"/>
            </a:xfrm>
            <a:prstGeom prst="straightConnector1">
              <a:avLst/>
            </a:prstGeom>
            <a:ln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Arrow Connector 208">
              <a:extLst>
                <a:ext uri="{FF2B5EF4-FFF2-40B4-BE49-F238E27FC236}">
                  <a16:creationId xmlns:a16="http://schemas.microsoft.com/office/drawing/2014/main" id="{4B0DA851-9D8C-9B41-B9FA-7046EDA75A9A}"/>
                </a:ext>
              </a:extLst>
            </p:cNvPr>
            <p:cNvCxnSpPr>
              <a:cxnSpLocks/>
            </p:cNvCxnSpPr>
            <p:nvPr/>
          </p:nvCxnSpPr>
          <p:spPr>
            <a:xfrm>
              <a:off x="6588442" y="4086182"/>
              <a:ext cx="178148" cy="0"/>
            </a:xfrm>
            <a:prstGeom prst="straightConnector1">
              <a:avLst/>
            </a:prstGeom>
            <a:ln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Arrow Connector 212">
              <a:extLst>
                <a:ext uri="{FF2B5EF4-FFF2-40B4-BE49-F238E27FC236}">
                  <a16:creationId xmlns:a16="http://schemas.microsoft.com/office/drawing/2014/main" id="{053E3CBB-90EB-B04B-85E4-CF1734E49C10}"/>
                </a:ext>
              </a:extLst>
            </p:cNvPr>
            <p:cNvCxnSpPr>
              <a:cxnSpLocks/>
              <a:endCxn id="40" idx="1"/>
            </p:cNvCxnSpPr>
            <p:nvPr/>
          </p:nvCxnSpPr>
          <p:spPr>
            <a:xfrm>
              <a:off x="6588442" y="4562132"/>
              <a:ext cx="135294" cy="1338"/>
            </a:xfrm>
            <a:prstGeom prst="straightConnector1">
              <a:avLst/>
            </a:prstGeom>
            <a:ln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381951-78E6-8782-82C7-4AF73AC65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E4449B-27CD-EA4B-651F-44E0AD623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Marcel Gehrke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DC2277-DB78-0982-4111-7AFCB8D02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548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64DB7-1721-854C-ADF4-AB78FE27E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Content: Planning and Acting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15E46-B17A-B04B-8AF8-A99F45794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180000">
            <a:normAutofit fontScale="850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With </a:t>
            </a:r>
            <a:r>
              <a:rPr lang="en-GB" b="1" dirty="0">
                <a:solidFill>
                  <a:schemeClr val="accent1"/>
                </a:solidFill>
              </a:rPr>
              <a:t>Deterministic</a:t>
            </a:r>
            <a:r>
              <a:rPr lang="en-GB" dirty="0"/>
              <a:t> Models</a:t>
            </a:r>
          </a:p>
          <a:p>
            <a:pPr lvl="1"/>
            <a:r>
              <a:rPr lang="en-GB" dirty="0"/>
              <a:t>Conventional AI planning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With </a:t>
            </a:r>
            <a:r>
              <a:rPr lang="en-GB" b="1" dirty="0">
                <a:solidFill>
                  <a:schemeClr val="accent1"/>
                </a:solidFill>
              </a:rPr>
              <a:t>Temporal</a:t>
            </a:r>
            <a:r>
              <a:rPr lang="en-GB" dirty="0"/>
              <a:t> Models</a:t>
            </a:r>
          </a:p>
          <a:p>
            <a:pPr lvl="1"/>
            <a:r>
              <a:rPr lang="en-GB" dirty="0"/>
              <a:t>Reasoning about time constraints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With </a:t>
            </a:r>
            <a:r>
              <a:rPr lang="en-GB" b="1" dirty="0">
                <a:solidFill>
                  <a:schemeClr val="accent1"/>
                </a:solidFill>
              </a:rPr>
              <a:t>Nondeterministic</a:t>
            </a:r>
            <a:r>
              <a:rPr lang="en-GB" dirty="0"/>
              <a:t> Models</a:t>
            </a:r>
          </a:p>
          <a:p>
            <a:pPr lvl="1"/>
            <a:r>
              <a:rPr lang="en-GB" dirty="0"/>
              <a:t>Actions with multiple possible outcomes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With </a:t>
            </a:r>
            <a:r>
              <a:rPr lang="en-GB" b="1" dirty="0">
                <a:solidFill>
                  <a:schemeClr val="accent1"/>
                </a:solidFill>
              </a:rPr>
              <a:t>Probabilistic</a:t>
            </a:r>
            <a:r>
              <a:rPr lang="en-GB" dirty="0"/>
              <a:t> Models</a:t>
            </a:r>
          </a:p>
          <a:p>
            <a:pPr lvl="1"/>
            <a:r>
              <a:rPr lang="en-GB" dirty="0"/>
              <a:t>Actions with multiple possible outcomes, with probabilities</a:t>
            </a:r>
            <a:br>
              <a:rPr lang="en-GB" dirty="0"/>
            </a:br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marL="258503" lvl="1" indent="0">
              <a:buNone/>
            </a:pPr>
            <a:endParaRPr lang="en-GB" dirty="0"/>
          </a:p>
          <a:p>
            <a:pPr marL="258503" lvl="1" indent="0">
              <a:buNone/>
            </a:pPr>
            <a:endParaRPr lang="en-GB" dirty="0"/>
          </a:p>
          <a:p>
            <a:pPr marL="401638" indent="-401638">
              <a:buFont typeface="+mj-lt"/>
              <a:buAutoNum type="arabicPeriod"/>
            </a:pPr>
            <a:r>
              <a:rPr lang="en-GB" dirty="0"/>
              <a:t>By </a:t>
            </a:r>
            <a:r>
              <a:rPr lang="en-GB" b="1" dirty="0">
                <a:solidFill>
                  <a:schemeClr val="accent1"/>
                </a:solidFill>
              </a:rPr>
              <a:t>Decision Making</a:t>
            </a:r>
          </a:p>
          <a:p>
            <a:pPr marL="715703" lvl="1" indent="-457200">
              <a:buFont typeface="+mj-lt"/>
              <a:buAutoNum type="alphaUcPeriod"/>
            </a:pPr>
            <a:r>
              <a:rPr lang="en-GB" dirty="0"/>
              <a:t> </a:t>
            </a:r>
            <a:r>
              <a:rPr lang="en-GB" i="1" dirty="0">
                <a:solidFill>
                  <a:schemeClr val="accent1"/>
                </a:solidFill>
              </a:rPr>
              <a:t>Foundations</a:t>
            </a:r>
          </a:p>
          <a:p>
            <a:pPr lvl="2"/>
            <a:r>
              <a:rPr lang="en-GB" dirty="0"/>
              <a:t>Utility theory, Markov decision process (MDP) </a:t>
            </a:r>
          </a:p>
          <a:p>
            <a:pPr lvl="2"/>
            <a:r>
              <a:rPr lang="en-GB" dirty="0"/>
              <a:t>Reinforcement learning</a:t>
            </a:r>
          </a:p>
          <a:p>
            <a:pPr marL="715703" lvl="1" indent="-457200">
              <a:buFont typeface="+mj-lt"/>
              <a:buAutoNum type="alphaUcPeriod"/>
            </a:pPr>
            <a:r>
              <a:rPr lang="en-GB" dirty="0"/>
              <a:t> </a:t>
            </a:r>
            <a:r>
              <a:rPr lang="en-GB" i="1" dirty="0">
                <a:solidFill>
                  <a:schemeClr val="accent1"/>
                </a:solidFill>
              </a:rPr>
              <a:t>Extensions</a:t>
            </a:r>
          </a:p>
          <a:p>
            <a:pPr lvl="2"/>
            <a:r>
              <a:rPr lang="en-GB" dirty="0"/>
              <a:t>Partially observable MDP (POMDP)</a:t>
            </a:r>
          </a:p>
          <a:p>
            <a:pPr lvl="2"/>
            <a:r>
              <a:rPr lang="en-GB" dirty="0"/>
              <a:t>Decentralised POMDP (</a:t>
            </a:r>
            <a:r>
              <a:rPr lang="en-GB" dirty="0" err="1"/>
              <a:t>decPOMDP</a:t>
            </a:r>
            <a:r>
              <a:rPr lang="en-GB" dirty="0"/>
              <a:t>)</a:t>
            </a:r>
          </a:p>
          <a:p>
            <a:pPr marL="715703" lvl="1" indent="-457200">
              <a:buFont typeface="+mj-lt"/>
              <a:buAutoNum type="alphaUcPeriod"/>
            </a:pPr>
            <a:r>
              <a:rPr lang="en-GB" dirty="0"/>
              <a:t> </a:t>
            </a:r>
            <a:r>
              <a:rPr lang="en-GB" i="1" dirty="0">
                <a:solidFill>
                  <a:schemeClr val="accent1"/>
                </a:solidFill>
              </a:rPr>
              <a:t>Structure</a:t>
            </a:r>
          </a:p>
          <a:p>
            <a:pPr lvl="2"/>
            <a:r>
              <a:rPr lang="en-GB" dirty="0"/>
              <a:t>Lifted </a:t>
            </a:r>
            <a:r>
              <a:rPr lang="en-GB" dirty="0" err="1"/>
              <a:t>decPOMDP</a:t>
            </a:r>
            <a:endParaRPr lang="en-GB" dirty="0"/>
          </a:p>
          <a:p>
            <a:pPr lvl="2"/>
            <a:r>
              <a:rPr lang="en-GB" dirty="0"/>
              <a:t>Factored MDP, relational MDP</a:t>
            </a:r>
          </a:p>
          <a:p>
            <a:pPr lvl="2"/>
            <a:r>
              <a:rPr lang="en-GB" dirty="0"/>
              <a:t>Situation calculus, first-order MDP</a:t>
            </a:r>
          </a:p>
          <a:p>
            <a:pPr marL="401638" indent="-401638">
              <a:buFont typeface="+mj-lt"/>
              <a:buAutoNum type="arabicPeriod"/>
            </a:pPr>
            <a:r>
              <a:rPr lang="en-GB" dirty="0"/>
              <a:t>With </a:t>
            </a:r>
            <a:r>
              <a:rPr lang="en-GB" b="1" dirty="0">
                <a:solidFill>
                  <a:schemeClr val="accent1"/>
                </a:solidFill>
              </a:rPr>
              <a:t>Human-awareness</a:t>
            </a:r>
            <a:endParaRPr lang="en-GB" dirty="0"/>
          </a:p>
          <a:p>
            <a:pPr lvl="1"/>
            <a:r>
              <a:rPr lang="en-GB" dirty="0"/>
              <a:t>Planning with a human in the loop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02075C-1591-B4FD-C96B-6D03DE4C3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6775DE-7C93-1A6F-792B-F63811C70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Marcel Gehrke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83B16B-22AC-3319-B8E2-6C00DED01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06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F8FED-511A-9249-B9A3-1A22771B1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/>
              <a:t>Organisational Stuff: Lecture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DC45E-28E7-8D4F-B4EC-A61CEC35DD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GB" dirty="0">
                <a:solidFill>
                  <a:srgbClr val="58585A"/>
                </a:solidFill>
              </a:rPr>
              <a:t>Topic:		</a:t>
            </a:r>
            <a:r>
              <a:rPr lang="en-GB" dirty="0">
                <a:solidFill>
                  <a:srgbClr val="009DD1"/>
                </a:solidFill>
              </a:rPr>
              <a:t>Automated Planning and Acting</a:t>
            </a:r>
          </a:p>
          <a:p>
            <a:r>
              <a:rPr lang="en-GB" dirty="0"/>
              <a:t>Goal:</a:t>
            </a:r>
          </a:p>
          <a:p>
            <a:pPr lvl="1"/>
            <a:r>
              <a:rPr lang="en-GB" dirty="0"/>
              <a:t>Get to know a set of deliberation methods for automated planning and acting</a:t>
            </a:r>
          </a:p>
          <a:p>
            <a:pPr lvl="1"/>
            <a:r>
              <a:rPr lang="en-GB" dirty="0"/>
              <a:t>Bring you up to speed on the foundations of current research</a:t>
            </a:r>
          </a:p>
          <a:p>
            <a:pPr lvl="2"/>
            <a:r>
              <a:rPr lang="en-GB" dirty="0"/>
              <a:t>Most research on planning and acting is in English ➝ lecture in English </a:t>
            </a:r>
          </a:p>
          <a:p>
            <a:pPr lvl="1"/>
            <a:r>
              <a:rPr lang="en-GB" dirty="0"/>
              <a:t>So, the goal is at the end of semester to be able to understand and explain </a:t>
            </a:r>
          </a:p>
          <a:p>
            <a:pPr lvl="2"/>
            <a:r>
              <a:rPr lang="en-GB" dirty="0"/>
              <a:t>what inputs are necessary, what is output, and how does a method proceed on a high level,</a:t>
            </a:r>
          </a:p>
          <a:p>
            <a:pPr lvl="2"/>
            <a:r>
              <a:rPr lang="en-GB" dirty="0"/>
              <a:t>what advantages and shortcomings exist,</a:t>
            </a:r>
          </a:p>
          <a:p>
            <a:pPr lvl="2"/>
            <a:r>
              <a:rPr lang="en-GB" dirty="0"/>
              <a:t>when which method works in contrast to other methods.</a:t>
            </a:r>
          </a:p>
          <a:p>
            <a:pPr lvl="2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A1E353-5752-7E5C-B190-BD80B28D7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0683B3-C97E-22BA-6A02-A655D82A2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Marcel Gehrke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6A21EF-506F-74A2-1ABE-C17520591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197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E559E-1705-684A-BA56-D891012A4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Literature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9F5BC-AE1F-AB42-BEAF-E91F9135F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dirty="0"/>
              <a:t>Automated Planning and Acting</a:t>
            </a:r>
          </a:p>
          <a:p>
            <a:pPr lvl="1"/>
            <a:r>
              <a:rPr lang="en-GB" dirty="0"/>
              <a:t>Malik </a:t>
            </a:r>
            <a:r>
              <a:rPr lang="en-GB" dirty="0" err="1"/>
              <a:t>Ghallab</a:t>
            </a:r>
            <a:r>
              <a:rPr lang="en-GB" dirty="0"/>
              <a:t>, Dana Nau, Paolo </a:t>
            </a:r>
            <a:r>
              <a:rPr lang="en-GB" dirty="0" err="1"/>
              <a:t>Traverso</a:t>
            </a:r>
            <a:endParaRPr lang="en-GB" dirty="0"/>
          </a:p>
          <a:p>
            <a:pPr lvl="1"/>
            <a:r>
              <a:rPr lang="en-GB" dirty="0"/>
              <a:t>Main source for the first half of the lecture</a:t>
            </a:r>
          </a:p>
        </p:txBody>
      </p:sp>
      <p:pic>
        <p:nvPicPr>
          <p:cNvPr id="7" name="Picture 6" descr="cover after folding.pdf">
            <a:extLst>
              <a:ext uri="{FF2B5EF4-FFF2-40B4-BE49-F238E27FC236}">
                <a16:creationId xmlns:a16="http://schemas.microsoft.com/office/drawing/2014/main" id="{2CD6BCF5-A035-594E-8647-CB6F041E92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874" y="1076241"/>
            <a:ext cx="1666800" cy="23992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706941FC-2BCA-1141-A5EE-9514E3728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3406" y="6395231"/>
            <a:ext cx="2024488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None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ＭＳ Ｐゴシック" charset="0"/>
                <a:cs typeface="ＭＳ Ｐゴシック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http://www.laas.fr/planning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D4FF5752-462B-865E-EC8D-79D214FA9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F5FEBD9-6398-25FF-73F3-3118F731C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Marcel Gehrke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DE4BE1C-A0FB-93AB-280B-5AA27B0D3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7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E559E-1705-684A-BA56-D891012A4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Literature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9F5BC-AE1F-AB42-BEAF-E91F9135F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41363"/>
            <a:ext cx="9302823" cy="4575746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Second half presents different directions research has taken</a:t>
            </a:r>
          </a:p>
          <a:p>
            <a:r>
              <a:rPr lang="en-GB" dirty="0"/>
              <a:t>Content based on </a:t>
            </a:r>
          </a:p>
          <a:p>
            <a:pPr lvl="1"/>
            <a:r>
              <a:rPr lang="en-GB" dirty="0"/>
              <a:t>Artificial Intelligence: A Modern Approach (3</a:t>
            </a:r>
            <a:r>
              <a:rPr lang="en-GB" baseline="30000" dirty="0"/>
              <a:t>rd</a:t>
            </a:r>
            <a:r>
              <a:rPr lang="en-GB" dirty="0"/>
              <a:t> ed.; abbreviation: </a:t>
            </a:r>
            <a:r>
              <a:rPr lang="en-GB" i="1" dirty="0"/>
              <a:t>AIMA</a:t>
            </a:r>
            <a:r>
              <a:rPr lang="en-GB" dirty="0"/>
              <a:t>)</a:t>
            </a:r>
          </a:p>
          <a:p>
            <a:pPr lvl="2"/>
            <a:r>
              <a:rPr lang="en-GB" dirty="0"/>
              <a:t>Stuart Russell, Peter </a:t>
            </a:r>
            <a:r>
              <a:rPr lang="en-GB" dirty="0" err="1"/>
              <a:t>Norvig</a:t>
            </a:r>
            <a:endParaRPr lang="en-GB" dirty="0"/>
          </a:p>
          <a:p>
            <a:pPr lvl="2"/>
            <a:r>
              <a:rPr lang="en-GB" dirty="0"/>
              <a:t>Decision making (</a:t>
            </a:r>
            <a:r>
              <a:rPr lang="en-GB" dirty="0" err="1"/>
              <a:t>Chs</a:t>
            </a:r>
            <a:r>
              <a:rPr lang="en-GB" dirty="0"/>
              <a:t>. 16 + 17), reinforcement learning (Ch. 21)</a:t>
            </a:r>
          </a:p>
          <a:p>
            <a:pPr lvl="1"/>
            <a:r>
              <a:rPr lang="en-GB" dirty="0"/>
              <a:t>A Concise Introduction to Decentralized POMDPs (</a:t>
            </a:r>
            <a:r>
              <a:rPr lang="en-GB" i="1" dirty="0" err="1"/>
              <a:t>DecPOMDP</a:t>
            </a:r>
            <a:r>
              <a:rPr lang="en-GB" dirty="0"/>
              <a:t>)</a:t>
            </a:r>
          </a:p>
          <a:p>
            <a:pPr lvl="2"/>
            <a:r>
              <a:rPr lang="en-GB" dirty="0"/>
              <a:t>Frans A. </a:t>
            </a:r>
            <a:r>
              <a:rPr lang="en-GB" dirty="0" err="1"/>
              <a:t>Oliehoek</a:t>
            </a:r>
            <a:r>
              <a:rPr lang="en-GB" dirty="0"/>
              <a:t>, Christopher Amato</a:t>
            </a:r>
          </a:p>
          <a:p>
            <a:pPr lvl="1"/>
            <a:r>
              <a:rPr lang="en-GB" dirty="0"/>
              <a:t>Explainable Human-AI Interaction: A Planning Perspective (</a:t>
            </a:r>
            <a:r>
              <a:rPr lang="en-GB" i="1" dirty="0"/>
              <a:t>HA-AI</a:t>
            </a:r>
            <a:r>
              <a:rPr lang="en-GB" dirty="0"/>
              <a:t>)</a:t>
            </a:r>
          </a:p>
          <a:p>
            <a:pPr lvl="2"/>
            <a:r>
              <a:rPr lang="en-GB" dirty="0" err="1"/>
              <a:t>Sarath</a:t>
            </a:r>
            <a:r>
              <a:rPr lang="en-GB" dirty="0"/>
              <a:t> </a:t>
            </a:r>
            <a:r>
              <a:rPr lang="en-GB" dirty="0" err="1"/>
              <a:t>Sreedharan</a:t>
            </a:r>
            <a:r>
              <a:rPr lang="en-GB" dirty="0"/>
              <a:t>, </a:t>
            </a:r>
            <a:r>
              <a:rPr lang="en-GB" dirty="0" err="1"/>
              <a:t>Anagha</a:t>
            </a:r>
            <a:r>
              <a:rPr lang="en-GB" dirty="0"/>
              <a:t> Kulkarni, Subbarao </a:t>
            </a:r>
            <a:r>
              <a:rPr lang="en-GB" dirty="0" err="1"/>
              <a:t>Kambhampati</a:t>
            </a:r>
            <a:endParaRPr lang="en-GB" dirty="0"/>
          </a:p>
          <a:p>
            <a:pPr lvl="1"/>
            <a:r>
              <a:rPr lang="en-GB" dirty="0"/>
              <a:t>Further research papers announced in lectures</a:t>
            </a:r>
          </a:p>
          <a:p>
            <a:pPr lvl="1"/>
            <a:endParaRPr lang="en-GB" dirty="0"/>
          </a:p>
          <a:p>
            <a:r>
              <a:rPr lang="en-GB" dirty="0">
                <a:solidFill>
                  <a:srgbClr val="FFC000"/>
                </a:solidFill>
              </a:rPr>
              <a:t>I do not expect you to read all the books!</a:t>
            </a:r>
          </a:p>
        </p:txBody>
      </p:sp>
      <p:pic>
        <p:nvPicPr>
          <p:cNvPr id="6" name="Bild 3" descr="ShowCover.asp.jpeg">
            <a:extLst>
              <a:ext uri="{FF2B5EF4-FFF2-40B4-BE49-F238E27FC236}">
                <a16:creationId xmlns:a16="http://schemas.microsoft.com/office/drawing/2014/main" id="{F99E2A87-6890-984C-8D22-37CA933919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008" y="1258027"/>
            <a:ext cx="1666667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706941FC-2BCA-1141-A5EE-9514E3728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0456" y="6060346"/>
            <a:ext cx="5005864" cy="7976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None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http://aima.cs.berkeley.edu</a:t>
            </a:r>
            <a:r>
              <a:rPr lang="de-DE" sz="12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 </a:t>
            </a:r>
          </a:p>
          <a:p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ＭＳ Ｐゴシック" charset="0"/>
                <a:cs typeface="ＭＳ Ｐゴシック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https://link.springer.com/book/10.1007/978-3-319-28929-8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ＭＳ Ｐゴシック" charset="0"/>
                <a:cs typeface="ＭＳ Ｐゴシック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https://link.springer.com/book/10.1007/978-3-031-03767-2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1026" name="Picture 2" descr="Book cover">
            <a:extLst>
              <a:ext uri="{FF2B5EF4-FFF2-40B4-BE49-F238E27FC236}">
                <a16:creationId xmlns:a16="http://schemas.microsoft.com/office/drawing/2014/main" id="{95C1D372-7CC6-CF45-E2BC-FF10B275B2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3" b="2857"/>
          <a:stretch/>
        </p:blipFill>
        <p:spPr bwMode="auto">
          <a:xfrm>
            <a:off x="10416480" y="3586791"/>
            <a:ext cx="1520292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ook cover">
            <a:extLst>
              <a:ext uri="{FF2B5EF4-FFF2-40B4-BE49-F238E27FC236}">
                <a16:creationId xmlns:a16="http://schemas.microsoft.com/office/drawing/2014/main" id="{1F4D1952-C510-BC9A-4688-3D82DA647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843" y="4698000"/>
            <a:ext cx="1440000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3E08EC5-4F59-F72C-351A-4AEA8125E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2A3B619-6DC4-EED3-20A5-687545810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Marcel Gehrke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22EA0FF-D301-CD6C-A51D-EAC593949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01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F4A4F-1C60-274E-8EAD-E90173C26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3152B-9029-7F47-B948-2F2CC9DB1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For the first half, slides are adapted from material provided by Dana Nau</a:t>
            </a:r>
          </a:p>
          <a:p>
            <a:pPr lvl="1"/>
            <a:r>
              <a:rPr lang="en-GB" dirty="0"/>
              <a:t>After that, it is a mix of different sources and own material</a:t>
            </a:r>
          </a:p>
          <a:p>
            <a:pPr lvl="1"/>
            <a:r>
              <a:rPr lang="en-GB" dirty="0"/>
              <a:t>The slides are taken from Tanya Braun, University of Münster, who adapted them in the </a:t>
            </a:r>
            <a:r>
              <a:rPr lang="en-GB"/>
              <a:t>first place</a:t>
            </a:r>
            <a:endParaRPr lang="en-GB" dirty="0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6DD1272-4B92-BF47-8217-F160FA7B5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3756" y="6415656"/>
            <a:ext cx="2024488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None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ＭＳ Ｐゴシック" charset="0"/>
                <a:cs typeface="ＭＳ Ｐゴシック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http://www.laas.fr/planning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A5D27B-FD62-C149-9EDA-3A9331E23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7573" y="2957129"/>
            <a:ext cx="3696154" cy="27761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D8C2B75-9587-7ACD-2B6A-5D1CD83E8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09A9AD3-C7CC-85B9-8098-B26843D03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Marcel Gehrke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0082D5-9B0F-ACD3-5A36-D43851DD8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42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0F6EC-DE2B-B94A-987C-2ED5087C6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 Agent Setting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83D16-10F2-A94C-D1DA-8061231527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18A3493-6526-B14E-9F9C-069C74DB2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3756" y="6415656"/>
            <a:ext cx="2024488" cy="27443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Webdings" charset="2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4572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Wingdings" charset="2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8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defTabSz="911225" rtl="0" eaLnBrk="1" fontAlgn="base" hangingPunct="1">
              <a:spcBef>
                <a:spcPts val="600"/>
              </a:spcBef>
              <a:spcAft>
                <a:spcPct val="0"/>
              </a:spcAft>
              <a:buClr>
                <a:srgbClr val="0033CC"/>
              </a:buClr>
              <a:buSzPct val="105000"/>
              <a:buFont typeface="Lucida Grande"/>
              <a:buNone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SzPct val="90000"/>
              <a:buFont typeface="Lucida Grande"/>
              <a:buNone/>
              <a:defRPr sz="2000" baseline="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Times" charset="0"/>
              <a:buNone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sz="12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ＭＳ Ｐゴシック" charset="0"/>
                <a:cs typeface="ＭＳ Ｐゴシック" charset="0"/>
              </a:rPr>
              <a:t>AIMA, Russell/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  <a:latin typeface="Helvetica" pitchFamily="2" charset="0"/>
                <a:ea typeface="ＭＳ Ｐゴシック" charset="0"/>
                <a:cs typeface="ＭＳ Ｐゴシック" charset="0"/>
              </a:rPr>
              <a:t>Norvig</a:t>
            </a:r>
            <a:endParaRPr lang="en-US" sz="1200" dirty="0">
              <a:solidFill>
                <a:schemeClr val="bg1">
                  <a:lumMod val="85000"/>
                </a:schemeClr>
              </a:solidFill>
              <a:latin typeface="Helvetica" pitchFamily="2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9E4B6CC-58E4-7F96-7BB7-CA0E88FC94BE}"/>
              </a:ext>
            </a:extLst>
          </p:cNvPr>
          <p:cNvGrpSpPr/>
          <p:nvPr/>
        </p:nvGrpSpPr>
        <p:grpSpPr>
          <a:xfrm>
            <a:off x="2842544" y="1636267"/>
            <a:ext cx="6506212" cy="4236436"/>
            <a:chOff x="2717975" y="1628799"/>
            <a:chExt cx="6512989" cy="424084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6CCBDA5-16F4-ACF7-B1E2-D986730A9BC3}"/>
                </a:ext>
              </a:extLst>
            </p:cNvPr>
            <p:cNvSpPr txBox="1"/>
            <p:nvPr/>
          </p:nvSpPr>
          <p:spPr>
            <a:xfrm>
              <a:off x="8156576" y="1628799"/>
              <a:ext cx="1074388" cy="4240848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vert="wordArtVert" wrap="square" rtlCol="0" anchor="ctr">
              <a:noAutofit/>
            </a:bodyPr>
            <a:lstStyle/>
            <a:p>
              <a:pPr algn="ctr"/>
              <a:r>
                <a:rPr lang="en-GB" sz="2000" dirty="0">
                  <a:latin typeface="Helvetica" pitchFamily="2" charset="0"/>
                </a:rPr>
                <a:t>Environment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86347B8-7BD2-691C-53D2-3013DD86DEE7}"/>
                </a:ext>
              </a:extLst>
            </p:cNvPr>
            <p:cNvSpPr txBox="1"/>
            <p:nvPr/>
          </p:nvSpPr>
          <p:spPr>
            <a:xfrm>
              <a:off x="2717975" y="1628799"/>
              <a:ext cx="5112568" cy="4240849"/>
            </a:xfrm>
            <a:prstGeom prst="roundRect">
              <a:avLst>
                <a:gd name="adj" fmla="val 2833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rtlCol="0" anchor="b">
              <a:noAutofit/>
            </a:bodyPr>
            <a:lstStyle/>
            <a:p>
              <a:r>
                <a:rPr lang="en-GB" sz="2398" dirty="0">
                  <a:latin typeface="Helvetica" pitchFamily="2" charset="0"/>
                </a:rPr>
                <a:t>Agent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9D6E371-B01B-B6B4-AB77-91E4AD8E0F43}"/>
                </a:ext>
              </a:extLst>
            </p:cNvPr>
            <p:cNvSpPr txBox="1"/>
            <p:nvPr/>
          </p:nvSpPr>
          <p:spPr>
            <a:xfrm>
              <a:off x="6412201" y="1727407"/>
              <a:ext cx="730620" cy="215539"/>
            </a:xfrm>
            <a:prstGeom prst="rect">
              <a:avLst/>
            </a:prstGeom>
            <a:noFill/>
          </p:spPr>
          <p:txBody>
            <a:bodyPr wrap="none" lIns="35963" tIns="0" rIns="35963" bIns="0" rtlCol="0">
              <a:spAutoFit/>
            </a:bodyPr>
            <a:lstStyle/>
            <a:p>
              <a:pPr algn="ctr"/>
              <a:r>
                <a:rPr lang="en-GB" sz="1399" dirty="0">
                  <a:latin typeface="Helvetica" pitchFamily="2" charset="0"/>
                </a:rPr>
                <a:t>Sensors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D813C0C-1ADE-E8DA-FC76-68A9F5E11A5C}"/>
                </a:ext>
              </a:extLst>
            </p:cNvPr>
            <p:cNvSpPr txBox="1"/>
            <p:nvPr/>
          </p:nvSpPr>
          <p:spPr>
            <a:xfrm>
              <a:off x="6362457" y="5518688"/>
              <a:ext cx="830111" cy="215539"/>
            </a:xfrm>
            <a:prstGeom prst="rect">
              <a:avLst/>
            </a:prstGeom>
            <a:noFill/>
          </p:spPr>
          <p:txBody>
            <a:bodyPr wrap="none" lIns="35963" tIns="0" rIns="35963" bIns="0" rtlCol="0">
              <a:spAutoFit/>
            </a:bodyPr>
            <a:lstStyle/>
            <a:p>
              <a:pPr algn="ctr"/>
              <a:r>
                <a:rPr lang="en-GB" sz="1399" dirty="0">
                  <a:latin typeface="Helvetica" pitchFamily="2" charset="0"/>
                </a:rPr>
                <a:t>Actuators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33B28EF-1E2C-53B1-6898-C9A53477362D}"/>
                </a:ext>
              </a:extLst>
            </p:cNvPr>
            <p:cNvSpPr txBox="1"/>
            <p:nvPr/>
          </p:nvSpPr>
          <p:spPr>
            <a:xfrm>
              <a:off x="6087345" y="2240746"/>
              <a:ext cx="1380340" cy="52350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399" dirty="0">
                  <a:latin typeface="Helvetica" pitchFamily="2" charset="0"/>
                </a:rPr>
                <a:t>What the world</a:t>
              </a:r>
            </a:p>
            <a:p>
              <a:pPr algn="ctr"/>
              <a:r>
                <a:rPr lang="en-GB" sz="1399" dirty="0">
                  <a:latin typeface="Helvetica" pitchFamily="2" charset="0"/>
                </a:rPr>
                <a:t>is like now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8E90C09-1D1E-68AD-07FC-D368EAED1F57}"/>
                    </a:ext>
                  </a:extLst>
                </p:cNvPr>
                <p:cNvSpPr txBox="1"/>
                <p:nvPr/>
              </p:nvSpPr>
              <p:spPr>
                <a:xfrm>
                  <a:off x="5971806" y="3060231"/>
                  <a:ext cx="1611413" cy="52350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GB" sz="1399" dirty="0">
                      <a:latin typeface="Helvetica" pitchFamily="2" charset="0"/>
                    </a:rPr>
                    <a:t>What it will be like</a:t>
                  </a:r>
                  <a:br>
                    <a:rPr lang="en-GB" sz="1399" dirty="0">
                      <a:latin typeface="Helvetica" pitchFamily="2" charset="0"/>
                    </a:rPr>
                  </a:br>
                  <a:r>
                    <a:rPr lang="en-GB" sz="1399" dirty="0">
                      <a:latin typeface="Helvetica" pitchFamily="2" charset="0"/>
                    </a:rPr>
                    <a:t>if I do action </a:t>
                  </a:r>
                  <a14:m>
                    <m:oMath xmlns:m="http://schemas.openxmlformats.org/officeDocument/2006/math">
                      <m:r>
                        <a:rPr lang="en-GB" sz="1399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a14:m>
                  <a:endParaRPr lang="en-GB" sz="1399" dirty="0">
                    <a:latin typeface="Helvetica" pitchFamily="2" charset="0"/>
                  </a:endParaRPr>
                </a:p>
              </p:txBody>
            </p:sp>
          </mc:Choice>
          <mc:Fallback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8E90C09-1D1E-68AD-07FC-D368EAED1F5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1806" y="3060231"/>
                  <a:ext cx="1611413" cy="523509"/>
                </a:xfrm>
                <a:prstGeom prst="rect">
                  <a:avLst/>
                </a:prstGeom>
                <a:blipFill>
                  <a:blip r:embed="rId2"/>
                  <a:stretch>
                    <a:fillRect b="-9091"/>
                  </a:stretch>
                </a:blipFill>
                <a:ln w="1905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4EAF7A-B31F-6526-D508-89D140C14C10}"/>
                </a:ext>
              </a:extLst>
            </p:cNvPr>
            <p:cNvSpPr txBox="1"/>
            <p:nvPr/>
          </p:nvSpPr>
          <p:spPr>
            <a:xfrm>
              <a:off x="6107403" y="4289460"/>
              <a:ext cx="1340223" cy="52350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399" dirty="0">
                  <a:latin typeface="Helvetica" pitchFamily="2" charset="0"/>
                </a:rPr>
                <a:t>What action I</a:t>
              </a:r>
              <a:br>
                <a:rPr lang="en-GB" sz="1399" dirty="0">
                  <a:latin typeface="Helvetica" pitchFamily="2" charset="0"/>
                </a:rPr>
              </a:br>
              <a:r>
                <a:rPr lang="en-GB" sz="1399" dirty="0">
                  <a:latin typeface="Helvetica" pitchFamily="2" charset="0"/>
                </a:rPr>
                <a:t>should do now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55C650F-4D87-1DC3-875D-E0C9194C9BAB}"/>
                </a:ext>
              </a:extLst>
            </p:cNvPr>
            <p:cNvSpPr txBox="1"/>
            <p:nvPr/>
          </p:nvSpPr>
          <p:spPr>
            <a:xfrm>
              <a:off x="3877246" y="2001756"/>
              <a:ext cx="691252" cy="30308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en-GB" sz="1399" dirty="0">
                  <a:latin typeface="Helvetica" pitchFamily="2" charset="0"/>
                </a:rPr>
                <a:t>State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46A55CE-61D9-1BBE-3C1F-08E1226E3577}"/>
                </a:ext>
              </a:extLst>
            </p:cNvPr>
            <p:cNvSpPr txBox="1"/>
            <p:nvPr/>
          </p:nvSpPr>
          <p:spPr>
            <a:xfrm>
              <a:off x="3195160" y="2456189"/>
              <a:ext cx="2055435" cy="30308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en-GB" sz="1399" dirty="0">
                  <a:latin typeface="Helvetica" pitchFamily="2" charset="0"/>
                </a:rPr>
                <a:t>How the world evolves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930A4BE-AAD5-7190-0277-5B49B458AF80}"/>
                </a:ext>
              </a:extLst>
            </p:cNvPr>
            <p:cNvSpPr txBox="1"/>
            <p:nvPr/>
          </p:nvSpPr>
          <p:spPr>
            <a:xfrm>
              <a:off x="3300825" y="3170803"/>
              <a:ext cx="1844103" cy="30308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en-GB" sz="1399" dirty="0">
                  <a:latin typeface="Helvetica" pitchFamily="2" charset="0"/>
                </a:rPr>
                <a:t>What my actions do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E59D6EC-37F2-62D4-B650-1BA2969F3808}"/>
                </a:ext>
              </a:extLst>
            </p:cNvPr>
            <p:cNvSpPr txBox="1"/>
            <p:nvPr/>
          </p:nvSpPr>
          <p:spPr>
            <a:xfrm>
              <a:off x="3855083" y="4399592"/>
              <a:ext cx="735574" cy="30308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tIns="0" bIns="0" rtlCol="0" anchor="t">
              <a:spAutoFit/>
            </a:bodyPr>
            <a:lstStyle/>
            <a:p>
              <a:pPr algn="ctr"/>
              <a:r>
                <a:rPr lang="en-GB" sz="1399" dirty="0">
                  <a:latin typeface="Helvetica" pitchFamily="2" charset="0"/>
                </a:rPr>
                <a:t>Goals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1A7D530-315E-E498-3CB4-C591A41D5D38}"/>
                </a:ext>
              </a:extLst>
            </p:cNvPr>
            <p:cNvCxnSpPr>
              <a:cxnSpLocks/>
              <a:stCxn id="10" idx="2"/>
              <a:endCxn id="12" idx="0"/>
            </p:cNvCxnSpPr>
            <p:nvPr/>
          </p:nvCxnSpPr>
          <p:spPr>
            <a:xfrm>
              <a:off x="6777511" y="1942946"/>
              <a:ext cx="4" cy="2978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1C6151A-93D1-EE2B-FFC2-C71D7745FEB5}"/>
                </a:ext>
              </a:extLst>
            </p:cNvPr>
            <p:cNvCxnSpPr>
              <a:cxnSpLocks/>
              <a:stCxn id="12" idx="2"/>
              <a:endCxn id="13" idx="0"/>
            </p:cNvCxnSpPr>
            <p:nvPr/>
          </p:nvCxnSpPr>
          <p:spPr>
            <a:xfrm flipH="1">
              <a:off x="6777512" y="2764255"/>
              <a:ext cx="3" cy="29597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E2BD4D52-4E13-EA90-D121-FF6F2AD83D2E}"/>
                </a:ext>
              </a:extLst>
            </p:cNvPr>
            <p:cNvCxnSpPr>
              <a:cxnSpLocks/>
              <a:stCxn id="13" idx="2"/>
              <a:endCxn id="14" idx="0"/>
            </p:cNvCxnSpPr>
            <p:nvPr/>
          </p:nvCxnSpPr>
          <p:spPr>
            <a:xfrm>
              <a:off x="6777512" y="3583739"/>
              <a:ext cx="2" cy="7057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DC99D33-5C74-753A-0A79-2B09958C6550}"/>
                </a:ext>
              </a:extLst>
            </p:cNvPr>
            <p:cNvCxnSpPr>
              <a:cxnSpLocks/>
              <a:stCxn id="14" idx="2"/>
              <a:endCxn id="11" idx="0"/>
            </p:cNvCxnSpPr>
            <p:nvPr/>
          </p:nvCxnSpPr>
          <p:spPr>
            <a:xfrm flipH="1">
              <a:off x="6777513" y="4812968"/>
              <a:ext cx="1" cy="70571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223F80B6-EE54-1916-3D25-57F07C85B24E}"/>
                </a:ext>
              </a:extLst>
            </p:cNvPr>
            <p:cNvCxnSpPr>
              <a:cxnSpLocks/>
              <a:stCxn id="15" idx="3"/>
              <a:endCxn id="12" idx="1"/>
            </p:cNvCxnSpPr>
            <p:nvPr/>
          </p:nvCxnSpPr>
          <p:spPr>
            <a:xfrm>
              <a:off x="4568499" y="2153301"/>
              <a:ext cx="1518846" cy="34919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C796387-8101-AA1B-27F5-0D97E15F9EA3}"/>
                </a:ext>
              </a:extLst>
            </p:cNvPr>
            <p:cNvCxnSpPr>
              <a:cxnSpLocks/>
              <a:stCxn id="16" idx="3"/>
              <a:endCxn id="12" idx="1"/>
            </p:cNvCxnSpPr>
            <p:nvPr/>
          </p:nvCxnSpPr>
          <p:spPr>
            <a:xfrm flipV="1">
              <a:off x="5250594" y="2502500"/>
              <a:ext cx="836751" cy="10523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E8F20BB-E121-3765-712A-C62FF45DCED3}"/>
                </a:ext>
              </a:extLst>
            </p:cNvPr>
            <p:cNvCxnSpPr>
              <a:cxnSpLocks/>
              <a:stCxn id="16" idx="3"/>
              <a:endCxn id="13" idx="1"/>
            </p:cNvCxnSpPr>
            <p:nvPr/>
          </p:nvCxnSpPr>
          <p:spPr>
            <a:xfrm>
              <a:off x="5250594" y="2607734"/>
              <a:ext cx="721211" cy="71425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9868B68-6954-A0E6-A1A6-A070F149BE95}"/>
                </a:ext>
              </a:extLst>
            </p:cNvPr>
            <p:cNvCxnSpPr>
              <a:cxnSpLocks/>
              <a:stCxn id="17" idx="3"/>
              <a:endCxn id="12" idx="1"/>
            </p:cNvCxnSpPr>
            <p:nvPr/>
          </p:nvCxnSpPr>
          <p:spPr>
            <a:xfrm flipV="1">
              <a:off x="5144928" y="2502500"/>
              <a:ext cx="942417" cy="81984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9A1C33B-A59A-A71A-EC40-73F549863C2A}"/>
                </a:ext>
              </a:extLst>
            </p:cNvPr>
            <p:cNvCxnSpPr>
              <a:cxnSpLocks/>
              <a:stCxn id="17" idx="3"/>
              <a:endCxn id="13" idx="1"/>
            </p:cNvCxnSpPr>
            <p:nvPr/>
          </p:nvCxnSpPr>
          <p:spPr>
            <a:xfrm flipV="1">
              <a:off x="5144928" y="3321985"/>
              <a:ext cx="826877" cy="36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8ECBA2A-1DCF-EF97-42DE-3D4BFE3CC3BF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 flipV="1">
              <a:off x="7142821" y="1835129"/>
              <a:ext cx="1550949" cy="4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2A5D4449-B47D-8AD2-8325-0506DEE3C5E7}"/>
                </a:ext>
              </a:extLst>
            </p:cNvPr>
            <p:cNvCxnSpPr>
              <a:cxnSpLocks/>
              <a:stCxn id="18" idx="3"/>
              <a:endCxn id="14" idx="1"/>
            </p:cNvCxnSpPr>
            <p:nvPr/>
          </p:nvCxnSpPr>
          <p:spPr>
            <a:xfrm>
              <a:off x="4590658" y="4551137"/>
              <a:ext cx="1516745" cy="7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8444F988-9F1F-B933-26EA-BEB687B3EC29}"/>
                </a:ext>
              </a:extLst>
            </p:cNvPr>
            <p:cNvCxnSpPr>
              <a:cxnSpLocks/>
              <a:endCxn id="11" idx="3"/>
            </p:cNvCxnSpPr>
            <p:nvPr/>
          </p:nvCxnSpPr>
          <p:spPr>
            <a:xfrm flipH="1">
              <a:off x="7192568" y="5626410"/>
              <a:ext cx="1501205" cy="4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>
              <a:extLst>
                <a:ext uri="{FF2B5EF4-FFF2-40B4-BE49-F238E27FC236}">
                  <a16:creationId xmlns:a16="http://schemas.microsoft.com/office/drawing/2014/main" id="{750E7698-C68A-1C1E-64D0-D318CCD61E98}"/>
                </a:ext>
              </a:extLst>
            </p:cNvPr>
            <p:cNvCxnSpPr>
              <a:cxnSpLocks/>
              <a:stCxn id="12" idx="0"/>
              <a:endCxn id="15" idx="0"/>
            </p:cNvCxnSpPr>
            <p:nvPr/>
          </p:nvCxnSpPr>
          <p:spPr>
            <a:xfrm rot="16200000" flipV="1">
              <a:off x="5380700" y="843930"/>
              <a:ext cx="238990" cy="2554642"/>
            </a:xfrm>
            <a:prstGeom prst="curvedConnector3">
              <a:avLst>
                <a:gd name="adj1" fmla="val 195752"/>
              </a:avLst>
            </a:prstGeom>
            <a:ln w="28575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Date Placeholder 32">
            <a:extLst>
              <a:ext uri="{FF2B5EF4-FFF2-40B4-BE49-F238E27FC236}">
                <a16:creationId xmlns:a16="http://schemas.microsoft.com/office/drawing/2014/main" id="{2C8136B0-527E-673B-F599-031FBCD76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en-US"/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6D55A240-1381-62A3-BECE-30B09348F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Marcel Gehrke</a:t>
            </a:r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0194280C-EC66-B797-0B17-D43841AE9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9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dirty="0"/>
              <a:t>Setting Specific to Planning and Acting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  <a:cs typeface="Times New Roman"/>
              </a:rPr>
              <a:t>Actor</a:t>
            </a:r>
            <a:r>
              <a:rPr lang="en-US" dirty="0">
                <a:cs typeface="Times New Roman"/>
              </a:rPr>
              <a:t>: agent that performs actions</a:t>
            </a:r>
          </a:p>
          <a:p>
            <a:endParaRPr lang="en-US" i="1" dirty="0">
              <a:cs typeface="Times New Roman"/>
            </a:endParaRPr>
          </a:p>
          <a:p>
            <a:r>
              <a:rPr lang="en-US" dirty="0">
                <a:cs typeface="Times New Roman"/>
              </a:rPr>
              <a:t>Deliberation functions</a:t>
            </a:r>
            <a:endParaRPr lang="en-US" baseline="-25000" dirty="0">
              <a:cs typeface="Times New Roman"/>
            </a:endParaRPr>
          </a:p>
          <a:p>
            <a:pPr lvl="1"/>
            <a:r>
              <a:rPr lang="en-US" dirty="0">
                <a:cs typeface="Times New Roman"/>
              </a:rPr>
              <a:t>Planning</a:t>
            </a:r>
          </a:p>
          <a:p>
            <a:pPr marL="682625" lvl="2" indent="0">
              <a:buNone/>
            </a:pPr>
            <a:r>
              <a:rPr lang="en-US" dirty="0">
                <a:solidFill>
                  <a:schemeClr val="accent1"/>
                </a:solidFill>
                <a:cs typeface="Times New Roman"/>
              </a:rPr>
              <a:t>What</a:t>
            </a:r>
            <a:r>
              <a:rPr lang="en-US" dirty="0">
                <a:cs typeface="Times New Roman"/>
              </a:rPr>
              <a:t> actions to perform</a:t>
            </a:r>
            <a:endParaRPr lang="en-US" i="1" baseline="-25000" dirty="0">
              <a:cs typeface="Times New Roman"/>
            </a:endParaRPr>
          </a:p>
          <a:p>
            <a:pPr lvl="1"/>
            <a:r>
              <a:rPr lang="en-US" dirty="0">
                <a:cs typeface="Times New Roman"/>
              </a:rPr>
              <a:t>Acting</a:t>
            </a:r>
          </a:p>
          <a:p>
            <a:pPr marL="682625" lvl="2" indent="0">
              <a:buNone/>
            </a:pPr>
            <a:r>
              <a:rPr lang="en-US" dirty="0">
                <a:solidFill>
                  <a:schemeClr val="accent1"/>
                </a:solidFill>
                <a:cs typeface="Times New Roman"/>
              </a:rPr>
              <a:t>How</a:t>
            </a:r>
            <a:r>
              <a:rPr lang="en-US" i="1" dirty="0">
                <a:cs typeface="Times New Roman"/>
              </a:rPr>
              <a:t> </a:t>
            </a:r>
            <a:r>
              <a:rPr lang="en-US" dirty="0">
                <a:cs typeface="Times New Roman"/>
              </a:rPr>
              <a:t>to perform them</a:t>
            </a:r>
            <a:endParaRPr lang="en-US" i="1" baseline="-25000" dirty="0">
              <a:cs typeface="Times New Roman"/>
            </a:endParaRPr>
          </a:p>
          <a:p>
            <a:pPr marL="690562" lvl="2" indent="0">
              <a:buNone/>
            </a:pPr>
            <a:endParaRPr lang="en-US" i="1" dirty="0">
              <a:cs typeface="Times New Roman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BE8E65-14BC-37A2-9E3C-526D9971468F}"/>
              </a:ext>
            </a:extLst>
          </p:cNvPr>
          <p:cNvGrpSpPr/>
          <p:nvPr/>
        </p:nvGrpSpPr>
        <p:grpSpPr>
          <a:xfrm>
            <a:off x="6744072" y="1709972"/>
            <a:ext cx="5328592" cy="4195940"/>
            <a:chOff x="4464207" y="1651592"/>
            <a:chExt cx="5328592" cy="419594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694A531-7586-8328-55FD-B44954954B12}"/>
                </a:ext>
              </a:extLst>
            </p:cNvPr>
            <p:cNvSpPr/>
            <p:nvPr/>
          </p:nvSpPr>
          <p:spPr>
            <a:xfrm>
              <a:off x="4556567" y="1651592"/>
              <a:ext cx="3114233" cy="3055875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2400" dirty="0">
                  <a:solidFill>
                    <a:schemeClr val="tx2"/>
                  </a:solidFill>
                  <a:latin typeface="Helvetica" pitchFamily="2" charset="0"/>
                </a:rPr>
                <a:t>Actor</a:t>
              </a:r>
              <a:endParaRPr lang="en-GB" dirty="0">
                <a:solidFill>
                  <a:schemeClr val="tx2"/>
                </a:solidFill>
                <a:latin typeface="Helvetica" pitchFamily="2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AC7AC3-DE64-53C3-A4BC-79DEFFDD774F}"/>
                </a:ext>
              </a:extLst>
            </p:cNvPr>
            <p:cNvSpPr txBox="1"/>
            <p:nvPr/>
          </p:nvSpPr>
          <p:spPr>
            <a:xfrm>
              <a:off x="4753650" y="2089666"/>
              <a:ext cx="2717144" cy="139860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  <a:latin typeface="Helvetica" pitchFamily="2" charset="0"/>
                </a:rPr>
                <a:t>Deliberation components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5536F3-B3AF-B036-2D68-2E0471938FD7}"/>
                </a:ext>
              </a:extLst>
            </p:cNvPr>
            <p:cNvSpPr txBox="1"/>
            <p:nvPr/>
          </p:nvSpPr>
          <p:spPr>
            <a:xfrm>
              <a:off x="6192612" y="2480733"/>
              <a:ext cx="1079901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  <a:latin typeface="Helvetica" pitchFamily="2" charset="0"/>
                </a:rPr>
                <a:t>Planning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D7C54D-EFE9-C3F6-D9FD-883ABE2702D6}"/>
                </a:ext>
              </a:extLst>
            </p:cNvPr>
            <p:cNvSpPr txBox="1"/>
            <p:nvPr/>
          </p:nvSpPr>
          <p:spPr>
            <a:xfrm>
              <a:off x="4998813" y="2994707"/>
              <a:ext cx="995588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  <a:latin typeface="Helvetica" pitchFamily="2" charset="0"/>
                </a:rPr>
                <a:t>Acting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D534181-74E8-FC4E-62B7-95FEBD963CEF}"/>
                </a:ext>
              </a:extLst>
            </p:cNvPr>
            <p:cNvCxnSpPr>
              <a:cxnSpLocks/>
              <a:stCxn id="14" idx="0"/>
              <a:endCxn id="13" idx="1"/>
            </p:cNvCxnSpPr>
            <p:nvPr/>
          </p:nvCxnSpPr>
          <p:spPr>
            <a:xfrm flipV="1">
              <a:off x="5496607" y="2665399"/>
              <a:ext cx="696005" cy="329308"/>
            </a:xfrm>
            <a:prstGeom prst="straightConnector1">
              <a:avLst/>
            </a:prstGeom>
            <a:ln w="1905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9DD7D8C-A1DD-B610-2C19-D2FB0E69626E}"/>
                </a:ext>
              </a:extLst>
            </p:cNvPr>
            <p:cNvCxnSpPr>
              <a:cxnSpLocks/>
              <a:stCxn id="13" idx="2"/>
              <a:endCxn id="14" idx="3"/>
            </p:cNvCxnSpPr>
            <p:nvPr/>
          </p:nvCxnSpPr>
          <p:spPr>
            <a:xfrm flipH="1">
              <a:off x="5994401" y="2850065"/>
              <a:ext cx="738162" cy="329308"/>
            </a:xfrm>
            <a:prstGeom prst="straightConnector1">
              <a:avLst/>
            </a:prstGeom>
            <a:ln w="1905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7734A89-D106-397C-6782-11D91DDAAC4D}"/>
                </a:ext>
              </a:extLst>
            </p:cNvPr>
            <p:cNvSpPr txBox="1"/>
            <p:nvPr/>
          </p:nvSpPr>
          <p:spPr>
            <a:xfrm>
              <a:off x="5038790" y="2480733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  <a:latin typeface="Helvetica" pitchFamily="2" charset="0"/>
                </a:rPr>
                <a:t>Queries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26A7B8D-D3A2-4F13-1333-D6062DB397AE}"/>
                </a:ext>
              </a:extLst>
            </p:cNvPr>
            <p:cNvSpPr txBox="1"/>
            <p:nvPr/>
          </p:nvSpPr>
          <p:spPr>
            <a:xfrm>
              <a:off x="6348807" y="2994707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  <a:latin typeface="Helvetica" pitchFamily="2" charset="0"/>
                </a:rPr>
                <a:t>Plans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0212C2F-2CA5-1A2A-C9D6-641E31363934}"/>
                </a:ext>
              </a:extLst>
            </p:cNvPr>
            <p:cNvCxnSpPr/>
            <p:nvPr/>
          </p:nvCxnSpPr>
          <p:spPr>
            <a:xfrm>
              <a:off x="5791200" y="3479800"/>
              <a:ext cx="0" cy="702733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24BEB724-8BBF-4B48-3C92-54657D67D2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48807" y="3479800"/>
              <a:ext cx="0" cy="702733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F5D5F5A-F2AF-86FF-0DF7-6E7788D95386}"/>
                </a:ext>
              </a:extLst>
            </p:cNvPr>
            <p:cNvSpPr txBox="1"/>
            <p:nvPr/>
          </p:nvSpPr>
          <p:spPr>
            <a:xfrm>
              <a:off x="4753650" y="4182533"/>
              <a:ext cx="2717144" cy="381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  <a:latin typeface="Helvetica" pitchFamily="2" charset="0"/>
                </a:rPr>
                <a:t>Execution platform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FCDE325-C41B-F220-33FD-A3C324269016}"/>
                </a:ext>
              </a:extLst>
            </p:cNvPr>
            <p:cNvSpPr txBox="1"/>
            <p:nvPr/>
          </p:nvSpPr>
          <p:spPr>
            <a:xfrm>
              <a:off x="6381222" y="3649638"/>
              <a:ext cx="10951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 err="1">
                  <a:solidFill>
                    <a:schemeClr val="tx2"/>
                  </a:solidFill>
                  <a:latin typeface="Helvetica" pitchFamily="2" charset="0"/>
                </a:rPr>
                <a:t>Percepts</a:t>
              </a:r>
              <a:endParaRPr lang="en-GB" i="1" dirty="0">
                <a:solidFill>
                  <a:schemeClr val="tx2"/>
                </a:solidFill>
                <a:latin typeface="Helvetica" pitchFamily="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BF09E98-C851-4975-4F8A-5592CE9175D7}"/>
                </a:ext>
              </a:extLst>
            </p:cNvPr>
            <p:cNvSpPr txBox="1"/>
            <p:nvPr/>
          </p:nvSpPr>
          <p:spPr>
            <a:xfrm>
              <a:off x="4464207" y="3649638"/>
              <a:ext cx="13644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tx2"/>
                  </a:solidFill>
                  <a:latin typeface="Helvetica" pitchFamily="2" charset="0"/>
                </a:rPr>
                <a:t>Commands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82F7A7F-E4F7-CDC1-6E77-7A329B707C31}"/>
                </a:ext>
              </a:extLst>
            </p:cNvPr>
            <p:cNvSpPr txBox="1"/>
            <p:nvPr/>
          </p:nvSpPr>
          <p:spPr>
            <a:xfrm>
              <a:off x="8940298" y="2465801"/>
              <a:ext cx="8525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4"/>
                  </a:solidFill>
                  <a:latin typeface="Helvetica" pitchFamily="2" charset="0"/>
                </a:rPr>
                <a:t>Other</a:t>
              </a:r>
            </a:p>
            <a:p>
              <a:r>
                <a:rPr lang="en-GB" dirty="0">
                  <a:solidFill>
                    <a:schemeClr val="accent4"/>
                  </a:solidFill>
                  <a:latin typeface="Helvetica" pitchFamily="2" charset="0"/>
                </a:rPr>
                <a:t>actors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C7D3A19-CCF1-CA1D-6E9C-CE48651556A6}"/>
                </a:ext>
              </a:extLst>
            </p:cNvPr>
            <p:cNvSpPr txBox="1"/>
            <p:nvPr/>
          </p:nvSpPr>
          <p:spPr>
            <a:xfrm>
              <a:off x="5394642" y="5478200"/>
              <a:ext cx="1715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4"/>
                  </a:solidFill>
                  <a:latin typeface="Helvetica" pitchFamily="2" charset="0"/>
                </a:rPr>
                <a:t>External world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5335D9A-43F6-1ED4-8E8B-09EF83B2B293}"/>
                </a:ext>
              </a:extLst>
            </p:cNvPr>
            <p:cNvGrpSpPr/>
            <p:nvPr/>
          </p:nvGrpSpPr>
          <p:grpSpPr>
            <a:xfrm>
              <a:off x="5271600" y="5380561"/>
              <a:ext cx="1735395" cy="271331"/>
              <a:chOff x="5315480" y="5257798"/>
              <a:chExt cx="1735395" cy="271331"/>
            </a:xfrm>
          </p:grpSpPr>
          <p:sp>
            <p:nvSpPr>
              <p:cNvPr id="38" name="Arc 37">
                <a:extLst>
                  <a:ext uri="{FF2B5EF4-FFF2-40B4-BE49-F238E27FC236}">
                    <a16:creationId xmlns:a16="http://schemas.microsoft.com/office/drawing/2014/main" id="{5D9D6C13-CBF3-9713-D791-B88AE60286E4}"/>
                  </a:ext>
                </a:extLst>
              </p:cNvPr>
              <p:cNvSpPr/>
              <p:nvPr/>
            </p:nvSpPr>
            <p:spPr>
              <a:xfrm>
                <a:off x="5315480" y="5257800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Helvetica" pitchFamily="2" charset="0"/>
                </a:endParaRPr>
              </a:p>
            </p:txBody>
          </p:sp>
          <p:sp>
            <p:nvSpPr>
              <p:cNvPr id="39" name="Arc 38">
                <a:extLst>
                  <a:ext uri="{FF2B5EF4-FFF2-40B4-BE49-F238E27FC236}">
                    <a16:creationId xmlns:a16="http://schemas.microsoft.com/office/drawing/2014/main" id="{9812AB2C-8FF7-0192-3FAC-DD6C470F4D92}"/>
                  </a:ext>
                </a:extLst>
              </p:cNvPr>
              <p:cNvSpPr/>
              <p:nvPr/>
            </p:nvSpPr>
            <p:spPr>
              <a:xfrm flipH="1">
                <a:off x="5334348" y="5257798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Helvetica" pitchFamily="2" charset="0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EAA77DF-2767-6EBD-037E-8EB0EC1FF69E}"/>
                </a:ext>
              </a:extLst>
            </p:cNvPr>
            <p:cNvGrpSpPr/>
            <p:nvPr/>
          </p:nvGrpSpPr>
          <p:grpSpPr>
            <a:xfrm rot="16200000">
              <a:off x="8169256" y="2694398"/>
              <a:ext cx="1735416" cy="271341"/>
              <a:chOff x="5315486" y="5846526"/>
              <a:chExt cx="1735416" cy="271341"/>
            </a:xfrm>
          </p:grpSpPr>
          <p:sp>
            <p:nvSpPr>
              <p:cNvPr id="36" name="Arc 35">
                <a:extLst>
                  <a:ext uri="{FF2B5EF4-FFF2-40B4-BE49-F238E27FC236}">
                    <a16:creationId xmlns:a16="http://schemas.microsoft.com/office/drawing/2014/main" id="{29109E7B-0321-8805-A649-F30470A61748}"/>
                  </a:ext>
                </a:extLst>
              </p:cNvPr>
              <p:cNvSpPr/>
              <p:nvPr/>
            </p:nvSpPr>
            <p:spPr>
              <a:xfrm>
                <a:off x="5315486" y="5846526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Helvetica" pitchFamily="2" charset="0"/>
                </a:endParaRPr>
              </a:p>
            </p:txBody>
          </p:sp>
          <p:sp>
            <p:nvSpPr>
              <p:cNvPr id="37" name="Arc 36">
                <a:extLst>
                  <a:ext uri="{FF2B5EF4-FFF2-40B4-BE49-F238E27FC236}">
                    <a16:creationId xmlns:a16="http://schemas.microsoft.com/office/drawing/2014/main" id="{3FCD538E-5CE5-7A20-24B9-6B2C8139E747}"/>
                  </a:ext>
                </a:extLst>
              </p:cNvPr>
              <p:cNvSpPr/>
              <p:nvPr/>
            </p:nvSpPr>
            <p:spPr>
              <a:xfrm flipH="1">
                <a:off x="5334375" y="5846538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Helvetica" pitchFamily="2" charset="0"/>
                </a:endParaRPr>
              </a:p>
            </p:txBody>
          </p:sp>
        </p:grp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2C116E6-048C-946D-7BB8-55C9F39436F0}"/>
                </a:ext>
              </a:extLst>
            </p:cNvPr>
            <p:cNvCxnSpPr>
              <a:cxnSpLocks/>
            </p:cNvCxnSpPr>
            <p:nvPr/>
          </p:nvCxnSpPr>
          <p:spPr>
            <a:xfrm>
              <a:off x="5823615" y="4571999"/>
              <a:ext cx="0" cy="795600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CC9FF3E9-1C0F-B089-9E98-7463D1511B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81222" y="4563533"/>
              <a:ext cx="0" cy="792238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CB9E68C-19C0-F5CB-6709-5A0CD37E31D2}"/>
                </a:ext>
              </a:extLst>
            </p:cNvPr>
            <p:cNvSpPr txBox="1"/>
            <p:nvPr/>
          </p:nvSpPr>
          <p:spPr>
            <a:xfrm>
              <a:off x="6389445" y="4875590"/>
              <a:ext cx="94128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  <a:latin typeface="Helvetica" pitchFamily="2" charset="0"/>
                </a:rPr>
                <a:t>Signals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E5B2FA9-65F9-2878-C700-D72EAED07FDC}"/>
                </a:ext>
              </a:extLst>
            </p:cNvPr>
            <p:cNvSpPr txBox="1"/>
            <p:nvPr/>
          </p:nvSpPr>
          <p:spPr>
            <a:xfrm>
              <a:off x="4588982" y="4875590"/>
              <a:ext cx="126188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  <a:latin typeface="Helvetica" pitchFamily="2" charset="0"/>
                </a:rPr>
                <a:t>Actuations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7DF8350-C041-133D-B630-5746EDE10A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0796" y="3014719"/>
              <a:ext cx="1286479" cy="0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B3E0C3F8-A40E-73B7-D49D-6515FF0E18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0795" y="2591591"/>
              <a:ext cx="1286480" cy="0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C81701B-E382-8482-BF64-F0AA51A99BEE}"/>
                </a:ext>
              </a:extLst>
            </p:cNvPr>
            <p:cNvSpPr txBox="1"/>
            <p:nvPr/>
          </p:nvSpPr>
          <p:spPr>
            <a:xfrm>
              <a:off x="7674785" y="3068633"/>
              <a:ext cx="123623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  <a:latin typeface="Helvetica" pitchFamily="2" charset="0"/>
                </a:rPr>
                <a:t>Messages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FF107F9-9DFB-92F4-E2B6-A6B7EA5C23CA}"/>
                </a:ext>
              </a:extLst>
            </p:cNvPr>
            <p:cNvSpPr txBox="1"/>
            <p:nvPr/>
          </p:nvSpPr>
          <p:spPr>
            <a:xfrm>
              <a:off x="7658219" y="2169921"/>
              <a:ext cx="126188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  <a:latin typeface="Helvetica" pitchFamily="2" charset="0"/>
                </a:rPr>
                <a:t>Objectives</a:t>
              </a:r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52F0A0-2F6B-32E1-E4B7-F8312E0F4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A38ACF-FBEB-4EF2-3813-67C9F24C0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Marcel Gehrke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D1FA10-5499-AFAE-3E37-C2D109E7D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7C4649-800D-CB47-881A-AA04BFFFB18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37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Relies on </a:t>
            </a:r>
            <a:r>
              <a:rPr lang="en-US" dirty="0">
                <a:solidFill>
                  <a:schemeClr val="accent1"/>
                </a:solidFill>
              </a:rPr>
              <a:t>prediction</a:t>
            </a:r>
            <a:r>
              <a:rPr lang="en-US" dirty="0"/>
              <a:t> + </a:t>
            </a:r>
            <a:r>
              <a:rPr lang="en-US" dirty="0">
                <a:solidFill>
                  <a:schemeClr val="accent1"/>
                </a:solidFill>
              </a:rPr>
              <a:t>search</a:t>
            </a:r>
          </a:p>
          <a:p>
            <a:r>
              <a:rPr lang="en-US" dirty="0"/>
              <a:t>Uses </a:t>
            </a:r>
            <a:r>
              <a:rPr lang="en-US" dirty="0">
                <a:solidFill>
                  <a:schemeClr val="accent1"/>
                </a:solidFill>
              </a:rPr>
              <a:t>descriptive models </a:t>
            </a:r>
            <a:r>
              <a:rPr lang="en-US" dirty="0"/>
              <a:t>of the actions</a:t>
            </a:r>
          </a:p>
          <a:p>
            <a:pPr lvl="1"/>
            <a:r>
              <a:rPr lang="en-US" dirty="0"/>
              <a:t>Predict </a:t>
            </a:r>
            <a:r>
              <a:rPr lang="en-US" dirty="0">
                <a:solidFill>
                  <a:schemeClr val="accent1"/>
                </a:solidFill>
              </a:rPr>
              <a:t>what</a:t>
            </a:r>
            <a:r>
              <a:rPr lang="en-US" dirty="0"/>
              <a:t> the actions will do, but don’t tell </a:t>
            </a:r>
            <a:r>
              <a:rPr lang="en-US" dirty="0">
                <a:solidFill>
                  <a:schemeClr val="accent1"/>
                </a:solidFill>
              </a:rPr>
              <a:t>how</a:t>
            </a:r>
            <a:r>
              <a:rPr lang="en-US" i="1" dirty="0"/>
              <a:t> </a:t>
            </a:r>
            <a:r>
              <a:rPr lang="en-US" dirty="0"/>
              <a:t>to do them</a:t>
            </a:r>
          </a:p>
          <a:p>
            <a:r>
              <a:rPr lang="en-US" dirty="0"/>
              <a:t>Search over </a:t>
            </a:r>
            <a:r>
              <a:rPr lang="en-US" dirty="0">
                <a:solidFill>
                  <a:schemeClr val="accent1"/>
                </a:solidFill>
              </a:rPr>
              <a:t>predicted states</a:t>
            </a:r>
            <a:r>
              <a:rPr lang="en-US" i="1" dirty="0"/>
              <a:t> </a:t>
            </a:r>
            <a:r>
              <a:rPr lang="en-US" dirty="0"/>
              <a:t>and possible organizations of feasible actions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Different types of actions </a:t>
            </a:r>
          </a:p>
          <a:p>
            <a:pPr marL="803275" lvl="1" indent="-346075">
              <a:buFont typeface="Zapf Dingbats"/>
              <a:buChar char="➝"/>
            </a:pPr>
            <a:r>
              <a:rPr lang="en-US" dirty="0"/>
              <a:t>Different predictive models</a:t>
            </a:r>
          </a:p>
          <a:p>
            <a:pPr marL="803275" lvl="1" indent="-346075">
              <a:buFont typeface="Zapf Dingbats"/>
              <a:buChar char="➝"/>
            </a:pPr>
            <a:r>
              <a:rPr lang="en-US" dirty="0"/>
              <a:t>Different planning problems and techniques</a:t>
            </a:r>
          </a:p>
          <a:p>
            <a:pPr lvl="1"/>
            <a:r>
              <a:rPr lang="en-US" dirty="0"/>
              <a:t>Motion and manipulation pl.</a:t>
            </a:r>
          </a:p>
          <a:p>
            <a:pPr lvl="1"/>
            <a:r>
              <a:rPr lang="en-US" dirty="0"/>
              <a:t>Perception planning</a:t>
            </a:r>
          </a:p>
          <a:p>
            <a:pPr lvl="1"/>
            <a:r>
              <a:rPr lang="en-US" dirty="0"/>
              <a:t>Navigation planning</a:t>
            </a:r>
          </a:p>
          <a:p>
            <a:pPr lvl="1"/>
            <a:r>
              <a:rPr lang="en-US" dirty="0"/>
              <a:t>Communication planning</a:t>
            </a:r>
          </a:p>
          <a:p>
            <a:pPr lvl="1"/>
            <a:r>
              <a:rPr lang="en-US" b="1" dirty="0">
                <a:solidFill>
                  <a:srgbClr val="FFC000"/>
                </a:solidFill>
              </a:rPr>
              <a:t>Task planning</a:t>
            </a:r>
          </a:p>
          <a:p>
            <a:endParaRPr lang="en-US" dirty="0"/>
          </a:p>
        </p:txBody>
      </p:sp>
      <p:sp>
        <p:nvSpPr>
          <p:cNvPr id="38" name="Right Arrow 37"/>
          <p:cNvSpPr/>
          <p:nvPr/>
        </p:nvSpPr>
        <p:spPr>
          <a:xfrm rot="854567" flipH="1">
            <a:off x="9137475" y="4856113"/>
            <a:ext cx="2163013" cy="693728"/>
          </a:xfrm>
          <a:prstGeom prst="righ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Most AI planning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246294" y="4901702"/>
            <a:ext cx="3906850" cy="1004210"/>
            <a:chOff x="987652" y="5139383"/>
            <a:chExt cx="3906850" cy="1004210"/>
          </a:xfrm>
        </p:grpSpPr>
        <p:sp>
          <p:nvSpPr>
            <p:cNvPr id="23" name="Shape 150"/>
            <p:cNvSpPr/>
            <p:nvPr/>
          </p:nvSpPr>
          <p:spPr>
            <a:xfrm flipH="1">
              <a:off x="3642894" y="5155774"/>
              <a:ext cx="534884" cy="316917"/>
            </a:xfrm>
            <a:prstGeom prst="line">
              <a:avLst/>
            </a:prstGeom>
            <a:noFill/>
            <a:ln w="25400" cap="sq">
              <a:solidFill>
                <a:srgbClr val="FFC0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50240">
                <a:defRPr sz="16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000"/>
            </a:p>
          </p:txBody>
        </p:sp>
        <p:sp>
          <p:nvSpPr>
            <p:cNvPr id="24" name="Shape 151"/>
            <p:cNvSpPr/>
            <p:nvPr/>
          </p:nvSpPr>
          <p:spPr>
            <a:xfrm flipH="1" flipV="1">
              <a:off x="1250013" y="5622784"/>
              <a:ext cx="577112" cy="142049"/>
            </a:xfrm>
            <a:prstGeom prst="line">
              <a:avLst/>
            </a:prstGeom>
            <a:noFill/>
            <a:ln w="25400" cap="sq">
              <a:solidFill>
                <a:srgbClr val="FFC0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50240">
                <a:defRPr sz="16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000"/>
            </a:p>
          </p:txBody>
        </p:sp>
        <p:sp>
          <p:nvSpPr>
            <p:cNvPr id="25" name="Shape 152"/>
            <p:cNvSpPr/>
            <p:nvPr/>
          </p:nvSpPr>
          <p:spPr>
            <a:xfrm flipH="1" flipV="1">
              <a:off x="1251189" y="5615537"/>
              <a:ext cx="375876" cy="528056"/>
            </a:xfrm>
            <a:prstGeom prst="line">
              <a:avLst/>
            </a:prstGeom>
            <a:noFill/>
            <a:ln w="25400" cap="sq">
              <a:solidFill>
                <a:srgbClr val="FFC0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50240">
                <a:defRPr sz="16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000"/>
            </a:p>
          </p:txBody>
        </p:sp>
        <p:sp>
          <p:nvSpPr>
            <p:cNvPr id="26" name="Shape 153"/>
            <p:cNvSpPr/>
            <p:nvPr/>
          </p:nvSpPr>
          <p:spPr>
            <a:xfrm flipH="1" flipV="1">
              <a:off x="3647181" y="5475233"/>
              <a:ext cx="669383" cy="108699"/>
            </a:xfrm>
            <a:prstGeom prst="line">
              <a:avLst/>
            </a:prstGeom>
            <a:noFill/>
            <a:ln w="25400" cap="sq">
              <a:solidFill>
                <a:srgbClr val="FFC0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50240">
                <a:defRPr sz="16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000"/>
            </a:p>
          </p:txBody>
        </p:sp>
        <p:sp>
          <p:nvSpPr>
            <p:cNvPr id="27" name="Shape 154"/>
            <p:cNvSpPr/>
            <p:nvPr/>
          </p:nvSpPr>
          <p:spPr>
            <a:xfrm flipH="1" flipV="1">
              <a:off x="3647181" y="5487373"/>
              <a:ext cx="291041" cy="352506"/>
            </a:xfrm>
            <a:prstGeom prst="line">
              <a:avLst/>
            </a:prstGeom>
            <a:noFill/>
            <a:ln w="25400" cap="sq">
              <a:solidFill>
                <a:srgbClr val="FFC0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50240">
                <a:defRPr sz="16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000"/>
            </a:p>
          </p:txBody>
        </p:sp>
        <p:sp>
          <p:nvSpPr>
            <p:cNvPr id="39" name="Shape 164"/>
            <p:cNvSpPr/>
            <p:nvPr/>
          </p:nvSpPr>
          <p:spPr>
            <a:xfrm>
              <a:off x="4377694" y="5321111"/>
              <a:ext cx="516808" cy="4683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0" marR="57799" defTabSz="1300480">
                <a:lnSpc>
                  <a:spcPct val="150000"/>
                </a:lnSpc>
                <a:spcBef>
                  <a:spcPts val="700"/>
                </a:spcBef>
                <a:defRPr sz="3800" i="1">
                  <a:solidFill>
                    <a:srgbClr val="0433FF"/>
                  </a:solidFill>
                  <a:uFill>
                    <a:solidFill>
                      <a:srgbClr val="011993"/>
                    </a:solidFill>
                  </a:uFill>
                  <a:latin typeface="Arial Narrow"/>
                  <a:ea typeface="Arial Narrow"/>
                  <a:cs typeface="Arial Narrow"/>
                  <a:sym typeface="Arial Narrow"/>
                </a:defRPr>
              </a:lvl1pPr>
            </a:lstStyle>
            <a:p>
              <a:pPr>
                <a:defRPr i="0"/>
              </a:pPr>
              <a:r>
                <a:rPr lang="en-US" sz="1800" dirty="0">
                  <a:solidFill>
                    <a:schemeClr val="tx1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• • •</a:t>
              </a:r>
              <a:endParaRPr sz="1800" dirty="0">
                <a:solidFill>
                  <a:schemeClr val="tx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987652" y="5364556"/>
                  <a:ext cx="351828" cy="3929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oMath>
                    </m:oMathPara>
                  </a14:m>
                  <a:endParaRPr lang="en-US" sz="2000" baseline="-25000" dirty="0">
                    <a:latin typeface="Times New Roman" charset="0"/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87652" y="5364556"/>
                  <a:ext cx="351828" cy="39299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1627065" y="5139383"/>
                  <a:ext cx="376898" cy="3929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sz="2000" baseline="-25000" dirty="0">
                    <a:latin typeface="Times New Roman" charset="0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27065" y="5139383"/>
                  <a:ext cx="376898" cy="39299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/>
                <p:cNvSpPr/>
                <p:nvPr/>
              </p:nvSpPr>
              <p:spPr>
                <a:xfrm>
                  <a:off x="2171595" y="5247783"/>
                  <a:ext cx="1494383" cy="39299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p>
                            <m:r>
                              <a:rPr lang="de-DE" sz="2000" b="0" i="1" dirty="0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l-GR" sz="2000" i="1" dirty="0">
                            <a:latin typeface="Cambria Math" panose="02040503050406030204" pitchFamily="18" charset="0"/>
                          </a:rPr>
                          <m:t>𝛾</m:t>
                        </m:r>
                        <m:d>
                          <m:dPr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dirty="0" err="1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sz="2000" i="1" dirty="0" err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000" i="1" dirty="0" err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oMath>
                    </m:oMathPara>
                  </a14:m>
                  <a:endParaRPr lang="en-US" sz="2000" baseline="-25000" dirty="0">
                    <a:latin typeface="Times New Roman" charset="0"/>
                  </a:endParaRPr>
                </a:p>
              </p:txBody>
            </p:sp>
          </mc:Choice>
          <mc:Fallback xmlns="">
            <p:sp>
              <p:nvSpPr>
                <p:cNvPr id="28" name="Rectangle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71595" y="5247783"/>
                  <a:ext cx="1494383" cy="392993"/>
                </a:xfrm>
                <a:prstGeom prst="rect">
                  <a:avLst/>
                </a:prstGeom>
                <a:blipFill>
                  <a:blip r:embed="rId4"/>
                  <a:stretch>
                    <a:fillRect b="-6250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Shape 151"/>
            <p:cNvSpPr/>
            <p:nvPr/>
          </p:nvSpPr>
          <p:spPr>
            <a:xfrm flipH="1">
              <a:off x="1271703" y="5478455"/>
              <a:ext cx="912899" cy="122076"/>
            </a:xfrm>
            <a:prstGeom prst="line">
              <a:avLst/>
            </a:prstGeom>
            <a:noFill/>
            <a:ln w="25400" cap="sq">
              <a:solidFill>
                <a:srgbClr val="FFC0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50240">
                <a:defRPr sz="16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000"/>
            </a:p>
          </p:txBody>
        </p:sp>
      </p:grp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B092E654-E13F-A752-E96A-9AFD5A925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005BB4A-2893-1DFC-AE1C-AE9BE9055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C05B698-D606-3560-35DC-E319E1574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4E222-6F86-BD49-9814-DB2FFE58B7CC}" type="slidenum">
              <a:rPr lang="de-DE" altLang="de-DE" smtClean="0"/>
              <a:pPr/>
              <a:t>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6367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 dirty="0"/>
              <a:t>Acting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cs typeface="Times New Roman"/>
              </a:rPr>
              <a:t>Traditional “AI planning” view does not consider acting specially:</a:t>
            </a:r>
          </a:p>
          <a:p>
            <a:pPr lvl="1"/>
            <a:r>
              <a:rPr lang="en-US" dirty="0">
                <a:cs typeface="Times New Roman"/>
              </a:rPr>
              <a:t>Carrying out an action is just execution</a:t>
            </a:r>
          </a:p>
          <a:p>
            <a:pPr lvl="1"/>
            <a:r>
              <a:rPr lang="en-US" dirty="0">
                <a:cs typeface="Times New Roman"/>
              </a:rPr>
              <a:t>Doesn’t require the actor to think about how</a:t>
            </a:r>
          </a:p>
          <a:p>
            <a:r>
              <a:rPr lang="en-US" dirty="0">
                <a:solidFill>
                  <a:schemeClr val="accent1"/>
                </a:solidFill>
                <a:cs typeface="Times New Roman"/>
              </a:rPr>
              <a:t>Sometimes</a:t>
            </a:r>
            <a:r>
              <a:rPr lang="en-US" dirty="0">
                <a:cs typeface="Times New Roman"/>
              </a:rPr>
              <a:t> that’s true</a:t>
            </a:r>
          </a:p>
          <a:p>
            <a:pPr lvl="1"/>
            <a:r>
              <a:rPr lang="en-US" dirty="0">
                <a:cs typeface="Times New Roman"/>
              </a:rPr>
              <a:t>If the environment has been engineered to </a:t>
            </a:r>
            <a:r>
              <a:rPr lang="en-US" dirty="0">
                <a:solidFill>
                  <a:schemeClr val="accent1"/>
                </a:solidFill>
                <a:cs typeface="Times New Roman"/>
              </a:rPr>
              <a:t>make</a:t>
            </a:r>
            <a:r>
              <a:rPr lang="en-US" dirty="0">
                <a:cs typeface="Times New Roman"/>
              </a:rPr>
              <a:t> it true</a:t>
            </a:r>
          </a:p>
          <a:p>
            <a:r>
              <a:rPr lang="en-US" dirty="0">
                <a:cs typeface="Times New Roman"/>
              </a:rPr>
              <a:t>Usually acting is more complicated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361F64B-2A2C-6F7C-580C-09E186BA4763}"/>
              </a:ext>
            </a:extLst>
          </p:cNvPr>
          <p:cNvGrpSpPr/>
          <p:nvPr/>
        </p:nvGrpSpPr>
        <p:grpSpPr>
          <a:xfrm>
            <a:off x="6744072" y="1709972"/>
            <a:ext cx="5328592" cy="4195940"/>
            <a:chOff x="4464207" y="1651592"/>
            <a:chExt cx="5328592" cy="4195940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F404F26-D182-1930-2BBC-92239E8245CE}"/>
                </a:ext>
              </a:extLst>
            </p:cNvPr>
            <p:cNvSpPr/>
            <p:nvPr/>
          </p:nvSpPr>
          <p:spPr>
            <a:xfrm>
              <a:off x="4556567" y="1651592"/>
              <a:ext cx="3114233" cy="3055875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GB" sz="2400" dirty="0">
                  <a:solidFill>
                    <a:schemeClr val="tx2"/>
                  </a:solidFill>
                  <a:latin typeface="Helvetica" pitchFamily="2" charset="0"/>
                </a:rPr>
                <a:t>Actor</a:t>
              </a:r>
              <a:endParaRPr lang="en-GB" dirty="0">
                <a:solidFill>
                  <a:schemeClr val="tx2"/>
                </a:solidFill>
                <a:latin typeface="Helvetica" pitchFamily="2" charset="0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1D60C97-0EB5-F394-CB1F-005D2AEC0DD7}"/>
                </a:ext>
              </a:extLst>
            </p:cNvPr>
            <p:cNvSpPr txBox="1"/>
            <p:nvPr/>
          </p:nvSpPr>
          <p:spPr>
            <a:xfrm>
              <a:off x="4753650" y="2089666"/>
              <a:ext cx="2717144" cy="139860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  <a:latin typeface="Helvetica" pitchFamily="2" charset="0"/>
                </a:rPr>
                <a:t>Deliberation components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413FFC49-3324-773A-1C5C-B25FB1C5A388}"/>
                </a:ext>
              </a:extLst>
            </p:cNvPr>
            <p:cNvSpPr txBox="1"/>
            <p:nvPr/>
          </p:nvSpPr>
          <p:spPr>
            <a:xfrm>
              <a:off x="6192612" y="2480733"/>
              <a:ext cx="1079901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  <a:latin typeface="Helvetica" pitchFamily="2" charset="0"/>
                </a:rPr>
                <a:t>Planning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F9BA3548-1FB4-66F0-1B4A-34F5D7FB1AF6}"/>
                </a:ext>
              </a:extLst>
            </p:cNvPr>
            <p:cNvSpPr txBox="1"/>
            <p:nvPr/>
          </p:nvSpPr>
          <p:spPr>
            <a:xfrm>
              <a:off x="4998813" y="2994707"/>
              <a:ext cx="995588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  <a:latin typeface="Helvetica" pitchFamily="2" charset="0"/>
                </a:rPr>
                <a:t>Acting</a:t>
              </a:r>
            </a:p>
          </p:txBody>
        </p: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B0A28943-34CF-DA27-85FB-490A44EEBBEB}"/>
                </a:ext>
              </a:extLst>
            </p:cNvPr>
            <p:cNvCxnSpPr>
              <a:cxnSpLocks/>
              <a:stCxn id="71" idx="0"/>
              <a:endCxn id="70" idx="1"/>
            </p:cNvCxnSpPr>
            <p:nvPr/>
          </p:nvCxnSpPr>
          <p:spPr>
            <a:xfrm flipV="1">
              <a:off x="5496607" y="2665399"/>
              <a:ext cx="696005" cy="329308"/>
            </a:xfrm>
            <a:prstGeom prst="straightConnector1">
              <a:avLst/>
            </a:prstGeom>
            <a:ln w="1905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8043205B-81F5-4E05-D5B8-D1B8BB60B061}"/>
                </a:ext>
              </a:extLst>
            </p:cNvPr>
            <p:cNvCxnSpPr>
              <a:cxnSpLocks/>
              <a:stCxn id="70" idx="2"/>
              <a:endCxn id="71" idx="3"/>
            </p:cNvCxnSpPr>
            <p:nvPr/>
          </p:nvCxnSpPr>
          <p:spPr>
            <a:xfrm flipH="1">
              <a:off x="5994401" y="2850065"/>
              <a:ext cx="738162" cy="329308"/>
            </a:xfrm>
            <a:prstGeom prst="straightConnector1">
              <a:avLst/>
            </a:prstGeom>
            <a:ln w="1905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3E725DD-8A46-593F-D195-6258D047B887}"/>
                </a:ext>
              </a:extLst>
            </p:cNvPr>
            <p:cNvSpPr txBox="1"/>
            <p:nvPr/>
          </p:nvSpPr>
          <p:spPr>
            <a:xfrm>
              <a:off x="5038790" y="2480733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  <a:latin typeface="Helvetica" pitchFamily="2" charset="0"/>
                </a:rPr>
                <a:t>Queries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081FFCF-0D0C-0F3B-0084-691776812952}"/>
                </a:ext>
              </a:extLst>
            </p:cNvPr>
            <p:cNvSpPr txBox="1"/>
            <p:nvPr/>
          </p:nvSpPr>
          <p:spPr>
            <a:xfrm>
              <a:off x="6348807" y="2994707"/>
              <a:ext cx="7617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  <a:latin typeface="Helvetica" pitchFamily="2" charset="0"/>
                </a:rPr>
                <a:t>Plans</a:t>
              </a:r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E483EF4C-0573-58A5-34E5-767F01176B5A}"/>
                </a:ext>
              </a:extLst>
            </p:cNvPr>
            <p:cNvCxnSpPr/>
            <p:nvPr/>
          </p:nvCxnSpPr>
          <p:spPr>
            <a:xfrm>
              <a:off x="5791200" y="3479800"/>
              <a:ext cx="0" cy="702733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C1675B07-8350-06DC-2F20-09FFCE9E47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48807" y="3479800"/>
              <a:ext cx="0" cy="702733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BCFBBE58-1E73-D41E-EBE7-D6C8AF8DAC64}"/>
                </a:ext>
              </a:extLst>
            </p:cNvPr>
            <p:cNvSpPr txBox="1"/>
            <p:nvPr/>
          </p:nvSpPr>
          <p:spPr>
            <a:xfrm>
              <a:off x="4753650" y="4182533"/>
              <a:ext cx="2717144" cy="381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bg2"/>
                  </a:solidFill>
                  <a:latin typeface="Helvetica" pitchFamily="2" charset="0"/>
                </a:rPr>
                <a:t>Execution platform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ACC5C66-9999-7996-D041-54C7692B0751}"/>
                </a:ext>
              </a:extLst>
            </p:cNvPr>
            <p:cNvSpPr txBox="1"/>
            <p:nvPr/>
          </p:nvSpPr>
          <p:spPr>
            <a:xfrm>
              <a:off x="6381222" y="3649638"/>
              <a:ext cx="10951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 err="1">
                  <a:solidFill>
                    <a:schemeClr val="tx2"/>
                  </a:solidFill>
                  <a:latin typeface="Helvetica" pitchFamily="2" charset="0"/>
                </a:rPr>
                <a:t>Percepts</a:t>
              </a:r>
              <a:endParaRPr lang="en-GB" i="1" dirty="0">
                <a:solidFill>
                  <a:schemeClr val="tx2"/>
                </a:solidFill>
                <a:latin typeface="Helvetica" pitchFamily="2" charset="0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D62A02CD-F27F-27DB-EC8B-97750A41950F}"/>
                </a:ext>
              </a:extLst>
            </p:cNvPr>
            <p:cNvSpPr txBox="1"/>
            <p:nvPr/>
          </p:nvSpPr>
          <p:spPr>
            <a:xfrm>
              <a:off x="4464207" y="3649638"/>
              <a:ext cx="136447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tx2"/>
                  </a:solidFill>
                  <a:latin typeface="Helvetica" pitchFamily="2" charset="0"/>
                </a:rPr>
                <a:t>Commands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C735C1BA-77D9-780A-1320-F89E65DBA1B2}"/>
                </a:ext>
              </a:extLst>
            </p:cNvPr>
            <p:cNvSpPr txBox="1"/>
            <p:nvPr/>
          </p:nvSpPr>
          <p:spPr>
            <a:xfrm>
              <a:off x="8940298" y="2465801"/>
              <a:ext cx="8525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4"/>
                  </a:solidFill>
                  <a:latin typeface="Helvetica" pitchFamily="2" charset="0"/>
                </a:rPr>
                <a:t>Other</a:t>
              </a:r>
            </a:p>
            <a:p>
              <a:r>
                <a:rPr lang="en-GB" dirty="0">
                  <a:solidFill>
                    <a:schemeClr val="accent4"/>
                  </a:solidFill>
                  <a:latin typeface="Helvetica" pitchFamily="2" charset="0"/>
                </a:rPr>
                <a:t>actors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F81B3CB-B815-CD88-DC06-725F56769E74}"/>
                </a:ext>
              </a:extLst>
            </p:cNvPr>
            <p:cNvSpPr txBox="1"/>
            <p:nvPr/>
          </p:nvSpPr>
          <p:spPr>
            <a:xfrm>
              <a:off x="5394642" y="5478200"/>
              <a:ext cx="17159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4"/>
                  </a:solidFill>
                  <a:latin typeface="Helvetica" pitchFamily="2" charset="0"/>
                </a:rPr>
                <a:t>External world</a:t>
              </a:r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2231B46E-F5EA-726E-D983-5D86DE922964}"/>
                </a:ext>
              </a:extLst>
            </p:cNvPr>
            <p:cNvGrpSpPr/>
            <p:nvPr/>
          </p:nvGrpSpPr>
          <p:grpSpPr>
            <a:xfrm>
              <a:off x="5271600" y="5380561"/>
              <a:ext cx="1735395" cy="271331"/>
              <a:chOff x="5315480" y="5257798"/>
              <a:chExt cx="1735395" cy="271331"/>
            </a:xfrm>
          </p:grpSpPr>
          <p:sp>
            <p:nvSpPr>
              <p:cNvPr id="95" name="Arc 94">
                <a:extLst>
                  <a:ext uri="{FF2B5EF4-FFF2-40B4-BE49-F238E27FC236}">
                    <a16:creationId xmlns:a16="http://schemas.microsoft.com/office/drawing/2014/main" id="{077DC1C9-AE89-E674-720A-F63B26E07D7B}"/>
                  </a:ext>
                </a:extLst>
              </p:cNvPr>
              <p:cNvSpPr/>
              <p:nvPr/>
            </p:nvSpPr>
            <p:spPr>
              <a:xfrm>
                <a:off x="5315480" y="5257800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Helvetica" pitchFamily="2" charset="0"/>
                </a:endParaRPr>
              </a:p>
            </p:txBody>
          </p:sp>
          <p:sp>
            <p:nvSpPr>
              <p:cNvPr id="96" name="Arc 95">
                <a:extLst>
                  <a:ext uri="{FF2B5EF4-FFF2-40B4-BE49-F238E27FC236}">
                    <a16:creationId xmlns:a16="http://schemas.microsoft.com/office/drawing/2014/main" id="{3E0CDFAF-1D19-2A24-833F-8C9D2BB89483}"/>
                  </a:ext>
                </a:extLst>
              </p:cNvPr>
              <p:cNvSpPr/>
              <p:nvPr/>
            </p:nvSpPr>
            <p:spPr>
              <a:xfrm flipH="1">
                <a:off x="5334348" y="5257798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Helvetica" pitchFamily="2" charset="0"/>
                </a:endParaRP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FD1E56D5-0158-9C3B-B532-2E52AF1F954E}"/>
                </a:ext>
              </a:extLst>
            </p:cNvPr>
            <p:cNvGrpSpPr/>
            <p:nvPr/>
          </p:nvGrpSpPr>
          <p:grpSpPr>
            <a:xfrm rot="16200000">
              <a:off x="8169256" y="2694398"/>
              <a:ext cx="1735416" cy="271341"/>
              <a:chOff x="5315486" y="5846526"/>
              <a:chExt cx="1735416" cy="271341"/>
            </a:xfrm>
          </p:grpSpPr>
          <p:sp>
            <p:nvSpPr>
              <p:cNvPr id="93" name="Arc 92">
                <a:extLst>
                  <a:ext uri="{FF2B5EF4-FFF2-40B4-BE49-F238E27FC236}">
                    <a16:creationId xmlns:a16="http://schemas.microsoft.com/office/drawing/2014/main" id="{2FFEE418-9337-C11C-48ED-274D126CCD82}"/>
                  </a:ext>
                </a:extLst>
              </p:cNvPr>
              <p:cNvSpPr/>
              <p:nvPr/>
            </p:nvSpPr>
            <p:spPr>
              <a:xfrm>
                <a:off x="5315486" y="5846526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Helvetica" pitchFamily="2" charset="0"/>
                </a:endParaRPr>
              </a:p>
            </p:txBody>
          </p:sp>
          <p:sp>
            <p:nvSpPr>
              <p:cNvPr id="94" name="Arc 93">
                <a:extLst>
                  <a:ext uri="{FF2B5EF4-FFF2-40B4-BE49-F238E27FC236}">
                    <a16:creationId xmlns:a16="http://schemas.microsoft.com/office/drawing/2014/main" id="{BE1F5FA5-8277-B0D0-550F-DDDF6BA4D021}"/>
                  </a:ext>
                </a:extLst>
              </p:cNvPr>
              <p:cNvSpPr/>
              <p:nvPr/>
            </p:nvSpPr>
            <p:spPr>
              <a:xfrm flipH="1">
                <a:off x="5334375" y="5846538"/>
                <a:ext cx="1716527" cy="271329"/>
              </a:xfrm>
              <a:prstGeom prst="arc">
                <a:avLst/>
              </a:prstGeom>
              <a:ln w="571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>
                  <a:latin typeface="Helvetica" pitchFamily="2" charset="0"/>
                </a:endParaRPr>
              </a:p>
            </p:txBody>
          </p:sp>
        </p:grp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D5AF0305-E005-F137-F12D-C0C71AC514D1}"/>
                </a:ext>
              </a:extLst>
            </p:cNvPr>
            <p:cNvCxnSpPr>
              <a:cxnSpLocks/>
            </p:cNvCxnSpPr>
            <p:nvPr/>
          </p:nvCxnSpPr>
          <p:spPr>
            <a:xfrm>
              <a:off x="5823615" y="4571999"/>
              <a:ext cx="0" cy="795600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E9F72EAE-72AA-CD03-8E6A-8696B89C26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81222" y="4563533"/>
              <a:ext cx="0" cy="792238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987C235-9A65-2D14-95F8-D3E7613993E5}"/>
                </a:ext>
              </a:extLst>
            </p:cNvPr>
            <p:cNvSpPr txBox="1"/>
            <p:nvPr/>
          </p:nvSpPr>
          <p:spPr>
            <a:xfrm>
              <a:off x="6389445" y="4875590"/>
              <a:ext cx="941283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  <a:latin typeface="Helvetica" pitchFamily="2" charset="0"/>
                </a:rPr>
                <a:t>Signals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F5CFA0D2-7252-30B6-1C2F-674A52998204}"/>
                </a:ext>
              </a:extLst>
            </p:cNvPr>
            <p:cNvSpPr txBox="1"/>
            <p:nvPr/>
          </p:nvSpPr>
          <p:spPr>
            <a:xfrm>
              <a:off x="4588982" y="4875590"/>
              <a:ext cx="126188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  <a:latin typeface="Helvetica" pitchFamily="2" charset="0"/>
                </a:rPr>
                <a:t>Actuations</a:t>
              </a:r>
            </a:p>
          </p:txBody>
        </p: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FC9351E5-BE5E-D418-2E92-240C95EC77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0796" y="3014719"/>
              <a:ext cx="1286479" cy="0"/>
            </a:xfrm>
            <a:prstGeom prst="straightConnector1">
              <a:avLst/>
            </a:prstGeom>
            <a:ln w="28575">
              <a:solidFill>
                <a:schemeClr val="bg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BF068A2F-D927-1AD5-1E45-15ADD78DCA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70795" y="2591591"/>
              <a:ext cx="1286480" cy="0"/>
            </a:xfrm>
            <a:prstGeom prst="straightConnector1">
              <a:avLst/>
            </a:prstGeom>
            <a:ln w="28575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6C0EFF76-33E8-B4D9-9F5F-EEF80672E43F}"/>
                </a:ext>
              </a:extLst>
            </p:cNvPr>
            <p:cNvSpPr txBox="1"/>
            <p:nvPr/>
          </p:nvSpPr>
          <p:spPr>
            <a:xfrm>
              <a:off x="7674785" y="3068633"/>
              <a:ext cx="123623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  <a:latin typeface="Helvetica" pitchFamily="2" charset="0"/>
                </a:rPr>
                <a:t>Messages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59C7DC23-4FEF-E245-87FC-47C3C91BA3E9}"/>
                </a:ext>
              </a:extLst>
            </p:cNvPr>
            <p:cNvSpPr txBox="1"/>
            <p:nvPr/>
          </p:nvSpPr>
          <p:spPr>
            <a:xfrm>
              <a:off x="7658219" y="2169921"/>
              <a:ext cx="126188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i="1" dirty="0">
                  <a:solidFill>
                    <a:schemeClr val="bg2"/>
                  </a:solidFill>
                  <a:latin typeface="Helvetica" pitchFamily="2" charset="0"/>
                </a:rPr>
                <a:t>Objectives</a:t>
              </a:r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58E0C7-B4DB-2330-02A0-DBDA2F206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Introduction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6ACD8B-2611-D1D4-BB6A-97393A2C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altLang="de-DE"/>
              <a:t>Marcel Gehrke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12E725-AE0E-C879-3876-60A8B78E6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4E222-6F86-BD49-9814-DB2FFE58B7CC}" type="slidenum">
              <a:rPr lang="de-DE" altLang="de-DE" smtClean="0"/>
              <a:pPr/>
              <a:t>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32413797"/>
      </p:ext>
    </p:extLst>
  </p:cSld>
  <p:clrMapOvr>
    <a:masterClrMapping/>
  </p:clrMapOvr>
</p:sld>
</file>

<file path=ppt/theme/theme1.xml><?xml version="1.0" encoding="utf-8"?>
<a:theme xmlns:a="http://schemas.openxmlformats.org/drawingml/2006/main" name="3_Standarddesign">
  <a:themeElements>
    <a:clrScheme name="custom">
      <a:dk1>
        <a:srgbClr val="000000"/>
      </a:dk1>
      <a:lt1>
        <a:srgbClr val="FFFFFF"/>
      </a:lt1>
      <a:dk2>
        <a:srgbClr val="1F497D"/>
      </a:dk2>
      <a:lt2>
        <a:srgbClr val="003849"/>
      </a:lt2>
      <a:accent1>
        <a:srgbClr val="009DD1"/>
      </a:accent1>
      <a:accent2>
        <a:srgbClr val="67C5E3"/>
      </a:accent2>
      <a:accent3>
        <a:srgbClr val="00BE96"/>
      </a:accent3>
      <a:accent4>
        <a:srgbClr val="65BBBD"/>
      </a:accent4>
      <a:accent5>
        <a:srgbClr val="00568A"/>
      </a:accent5>
      <a:accent6>
        <a:srgbClr val="679AD9"/>
      </a:accent6>
      <a:hlink>
        <a:srgbClr val="BCBCBD"/>
      </a:hlink>
      <a:folHlink>
        <a:srgbClr val="800080"/>
      </a:folHlink>
    </a:clrScheme>
    <a:fontScheme name="2_Standarddesign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tandarddesign">
  <a:themeElements>
    <a:clrScheme name="custom">
      <a:dk1>
        <a:srgbClr val="000000"/>
      </a:dk1>
      <a:lt1>
        <a:srgbClr val="FFFFFF"/>
      </a:lt1>
      <a:dk2>
        <a:srgbClr val="1F497D"/>
      </a:dk2>
      <a:lt2>
        <a:srgbClr val="003849"/>
      </a:lt2>
      <a:accent1>
        <a:srgbClr val="009DD1"/>
      </a:accent1>
      <a:accent2>
        <a:srgbClr val="67C5E3"/>
      </a:accent2>
      <a:accent3>
        <a:srgbClr val="00BE96"/>
      </a:accent3>
      <a:accent4>
        <a:srgbClr val="65BBBD"/>
      </a:accent4>
      <a:accent5>
        <a:srgbClr val="00568A"/>
      </a:accent5>
      <a:accent6>
        <a:srgbClr val="679AD9"/>
      </a:accent6>
      <a:hlink>
        <a:srgbClr val="BCBCBD"/>
      </a:hlink>
      <a:folHlink>
        <a:srgbClr val="800080"/>
      </a:folHlink>
    </a:clrScheme>
    <a:fontScheme name="Standarddesign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2770</TotalTime>
  <Words>1151</Words>
  <Application>Microsoft Macintosh PowerPoint</Application>
  <PresentationFormat>Widescreen</PresentationFormat>
  <Paragraphs>343</Paragraphs>
  <Slides>16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Arial</vt:lpstr>
      <vt:lpstr>Calibri</vt:lpstr>
      <vt:lpstr>Cambria Math</vt:lpstr>
      <vt:lpstr>CMU Bright SemiBold</vt:lpstr>
      <vt:lpstr>Courier</vt:lpstr>
      <vt:lpstr>Helvetica</vt:lpstr>
      <vt:lpstr>Myriad Pro</vt:lpstr>
      <vt:lpstr>Times New Roman</vt:lpstr>
      <vt:lpstr>Webdings</vt:lpstr>
      <vt:lpstr>Zapf Dingbats</vt:lpstr>
      <vt:lpstr>3_Standarddesign</vt:lpstr>
      <vt:lpstr>Standarddesign</vt:lpstr>
      <vt:lpstr>Intelligent Agents: Automated Planning and Acting</vt:lpstr>
      <vt:lpstr>Organisational Stuff: Lecture</vt:lpstr>
      <vt:lpstr>Literature</vt:lpstr>
      <vt:lpstr>Literature</vt:lpstr>
      <vt:lpstr>Acknowledgements</vt:lpstr>
      <vt:lpstr>General Agent Setting</vt:lpstr>
      <vt:lpstr>Setting Specific to Planning and Acting</vt:lpstr>
      <vt:lpstr>Planning</vt:lpstr>
      <vt:lpstr>Acting</vt:lpstr>
      <vt:lpstr>Acting as Execution</vt:lpstr>
      <vt:lpstr>Deliberative Acting</vt:lpstr>
      <vt:lpstr>Deliberative Acting</vt:lpstr>
      <vt:lpstr>General Characteristics</vt:lpstr>
      <vt:lpstr>Example: Service Robot</vt:lpstr>
      <vt:lpstr>Example: Harbour Management</vt:lpstr>
      <vt:lpstr>Content: Planning and Acting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Universität zu Lübeck</dc:title>
  <dc:creator>Uli</dc:creator>
  <cp:lastModifiedBy>Marcel Gehrke</cp:lastModifiedBy>
  <cp:revision>110</cp:revision>
  <dcterms:created xsi:type="dcterms:W3CDTF">2010-04-27T12:26:40Z</dcterms:created>
  <dcterms:modified xsi:type="dcterms:W3CDTF">2023-10-19T15:51:26Z</dcterms:modified>
</cp:coreProperties>
</file>