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notesSlides/notesSlide38.xml" ContentType="application/vnd.openxmlformats-officedocument.presentationml.notesSlide+xml"/>
  <Override PartName="/ppt/embeddings/oleObject4.bin" ContentType="application/vnd.openxmlformats-officedocument.oleObject"/>
  <Override PartName="/ppt/notesSlides/notesSlide39.xml" ContentType="application/vnd.openxmlformats-officedocument.presentationml.notesSlide+xml"/>
  <Override PartName="/ppt/embeddings/oleObject5.bin" ContentType="application/vnd.openxmlformats-officedocument.oleObject"/>
  <Override PartName="/ppt/embeddings/oleObject6.bin" ContentType="application/vnd.openxmlformats-officedocument.oleObject"/>
  <Override PartName="/ppt/notesSlides/notesSlide40.xml" ContentType="application/vnd.openxmlformats-officedocument.presentationml.notesSlide+xml"/>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notesSlides/notesSlide41.xml" ContentType="application/vnd.openxmlformats-officedocument.presentationml.notesSlide+xml"/>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5" r:id="rId1"/>
  </p:sldMasterIdLst>
  <p:notesMasterIdLst>
    <p:notesMasterId r:id="rId64"/>
  </p:notesMasterIdLst>
  <p:handoutMasterIdLst>
    <p:handoutMasterId r:id="rId65"/>
  </p:handoutMasterIdLst>
  <p:sldIdLst>
    <p:sldId id="273" r:id="rId2"/>
    <p:sldId id="272" r:id="rId3"/>
    <p:sldId id="274" r:id="rId4"/>
    <p:sldId id="352" r:id="rId5"/>
    <p:sldId id="359" r:id="rId6"/>
    <p:sldId id="360" r:id="rId7"/>
    <p:sldId id="361" r:id="rId8"/>
    <p:sldId id="353" r:id="rId9"/>
    <p:sldId id="355" r:id="rId10"/>
    <p:sldId id="356" r:id="rId11"/>
    <p:sldId id="357" r:id="rId12"/>
    <p:sldId id="362" r:id="rId13"/>
    <p:sldId id="350" r:id="rId14"/>
    <p:sldId id="298" r:id="rId15"/>
    <p:sldId id="299" r:id="rId16"/>
    <p:sldId id="300" r:id="rId17"/>
    <p:sldId id="301" r:id="rId18"/>
    <p:sldId id="302" r:id="rId19"/>
    <p:sldId id="303" r:id="rId20"/>
    <p:sldId id="304" r:id="rId21"/>
    <p:sldId id="305" r:id="rId22"/>
    <p:sldId id="306" r:id="rId23"/>
    <p:sldId id="307" r:id="rId24"/>
    <p:sldId id="308" r:id="rId25"/>
    <p:sldId id="309" r:id="rId26"/>
    <p:sldId id="311" r:id="rId27"/>
    <p:sldId id="312" r:id="rId28"/>
    <p:sldId id="313" r:id="rId29"/>
    <p:sldId id="314" r:id="rId30"/>
    <p:sldId id="315" r:id="rId31"/>
    <p:sldId id="316" r:id="rId32"/>
    <p:sldId id="365" r:id="rId33"/>
    <p:sldId id="366" r:id="rId34"/>
    <p:sldId id="319" r:id="rId35"/>
    <p:sldId id="320" r:id="rId36"/>
    <p:sldId id="321" r:id="rId37"/>
    <p:sldId id="322" r:id="rId38"/>
    <p:sldId id="323" r:id="rId39"/>
    <p:sldId id="324" r:id="rId40"/>
    <p:sldId id="325" r:id="rId41"/>
    <p:sldId id="326" r:id="rId42"/>
    <p:sldId id="327" r:id="rId43"/>
    <p:sldId id="328" r:id="rId44"/>
    <p:sldId id="329" r:id="rId45"/>
    <p:sldId id="330" r:id="rId46"/>
    <p:sldId id="364" r:id="rId47"/>
    <p:sldId id="331" r:id="rId48"/>
    <p:sldId id="334" r:id="rId49"/>
    <p:sldId id="335" r:id="rId50"/>
    <p:sldId id="336" r:id="rId51"/>
    <p:sldId id="337" r:id="rId52"/>
    <p:sldId id="338" r:id="rId53"/>
    <p:sldId id="339" r:id="rId54"/>
    <p:sldId id="340" r:id="rId55"/>
    <p:sldId id="341" r:id="rId56"/>
    <p:sldId id="344" r:id="rId57"/>
    <p:sldId id="345" r:id="rId58"/>
    <p:sldId id="349" r:id="rId59"/>
    <p:sldId id="346" r:id="rId60"/>
    <p:sldId id="347" r:id="rId61"/>
    <p:sldId id="348" r:id="rId62"/>
    <p:sldId id="363" r:id="rId63"/>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6D7CFF"/>
    <a:srgbClr val="807CFF"/>
    <a:srgbClr val="00394A"/>
    <a:srgbClr val="003241"/>
    <a:srgbClr val="DAD9D3"/>
    <a:srgbClr val="B2B1A9"/>
    <a:srgbClr val="004B5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00"/>
    <p:restoredTop sz="64827" autoAdjust="0"/>
  </p:normalViewPr>
  <p:slideViewPr>
    <p:cSldViewPr>
      <p:cViewPr varScale="1">
        <p:scale>
          <a:sx n="98" d="100"/>
          <a:sy n="98" d="100"/>
        </p:scale>
        <p:origin x="-1648" y="-10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notesMaster" Target="notesMasters/notesMaster1.xml"/><Relationship Id="rId65" Type="http://schemas.openxmlformats.org/officeDocument/2006/relationships/handoutMaster" Target="handoutMasters/handoutMaster1.xml"/><Relationship Id="rId66" Type="http://schemas.openxmlformats.org/officeDocument/2006/relationships/printerSettings" Target="printerSettings/printerSettings1.bin"/><Relationship Id="rId67" Type="http://schemas.openxmlformats.org/officeDocument/2006/relationships/presProps" Target="presProps.xml"/><Relationship Id="rId68" Type="http://schemas.openxmlformats.org/officeDocument/2006/relationships/viewProps" Target="viewProps.xml"/><Relationship Id="rId69" Type="http://schemas.openxmlformats.org/officeDocument/2006/relationships/theme" Target="theme/theme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_rels/viewProps.xml.rels><?xml version="1.0" encoding="UTF-8" standalone="yes"?>
<Relationships xmlns="http://schemas.openxmlformats.org/package/2006/relationships"><Relationship Id="rId11" Type="http://schemas.openxmlformats.org/officeDocument/2006/relationships/slide" Target="slides/slide44.xml"/><Relationship Id="rId12" Type="http://schemas.openxmlformats.org/officeDocument/2006/relationships/slide" Target="slides/slide45.xml"/><Relationship Id="rId1" Type="http://schemas.openxmlformats.org/officeDocument/2006/relationships/slide" Target="slides/slide34.xml"/><Relationship Id="rId2" Type="http://schemas.openxmlformats.org/officeDocument/2006/relationships/slide" Target="slides/slide35.xml"/><Relationship Id="rId3" Type="http://schemas.openxmlformats.org/officeDocument/2006/relationships/slide" Target="slides/slide36.xml"/><Relationship Id="rId4" Type="http://schemas.openxmlformats.org/officeDocument/2006/relationships/slide" Target="slides/slide37.xml"/><Relationship Id="rId5" Type="http://schemas.openxmlformats.org/officeDocument/2006/relationships/slide" Target="slides/slide38.xml"/><Relationship Id="rId6" Type="http://schemas.openxmlformats.org/officeDocument/2006/relationships/slide" Target="slides/slide39.xml"/><Relationship Id="rId7" Type="http://schemas.openxmlformats.org/officeDocument/2006/relationships/slide" Target="slides/slide40.xml"/><Relationship Id="rId8" Type="http://schemas.openxmlformats.org/officeDocument/2006/relationships/slide" Target="slides/slide41.xml"/><Relationship Id="rId9" Type="http://schemas.openxmlformats.org/officeDocument/2006/relationships/slide" Target="slides/slide42.xml"/><Relationship Id="rId10" Type="http://schemas.openxmlformats.org/officeDocument/2006/relationships/slide" Target="slides/slide4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 Id="rId2" Type="http://schemas.openxmlformats.org/officeDocument/2006/relationships/image" Target="../media/image26.wmf"/><Relationship Id="rId3" Type="http://schemas.openxmlformats.org/officeDocument/2006/relationships/image" Target="../media/image2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1.wmf"/><Relationship Id="rId2" Type="http://schemas.openxmlformats.org/officeDocument/2006/relationships/image" Target="../media/image3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4.wmf"/><Relationship Id="rId2" Type="http://schemas.openxmlformats.org/officeDocument/2006/relationships/image" Target="../media/image35.wmf"/><Relationship Id="rId3" Type="http://schemas.openxmlformats.org/officeDocument/2006/relationships/image" Target="../media/image3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1.wmf"/><Relationship Id="rId4" Type="http://schemas.openxmlformats.org/officeDocument/2006/relationships/image" Target="../media/image42.wmf"/><Relationship Id="rId5" Type="http://schemas.openxmlformats.org/officeDocument/2006/relationships/image" Target="../media/image43.wmf"/><Relationship Id="rId6" Type="http://schemas.openxmlformats.org/officeDocument/2006/relationships/image" Target="../media/image44.wmf"/><Relationship Id="rId1" Type="http://schemas.openxmlformats.org/officeDocument/2006/relationships/image" Target="../media/image39.wmf"/><Relationship Id="rId2" Type="http://schemas.openxmlformats.org/officeDocument/2006/relationships/image" Target="../media/image4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6.wmf"/><Relationship Id="rId2" Type="http://schemas.openxmlformats.org/officeDocument/2006/relationships/image" Target="../media/image47.wmf"/><Relationship Id="rId3" Type="http://schemas.openxmlformats.org/officeDocument/2006/relationships/image" Target="../media/image4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8A6ECAE5-6A67-9648-BFD4-50D589EC5C71}" type="datetimeFigureOut">
              <a:rPr lang="de-DE"/>
              <a:pPr>
                <a:defRPr/>
              </a:pPr>
              <a:t>18.10.16</a:t>
            </a:fld>
            <a:endParaRPr lang="en-US"/>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298B09E7-CB36-8743-B365-30F25214A412}" type="slidenum">
              <a:rPr lang="en-US"/>
              <a:pPr>
                <a:defRPr/>
              </a:pPr>
              <a:t>‹Nr.›</a:t>
            </a:fld>
            <a:endParaRPr lang="en-US"/>
          </a:p>
        </p:txBody>
      </p:sp>
    </p:spTree>
    <p:extLst>
      <p:ext uri="{BB962C8B-B14F-4D97-AF65-F5344CB8AC3E}">
        <p14:creationId xmlns:p14="http://schemas.microsoft.com/office/powerpoint/2010/main" val="42924333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967AB418-317D-AC4E-A41A-2B33F9292AC9}" type="datetimeFigureOut">
              <a:rPr lang="de-DE"/>
              <a:pPr>
                <a:defRPr/>
              </a:pPr>
              <a:t>18.10.16</a:t>
            </a:fld>
            <a:endParaRPr lang="en-US"/>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smtClean="0"/>
              <a:t>Mastertextformat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US" noProof="0" smtClean="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609C88DA-55BC-924E-8761-82F5902E2CE5}" type="slidenum">
              <a:rPr lang="en-US"/>
              <a:pPr>
                <a:defRPr/>
              </a:pPr>
              <a:t>‹Nr.›</a:t>
            </a:fld>
            <a:endParaRPr lang="en-US"/>
          </a:p>
        </p:txBody>
      </p:sp>
    </p:spTree>
    <p:extLst>
      <p:ext uri="{BB962C8B-B14F-4D97-AF65-F5344CB8AC3E}">
        <p14:creationId xmlns:p14="http://schemas.microsoft.com/office/powerpoint/2010/main" val="253413931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609C88DA-55BC-924E-8761-82F5902E2CE5}" type="slidenum">
              <a:rPr lang="en-US" smtClean="0"/>
              <a:pPr>
                <a:defRPr/>
              </a:pPr>
              <a:t>4</a:t>
            </a:fld>
            <a:endParaRPr lang="en-US"/>
          </a:p>
        </p:txBody>
      </p:sp>
    </p:spTree>
    <p:extLst>
      <p:ext uri="{BB962C8B-B14F-4D97-AF65-F5344CB8AC3E}">
        <p14:creationId xmlns:p14="http://schemas.microsoft.com/office/powerpoint/2010/main" val="919533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6064" eaLnBrk="0" hangingPunct="0">
              <a:defRPr sz="3000">
                <a:solidFill>
                  <a:schemeClr val="tx1"/>
                </a:solidFill>
                <a:latin typeface="Palatino Linotype" charset="0"/>
                <a:ea typeface="ＭＳ Ｐゴシック" charset="0"/>
                <a:cs typeface="ＭＳ Ｐゴシック" charset="0"/>
              </a:defRPr>
            </a:lvl1pPr>
            <a:lvl2pPr marL="685817" indent="-263776" defTabSz="866064" eaLnBrk="0" hangingPunct="0">
              <a:defRPr sz="3000">
                <a:solidFill>
                  <a:schemeClr val="tx1"/>
                </a:solidFill>
                <a:latin typeface="Palatino Linotype" charset="0"/>
                <a:ea typeface="ＭＳ Ｐゴシック" charset="0"/>
              </a:defRPr>
            </a:lvl2pPr>
            <a:lvl3pPr marL="1055103" indent="-211021" defTabSz="866064" eaLnBrk="0" hangingPunct="0">
              <a:defRPr sz="3000">
                <a:solidFill>
                  <a:schemeClr val="tx1"/>
                </a:solidFill>
                <a:latin typeface="Palatino Linotype" charset="0"/>
                <a:ea typeface="ＭＳ Ｐゴシック" charset="0"/>
              </a:defRPr>
            </a:lvl3pPr>
            <a:lvl4pPr marL="1477145" indent="-211021" defTabSz="866064" eaLnBrk="0" hangingPunct="0">
              <a:defRPr sz="3000">
                <a:solidFill>
                  <a:schemeClr val="tx1"/>
                </a:solidFill>
                <a:latin typeface="Palatino Linotype" charset="0"/>
                <a:ea typeface="ＭＳ Ｐゴシック" charset="0"/>
              </a:defRPr>
            </a:lvl4pPr>
            <a:lvl5pPr marL="1899186" indent="-211021" defTabSz="866064" eaLnBrk="0" hangingPunct="0">
              <a:defRPr sz="3000">
                <a:solidFill>
                  <a:schemeClr val="tx1"/>
                </a:solidFill>
                <a:latin typeface="Palatino Linotype" charset="0"/>
                <a:ea typeface="ＭＳ Ｐゴシック" charset="0"/>
              </a:defRPr>
            </a:lvl5pPr>
            <a:lvl6pPr marL="2321227" indent="-211021" defTabSz="866064" eaLnBrk="0" fontAlgn="base" hangingPunct="0">
              <a:spcBef>
                <a:spcPct val="0"/>
              </a:spcBef>
              <a:spcAft>
                <a:spcPct val="0"/>
              </a:spcAft>
              <a:defRPr sz="3000">
                <a:solidFill>
                  <a:schemeClr val="tx1"/>
                </a:solidFill>
                <a:latin typeface="Palatino Linotype" charset="0"/>
                <a:ea typeface="ＭＳ Ｐゴシック" charset="0"/>
              </a:defRPr>
            </a:lvl6pPr>
            <a:lvl7pPr marL="2743269" indent="-211021" defTabSz="866064" eaLnBrk="0" fontAlgn="base" hangingPunct="0">
              <a:spcBef>
                <a:spcPct val="0"/>
              </a:spcBef>
              <a:spcAft>
                <a:spcPct val="0"/>
              </a:spcAft>
              <a:defRPr sz="3000">
                <a:solidFill>
                  <a:schemeClr val="tx1"/>
                </a:solidFill>
                <a:latin typeface="Palatino Linotype" charset="0"/>
                <a:ea typeface="ＭＳ Ｐゴシック" charset="0"/>
              </a:defRPr>
            </a:lvl7pPr>
            <a:lvl8pPr marL="3165310" indent="-211021" defTabSz="866064" eaLnBrk="0" fontAlgn="base" hangingPunct="0">
              <a:spcBef>
                <a:spcPct val="0"/>
              </a:spcBef>
              <a:spcAft>
                <a:spcPct val="0"/>
              </a:spcAft>
              <a:defRPr sz="3000">
                <a:solidFill>
                  <a:schemeClr val="tx1"/>
                </a:solidFill>
                <a:latin typeface="Palatino Linotype" charset="0"/>
                <a:ea typeface="ＭＳ Ｐゴシック" charset="0"/>
              </a:defRPr>
            </a:lvl8pPr>
            <a:lvl9pPr marL="3587351" indent="-211021" defTabSz="866064" eaLnBrk="0" fontAlgn="base" hangingPunct="0">
              <a:spcBef>
                <a:spcPct val="0"/>
              </a:spcBef>
              <a:spcAft>
                <a:spcPct val="0"/>
              </a:spcAft>
              <a:defRPr sz="3000">
                <a:solidFill>
                  <a:schemeClr val="tx1"/>
                </a:solidFill>
                <a:latin typeface="Palatino Linotype" charset="0"/>
                <a:ea typeface="ＭＳ Ｐゴシック" charset="0"/>
              </a:defRPr>
            </a:lvl9pPr>
          </a:lstStyle>
          <a:p>
            <a:pPr eaLnBrk="1" hangingPunct="1"/>
            <a:fld id="{4B5BAB7A-9A2F-ED45-A383-6C860B7A8CF5}" type="slidenum">
              <a:rPr lang="tr-TR" sz="1100">
                <a:latin typeface="Arial" charset="0"/>
              </a:rPr>
              <a:pPr eaLnBrk="1" hangingPunct="1"/>
              <a:t>21</a:t>
            </a:fld>
            <a:endParaRPr lang="tr-TR" sz="1100">
              <a:latin typeface="Arial" charset="0"/>
            </a:endParaRP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xfrm>
            <a:off x="685494" y="4341521"/>
            <a:ext cx="5487013" cy="440534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sz="900" dirty="0"/>
              <a:t>There are many applications of machine learning in pattern recognition</a:t>
            </a:r>
            <a:r>
              <a:rPr lang="en-US" sz="900" dirty="0" smtClean="0"/>
              <a:t>. One </a:t>
            </a:r>
            <a:r>
              <a:rPr lang="en-US" sz="900" dirty="0"/>
              <a:t>is optical character recognition, which is recognizing character codes from their images. This is an example where there are multiple classes</a:t>
            </a:r>
            <a:r>
              <a:rPr lang="en-US" sz="900" dirty="0" smtClean="0"/>
              <a:t>, as </a:t>
            </a:r>
            <a:r>
              <a:rPr lang="en-US" sz="900" dirty="0"/>
              <a:t>many as there are characters we would like to recognize. Especially interesting is the case when the characters are handwritten. People have different handwriting styles; characters may be written small or large</a:t>
            </a:r>
            <a:r>
              <a:rPr lang="en-US" sz="900" dirty="0" smtClean="0"/>
              <a:t>, slanted</a:t>
            </a:r>
            <a:r>
              <a:rPr lang="en-US" sz="900" dirty="0"/>
              <a:t>, with a pen or pencil, and there are many possible images corresponding to the same character. Though writing is a human invention</a:t>
            </a:r>
            <a:r>
              <a:rPr lang="en-US" sz="900" dirty="0" smtClean="0"/>
              <a:t>,</a:t>
            </a:r>
            <a:r>
              <a:rPr lang="en-US" sz="900" baseline="0" dirty="0" smtClean="0"/>
              <a:t> </a:t>
            </a:r>
            <a:r>
              <a:rPr lang="en-US" sz="900" dirty="0" smtClean="0"/>
              <a:t>we </a:t>
            </a:r>
            <a:r>
              <a:rPr lang="en-US" sz="900" dirty="0"/>
              <a:t>do not have any system that is as accurate as a human reader. We do not have a formal description of ‘A’ that covers all ‘A’s and none of </a:t>
            </a:r>
            <a:r>
              <a:rPr lang="en-US" sz="900" dirty="0" smtClean="0"/>
              <a:t>the non</a:t>
            </a:r>
            <a:r>
              <a:rPr lang="en-US" sz="900" dirty="0"/>
              <a:t>-‘A’s. Not having it, we take samples from writers and learn a definition of A-ness from these examples. But though we do not know what </a:t>
            </a:r>
            <a:r>
              <a:rPr lang="en-US" sz="900" dirty="0" smtClean="0"/>
              <a:t>it is </a:t>
            </a:r>
            <a:r>
              <a:rPr lang="en-US" sz="900" dirty="0"/>
              <a:t>that makes an image an ‘A’, we are certain that all those distinct ‘</a:t>
            </a:r>
            <a:r>
              <a:rPr lang="en-US" sz="900" dirty="0" smtClean="0"/>
              <a:t>A’s have </a:t>
            </a:r>
            <a:r>
              <a:rPr lang="en-US" sz="900" dirty="0"/>
              <a:t>something in common, which is what we want to extract from </a:t>
            </a:r>
            <a:r>
              <a:rPr lang="en-US" sz="900" dirty="0" smtClean="0"/>
              <a:t>the examples</a:t>
            </a:r>
            <a:r>
              <a:rPr lang="en-US" sz="900" dirty="0"/>
              <a:t>. We know that a character image is not just a collection of </a:t>
            </a:r>
            <a:r>
              <a:rPr lang="en-US" sz="900" dirty="0" smtClean="0"/>
              <a:t>random </a:t>
            </a:r>
            <a:r>
              <a:rPr lang="en-US" sz="900" dirty="0"/>
              <a:t>dots; it is a collection of strokes and has a regularity that we </a:t>
            </a:r>
            <a:r>
              <a:rPr lang="en-US" sz="900" dirty="0" smtClean="0"/>
              <a:t>can capture </a:t>
            </a:r>
            <a:r>
              <a:rPr lang="en-US" sz="900" dirty="0"/>
              <a:t>by a </a:t>
            </a:r>
            <a:r>
              <a:rPr lang="en-US" sz="900" dirty="0" smtClean="0"/>
              <a:t>learning </a:t>
            </a:r>
            <a:r>
              <a:rPr lang="en-US" sz="900" dirty="0"/>
              <a:t>program</a:t>
            </a:r>
            <a:r>
              <a:rPr lang="en-US" sz="900" dirty="0" smtClean="0"/>
              <a:t>. lf </a:t>
            </a:r>
            <a:r>
              <a:rPr lang="en-US" sz="900" dirty="0"/>
              <a:t>we are reading a text, one factor we can make use of is the </a:t>
            </a:r>
            <a:r>
              <a:rPr lang="en-US" sz="900" dirty="0" smtClean="0"/>
              <a:t>redundancy </a:t>
            </a:r>
            <a:r>
              <a:rPr lang="en-US" sz="900" dirty="0"/>
              <a:t>in human languages. A word is a sequence of characters and </a:t>
            </a:r>
            <a:r>
              <a:rPr lang="en-US" sz="900" dirty="0" smtClean="0"/>
              <a:t>successive </a:t>
            </a:r>
            <a:r>
              <a:rPr lang="en-US" sz="900" dirty="0"/>
              <a:t>characters are not independent but are constrained by the </a:t>
            </a:r>
            <a:r>
              <a:rPr lang="en-US" sz="900" dirty="0" smtClean="0"/>
              <a:t>words of </a:t>
            </a:r>
            <a:r>
              <a:rPr lang="en-US" sz="900" dirty="0"/>
              <a:t>the language. This has the advantage that even if we cannot </a:t>
            </a:r>
            <a:r>
              <a:rPr lang="en-US" sz="900" dirty="0" smtClean="0"/>
              <a:t>recognize a </a:t>
            </a:r>
            <a:r>
              <a:rPr lang="en-US" sz="900" dirty="0"/>
              <a:t>character, we can still read </a:t>
            </a:r>
            <a:r>
              <a:rPr lang="en-US" sz="900" dirty="0" err="1"/>
              <a:t>t?e</a:t>
            </a:r>
            <a:r>
              <a:rPr lang="en-US" sz="900" dirty="0"/>
              <a:t> word. Such contextual </a:t>
            </a:r>
            <a:r>
              <a:rPr lang="en-US" sz="900" dirty="0" smtClean="0"/>
              <a:t>dependencies may </a:t>
            </a:r>
            <a:r>
              <a:rPr lang="en-US" sz="900" dirty="0"/>
              <a:t>also occur in higher levels, between words and sentences, </a:t>
            </a:r>
            <a:r>
              <a:rPr lang="en-US" sz="900" dirty="0" smtClean="0"/>
              <a:t>through the </a:t>
            </a:r>
            <a:r>
              <a:rPr lang="en-US" sz="900" dirty="0"/>
              <a:t>syntax and semantics of the language. There are machine </a:t>
            </a:r>
            <a:r>
              <a:rPr lang="en-US" sz="900" dirty="0" smtClean="0"/>
              <a:t>learning</a:t>
            </a:r>
            <a:r>
              <a:rPr lang="en-US" sz="900" baseline="0" dirty="0" smtClean="0"/>
              <a:t> </a:t>
            </a:r>
            <a:r>
              <a:rPr lang="en-US" sz="900" dirty="0" smtClean="0"/>
              <a:t>algorithms </a:t>
            </a:r>
            <a:r>
              <a:rPr lang="en-US" sz="900" dirty="0"/>
              <a:t>to learn sequences and model such dependencies</a:t>
            </a:r>
            <a:r>
              <a:rPr lang="en-US" sz="900" dirty="0" smtClean="0"/>
              <a:t>. In </a:t>
            </a:r>
            <a:r>
              <a:rPr lang="en-US" sz="900" dirty="0"/>
              <a:t>the case of face recognition, the input is an image, the classes </a:t>
            </a:r>
            <a:r>
              <a:rPr lang="en-US" sz="900" dirty="0" smtClean="0"/>
              <a:t>are people </a:t>
            </a:r>
            <a:r>
              <a:rPr lang="en-US" sz="900" dirty="0"/>
              <a:t>to be recognized, and the learning program should learn to </a:t>
            </a:r>
            <a:r>
              <a:rPr lang="en-US" sz="900" dirty="0" smtClean="0"/>
              <a:t>associate </a:t>
            </a:r>
            <a:r>
              <a:rPr lang="en-US" sz="900" dirty="0"/>
              <a:t>the face images to identities. This problem is more difficult </a:t>
            </a:r>
            <a:r>
              <a:rPr lang="en-US" sz="900" dirty="0" smtClean="0"/>
              <a:t>than optical </a:t>
            </a:r>
            <a:r>
              <a:rPr lang="en-US" sz="900" dirty="0"/>
              <a:t>character </a:t>
            </a:r>
            <a:r>
              <a:rPr lang="en-US" sz="900" dirty="0" smtClean="0"/>
              <a:t>recognition </a:t>
            </a:r>
            <a:r>
              <a:rPr lang="en-US" sz="900" dirty="0"/>
              <a:t>because there are more classes, input </a:t>
            </a:r>
            <a:r>
              <a:rPr lang="en-US" sz="900" dirty="0" smtClean="0"/>
              <a:t>image </a:t>
            </a:r>
            <a:r>
              <a:rPr lang="en-US" sz="900" dirty="0"/>
              <a:t>is larger, and a face is three—dimensional and differences in pose </a:t>
            </a:r>
            <a:r>
              <a:rPr lang="en-US" sz="900" dirty="0" err="1"/>
              <a:t>andlighting</a:t>
            </a:r>
            <a:r>
              <a:rPr lang="en-US" sz="900" dirty="0"/>
              <a:t> cause significant changes in the image. There may also be </a:t>
            </a:r>
            <a:r>
              <a:rPr lang="en-US" sz="900" dirty="0" smtClean="0"/>
              <a:t>occlusion </a:t>
            </a:r>
            <a:r>
              <a:rPr lang="en-US" sz="900" dirty="0"/>
              <a:t>of certain inputs; for example, glasses may hide the eyes </a:t>
            </a:r>
            <a:r>
              <a:rPr lang="en-US" sz="900" dirty="0" smtClean="0"/>
              <a:t>and eyebrows</a:t>
            </a:r>
            <a:r>
              <a:rPr lang="en-US" sz="900" dirty="0"/>
              <a:t>, and a beard may hide the chin</a:t>
            </a:r>
            <a:r>
              <a:rPr lang="en-US" sz="900" dirty="0" smtClean="0"/>
              <a:t>. In </a:t>
            </a:r>
            <a:r>
              <a:rPr lang="en-US" sz="900" dirty="0"/>
              <a:t>medical diagnosis, the inputs are the relevant information we </a:t>
            </a:r>
            <a:r>
              <a:rPr lang="en-US" sz="900" dirty="0" smtClean="0"/>
              <a:t>have about </a:t>
            </a:r>
            <a:r>
              <a:rPr lang="en-US" sz="900" dirty="0"/>
              <a:t>the patient and the classes are the illnesses. The inputs contain </a:t>
            </a:r>
            <a:r>
              <a:rPr lang="en-US" sz="900" dirty="0" smtClean="0"/>
              <a:t>the patient’s </a:t>
            </a:r>
            <a:r>
              <a:rPr lang="en-US" sz="900" dirty="0"/>
              <a:t>age, gender, past medical history, and current symptoms. </a:t>
            </a:r>
            <a:r>
              <a:rPr lang="en-US" sz="900" dirty="0" smtClean="0"/>
              <a:t>Some tests </a:t>
            </a:r>
            <a:r>
              <a:rPr lang="en-US" sz="900" dirty="0"/>
              <a:t>may not have been applied to the patient, and thus these </a:t>
            </a:r>
            <a:r>
              <a:rPr lang="en-US" sz="900" dirty="0" smtClean="0"/>
              <a:t>inputs would </a:t>
            </a:r>
            <a:r>
              <a:rPr lang="en-US" sz="900" dirty="0"/>
              <a:t>be missing. Tests take time, may be costly, and may </a:t>
            </a:r>
            <a:r>
              <a:rPr lang="en-US" sz="900" dirty="0" smtClean="0"/>
              <a:t>inconvenience the </a:t>
            </a:r>
            <a:r>
              <a:rPr lang="en-US" sz="900" dirty="0"/>
              <a:t>patient so we do not want to apply them unless we believe that </a:t>
            </a:r>
            <a:r>
              <a:rPr lang="en-US" sz="900" dirty="0" smtClean="0"/>
              <a:t>they will </a:t>
            </a:r>
            <a:r>
              <a:rPr lang="en-US" sz="900" dirty="0"/>
              <a:t>give us valuable information. In the case of a medical diagnosis, </a:t>
            </a:r>
            <a:r>
              <a:rPr lang="en-US" sz="900" dirty="0" smtClean="0"/>
              <a:t>a wrong </a:t>
            </a:r>
            <a:r>
              <a:rPr lang="en-US" sz="900" dirty="0"/>
              <a:t>decision may lead to a wrong or no treatment, and in cases </a:t>
            </a:r>
            <a:r>
              <a:rPr lang="en-US" sz="900" dirty="0" smtClean="0"/>
              <a:t>of doubt </a:t>
            </a:r>
            <a:r>
              <a:rPr lang="en-US" sz="900" dirty="0"/>
              <a:t>it is preferable that the classifier reject and defer decision to </a:t>
            </a:r>
            <a:r>
              <a:rPr lang="en-US" sz="900" dirty="0" smtClean="0"/>
              <a:t>a human </a:t>
            </a:r>
            <a:r>
              <a:rPr lang="en-US" sz="900" dirty="0"/>
              <a:t>expert</a:t>
            </a:r>
            <a:r>
              <a:rPr lang="en-US" sz="900" dirty="0" smtClean="0"/>
              <a:t>. In </a:t>
            </a:r>
            <a:r>
              <a:rPr lang="en-US" sz="900" dirty="0"/>
              <a:t>speech recognition, the input is acoustic and the classes are </a:t>
            </a:r>
            <a:r>
              <a:rPr lang="en-US" sz="900" dirty="0" smtClean="0"/>
              <a:t>words that </a:t>
            </a:r>
            <a:r>
              <a:rPr lang="en-US" sz="900" dirty="0"/>
              <a:t>can be uttered. This time the association to be learned is from </a:t>
            </a:r>
            <a:r>
              <a:rPr lang="en-US" sz="900" dirty="0" smtClean="0"/>
              <a:t>an acoustic </a:t>
            </a:r>
            <a:r>
              <a:rPr lang="en-US" sz="900" dirty="0"/>
              <a:t>signal to a word of some language. Different people, </a:t>
            </a:r>
            <a:r>
              <a:rPr lang="en-US" sz="900" dirty="0" smtClean="0"/>
              <a:t>because of </a:t>
            </a:r>
            <a:r>
              <a:rPr lang="en-US" sz="900" dirty="0"/>
              <a:t>differences in age, gender, or accent, pronounce the same word </a:t>
            </a:r>
            <a:r>
              <a:rPr lang="en-US" sz="900" dirty="0" smtClean="0"/>
              <a:t>differently</a:t>
            </a:r>
            <a:r>
              <a:rPr lang="en-US" sz="900" dirty="0"/>
              <a:t>, which makes this task rather difficult. Another difference </a:t>
            </a:r>
            <a:r>
              <a:rPr lang="en-US" sz="900" dirty="0" smtClean="0"/>
              <a:t>of speech </a:t>
            </a:r>
            <a:r>
              <a:rPr lang="en-US" sz="900" dirty="0"/>
              <a:t>is that the input is temporal; words are uttered in time as a </a:t>
            </a:r>
            <a:r>
              <a:rPr lang="en-US" sz="900" dirty="0" smtClean="0"/>
              <a:t>sequence </a:t>
            </a:r>
            <a:r>
              <a:rPr lang="en-US" sz="900" dirty="0"/>
              <a:t>of speech phonemes and some words are longer than others. </a:t>
            </a:r>
            <a:r>
              <a:rPr lang="en-US" sz="900" dirty="0" smtClean="0"/>
              <a:t>A</a:t>
            </a:r>
            <a:r>
              <a:rPr lang="en-US" sz="900" baseline="0" dirty="0" smtClean="0"/>
              <a:t> </a:t>
            </a:r>
            <a:r>
              <a:rPr lang="en-US" sz="900" dirty="0" smtClean="0"/>
              <a:t>recent </a:t>
            </a:r>
            <a:r>
              <a:rPr lang="en-US" sz="900" dirty="0"/>
              <a:t>approach in speech </a:t>
            </a:r>
            <a:r>
              <a:rPr lang="en-US" sz="900" dirty="0" smtClean="0"/>
              <a:t>recognition </a:t>
            </a:r>
            <a:r>
              <a:rPr lang="en-US" sz="900" dirty="0"/>
              <a:t>involves the use of lip </a:t>
            </a:r>
            <a:r>
              <a:rPr lang="en-US" sz="900" dirty="0" smtClean="0"/>
              <a:t>movements as </a:t>
            </a:r>
            <a:r>
              <a:rPr lang="en-US" sz="900" dirty="0"/>
              <a:t>recorded by a camera as a second source of information in </a:t>
            </a:r>
            <a:r>
              <a:rPr lang="en-US" sz="900" dirty="0" smtClean="0"/>
              <a:t>recognizing </a:t>
            </a:r>
            <a:r>
              <a:rPr lang="en-US" sz="900" dirty="0"/>
              <a:t>speech. This requires sensor fusion, which is the integration of </a:t>
            </a:r>
            <a:r>
              <a:rPr lang="en-US" sz="900" dirty="0" smtClean="0"/>
              <a:t>inputs from </a:t>
            </a:r>
            <a:r>
              <a:rPr lang="en-US" sz="900" dirty="0"/>
              <a:t>different modalities, namely, acoustic and visual.</a:t>
            </a:r>
          </a:p>
        </p:txBody>
      </p:sp>
    </p:spTree>
    <p:extLst>
      <p:ext uri="{BB962C8B-B14F-4D97-AF65-F5344CB8AC3E}">
        <p14:creationId xmlns:p14="http://schemas.microsoft.com/office/powerpoint/2010/main" val="1100269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On </a:t>
            </a:r>
            <a:r>
              <a:rPr lang="de-DE" dirty="0" err="1" smtClean="0"/>
              <a:t>the</a:t>
            </a:r>
            <a:r>
              <a:rPr lang="de-DE" baseline="0" dirty="0" smtClean="0"/>
              <a:t> </a:t>
            </a:r>
            <a:r>
              <a:rPr lang="de-DE" baseline="0" dirty="0" err="1" smtClean="0"/>
              <a:t>right</a:t>
            </a:r>
            <a:r>
              <a:rPr lang="de-DE" baseline="0" dirty="0" smtClean="0"/>
              <a:t> </a:t>
            </a:r>
            <a:r>
              <a:rPr lang="de-DE" baseline="0" dirty="0" err="1" smtClean="0"/>
              <a:t>you</a:t>
            </a:r>
            <a:r>
              <a:rPr lang="de-DE" baseline="0" dirty="0" smtClean="0"/>
              <a:t> </a:t>
            </a:r>
            <a:r>
              <a:rPr lang="de-DE" baseline="0" dirty="0" err="1" smtClean="0"/>
              <a:t>see</a:t>
            </a:r>
            <a:r>
              <a:rPr lang="de-DE" baseline="0" dirty="0" smtClean="0"/>
              <a:t> </a:t>
            </a:r>
            <a:r>
              <a:rPr lang="de-DE" baseline="0" dirty="0" err="1" smtClean="0"/>
              <a:t>the</a:t>
            </a:r>
            <a:r>
              <a:rPr lang="de-DE" baseline="0" dirty="0" smtClean="0"/>
              <a:t> </a:t>
            </a:r>
            <a:r>
              <a:rPr lang="de-DE" baseline="0" dirty="0" err="1" smtClean="0"/>
              <a:t>probabilities</a:t>
            </a:r>
            <a:r>
              <a:rPr lang="de-DE" baseline="0" dirty="0" smtClean="0"/>
              <a:t> </a:t>
            </a:r>
            <a:r>
              <a:rPr lang="de-DE" baseline="0" dirty="0" err="1" smtClean="0"/>
              <a:t>assigned</a:t>
            </a:r>
            <a:r>
              <a:rPr lang="de-DE" baseline="0" dirty="0" smtClean="0"/>
              <a:t> </a:t>
            </a:r>
            <a:r>
              <a:rPr lang="de-DE" baseline="0" dirty="0" err="1" smtClean="0"/>
              <a:t>to</a:t>
            </a:r>
            <a:r>
              <a:rPr lang="de-DE" baseline="0" dirty="0" smtClean="0"/>
              <a:t> </a:t>
            </a:r>
            <a:r>
              <a:rPr lang="de-DE" baseline="0" dirty="0" err="1" smtClean="0"/>
              <a:t>the</a:t>
            </a:r>
            <a:r>
              <a:rPr lang="de-DE" baseline="0" dirty="0" smtClean="0"/>
              <a:t> </a:t>
            </a:r>
            <a:r>
              <a:rPr lang="de-DE" baseline="0" dirty="0" err="1" smtClean="0"/>
              <a:t>character</a:t>
            </a:r>
            <a:r>
              <a:rPr lang="de-DE" baseline="0" dirty="0" smtClean="0"/>
              <a:t> (</a:t>
            </a:r>
            <a:r>
              <a:rPr lang="de-DE" baseline="0" dirty="0" err="1" smtClean="0"/>
              <a:t>actually</a:t>
            </a:r>
            <a:r>
              <a:rPr lang="de-DE" baseline="0" dirty="0" smtClean="0"/>
              <a:t> </a:t>
            </a:r>
            <a:r>
              <a:rPr lang="de-DE" baseline="0" dirty="0" err="1" smtClean="0"/>
              <a:t>one</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numerals</a:t>
            </a:r>
            <a:r>
              <a:rPr lang="de-DE" baseline="0" dirty="0" smtClean="0"/>
              <a:t> 1,...,9)</a:t>
            </a:r>
            <a:endParaRPr lang="de-DE" dirty="0"/>
          </a:p>
        </p:txBody>
      </p:sp>
      <p:sp>
        <p:nvSpPr>
          <p:cNvPr id="4" name="Foliennummernplatzhalter 3"/>
          <p:cNvSpPr>
            <a:spLocks noGrp="1"/>
          </p:cNvSpPr>
          <p:nvPr>
            <p:ph type="sldNum" sz="quarter" idx="10"/>
          </p:nvPr>
        </p:nvSpPr>
        <p:spPr/>
        <p:txBody>
          <a:bodyPr/>
          <a:lstStyle/>
          <a:p>
            <a:pPr>
              <a:defRPr/>
            </a:pPr>
            <a:fld id="{609C88DA-55BC-924E-8761-82F5902E2CE5}" type="slidenum">
              <a:rPr lang="en-US" smtClean="0"/>
              <a:pPr>
                <a:defRPr/>
              </a:pPr>
              <a:t>22</a:t>
            </a:fld>
            <a:endParaRPr lang="en-US"/>
          </a:p>
        </p:txBody>
      </p:sp>
    </p:spTree>
    <p:extLst>
      <p:ext uri="{BB962C8B-B14F-4D97-AF65-F5344CB8AC3E}">
        <p14:creationId xmlns:p14="http://schemas.microsoft.com/office/powerpoint/2010/main" val="434246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6064" eaLnBrk="0" hangingPunct="0">
              <a:defRPr sz="3000">
                <a:solidFill>
                  <a:schemeClr val="tx1"/>
                </a:solidFill>
                <a:latin typeface="Palatino Linotype" charset="0"/>
                <a:ea typeface="ＭＳ Ｐゴシック" charset="0"/>
                <a:cs typeface="ＭＳ Ｐゴシック" charset="0"/>
              </a:defRPr>
            </a:lvl1pPr>
            <a:lvl2pPr marL="685817" indent="-263776" defTabSz="866064" eaLnBrk="0" hangingPunct="0">
              <a:defRPr sz="3000">
                <a:solidFill>
                  <a:schemeClr val="tx1"/>
                </a:solidFill>
                <a:latin typeface="Palatino Linotype" charset="0"/>
                <a:ea typeface="ＭＳ Ｐゴシック" charset="0"/>
              </a:defRPr>
            </a:lvl2pPr>
            <a:lvl3pPr marL="1055103" indent="-211021" defTabSz="866064" eaLnBrk="0" hangingPunct="0">
              <a:defRPr sz="3000">
                <a:solidFill>
                  <a:schemeClr val="tx1"/>
                </a:solidFill>
                <a:latin typeface="Palatino Linotype" charset="0"/>
                <a:ea typeface="ＭＳ Ｐゴシック" charset="0"/>
              </a:defRPr>
            </a:lvl3pPr>
            <a:lvl4pPr marL="1477145" indent="-211021" defTabSz="866064" eaLnBrk="0" hangingPunct="0">
              <a:defRPr sz="3000">
                <a:solidFill>
                  <a:schemeClr val="tx1"/>
                </a:solidFill>
                <a:latin typeface="Palatino Linotype" charset="0"/>
                <a:ea typeface="ＭＳ Ｐゴシック" charset="0"/>
              </a:defRPr>
            </a:lvl4pPr>
            <a:lvl5pPr marL="1899186" indent="-211021" defTabSz="866064" eaLnBrk="0" hangingPunct="0">
              <a:defRPr sz="3000">
                <a:solidFill>
                  <a:schemeClr val="tx1"/>
                </a:solidFill>
                <a:latin typeface="Palatino Linotype" charset="0"/>
                <a:ea typeface="ＭＳ Ｐゴシック" charset="0"/>
              </a:defRPr>
            </a:lvl5pPr>
            <a:lvl6pPr marL="2321227" indent="-211021" defTabSz="866064" eaLnBrk="0" fontAlgn="base" hangingPunct="0">
              <a:spcBef>
                <a:spcPct val="0"/>
              </a:spcBef>
              <a:spcAft>
                <a:spcPct val="0"/>
              </a:spcAft>
              <a:defRPr sz="3000">
                <a:solidFill>
                  <a:schemeClr val="tx1"/>
                </a:solidFill>
                <a:latin typeface="Palatino Linotype" charset="0"/>
                <a:ea typeface="ＭＳ Ｐゴシック" charset="0"/>
              </a:defRPr>
            </a:lvl6pPr>
            <a:lvl7pPr marL="2743269" indent="-211021" defTabSz="866064" eaLnBrk="0" fontAlgn="base" hangingPunct="0">
              <a:spcBef>
                <a:spcPct val="0"/>
              </a:spcBef>
              <a:spcAft>
                <a:spcPct val="0"/>
              </a:spcAft>
              <a:defRPr sz="3000">
                <a:solidFill>
                  <a:schemeClr val="tx1"/>
                </a:solidFill>
                <a:latin typeface="Palatino Linotype" charset="0"/>
                <a:ea typeface="ＭＳ Ｐゴシック" charset="0"/>
              </a:defRPr>
            </a:lvl7pPr>
            <a:lvl8pPr marL="3165310" indent="-211021" defTabSz="866064" eaLnBrk="0" fontAlgn="base" hangingPunct="0">
              <a:spcBef>
                <a:spcPct val="0"/>
              </a:spcBef>
              <a:spcAft>
                <a:spcPct val="0"/>
              </a:spcAft>
              <a:defRPr sz="3000">
                <a:solidFill>
                  <a:schemeClr val="tx1"/>
                </a:solidFill>
                <a:latin typeface="Palatino Linotype" charset="0"/>
                <a:ea typeface="ＭＳ Ｐゴシック" charset="0"/>
              </a:defRPr>
            </a:lvl8pPr>
            <a:lvl9pPr marL="3587351" indent="-211021" defTabSz="866064" eaLnBrk="0" fontAlgn="base" hangingPunct="0">
              <a:spcBef>
                <a:spcPct val="0"/>
              </a:spcBef>
              <a:spcAft>
                <a:spcPct val="0"/>
              </a:spcAft>
              <a:defRPr sz="3000">
                <a:solidFill>
                  <a:schemeClr val="tx1"/>
                </a:solidFill>
                <a:latin typeface="Palatino Linotype" charset="0"/>
                <a:ea typeface="ＭＳ Ｐゴシック" charset="0"/>
              </a:defRPr>
            </a:lvl9pPr>
          </a:lstStyle>
          <a:p>
            <a:pPr eaLnBrk="1" hangingPunct="1"/>
            <a:fld id="{E38DF4CC-8F9D-774B-A9DE-ED0DDB7D12E8}" type="slidenum">
              <a:rPr lang="tr-TR" sz="1100">
                <a:latin typeface="Arial" charset="0"/>
              </a:rPr>
              <a:pPr eaLnBrk="1" hangingPunct="1"/>
              <a:t>23</a:t>
            </a:fld>
            <a:endParaRPr lang="tr-TR" sz="1100">
              <a:latin typeface="Arial" charset="0"/>
            </a:endParaRP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GB" dirty="0" smtClean="0"/>
              <a:t>But not necessarily</a:t>
            </a:r>
            <a:r>
              <a:rPr lang="en-GB" baseline="0" dirty="0" smtClean="0"/>
              <a:t> do you give only positive instances for a category as in the first line</a:t>
            </a:r>
            <a:endParaRPr lang="en-GB" dirty="0"/>
          </a:p>
        </p:txBody>
      </p:sp>
    </p:spTree>
    <p:extLst>
      <p:ext uri="{BB962C8B-B14F-4D97-AF65-F5344CB8AC3E}">
        <p14:creationId xmlns:p14="http://schemas.microsoft.com/office/powerpoint/2010/main" val="240037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6064" eaLnBrk="0" hangingPunct="0">
              <a:defRPr sz="3000">
                <a:solidFill>
                  <a:schemeClr val="tx1"/>
                </a:solidFill>
                <a:latin typeface="Palatino Linotype" charset="0"/>
                <a:ea typeface="ＭＳ Ｐゴシック" charset="0"/>
                <a:cs typeface="ＭＳ Ｐゴシック" charset="0"/>
              </a:defRPr>
            </a:lvl1pPr>
            <a:lvl2pPr marL="685817" indent="-263776" defTabSz="866064" eaLnBrk="0" hangingPunct="0">
              <a:defRPr sz="3000">
                <a:solidFill>
                  <a:schemeClr val="tx1"/>
                </a:solidFill>
                <a:latin typeface="Palatino Linotype" charset="0"/>
                <a:ea typeface="ＭＳ Ｐゴシック" charset="0"/>
              </a:defRPr>
            </a:lvl2pPr>
            <a:lvl3pPr marL="1055103" indent="-211021" defTabSz="866064" eaLnBrk="0" hangingPunct="0">
              <a:defRPr sz="3000">
                <a:solidFill>
                  <a:schemeClr val="tx1"/>
                </a:solidFill>
                <a:latin typeface="Palatino Linotype" charset="0"/>
                <a:ea typeface="ＭＳ Ｐゴシック" charset="0"/>
              </a:defRPr>
            </a:lvl3pPr>
            <a:lvl4pPr marL="1477145" indent="-211021" defTabSz="866064" eaLnBrk="0" hangingPunct="0">
              <a:defRPr sz="3000">
                <a:solidFill>
                  <a:schemeClr val="tx1"/>
                </a:solidFill>
                <a:latin typeface="Palatino Linotype" charset="0"/>
                <a:ea typeface="ＭＳ Ｐゴシック" charset="0"/>
              </a:defRPr>
            </a:lvl4pPr>
            <a:lvl5pPr marL="1899186" indent="-211021" defTabSz="866064" eaLnBrk="0" hangingPunct="0">
              <a:defRPr sz="3000">
                <a:solidFill>
                  <a:schemeClr val="tx1"/>
                </a:solidFill>
                <a:latin typeface="Palatino Linotype" charset="0"/>
                <a:ea typeface="ＭＳ Ｐゴシック" charset="0"/>
              </a:defRPr>
            </a:lvl5pPr>
            <a:lvl6pPr marL="2321227" indent="-211021" defTabSz="866064" eaLnBrk="0" fontAlgn="base" hangingPunct="0">
              <a:spcBef>
                <a:spcPct val="0"/>
              </a:spcBef>
              <a:spcAft>
                <a:spcPct val="0"/>
              </a:spcAft>
              <a:defRPr sz="3000">
                <a:solidFill>
                  <a:schemeClr val="tx1"/>
                </a:solidFill>
                <a:latin typeface="Palatino Linotype" charset="0"/>
                <a:ea typeface="ＭＳ Ｐゴシック" charset="0"/>
              </a:defRPr>
            </a:lvl6pPr>
            <a:lvl7pPr marL="2743269" indent="-211021" defTabSz="866064" eaLnBrk="0" fontAlgn="base" hangingPunct="0">
              <a:spcBef>
                <a:spcPct val="0"/>
              </a:spcBef>
              <a:spcAft>
                <a:spcPct val="0"/>
              </a:spcAft>
              <a:defRPr sz="3000">
                <a:solidFill>
                  <a:schemeClr val="tx1"/>
                </a:solidFill>
                <a:latin typeface="Palatino Linotype" charset="0"/>
                <a:ea typeface="ＭＳ Ｐゴシック" charset="0"/>
              </a:defRPr>
            </a:lvl7pPr>
            <a:lvl8pPr marL="3165310" indent="-211021" defTabSz="866064" eaLnBrk="0" fontAlgn="base" hangingPunct="0">
              <a:spcBef>
                <a:spcPct val="0"/>
              </a:spcBef>
              <a:spcAft>
                <a:spcPct val="0"/>
              </a:spcAft>
              <a:defRPr sz="3000">
                <a:solidFill>
                  <a:schemeClr val="tx1"/>
                </a:solidFill>
                <a:latin typeface="Palatino Linotype" charset="0"/>
                <a:ea typeface="ＭＳ Ｐゴシック" charset="0"/>
              </a:defRPr>
            </a:lvl8pPr>
            <a:lvl9pPr marL="3587351" indent="-211021" defTabSz="866064" eaLnBrk="0" fontAlgn="base" hangingPunct="0">
              <a:spcBef>
                <a:spcPct val="0"/>
              </a:spcBef>
              <a:spcAft>
                <a:spcPct val="0"/>
              </a:spcAft>
              <a:defRPr sz="3000">
                <a:solidFill>
                  <a:schemeClr val="tx1"/>
                </a:solidFill>
                <a:latin typeface="Palatino Linotype" charset="0"/>
                <a:ea typeface="ＭＳ Ｐゴシック" charset="0"/>
              </a:defRPr>
            </a:lvl9pPr>
          </a:lstStyle>
          <a:p>
            <a:pPr eaLnBrk="1" hangingPunct="1"/>
            <a:fld id="{9DE7EAED-90A9-CE4F-ACA7-34068187E470}" type="slidenum">
              <a:rPr lang="tr-TR" sz="1100">
                <a:latin typeface="Arial" charset="0"/>
              </a:rPr>
              <a:pPr eaLnBrk="1" hangingPunct="1"/>
              <a:t>27</a:t>
            </a:fld>
            <a:endParaRPr lang="tr-TR" sz="1100">
              <a:latin typeface="Arial" charset="0"/>
            </a:endParaRPr>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Let us </a:t>
            </a:r>
            <a:r>
              <a:rPr lang="en-US" dirty="0"/>
              <a:t>say we want to have a system that can predict the price </a:t>
            </a:r>
            <a:r>
              <a:rPr lang="en-US" dirty="0" smtClean="0"/>
              <a:t>of </a:t>
            </a:r>
            <a:r>
              <a:rPr lang="en-US" dirty="0"/>
              <a:t>a </a:t>
            </a:r>
            <a:r>
              <a:rPr lang="en-US" dirty="0" smtClean="0"/>
              <a:t>used car</a:t>
            </a:r>
            <a:r>
              <a:rPr lang="en-US" dirty="0"/>
              <a:t>. Inputs are the car attributes—brand, year, engine capacity, </a:t>
            </a:r>
            <a:r>
              <a:rPr lang="en-US" dirty="0" err="1"/>
              <a:t>milage</a:t>
            </a:r>
            <a:r>
              <a:rPr lang="en-US" dirty="0" smtClean="0"/>
              <a:t>, and </a:t>
            </a:r>
            <a:r>
              <a:rPr lang="en-US" dirty="0"/>
              <a:t>other </a:t>
            </a:r>
            <a:r>
              <a:rPr lang="en-US" dirty="0" smtClean="0"/>
              <a:t>information</a:t>
            </a:r>
            <a:r>
              <a:rPr lang="en-US" dirty="0"/>
              <a:t>—that we believe affect a car’s worth. The output is the price </a:t>
            </a:r>
            <a:r>
              <a:rPr lang="en-US" dirty="0" smtClean="0"/>
              <a:t>of </a:t>
            </a:r>
            <a:r>
              <a:rPr lang="en-US" dirty="0"/>
              <a:t>the car. Such problems where the output is a number are regression problems. X denote the car attributes and Y be the price of the car. Again surveying the past transactions, we can collect a training data and </a:t>
            </a:r>
            <a:r>
              <a:rPr lang="en-US" dirty="0" smtClean="0"/>
              <a:t>the machine learning </a:t>
            </a:r>
            <a:r>
              <a:rPr lang="en-US" dirty="0"/>
              <a:t>program fits a function to this data </a:t>
            </a:r>
            <a:r>
              <a:rPr lang="en-US" dirty="0" smtClean="0"/>
              <a:t>to </a:t>
            </a:r>
            <a:r>
              <a:rPr lang="en-US" dirty="0"/>
              <a:t>learn Y as a function </a:t>
            </a:r>
            <a:r>
              <a:rPr lang="en-US" dirty="0" smtClean="0"/>
              <a:t>of </a:t>
            </a:r>
            <a:r>
              <a:rPr lang="en-US" dirty="0"/>
              <a:t>X. An example is given in figure 1.2 where the fitted function is of the form for suitable values of w and </a:t>
            </a:r>
            <a:r>
              <a:rPr lang="en-US" dirty="0" err="1"/>
              <a:t>wo</a:t>
            </a:r>
            <a:r>
              <a:rPr lang="en-US" dirty="0"/>
              <a:t>. Both regression and classification are supervised learning problems where there is an input, X, an output, Y, and the task is to learn the mapping from the input </a:t>
            </a:r>
            <a:r>
              <a:rPr lang="en-US" dirty="0" smtClean="0"/>
              <a:t>to </a:t>
            </a:r>
            <a:r>
              <a:rPr lang="en-US" dirty="0"/>
              <a:t>the output. The approach in machine learning is that we assume a model defined up to a set of parameters</a:t>
            </a:r>
            <a:r>
              <a:rPr lang="en-US" dirty="0" smtClean="0"/>
              <a:t>: where </a:t>
            </a:r>
            <a:r>
              <a:rPr lang="en-US" dirty="0"/>
              <a:t>g(-) is the model and </a:t>
            </a:r>
            <a:r>
              <a:rPr lang="en-US" dirty="0" smtClean="0"/>
              <a:t>theta </a:t>
            </a:r>
            <a:r>
              <a:rPr lang="en-US" dirty="0"/>
              <a:t>are its parameters. Y is a number in regression and is a class code (e.g., O/1) in the case of classification. g(-</a:t>
            </a:r>
            <a:r>
              <a:rPr lang="en-US" dirty="0" smtClean="0"/>
              <a:t>) is </a:t>
            </a:r>
            <a:r>
              <a:rPr lang="en-US" dirty="0"/>
              <a:t>the regression function or in classification, it is the discriminant </a:t>
            </a:r>
            <a:r>
              <a:rPr lang="en-US" dirty="0" smtClean="0"/>
              <a:t>function </a:t>
            </a:r>
            <a:r>
              <a:rPr lang="en-US" dirty="0"/>
              <a:t>separating the instances of different classes. The machine learning program optimizes the parameters, </a:t>
            </a:r>
            <a:r>
              <a:rPr lang="en-US" dirty="0" smtClean="0"/>
              <a:t>theta</a:t>
            </a:r>
            <a:r>
              <a:rPr lang="en-US" dirty="0"/>
              <a:t>, such that the approximation error is minimized, that is, our estimates are as close as possible to the correct values given in the training set. For example in figure 1.2, the model is linear and w and </a:t>
            </a:r>
            <a:r>
              <a:rPr lang="en-US" dirty="0" err="1"/>
              <a:t>wo</a:t>
            </a:r>
            <a:r>
              <a:rPr lang="en-US" dirty="0"/>
              <a:t> are the parameters optimized for best fit to the training data. In cases where the linear model is too restrictive, one can use for example a quadratic or a higher-order polynomial, or any other nonlinear function of the </a:t>
            </a:r>
            <a:r>
              <a:rPr lang="en-US" dirty="0" smtClean="0"/>
              <a:t>input</a:t>
            </a:r>
            <a:r>
              <a:rPr lang="en-US" dirty="0"/>
              <a:t>, this time optimizing its parameters for best fit.</a:t>
            </a:r>
          </a:p>
        </p:txBody>
      </p:sp>
    </p:spTree>
    <p:extLst>
      <p:ext uri="{BB962C8B-B14F-4D97-AF65-F5344CB8AC3E}">
        <p14:creationId xmlns:p14="http://schemas.microsoft.com/office/powerpoint/2010/main" val="1333435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6064" eaLnBrk="0" hangingPunct="0">
              <a:defRPr sz="3000">
                <a:solidFill>
                  <a:schemeClr val="tx1"/>
                </a:solidFill>
                <a:latin typeface="Palatino Linotype" charset="0"/>
                <a:ea typeface="ＭＳ Ｐゴシック" charset="0"/>
                <a:cs typeface="ＭＳ Ｐゴシック" charset="0"/>
              </a:defRPr>
            </a:lvl1pPr>
            <a:lvl2pPr marL="685817" indent="-263776" defTabSz="866064" eaLnBrk="0" hangingPunct="0">
              <a:defRPr sz="3000">
                <a:solidFill>
                  <a:schemeClr val="tx1"/>
                </a:solidFill>
                <a:latin typeface="Palatino Linotype" charset="0"/>
                <a:ea typeface="ＭＳ Ｐゴシック" charset="0"/>
              </a:defRPr>
            </a:lvl2pPr>
            <a:lvl3pPr marL="1055103" indent="-211021" defTabSz="866064" eaLnBrk="0" hangingPunct="0">
              <a:defRPr sz="3000">
                <a:solidFill>
                  <a:schemeClr val="tx1"/>
                </a:solidFill>
                <a:latin typeface="Palatino Linotype" charset="0"/>
                <a:ea typeface="ＭＳ Ｐゴシック" charset="0"/>
              </a:defRPr>
            </a:lvl3pPr>
            <a:lvl4pPr marL="1477145" indent="-211021" defTabSz="866064" eaLnBrk="0" hangingPunct="0">
              <a:defRPr sz="3000">
                <a:solidFill>
                  <a:schemeClr val="tx1"/>
                </a:solidFill>
                <a:latin typeface="Palatino Linotype" charset="0"/>
                <a:ea typeface="ＭＳ Ｐゴシック" charset="0"/>
              </a:defRPr>
            </a:lvl4pPr>
            <a:lvl5pPr marL="1899186" indent="-211021" defTabSz="866064" eaLnBrk="0" hangingPunct="0">
              <a:defRPr sz="3000">
                <a:solidFill>
                  <a:schemeClr val="tx1"/>
                </a:solidFill>
                <a:latin typeface="Palatino Linotype" charset="0"/>
                <a:ea typeface="ＭＳ Ｐゴシック" charset="0"/>
              </a:defRPr>
            </a:lvl5pPr>
            <a:lvl6pPr marL="2321227" indent="-211021" defTabSz="866064" eaLnBrk="0" fontAlgn="base" hangingPunct="0">
              <a:spcBef>
                <a:spcPct val="0"/>
              </a:spcBef>
              <a:spcAft>
                <a:spcPct val="0"/>
              </a:spcAft>
              <a:defRPr sz="3000">
                <a:solidFill>
                  <a:schemeClr val="tx1"/>
                </a:solidFill>
                <a:latin typeface="Palatino Linotype" charset="0"/>
                <a:ea typeface="ＭＳ Ｐゴシック" charset="0"/>
              </a:defRPr>
            </a:lvl6pPr>
            <a:lvl7pPr marL="2743269" indent="-211021" defTabSz="866064" eaLnBrk="0" fontAlgn="base" hangingPunct="0">
              <a:spcBef>
                <a:spcPct val="0"/>
              </a:spcBef>
              <a:spcAft>
                <a:spcPct val="0"/>
              </a:spcAft>
              <a:defRPr sz="3000">
                <a:solidFill>
                  <a:schemeClr val="tx1"/>
                </a:solidFill>
                <a:latin typeface="Palatino Linotype" charset="0"/>
                <a:ea typeface="ＭＳ Ｐゴシック" charset="0"/>
              </a:defRPr>
            </a:lvl7pPr>
            <a:lvl8pPr marL="3165310" indent="-211021" defTabSz="866064" eaLnBrk="0" fontAlgn="base" hangingPunct="0">
              <a:spcBef>
                <a:spcPct val="0"/>
              </a:spcBef>
              <a:spcAft>
                <a:spcPct val="0"/>
              </a:spcAft>
              <a:defRPr sz="3000">
                <a:solidFill>
                  <a:schemeClr val="tx1"/>
                </a:solidFill>
                <a:latin typeface="Palatino Linotype" charset="0"/>
                <a:ea typeface="ＭＳ Ｐゴシック" charset="0"/>
              </a:defRPr>
            </a:lvl8pPr>
            <a:lvl9pPr marL="3587351" indent="-211021" defTabSz="866064" eaLnBrk="0" fontAlgn="base" hangingPunct="0">
              <a:spcBef>
                <a:spcPct val="0"/>
              </a:spcBef>
              <a:spcAft>
                <a:spcPct val="0"/>
              </a:spcAft>
              <a:defRPr sz="3000">
                <a:solidFill>
                  <a:schemeClr val="tx1"/>
                </a:solidFill>
                <a:latin typeface="Palatino Linotype" charset="0"/>
                <a:ea typeface="ＭＳ Ｐゴシック" charset="0"/>
              </a:defRPr>
            </a:lvl9pPr>
          </a:lstStyle>
          <a:p>
            <a:pPr eaLnBrk="1" hangingPunct="1"/>
            <a:fld id="{7D6DEA19-BD26-1A42-8A68-FDDAA5D661B4}" type="slidenum">
              <a:rPr lang="tr-TR" sz="1100">
                <a:latin typeface="Arial" charset="0"/>
              </a:rPr>
              <a:pPr eaLnBrk="1" hangingPunct="1"/>
              <a:t>28</a:t>
            </a:fld>
            <a:endParaRPr lang="tr-TR" sz="1100">
              <a:latin typeface="Arial" charset="0"/>
            </a:endParaRPr>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In speech recognition, the input is acoustic and the classes are words that can be uttered. This time the association to be learned is from an acoustic signal to a word of some language. Different people, because of differences in age, gender, or accent, pronounce the same word differently, which makes this task rather difficult. Another difference of speech is that the input is temporal; words are uttered in time as a sequence of speech phonemes and some words are longer than others. A recent approach in speech recognition involves the use of lip movements as recorded by a camera as a second source of information in recognizing speech. This requires sensor fusion, which is the integration of inputs from different modalities, namely, acoustic and visual. </a:t>
            </a:r>
            <a:r>
              <a:rPr lang="en-US" b="1"/>
              <a:t>Learning a rule from data also allows</a:t>
            </a:r>
            <a:r>
              <a:rPr lang="en-US"/>
              <a:t> </a:t>
            </a:r>
            <a:r>
              <a:rPr lang="en-US" b="1"/>
              <a:t>knowledge extraction</a:t>
            </a:r>
            <a:r>
              <a:rPr lang="en-US"/>
              <a:t>. The rule is a simple model that explains the data, and looking at this model we have an explanation about the process underlying the data. For example, once we learn the discriminant separating low-risk and high-risk customers, we have the knowledge of the properties of low-risk customers. We can then use this information to target potential low-risk customers more efficiently, for example, through advertising</a:t>
            </a:r>
            <a:r>
              <a:rPr lang="en-US" b="1"/>
              <a:t>. Learning also performs</a:t>
            </a:r>
            <a:r>
              <a:rPr lang="en-US"/>
              <a:t> </a:t>
            </a:r>
            <a:r>
              <a:rPr lang="en-US" b="1"/>
              <a:t>compression</a:t>
            </a:r>
            <a:r>
              <a:rPr lang="en-US"/>
              <a:t> in that by fitting a rule to the data, we get an explanation that is simpler than the data, requiring less memory to store and less computation to process. Once you have the rules of addition, you do not need to remember the sum of every possible pair of numbers. Another use of machine learning is </a:t>
            </a:r>
            <a:r>
              <a:rPr lang="en-US" b="1"/>
              <a:t>outlier detection</a:t>
            </a:r>
            <a:r>
              <a:rPr lang="en-US"/>
              <a:t>, which is finding the instances that do not obey the rule and are exceptions. In this case, after learning the rule, we are not interested in the rule but the exceptions not covered by the rule, which may imply anomalies requiring attention- for example, fraud.</a:t>
            </a:r>
          </a:p>
        </p:txBody>
      </p:sp>
    </p:spTree>
    <p:extLst>
      <p:ext uri="{BB962C8B-B14F-4D97-AF65-F5344CB8AC3E}">
        <p14:creationId xmlns:p14="http://schemas.microsoft.com/office/powerpoint/2010/main" val="20598861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6064" eaLnBrk="0" hangingPunct="0">
              <a:defRPr sz="3000">
                <a:solidFill>
                  <a:schemeClr val="tx1"/>
                </a:solidFill>
                <a:latin typeface="Palatino Linotype" charset="0"/>
                <a:ea typeface="ＭＳ Ｐゴシック" charset="0"/>
                <a:cs typeface="ＭＳ Ｐゴシック" charset="0"/>
              </a:defRPr>
            </a:lvl1pPr>
            <a:lvl2pPr marL="685817" indent="-263776" defTabSz="866064" eaLnBrk="0" hangingPunct="0">
              <a:defRPr sz="3000">
                <a:solidFill>
                  <a:schemeClr val="tx1"/>
                </a:solidFill>
                <a:latin typeface="Palatino Linotype" charset="0"/>
                <a:ea typeface="ＭＳ Ｐゴシック" charset="0"/>
              </a:defRPr>
            </a:lvl2pPr>
            <a:lvl3pPr marL="1055103" indent="-211021" defTabSz="866064" eaLnBrk="0" hangingPunct="0">
              <a:defRPr sz="3000">
                <a:solidFill>
                  <a:schemeClr val="tx1"/>
                </a:solidFill>
                <a:latin typeface="Palatino Linotype" charset="0"/>
                <a:ea typeface="ＭＳ Ｐゴシック" charset="0"/>
              </a:defRPr>
            </a:lvl3pPr>
            <a:lvl4pPr marL="1477145" indent="-211021" defTabSz="866064" eaLnBrk="0" hangingPunct="0">
              <a:defRPr sz="3000">
                <a:solidFill>
                  <a:schemeClr val="tx1"/>
                </a:solidFill>
                <a:latin typeface="Palatino Linotype" charset="0"/>
                <a:ea typeface="ＭＳ Ｐゴシック" charset="0"/>
              </a:defRPr>
            </a:lvl4pPr>
            <a:lvl5pPr marL="1899186" indent="-211021" defTabSz="866064" eaLnBrk="0" hangingPunct="0">
              <a:defRPr sz="3000">
                <a:solidFill>
                  <a:schemeClr val="tx1"/>
                </a:solidFill>
                <a:latin typeface="Palatino Linotype" charset="0"/>
                <a:ea typeface="ＭＳ Ｐゴシック" charset="0"/>
              </a:defRPr>
            </a:lvl5pPr>
            <a:lvl6pPr marL="2321227" indent="-211021" defTabSz="866064" eaLnBrk="0" fontAlgn="base" hangingPunct="0">
              <a:spcBef>
                <a:spcPct val="0"/>
              </a:spcBef>
              <a:spcAft>
                <a:spcPct val="0"/>
              </a:spcAft>
              <a:defRPr sz="3000">
                <a:solidFill>
                  <a:schemeClr val="tx1"/>
                </a:solidFill>
                <a:latin typeface="Palatino Linotype" charset="0"/>
                <a:ea typeface="ＭＳ Ｐゴシック" charset="0"/>
              </a:defRPr>
            </a:lvl6pPr>
            <a:lvl7pPr marL="2743269" indent="-211021" defTabSz="866064" eaLnBrk="0" fontAlgn="base" hangingPunct="0">
              <a:spcBef>
                <a:spcPct val="0"/>
              </a:spcBef>
              <a:spcAft>
                <a:spcPct val="0"/>
              </a:spcAft>
              <a:defRPr sz="3000">
                <a:solidFill>
                  <a:schemeClr val="tx1"/>
                </a:solidFill>
                <a:latin typeface="Palatino Linotype" charset="0"/>
                <a:ea typeface="ＭＳ Ｐゴシック" charset="0"/>
              </a:defRPr>
            </a:lvl7pPr>
            <a:lvl8pPr marL="3165310" indent="-211021" defTabSz="866064" eaLnBrk="0" fontAlgn="base" hangingPunct="0">
              <a:spcBef>
                <a:spcPct val="0"/>
              </a:spcBef>
              <a:spcAft>
                <a:spcPct val="0"/>
              </a:spcAft>
              <a:defRPr sz="3000">
                <a:solidFill>
                  <a:schemeClr val="tx1"/>
                </a:solidFill>
                <a:latin typeface="Palatino Linotype" charset="0"/>
                <a:ea typeface="ＭＳ Ｐゴシック" charset="0"/>
              </a:defRPr>
            </a:lvl8pPr>
            <a:lvl9pPr marL="3587351" indent="-211021" defTabSz="866064" eaLnBrk="0" fontAlgn="base" hangingPunct="0">
              <a:spcBef>
                <a:spcPct val="0"/>
              </a:spcBef>
              <a:spcAft>
                <a:spcPct val="0"/>
              </a:spcAft>
              <a:defRPr sz="3000">
                <a:solidFill>
                  <a:schemeClr val="tx1"/>
                </a:solidFill>
                <a:latin typeface="Palatino Linotype" charset="0"/>
                <a:ea typeface="ＭＳ Ｐゴシック" charset="0"/>
              </a:defRPr>
            </a:lvl9pPr>
          </a:lstStyle>
          <a:p>
            <a:pPr eaLnBrk="1" hangingPunct="1"/>
            <a:fld id="{8828450B-6D84-9144-957E-C91471A1A96E}" type="slidenum">
              <a:rPr lang="tr-TR" sz="1100">
                <a:latin typeface="Arial" charset="0"/>
              </a:rPr>
              <a:pPr eaLnBrk="1" hangingPunct="1"/>
              <a:t>29</a:t>
            </a:fld>
            <a:endParaRPr lang="tr-TR" sz="1100">
              <a:latin typeface="Arial" charset="0"/>
            </a:endParaRPr>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900"/>
              <a:t>In supervised learning, the aim is to learn a mapping from the input to an output whose correct values are provided bv a supervisor. ln unsupervised learning, there is no such supervisor and we only have input data. The aim is to find the regularities in the input. There is a structure to the input space such that certain patterns occur more often than others, and  we want to see what generally happens and what does not. In statistics,  this is called density estimation.</a:t>
            </a:r>
          </a:p>
          <a:p>
            <a:pPr eaLnBrk="1" hangingPunct="1"/>
            <a:r>
              <a:rPr lang="en-US" sz="900"/>
              <a:t> One method for density estimation is clustering where the aim is to find clusters or groupings of input. In the case of a company with a data of past customers, the customer data contains the demographic information as well as the past transactions with the company, and the company  may want to see the distribution of the profile of its customers, to see what type of customers frequently occur. ln such a case, a clustering model allocates customers similar in their attributes to the same group, providing the company with natural groupings of its customers. Once such groups are found, the company may decide strategies, for example,  services and products, specific to different groups. Such a grouping also allows identifying those who are outliers, namely, those who are different  from other customers, which may imply a niche in the market that can  be further exploited by the company. Machine learning methods are also used in bioinformatics. DNA in our genome is the "blueprint of life" and is a sequence of bases, namely, A, G,C, and T. RNA is transcribed from DNA, and proteins are translated from the RNA. Proteins are what the living body is and does. Just as a DNA is a sequence of bases, a protein is a sequence of amino acids (as defined by bases). One application area of computer science in molecular biology</a:t>
            </a:r>
          </a:p>
          <a:p>
            <a:pPr eaLnBrk="1" hangingPunct="1"/>
            <a:r>
              <a:rPr lang="en-US" sz="900"/>
              <a:t>is alignment, which is matching one sequence to another. This is a difficult string matching problem because strings may be quite long, there</a:t>
            </a:r>
          </a:p>
          <a:p>
            <a:pPr eaLnBrk="1" hangingPunct="1"/>
            <a:r>
              <a:rPr lang="en-US" sz="900"/>
              <a:t>are many template strings to match against, and there may be deletions,insertions, and substitutions. Clustering is used in learning motifs, which are sequences of amino acids that occur repeatedly in proteins. Motifs are of interest because they may correspond to structural or functional elements within the sequences they characterize. The analogy is that if the amino acids are letters and proteins are sentences, motifs are like words, namely, a string of letters with a particular meaning occurringfrequently in different sentences.</a:t>
            </a:r>
          </a:p>
          <a:p>
            <a:pPr eaLnBrk="1" hangingPunct="1"/>
            <a:endParaRPr lang="en-US" sz="900"/>
          </a:p>
        </p:txBody>
      </p:sp>
    </p:spTree>
    <p:extLst>
      <p:ext uri="{BB962C8B-B14F-4D97-AF65-F5344CB8AC3E}">
        <p14:creationId xmlns:p14="http://schemas.microsoft.com/office/powerpoint/2010/main" val="923389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6064" eaLnBrk="0" hangingPunct="0">
              <a:defRPr sz="3000">
                <a:solidFill>
                  <a:schemeClr val="tx1"/>
                </a:solidFill>
                <a:latin typeface="Palatino Linotype" charset="0"/>
                <a:ea typeface="ＭＳ Ｐゴシック" charset="0"/>
                <a:cs typeface="ＭＳ Ｐゴシック" charset="0"/>
              </a:defRPr>
            </a:lvl1pPr>
            <a:lvl2pPr marL="685817" indent="-263776" defTabSz="866064" eaLnBrk="0" hangingPunct="0">
              <a:defRPr sz="3000">
                <a:solidFill>
                  <a:schemeClr val="tx1"/>
                </a:solidFill>
                <a:latin typeface="Palatino Linotype" charset="0"/>
                <a:ea typeface="ＭＳ Ｐゴシック" charset="0"/>
              </a:defRPr>
            </a:lvl2pPr>
            <a:lvl3pPr marL="1055103" indent="-211021" defTabSz="866064" eaLnBrk="0" hangingPunct="0">
              <a:defRPr sz="3000">
                <a:solidFill>
                  <a:schemeClr val="tx1"/>
                </a:solidFill>
                <a:latin typeface="Palatino Linotype" charset="0"/>
                <a:ea typeface="ＭＳ Ｐゴシック" charset="0"/>
              </a:defRPr>
            </a:lvl3pPr>
            <a:lvl4pPr marL="1477145" indent="-211021" defTabSz="866064" eaLnBrk="0" hangingPunct="0">
              <a:defRPr sz="3000">
                <a:solidFill>
                  <a:schemeClr val="tx1"/>
                </a:solidFill>
                <a:latin typeface="Palatino Linotype" charset="0"/>
                <a:ea typeface="ＭＳ Ｐゴシック" charset="0"/>
              </a:defRPr>
            </a:lvl4pPr>
            <a:lvl5pPr marL="1899186" indent="-211021" defTabSz="866064" eaLnBrk="0" hangingPunct="0">
              <a:defRPr sz="3000">
                <a:solidFill>
                  <a:schemeClr val="tx1"/>
                </a:solidFill>
                <a:latin typeface="Palatino Linotype" charset="0"/>
                <a:ea typeface="ＭＳ Ｐゴシック" charset="0"/>
              </a:defRPr>
            </a:lvl5pPr>
            <a:lvl6pPr marL="2321227" indent="-211021" defTabSz="866064" eaLnBrk="0" fontAlgn="base" hangingPunct="0">
              <a:spcBef>
                <a:spcPct val="0"/>
              </a:spcBef>
              <a:spcAft>
                <a:spcPct val="0"/>
              </a:spcAft>
              <a:defRPr sz="3000">
                <a:solidFill>
                  <a:schemeClr val="tx1"/>
                </a:solidFill>
                <a:latin typeface="Palatino Linotype" charset="0"/>
                <a:ea typeface="ＭＳ Ｐゴシック" charset="0"/>
              </a:defRPr>
            </a:lvl6pPr>
            <a:lvl7pPr marL="2743269" indent="-211021" defTabSz="866064" eaLnBrk="0" fontAlgn="base" hangingPunct="0">
              <a:spcBef>
                <a:spcPct val="0"/>
              </a:spcBef>
              <a:spcAft>
                <a:spcPct val="0"/>
              </a:spcAft>
              <a:defRPr sz="3000">
                <a:solidFill>
                  <a:schemeClr val="tx1"/>
                </a:solidFill>
                <a:latin typeface="Palatino Linotype" charset="0"/>
                <a:ea typeface="ＭＳ Ｐゴシック" charset="0"/>
              </a:defRPr>
            </a:lvl7pPr>
            <a:lvl8pPr marL="3165310" indent="-211021" defTabSz="866064" eaLnBrk="0" fontAlgn="base" hangingPunct="0">
              <a:spcBef>
                <a:spcPct val="0"/>
              </a:spcBef>
              <a:spcAft>
                <a:spcPct val="0"/>
              </a:spcAft>
              <a:defRPr sz="3000">
                <a:solidFill>
                  <a:schemeClr val="tx1"/>
                </a:solidFill>
                <a:latin typeface="Palatino Linotype" charset="0"/>
                <a:ea typeface="ＭＳ Ｐゴシック" charset="0"/>
              </a:defRPr>
            </a:lvl8pPr>
            <a:lvl9pPr marL="3587351" indent="-211021" defTabSz="866064" eaLnBrk="0" fontAlgn="base" hangingPunct="0">
              <a:spcBef>
                <a:spcPct val="0"/>
              </a:spcBef>
              <a:spcAft>
                <a:spcPct val="0"/>
              </a:spcAft>
              <a:defRPr sz="3000">
                <a:solidFill>
                  <a:schemeClr val="tx1"/>
                </a:solidFill>
                <a:latin typeface="Palatino Linotype" charset="0"/>
                <a:ea typeface="ＭＳ Ｐゴシック" charset="0"/>
              </a:defRPr>
            </a:lvl9pPr>
          </a:lstStyle>
          <a:p>
            <a:pPr eaLnBrk="1" hangingPunct="1"/>
            <a:fld id="{9D2E2E20-8DEF-874A-9706-12CFE0677B9A}" type="slidenum">
              <a:rPr lang="tr-TR" sz="1100">
                <a:latin typeface="Arial" charset="0"/>
              </a:rPr>
              <a:pPr eaLnBrk="1" hangingPunct="1"/>
              <a:t>30</a:t>
            </a:fld>
            <a:endParaRPr lang="tr-TR" sz="1100">
              <a:latin typeface="Arial" charset="0"/>
            </a:endParaRPr>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900" dirty="0"/>
              <a:t>In some applications, the output of the system is a sequence of actions. In such a case, a single action is not important; what is important is </a:t>
            </a:r>
            <a:r>
              <a:rPr lang="en-US" sz="900" dirty="0" smtClean="0"/>
              <a:t>the policy </a:t>
            </a:r>
            <a:r>
              <a:rPr lang="en-US" sz="900" dirty="0"/>
              <a:t>that is the sequence of correct actions to reach the goal. There is no such thing as the best action in any intermediate state; an action is good if it is part of a good policy. In such a case, the machine learning program should be able to assess the goodness of policies and learn from </a:t>
            </a:r>
            <a:r>
              <a:rPr lang="en-US" sz="900" dirty="0" smtClean="0"/>
              <a:t>past </a:t>
            </a:r>
            <a:r>
              <a:rPr lang="en-US" sz="900" dirty="0"/>
              <a:t>good action sequences to be able to generate a policy. Such learning methods are called reinforcement learning </a:t>
            </a:r>
            <a:r>
              <a:rPr lang="en-US" sz="900" dirty="0" smtClean="0"/>
              <a:t>algorithms. A </a:t>
            </a:r>
            <a:r>
              <a:rPr lang="en-US" sz="900" dirty="0"/>
              <a:t>good example is game playing where a single move by itself is not that important; it is the sequence of right moves that is good. A move is good if it is part of a good game playing policy. Game playing is an important research area in both artificial intelligence and machine </a:t>
            </a:r>
            <a:r>
              <a:rPr lang="en-US" sz="900" dirty="0" smtClean="0"/>
              <a:t>learning. This </a:t>
            </a:r>
            <a:r>
              <a:rPr lang="en-US" sz="900" dirty="0"/>
              <a:t>is because games are easy to describe and at the same time, they are quite difficult to play well. A game like chess has a small number of rules but it is very complex because of the large number of possible moves a teach state and the large number of moves that a game contains. Once we have good algorithms that can learn to play games well, we can also apply them to applications with more evident economic </a:t>
            </a:r>
            <a:r>
              <a:rPr lang="en-US" sz="900" dirty="0" smtClean="0"/>
              <a:t>utility. A </a:t>
            </a:r>
            <a:r>
              <a:rPr lang="en-US" sz="900" dirty="0"/>
              <a:t>robot navigating in an environment in search of a goal location is </a:t>
            </a:r>
            <a:r>
              <a:rPr lang="en-US" sz="900" dirty="0" smtClean="0"/>
              <a:t>another </a:t>
            </a:r>
            <a:r>
              <a:rPr lang="en-US" sz="900" dirty="0"/>
              <a:t>application area of reinforcement learning. At any time, the robot can move in one of a number of directions. After a number of trial </a:t>
            </a:r>
            <a:r>
              <a:rPr lang="en-US" sz="900" dirty="0" smtClean="0"/>
              <a:t>runs, it </a:t>
            </a:r>
            <a:r>
              <a:rPr lang="en-US" sz="900" dirty="0"/>
              <a:t>should learn the correct sequence of actions to reach to the goal state from an initial state, doing this as quickly as possible and without hitting any of the obstacles. One factor that makes reinforcement learning harder is when the system has unreliable and partial sensory </a:t>
            </a:r>
            <a:r>
              <a:rPr lang="en-US" sz="900" dirty="0" smtClean="0"/>
              <a:t>information</a:t>
            </a:r>
            <a:r>
              <a:rPr lang="en-US" sz="900" dirty="0"/>
              <a:t>. For example, a robot equipped with a video camera has incomplete information and thus at any time is in a partially observable state and should decide taking into account this uncertainty. A task may also re-quire a concurrent operation of multiple agents that should interact and cooperate to accomplish a common goal. An example is a team of robot splaying soccer.</a:t>
            </a:r>
          </a:p>
        </p:txBody>
      </p:sp>
    </p:spTree>
    <p:extLst>
      <p:ext uri="{BB962C8B-B14F-4D97-AF65-F5344CB8AC3E}">
        <p14:creationId xmlns:p14="http://schemas.microsoft.com/office/powerpoint/2010/main" val="16866444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6064" eaLnBrk="0" hangingPunct="0">
              <a:defRPr sz="3000">
                <a:solidFill>
                  <a:schemeClr val="tx1"/>
                </a:solidFill>
                <a:latin typeface="Palatino Linotype" charset="0"/>
                <a:ea typeface="ＭＳ Ｐゴシック" charset="0"/>
                <a:cs typeface="ＭＳ Ｐゴシック" charset="0"/>
              </a:defRPr>
            </a:lvl1pPr>
            <a:lvl2pPr marL="685817" indent="-263776" defTabSz="866064" eaLnBrk="0" hangingPunct="0">
              <a:defRPr sz="3000">
                <a:solidFill>
                  <a:schemeClr val="tx1"/>
                </a:solidFill>
                <a:latin typeface="Palatino Linotype" charset="0"/>
                <a:ea typeface="ＭＳ Ｐゴシック" charset="0"/>
              </a:defRPr>
            </a:lvl2pPr>
            <a:lvl3pPr marL="1055103" indent="-211021" defTabSz="866064" eaLnBrk="0" hangingPunct="0">
              <a:defRPr sz="3000">
                <a:solidFill>
                  <a:schemeClr val="tx1"/>
                </a:solidFill>
                <a:latin typeface="Palatino Linotype" charset="0"/>
                <a:ea typeface="ＭＳ Ｐゴシック" charset="0"/>
              </a:defRPr>
            </a:lvl3pPr>
            <a:lvl4pPr marL="1477145" indent="-211021" defTabSz="866064" eaLnBrk="0" hangingPunct="0">
              <a:defRPr sz="3000">
                <a:solidFill>
                  <a:schemeClr val="tx1"/>
                </a:solidFill>
                <a:latin typeface="Palatino Linotype" charset="0"/>
                <a:ea typeface="ＭＳ Ｐゴシック" charset="0"/>
              </a:defRPr>
            </a:lvl4pPr>
            <a:lvl5pPr marL="1899186" indent="-211021" defTabSz="866064" eaLnBrk="0" hangingPunct="0">
              <a:defRPr sz="3000">
                <a:solidFill>
                  <a:schemeClr val="tx1"/>
                </a:solidFill>
                <a:latin typeface="Palatino Linotype" charset="0"/>
                <a:ea typeface="ＭＳ Ｐゴシック" charset="0"/>
              </a:defRPr>
            </a:lvl5pPr>
            <a:lvl6pPr marL="2321227" indent="-211021" defTabSz="866064" eaLnBrk="0" fontAlgn="base" hangingPunct="0">
              <a:spcBef>
                <a:spcPct val="0"/>
              </a:spcBef>
              <a:spcAft>
                <a:spcPct val="0"/>
              </a:spcAft>
              <a:defRPr sz="3000">
                <a:solidFill>
                  <a:schemeClr val="tx1"/>
                </a:solidFill>
                <a:latin typeface="Palatino Linotype" charset="0"/>
                <a:ea typeface="ＭＳ Ｐゴシック" charset="0"/>
              </a:defRPr>
            </a:lvl6pPr>
            <a:lvl7pPr marL="2743269" indent="-211021" defTabSz="866064" eaLnBrk="0" fontAlgn="base" hangingPunct="0">
              <a:spcBef>
                <a:spcPct val="0"/>
              </a:spcBef>
              <a:spcAft>
                <a:spcPct val="0"/>
              </a:spcAft>
              <a:defRPr sz="3000">
                <a:solidFill>
                  <a:schemeClr val="tx1"/>
                </a:solidFill>
                <a:latin typeface="Palatino Linotype" charset="0"/>
                <a:ea typeface="ＭＳ Ｐゴシック" charset="0"/>
              </a:defRPr>
            </a:lvl7pPr>
            <a:lvl8pPr marL="3165310" indent="-211021" defTabSz="866064" eaLnBrk="0" fontAlgn="base" hangingPunct="0">
              <a:spcBef>
                <a:spcPct val="0"/>
              </a:spcBef>
              <a:spcAft>
                <a:spcPct val="0"/>
              </a:spcAft>
              <a:defRPr sz="3000">
                <a:solidFill>
                  <a:schemeClr val="tx1"/>
                </a:solidFill>
                <a:latin typeface="Palatino Linotype" charset="0"/>
                <a:ea typeface="ＭＳ Ｐゴシック" charset="0"/>
              </a:defRPr>
            </a:lvl8pPr>
            <a:lvl9pPr marL="3587351" indent="-211021" defTabSz="866064" eaLnBrk="0" fontAlgn="base" hangingPunct="0">
              <a:spcBef>
                <a:spcPct val="0"/>
              </a:spcBef>
              <a:spcAft>
                <a:spcPct val="0"/>
              </a:spcAft>
              <a:defRPr sz="3000">
                <a:solidFill>
                  <a:schemeClr val="tx1"/>
                </a:solidFill>
                <a:latin typeface="Palatino Linotype" charset="0"/>
                <a:ea typeface="ＭＳ Ｐゴシック" charset="0"/>
              </a:defRPr>
            </a:lvl9pPr>
          </a:lstStyle>
          <a:p>
            <a:pPr eaLnBrk="1" hangingPunct="1"/>
            <a:fld id="{D616199F-5081-BE4F-93D8-31E13E4A865A}" type="slidenum">
              <a:rPr lang="tr-TR" sz="1100">
                <a:latin typeface="Arial" charset="0"/>
              </a:rPr>
              <a:pPr eaLnBrk="1" hangingPunct="1"/>
              <a:t>31</a:t>
            </a:fld>
            <a:endParaRPr lang="tr-TR" sz="1100">
              <a:latin typeface="Arial" charset="0"/>
            </a:endParaRPr>
          </a:p>
        </p:txBody>
      </p:sp>
      <p:sp>
        <p:nvSpPr>
          <p:cNvPr id="56322" name="Rectangle 2"/>
          <p:cNvSpPr>
            <a:spLocks noGrp="1" noRot="1" noChangeAspect="1" noChangeArrowheads="1" noTextEdit="1"/>
          </p:cNvSpPr>
          <p:nvPr>
            <p:ph type="sldImg"/>
          </p:nvPr>
        </p:nvSpPr>
        <p:spPr>
          <a:xfrm>
            <a:off x="1144588" y="685800"/>
            <a:ext cx="4573587" cy="3430588"/>
          </a:xfrm>
          <a:ln/>
        </p:spPr>
      </p:sp>
      <p:sp>
        <p:nvSpPr>
          <p:cNvPr id="56323" name="Rectangle 3"/>
          <p:cNvSpPr>
            <a:spLocks noGrp="1" noChangeArrowheads="1"/>
          </p:cNvSpPr>
          <p:nvPr>
            <p:ph type="body" idx="1"/>
          </p:nvPr>
        </p:nvSpPr>
        <p:spPr>
          <a:xfrm>
            <a:off x="913991" y="4341521"/>
            <a:ext cx="5030018" cy="411742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dirty="0"/>
          </a:p>
        </p:txBody>
      </p:sp>
    </p:spTree>
    <p:extLst>
      <p:ext uri="{BB962C8B-B14F-4D97-AF65-F5344CB8AC3E}">
        <p14:creationId xmlns:p14="http://schemas.microsoft.com/office/powerpoint/2010/main" val="6495509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6064" eaLnBrk="0" hangingPunct="0">
              <a:defRPr sz="3000">
                <a:solidFill>
                  <a:schemeClr val="tx1"/>
                </a:solidFill>
                <a:latin typeface="Palatino Linotype" charset="0"/>
                <a:ea typeface="ＭＳ Ｐゴシック" charset="0"/>
                <a:cs typeface="ＭＳ Ｐゴシック" charset="0"/>
              </a:defRPr>
            </a:lvl1pPr>
            <a:lvl2pPr marL="685817" indent="-263776" defTabSz="866064" eaLnBrk="0" hangingPunct="0">
              <a:defRPr sz="3000">
                <a:solidFill>
                  <a:schemeClr val="tx1"/>
                </a:solidFill>
                <a:latin typeface="Palatino Linotype" charset="0"/>
                <a:ea typeface="ＭＳ Ｐゴシック" charset="0"/>
              </a:defRPr>
            </a:lvl2pPr>
            <a:lvl3pPr marL="1055103" indent="-211021" defTabSz="866064" eaLnBrk="0" hangingPunct="0">
              <a:defRPr sz="3000">
                <a:solidFill>
                  <a:schemeClr val="tx1"/>
                </a:solidFill>
                <a:latin typeface="Palatino Linotype" charset="0"/>
                <a:ea typeface="ＭＳ Ｐゴシック" charset="0"/>
              </a:defRPr>
            </a:lvl3pPr>
            <a:lvl4pPr marL="1477145" indent="-211021" defTabSz="866064" eaLnBrk="0" hangingPunct="0">
              <a:defRPr sz="3000">
                <a:solidFill>
                  <a:schemeClr val="tx1"/>
                </a:solidFill>
                <a:latin typeface="Palatino Linotype" charset="0"/>
                <a:ea typeface="ＭＳ Ｐゴシック" charset="0"/>
              </a:defRPr>
            </a:lvl4pPr>
            <a:lvl5pPr marL="1899186" indent="-211021" defTabSz="866064" eaLnBrk="0" hangingPunct="0">
              <a:defRPr sz="3000">
                <a:solidFill>
                  <a:schemeClr val="tx1"/>
                </a:solidFill>
                <a:latin typeface="Palatino Linotype" charset="0"/>
                <a:ea typeface="ＭＳ Ｐゴシック" charset="0"/>
              </a:defRPr>
            </a:lvl5pPr>
            <a:lvl6pPr marL="2321227" indent="-211021" defTabSz="866064" eaLnBrk="0" fontAlgn="base" hangingPunct="0">
              <a:spcBef>
                <a:spcPct val="0"/>
              </a:spcBef>
              <a:spcAft>
                <a:spcPct val="0"/>
              </a:spcAft>
              <a:defRPr sz="3000">
                <a:solidFill>
                  <a:schemeClr val="tx1"/>
                </a:solidFill>
                <a:latin typeface="Palatino Linotype" charset="0"/>
                <a:ea typeface="ＭＳ Ｐゴシック" charset="0"/>
              </a:defRPr>
            </a:lvl6pPr>
            <a:lvl7pPr marL="2743269" indent="-211021" defTabSz="866064" eaLnBrk="0" fontAlgn="base" hangingPunct="0">
              <a:spcBef>
                <a:spcPct val="0"/>
              </a:spcBef>
              <a:spcAft>
                <a:spcPct val="0"/>
              </a:spcAft>
              <a:defRPr sz="3000">
                <a:solidFill>
                  <a:schemeClr val="tx1"/>
                </a:solidFill>
                <a:latin typeface="Palatino Linotype" charset="0"/>
                <a:ea typeface="ＭＳ Ｐゴシック" charset="0"/>
              </a:defRPr>
            </a:lvl7pPr>
            <a:lvl8pPr marL="3165310" indent="-211021" defTabSz="866064" eaLnBrk="0" fontAlgn="base" hangingPunct="0">
              <a:spcBef>
                <a:spcPct val="0"/>
              </a:spcBef>
              <a:spcAft>
                <a:spcPct val="0"/>
              </a:spcAft>
              <a:defRPr sz="3000">
                <a:solidFill>
                  <a:schemeClr val="tx1"/>
                </a:solidFill>
                <a:latin typeface="Palatino Linotype" charset="0"/>
                <a:ea typeface="ＭＳ Ｐゴシック" charset="0"/>
              </a:defRPr>
            </a:lvl8pPr>
            <a:lvl9pPr marL="3587351" indent="-211021" defTabSz="866064" eaLnBrk="0" fontAlgn="base" hangingPunct="0">
              <a:spcBef>
                <a:spcPct val="0"/>
              </a:spcBef>
              <a:spcAft>
                <a:spcPct val="0"/>
              </a:spcAft>
              <a:defRPr sz="3000">
                <a:solidFill>
                  <a:schemeClr val="tx1"/>
                </a:solidFill>
                <a:latin typeface="Palatino Linotype" charset="0"/>
                <a:ea typeface="ＭＳ Ｐゴシック" charset="0"/>
              </a:defRPr>
            </a:lvl9pPr>
          </a:lstStyle>
          <a:p>
            <a:pPr eaLnBrk="1" hangingPunct="1"/>
            <a:fld id="{D616199F-5081-BE4F-93D8-31E13E4A865A}" type="slidenum">
              <a:rPr lang="tr-TR" sz="1100">
                <a:latin typeface="Arial" charset="0"/>
              </a:rPr>
              <a:pPr eaLnBrk="1" hangingPunct="1"/>
              <a:t>32</a:t>
            </a:fld>
            <a:endParaRPr lang="tr-TR" sz="1100">
              <a:latin typeface="Arial" charset="0"/>
            </a:endParaRPr>
          </a:p>
        </p:txBody>
      </p:sp>
      <p:sp>
        <p:nvSpPr>
          <p:cNvPr id="56322" name="Rectangle 2"/>
          <p:cNvSpPr>
            <a:spLocks noGrp="1" noRot="1" noChangeAspect="1" noChangeArrowheads="1" noTextEdit="1"/>
          </p:cNvSpPr>
          <p:nvPr>
            <p:ph type="sldImg"/>
          </p:nvPr>
        </p:nvSpPr>
        <p:spPr>
          <a:xfrm>
            <a:off x="1144588" y="685800"/>
            <a:ext cx="4573587" cy="3430588"/>
          </a:xfrm>
          <a:ln/>
        </p:spPr>
      </p:sp>
      <p:sp>
        <p:nvSpPr>
          <p:cNvPr id="56323" name="Rectangle 3"/>
          <p:cNvSpPr>
            <a:spLocks noGrp="1" noChangeArrowheads="1"/>
          </p:cNvSpPr>
          <p:nvPr>
            <p:ph type="body" idx="1"/>
          </p:nvPr>
        </p:nvSpPr>
        <p:spPr>
          <a:xfrm>
            <a:off x="913991" y="4341521"/>
            <a:ext cx="5030018" cy="411742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dirty="0"/>
          </a:p>
        </p:txBody>
      </p:sp>
    </p:spTree>
    <p:extLst>
      <p:ext uri="{BB962C8B-B14F-4D97-AF65-F5344CB8AC3E}">
        <p14:creationId xmlns:p14="http://schemas.microsoft.com/office/powerpoint/2010/main" val="6495509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6064" eaLnBrk="0" hangingPunct="0">
              <a:defRPr sz="3000">
                <a:solidFill>
                  <a:schemeClr val="tx1"/>
                </a:solidFill>
                <a:latin typeface="Palatino Linotype" charset="0"/>
                <a:ea typeface="ＭＳ Ｐゴシック" charset="0"/>
                <a:cs typeface="ＭＳ Ｐゴシック" charset="0"/>
              </a:defRPr>
            </a:lvl1pPr>
            <a:lvl2pPr marL="685817" indent="-263776" defTabSz="866064" eaLnBrk="0" hangingPunct="0">
              <a:defRPr sz="3000">
                <a:solidFill>
                  <a:schemeClr val="tx1"/>
                </a:solidFill>
                <a:latin typeface="Palatino Linotype" charset="0"/>
                <a:ea typeface="ＭＳ Ｐゴシック" charset="0"/>
              </a:defRPr>
            </a:lvl2pPr>
            <a:lvl3pPr marL="1055103" indent="-211021" defTabSz="866064" eaLnBrk="0" hangingPunct="0">
              <a:defRPr sz="3000">
                <a:solidFill>
                  <a:schemeClr val="tx1"/>
                </a:solidFill>
                <a:latin typeface="Palatino Linotype" charset="0"/>
                <a:ea typeface="ＭＳ Ｐゴシック" charset="0"/>
              </a:defRPr>
            </a:lvl3pPr>
            <a:lvl4pPr marL="1477145" indent="-211021" defTabSz="866064" eaLnBrk="0" hangingPunct="0">
              <a:defRPr sz="3000">
                <a:solidFill>
                  <a:schemeClr val="tx1"/>
                </a:solidFill>
                <a:latin typeface="Palatino Linotype" charset="0"/>
                <a:ea typeface="ＭＳ Ｐゴシック" charset="0"/>
              </a:defRPr>
            </a:lvl4pPr>
            <a:lvl5pPr marL="1899186" indent="-211021" defTabSz="866064" eaLnBrk="0" hangingPunct="0">
              <a:defRPr sz="3000">
                <a:solidFill>
                  <a:schemeClr val="tx1"/>
                </a:solidFill>
                <a:latin typeface="Palatino Linotype" charset="0"/>
                <a:ea typeface="ＭＳ Ｐゴシック" charset="0"/>
              </a:defRPr>
            </a:lvl5pPr>
            <a:lvl6pPr marL="2321227" indent="-211021" defTabSz="866064" eaLnBrk="0" fontAlgn="base" hangingPunct="0">
              <a:spcBef>
                <a:spcPct val="0"/>
              </a:spcBef>
              <a:spcAft>
                <a:spcPct val="0"/>
              </a:spcAft>
              <a:defRPr sz="3000">
                <a:solidFill>
                  <a:schemeClr val="tx1"/>
                </a:solidFill>
                <a:latin typeface="Palatino Linotype" charset="0"/>
                <a:ea typeface="ＭＳ Ｐゴシック" charset="0"/>
              </a:defRPr>
            </a:lvl6pPr>
            <a:lvl7pPr marL="2743269" indent="-211021" defTabSz="866064" eaLnBrk="0" fontAlgn="base" hangingPunct="0">
              <a:spcBef>
                <a:spcPct val="0"/>
              </a:spcBef>
              <a:spcAft>
                <a:spcPct val="0"/>
              </a:spcAft>
              <a:defRPr sz="3000">
                <a:solidFill>
                  <a:schemeClr val="tx1"/>
                </a:solidFill>
                <a:latin typeface="Palatino Linotype" charset="0"/>
                <a:ea typeface="ＭＳ Ｐゴシック" charset="0"/>
              </a:defRPr>
            </a:lvl7pPr>
            <a:lvl8pPr marL="3165310" indent="-211021" defTabSz="866064" eaLnBrk="0" fontAlgn="base" hangingPunct="0">
              <a:spcBef>
                <a:spcPct val="0"/>
              </a:spcBef>
              <a:spcAft>
                <a:spcPct val="0"/>
              </a:spcAft>
              <a:defRPr sz="3000">
                <a:solidFill>
                  <a:schemeClr val="tx1"/>
                </a:solidFill>
                <a:latin typeface="Palatino Linotype" charset="0"/>
                <a:ea typeface="ＭＳ Ｐゴシック" charset="0"/>
              </a:defRPr>
            </a:lvl8pPr>
            <a:lvl9pPr marL="3587351" indent="-211021" defTabSz="866064" eaLnBrk="0" fontAlgn="base" hangingPunct="0">
              <a:spcBef>
                <a:spcPct val="0"/>
              </a:spcBef>
              <a:spcAft>
                <a:spcPct val="0"/>
              </a:spcAft>
              <a:defRPr sz="3000">
                <a:solidFill>
                  <a:schemeClr val="tx1"/>
                </a:solidFill>
                <a:latin typeface="Palatino Linotype" charset="0"/>
                <a:ea typeface="ＭＳ Ｐゴシック" charset="0"/>
              </a:defRPr>
            </a:lvl9pPr>
          </a:lstStyle>
          <a:p>
            <a:pPr eaLnBrk="1" hangingPunct="1"/>
            <a:fld id="{D616199F-5081-BE4F-93D8-31E13E4A865A}" type="slidenum">
              <a:rPr lang="tr-TR" sz="1100">
                <a:latin typeface="Arial" charset="0"/>
              </a:rPr>
              <a:pPr eaLnBrk="1" hangingPunct="1"/>
              <a:t>33</a:t>
            </a:fld>
            <a:endParaRPr lang="tr-TR" sz="1100">
              <a:latin typeface="Arial" charset="0"/>
            </a:endParaRPr>
          </a:p>
        </p:txBody>
      </p:sp>
      <p:sp>
        <p:nvSpPr>
          <p:cNvPr id="56322" name="Rectangle 2"/>
          <p:cNvSpPr>
            <a:spLocks noGrp="1" noRot="1" noChangeAspect="1" noChangeArrowheads="1" noTextEdit="1"/>
          </p:cNvSpPr>
          <p:nvPr>
            <p:ph type="sldImg"/>
          </p:nvPr>
        </p:nvSpPr>
        <p:spPr>
          <a:xfrm>
            <a:off x="1144588" y="685800"/>
            <a:ext cx="4573587" cy="3430588"/>
          </a:xfrm>
          <a:ln/>
        </p:spPr>
      </p:sp>
      <p:sp>
        <p:nvSpPr>
          <p:cNvPr id="56323" name="Rectangle 3"/>
          <p:cNvSpPr>
            <a:spLocks noGrp="1" noChangeArrowheads="1"/>
          </p:cNvSpPr>
          <p:nvPr>
            <p:ph type="body" idx="1"/>
          </p:nvPr>
        </p:nvSpPr>
        <p:spPr>
          <a:xfrm>
            <a:off x="913991" y="4341521"/>
            <a:ext cx="5030018" cy="411742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dirty="0"/>
          </a:p>
        </p:txBody>
      </p:sp>
    </p:spTree>
    <p:extLst>
      <p:ext uri="{BB962C8B-B14F-4D97-AF65-F5344CB8AC3E}">
        <p14:creationId xmlns:p14="http://schemas.microsoft.com/office/powerpoint/2010/main" val="649550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For</a:t>
            </a:r>
            <a:r>
              <a:rPr lang="de-DE" baseline="0" dirty="0" smtClean="0"/>
              <a:t> </a:t>
            </a:r>
            <a:r>
              <a:rPr lang="de-DE" baseline="0" dirty="0" err="1" smtClean="0"/>
              <a:t>sure</a:t>
            </a:r>
            <a:r>
              <a:rPr lang="de-DE" baseline="0" dirty="0" smtClean="0"/>
              <a:t> „</a:t>
            </a:r>
            <a:r>
              <a:rPr lang="de-DE" baseline="0" dirty="0" err="1" smtClean="0"/>
              <a:t>interpretation</a:t>
            </a:r>
            <a:r>
              <a:rPr lang="de-DE" baseline="0" dirty="0" smtClean="0"/>
              <a:t>“ </a:t>
            </a:r>
            <a:r>
              <a:rPr lang="de-DE" baseline="0" dirty="0" err="1" smtClean="0"/>
              <a:t>is</a:t>
            </a:r>
            <a:r>
              <a:rPr lang="de-DE" baseline="0" dirty="0" smtClean="0"/>
              <a:t> </a:t>
            </a:r>
            <a:r>
              <a:rPr lang="de-DE" baseline="0" dirty="0" err="1" smtClean="0"/>
              <a:t>quite</a:t>
            </a:r>
            <a:r>
              <a:rPr lang="de-DE" baseline="0" dirty="0" smtClean="0"/>
              <a:t> </a:t>
            </a:r>
            <a:r>
              <a:rPr lang="de-DE" baseline="0" dirty="0" err="1" smtClean="0"/>
              <a:t>vague</a:t>
            </a:r>
            <a:r>
              <a:rPr lang="de-DE" baseline="0" dirty="0" smtClean="0"/>
              <a:t> but </a:t>
            </a:r>
            <a:r>
              <a:rPr lang="de-DE" baseline="0" dirty="0" err="1" smtClean="0"/>
              <a:t>this</a:t>
            </a:r>
            <a:r>
              <a:rPr lang="de-DE" baseline="0" dirty="0" smtClean="0"/>
              <a:t> </a:t>
            </a:r>
            <a:r>
              <a:rPr lang="de-DE" baseline="0" dirty="0" err="1" smtClean="0"/>
              <a:t>gives</a:t>
            </a:r>
            <a:r>
              <a:rPr lang="de-DE" baseline="0" dirty="0" smtClean="0"/>
              <a:t> </a:t>
            </a:r>
            <a:r>
              <a:rPr lang="de-DE" baseline="0" dirty="0" err="1" smtClean="0"/>
              <a:t>it</a:t>
            </a:r>
            <a:r>
              <a:rPr lang="de-DE" baseline="0" dirty="0" smtClean="0"/>
              <a:t> </a:t>
            </a:r>
            <a:r>
              <a:rPr lang="de-DE" baseline="0" dirty="0" err="1" smtClean="0"/>
              <a:t>the</a:t>
            </a:r>
            <a:r>
              <a:rPr lang="de-DE" baseline="0" dirty="0" smtClean="0"/>
              <a:t> </a:t>
            </a:r>
            <a:r>
              <a:rPr lang="de-DE" baseline="0" dirty="0" err="1" smtClean="0"/>
              <a:t>flexibility</a:t>
            </a:r>
            <a:r>
              <a:rPr lang="de-DE" baseline="0" dirty="0" smtClean="0"/>
              <a:t> </a:t>
            </a:r>
            <a:r>
              <a:rPr lang="de-DE" baseline="0" dirty="0" err="1" smtClean="0"/>
              <a:t>to</a:t>
            </a:r>
            <a:r>
              <a:rPr lang="de-DE" baseline="0" dirty="0" smtClean="0"/>
              <a:t> </a:t>
            </a:r>
            <a:r>
              <a:rPr lang="de-DE" baseline="0" dirty="0" err="1" smtClean="0"/>
              <a:t>describe</a:t>
            </a:r>
            <a:r>
              <a:rPr lang="de-DE" baseline="0" dirty="0" smtClean="0"/>
              <a:t> </a:t>
            </a:r>
            <a:r>
              <a:rPr lang="de-DE" baseline="0" dirty="0" err="1" smtClean="0"/>
              <a:t>many</a:t>
            </a:r>
            <a:r>
              <a:rPr lang="de-DE" baseline="0" dirty="0" smtClean="0"/>
              <a:t> </a:t>
            </a:r>
            <a:r>
              <a:rPr lang="de-DE" baseline="0" dirty="0" err="1" smtClean="0"/>
              <a:t>aspects</a:t>
            </a:r>
            <a:r>
              <a:rPr lang="de-DE" baseline="0" dirty="0" smtClean="0"/>
              <a:t> </a:t>
            </a:r>
            <a:r>
              <a:rPr lang="de-DE" baseline="0" dirty="0" err="1" smtClean="0"/>
              <a:t>of</a:t>
            </a:r>
            <a:r>
              <a:rPr lang="de-DE" baseline="0" dirty="0" smtClean="0"/>
              <a:t> </a:t>
            </a:r>
            <a:r>
              <a:rPr lang="de-DE" baseline="0" dirty="0" err="1" smtClean="0"/>
              <a:t>getting</a:t>
            </a:r>
            <a:r>
              <a:rPr lang="de-DE" baseline="0" dirty="0" smtClean="0"/>
              <a:t> </a:t>
            </a:r>
            <a:r>
              <a:rPr lang="de-DE" baseline="0" dirty="0" err="1" smtClean="0"/>
              <a:t>the</a:t>
            </a:r>
            <a:r>
              <a:rPr lang="de-DE" baseline="0" dirty="0" smtClean="0"/>
              <a:t> </a:t>
            </a:r>
            <a:r>
              <a:rPr lang="de-DE" baseline="0" dirty="0" err="1" smtClean="0"/>
              <a:t>things</a:t>
            </a:r>
            <a:r>
              <a:rPr lang="de-DE" baseline="0" dirty="0" smtClean="0"/>
              <a:t> out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data</a:t>
            </a:r>
            <a:r>
              <a:rPr lang="de-DE" baseline="0" dirty="0" smtClean="0"/>
              <a:t> </a:t>
            </a:r>
            <a:r>
              <a:rPr lang="de-DE" baseline="0" dirty="0" err="1" smtClean="0"/>
              <a:t>you</a:t>
            </a:r>
            <a:r>
              <a:rPr lang="de-DE" baseline="0" dirty="0" smtClean="0"/>
              <a:t> </a:t>
            </a:r>
            <a:r>
              <a:rPr lang="de-DE" baseline="0" dirty="0" err="1" smtClean="0"/>
              <a:t>are</a:t>
            </a:r>
            <a:r>
              <a:rPr lang="de-DE" baseline="0" dirty="0" smtClean="0"/>
              <a:t> </a:t>
            </a:r>
            <a:r>
              <a:rPr lang="de-DE" baseline="0" dirty="0" err="1" smtClean="0"/>
              <a:t>interested</a:t>
            </a:r>
            <a:r>
              <a:rPr lang="de-DE" baseline="0" dirty="0" smtClean="0"/>
              <a:t> in. </a:t>
            </a:r>
          </a:p>
          <a:p>
            <a:r>
              <a:rPr lang="de-DE" baseline="0" dirty="0" smtClean="0"/>
              <a:t>First, </a:t>
            </a:r>
            <a:r>
              <a:rPr lang="de-DE" baseline="0" dirty="0" err="1" smtClean="0"/>
              <a:t>there</a:t>
            </a:r>
            <a:r>
              <a:rPr lang="de-DE" baseline="0" dirty="0" smtClean="0"/>
              <a:t> </a:t>
            </a:r>
            <a:r>
              <a:rPr lang="de-DE" baseline="0" dirty="0" err="1" smtClean="0"/>
              <a:t>is</a:t>
            </a:r>
            <a:r>
              <a:rPr lang="de-DE" baseline="0" dirty="0" smtClean="0"/>
              <a:t> </a:t>
            </a:r>
            <a:r>
              <a:rPr lang="de-DE" baseline="0" dirty="0" err="1" smtClean="0"/>
              <a:t>some</a:t>
            </a:r>
            <a:r>
              <a:rPr lang="de-DE" baseline="0" dirty="0" smtClean="0"/>
              <a:t> </a:t>
            </a:r>
            <a:r>
              <a:rPr lang="de-DE" baseline="0" dirty="0" err="1" smtClean="0"/>
              <a:t>who</a:t>
            </a:r>
            <a:r>
              <a:rPr lang="de-DE" baseline="0" dirty="0" smtClean="0"/>
              <a:t> </a:t>
            </a:r>
            <a:r>
              <a:rPr lang="de-DE" baseline="0" dirty="0" err="1" smtClean="0"/>
              <a:t>interprets</a:t>
            </a:r>
            <a:r>
              <a:rPr lang="de-DE" baseline="0" dirty="0" smtClean="0"/>
              <a:t> (an </a:t>
            </a:r>
            <a:r>
              <a:rPr lang="de-DE" baseline="0" dirty="0" err="1" smtClean="0"/>
              <a:t>agent</a:t>
            </a:r>
            <a:r>
              <a:rPr lang="de-DE" baseline="0" dirty="0" smtClean="0"/>
              <a:t>);</a:t>
            </a:r>
          </a:p>
          <a:p>
            <a:r>
              <a:rPr lang="de-DE" baseline="0" dirty="0" smtClean="0"/>
              <a:t> </a:t>
            </a:r>
            <a:r>
              <a:rPr lang="de-DE" baseline="0" dirty="0" err="1" smtClean="0"/>
              <a:t>second</a:t>
            </a:r>
            <a:r>
              <a:rPr lang="de-DE" baseline="0" dirty="0" smtClean="0"/>
              <a:t>; </a:t>
            </a:r>
            <a:r>
              <a:rPr lang="de-DE" baseline="0" dirty="0" err="1" smtClean="0"/>
              <a:t>there</a:t>
            </a:r>
            <a:r>
              <a:rPr lang="de-DE" baseline="0" dirty="0" smtClean="0"/>
              <a:t> </a:t>
            </a:r>
            <a:r>
              <a:rPr lang="de-DE" baseline="0" dirty="0" err="1" smtClean="0"/>
              <a:t>is</a:t>
            </a:r>
            <a:r>
              <a:rPr lang="de-DE" baseline="0" dirty="0" smtClean="0"/>
              <a:t> </a:t>
            </a:r>
            <a:r>
              <a:rPr lang="de-DE" baseline="0" dirty="0" err="1" smtClean="0"/>
              <a:t>the</a:t>
            </a:r>
            <a:r>
              <a:rPr lang="de-DE" baseline="0" dirty="0" smtClean="0"/>
              <a:t> </a:t>
            </a:r>
            <a:r>
              <a:rPr lang="de-DE" baseline="0" dirty="0" err="1" smtClean="0"/>
              <a:t>semantical</a:t>
            </a:r>
            <a:r>
              <a:rPr lang="de-DE" baseline="0" dirty="0" smtClean="0"/>
              <a:t> </a:t>
            </a:r>
            <a:r>
              <a:rPr lang="de-DE" baseline="0" dirty="0" err="1" smtClean="0"/>
              <a:t>aspect</a:t>
            </a:r>
            <a:r>
              <a:rPr lang="de-DE" baseline="0" dirty="0" smtClean="0"/>
              <a:t>;</a:t>
            </a:r>
          </a:p>
          <a:p>
            <a:r>
              <a:rPr lang="de-DE" baseline="0" dirty="0" err="1" smtClean="0"/>
              <a:t>third</a:t>
            </a:r>
            <a:r>
              <a:rPr lang="de-DE" baseline="0" dirty="0" smtClean="0"/>
              <a:t> </a:t>
            </a:r>
            <a:r>
              <a:rPr lang="de-DE" baseline="0" dirty="0" err="1" smtClean="0"/>
              <a:t>there</a:t>
            </a:r>
            <a:r>
              <a:rPr lang="de-DE" baseline="0" dirty="0" smtClean="0"/>
              <a:t> </a:t>
            </a:r>
            <a:r>
              <a:rPr lang="de-DE" baseline="0" dirty="0" err="1" smtClean="0"/>
              <a:t>is</a:t>
            </a:r>
            <a:r>
              <a:rPr lang="de-DE" baseline="0" dirty="0" smtClean="0"/>
              <a:t> </a:t>
            </a:r>
            <a:r>
              <a:rPr lang="de-DE" baseline="0" dirty="0" err="1" smtClean="0"/>
              <a:t>the</a:t>
            </a:r>
            <a:r>
              <a:rPr lang="de-DE" baseline="0" dirty="0" smtClean="0"/>
              <a:t> </a:t>
            </a:r>
            <a:r>
              <a:rPr lang="de-DE" baseline="0" dirty="0" err="1" smtClean="0"/>
              <a:t>utitliy</a:t>
            </a:r>
            <a:r>
              <a:rPr lang="de-DE" baseline="0" dirty="0" smtClean="0"/>
              <a:t> </a:t>
            </a:r>
            <a:r>
              <a:rPr lang="de-DE" baseline="0" dirty="0" err="1" smtClean="0"/>
              <a:t>aspect</a:t>
            </a:r>
            <a:r>
              <a:rPr lang="de-DE" baseline="0" dirty="0" smtClean="0"/>
              <a:t> (</a:t>
            </a:r>
            <a:r>
              <a:rPr lang="de-DE" baseline="0" dirty="0" err="1" smtClean="0"/>
              <a:t>to</a:t>
            </a:r>
            <a:r>
              <a:rPr lang="de-DE" baseline="0" dirty="0" smtClean="0"/>
              <a:t> </a:t>
            </a:r>
            <a:r>
              <a:rPr lang="de-DE" baseline="0" dirty="0" err="1" smtClean="0"/>
              <a:t>what</a:t>
            </a:r>
            <a:r>
              <a:rPr lang="de-DE" baseline="0" dirty="0" smtClean="0"/>
              <a:t> end do </a:t>
            </a:r>
            <a:r>
              <a:rPr lang="de-DE" baseline="0" dirty="0" err="1" smtClean="0"/>
              <a:t>collect</a:t>
            </a:r>
            <a:r>
              <a:rPr lang="de-DE" baseline="0" dirty="0" smtClean="0"/>
              <a:t> </a:t>
            </a:r>
            <a:r>
              <a:rPr lang="de-DE" baseline="0" dirty="0" err="1" smtClean="0"/>
              <a:t>the</a:t>
            </a:r>
            <a:r>
              <a:rPr lang="de-DE" baseline="0" dirty="0" smtClean="0"/>
              <a:t> </a:t>
            </a:r>
            <a:r>
              <a:rPr lang="de-DE" baseline="0" dirty="0" err="1" smtClean="0"/>
              <a:t>data</a:t>
            </a:r>
            <a:r>
              <a:rPr lang="de-DE" baseline="0" dirty="0" smtClean="0"/>
              <a:t>)</a:t>
            </a:r>
          </a:p>
          <a:p>
            <a:r>
              <a:rPr lang="de-DE" baseline="0" dirty="0" err="1" smtClean="0"/>
              <a:t>Fourth</a:t>
            </a:r>
            <a:r>
              <a:rPr lang="de-DE" baseline="0" dirty="0" smtClean="0"/>
              <a:t> </a:t>
            </a:r>
            <a:r>
              <a:rPr lang="de-DE" baseline="0" dirty="0" err="1" smtClean="0"/>
              <a:t>you</a:t>
            </a:r>
            <a:r>
              <a:rPr lang="de-DE" baseline="0" dirty="0" smtClean="0"/>
              <a:t> </a:t>
            </a:r>
            <a:r>
              <a:rPr lang="de-DE" baseline="0" dirty="0" err="1" smtClean="0"/>
              <a:t>have</a:t>
            </a:r>
            <a:r>
              <a:rPr lang="de-DE" baseline="0" dirty="0" smtClean="0"/>
              <a:t> </a:t>
            </a:r>
            <a:r>
              <a:rPr lang="de-DE" baseline="0" dirty="0" err="1" smtClean="0"/>
              <a:t>the</a:t>
            </a:r>
            <a:r>
              <a:rPr lang="de-DE" baseline="0" dirty="0" smtClean="0"/>
              <a:t> </a:t>
            </a:r>
            <a:r>
              <a:rPr lang="de-DE" baseline="0" dirty="0" err="1" smtClean="0"/>
              <a:t>context</a:t>
            </a:r>
            <a:r>
              <a:rPr lang="de-DE" baseline="0" dirty="0" smtClean="0"/>
              <a:t> </a:t>
            </a:r>
            <a:r>
              <a:rPr lang="de-DE" baseline="0" dirty="0" err="1" smtClean="0"/>
              <a:t>dependency</a:t>
            </a:r>
            <a:r>
              <a:rPr lang="de-DE" baseline="0" dirty="0" smtClean="0"/>
              <a:t>;</a:t>
            </a:r>
          </a:p>
          <a:p>
            <a:r>
              <a:rPr lang="de-DE" baseline="0" dirty="0" err="1" smtClean="0"/>
              <a:t>Fifth</a:t>
            </a:r>
            <a:r>
              <a:rPr lang="de-DE" baseline="0" dirty="0" smtClean="0"/>
              <a:t> </a:t>
            </a:r>
            <a:r>
              <a:rPr lang="de-DE" baseline="0" dirty="0" err="1" smtClean="0"/>
              <a:t>you</a:t>
            </a:r>
            <a:r>
              <a:rPr lang="de-DE" baseline="0" dirty="0" smtClean="0"/>
              <a:t> </a:t>
            </a:r>
            <a:r>
              <a:rPr lang="de-DE" baseline="0" dirty="0" err="1" smtClean="0"/>
              <a:t>have</a:t>
            </a:r>
            <a:r>
              <a:rPr lang="de-DE" baseline="0" dirty="0" smtClean="0"/>
              <a:t> </a:t>
            </a:r>
            <a:r>
              <a:rPr lang="de-DE" baseline="0" dirty="0" err="1" smtClean="0"/>
              <a:t>complex</a:t>
            </a:r>
            <a:r>
              <a:rPr lang="de-DE" baseline="0" dirty="0" smtClean="0"/>
              <a:t> </a:t>
            </a:r>
            <a:r>
              <a:rPr lang="de-DE" baseline="0" dirty="0" err="1" smtClean="0"/>
              <a:t>processes</a:t>
            </a:r>
            <a:r>
              <a:rPr lang="de-DE" baseline="0" dirty="0" smtClean="0"/>
              <a:t> </a:t>
            </a:r>
            <a:r>
              <a:rPr lang="de-DE" baseline="0" dirty="0" err="1" smtClean="0"/>
              <a:t>and</a:t>
            </a:r>
            <a:r>
              <a:rPr lang="de-DE" baseline="0" dirty="0" smtClean="0"/>
              <a:t> </a:t>
            </a:r>
            <a:r>
              <a:rPr lang="de-DE" baseline="0" dirty="0" err="1" smtClean="0"/>
              <a:t>algorithms</a:t>
            </a:r>
            <a:r>
              <a:rPr lang="de-DE" baseline="0" dirty="0" smtClean="0"/>
              <a:t> </a:t>
            </a:r>
            <a:r>
              <a:rPr lang="de-DE" baseline="0" dirty="0" err="1" smtClean="0"/>
              <a:t>that</a:t>
            </a:r>
            <a:r>
              <a:rPr lang="de-DE" baseline="0" dirty="0" smtClean="0"/>
              <a:t> </a:t>
            </a:r>
            <a:r>
              <a:rPr lang="de-DE" baseline="0" dirty="0" err="1" smtClean="0"/>
              <a:t>analyze</a:t>
            </a:r>
            <a:r>
              <a:rPr lang="de-DE" baseline="0" dirty="0" smtClean="0"/>
              <a:t> </a:t>
            </a:r>
            <a:r>
              <a:rPr lang="de-DE" baseline="0" dirty="0" err="1" smtClean="0"/>
              <a:t>and</a:t>
            </a:r>
            <a:r>
              <a:rPr lang="de-DE" baseline="0" dirty="0" smtClean="0"/>
              <a:t> </a:t>
            </a:r>
            <a:r>
              <a:rPr lang="de-DE" baseline="0" dirty="0" err="1" smtClean="0"/>
              <a:t>built</a:t>
            </a:r>
            <a:r>
              <a:rPr lang="de-DE" baseline="0" dirty="0" smtClean="0"/>
              <a:t> </a:t>
            </a:r>
            <a:r>
              <a:rPr lang="de-DE" baseline="0" dirty="0" err="1" smtClean="0"/>
              <a:t>something</a:t>
            </a:r>
            <a:r>
              <a:rPr lang="de-DE" baseline="0" dirty="0" smtClean="0"/>
              <a:t> on top </a:t>
            </a:r>
            <a:r>
              <a:rPr lang="de-DE" baseline="0" dirty="0" err="1" smtClean="0"/>
              <a:t>of</a:t>
            </a:r>
            <a:r>
              <a:rPr lang="de-DE" baseline="0" dirty="0" smtClean="0"/>
              <a:t> </a:t>
            </a:r>
            <a:r>
              <a:rPr lang="de-DE" baseline="0" dirty="0" err="1" smtClean="0"/>
              <a:t>your</a:t>
            </a:r>
            <a:r>
              <a:rPr lang="de-DE" baseline="0" dirty="0" smtClean="0"/>
              <a:t> </a:t>
            </a:r>
            <a:r>
              <a:rPr lang="de-DE" baseline="0" dirty="0" err="1" smtClean="0"/>
              <a:t>data</a:t>
            </a:r>
            <a:endParaRPr lang="de-DE" baseline="0" dirty="0" smtClean="0"/>
          </a:p>
          <a:p>
            <a:r>
              <a:rPr lang="de-DE" baseline="0" dirty="0" err="1" smtClean="0"/>
              <a:t>Finding</a:t>
            </a:r>
            <a:r>
              <a:rPr lang="de-DE" baseline="0" dirty="0" smtClean="0"/>
              <a:t> </a:t>
            </a:r>
            <a:r>
              <a:rPr lang="de-DE" baseline="0" dirty="0" err="1" smtClean="0"/>
              <a:t>structural</a:t>
            </a:r>
            <a:r>
              <a:rPr lang="de-DE" baseline="0" dirty="0" smtClean="0"/>
              <a:t> Patterns in </a:t>
            </a:r>
            <a:r>
              <a:rPr lang="de-DE" baseline="0" dirty="0" err="1" smtClean="0"/>
              <a:t>order</a:t>
            </a:r>
            <a:r>
              <a:rPr lang="de-DE" baseline="0" dirty="0" smtClean="0"/>
              <a:t> </a:t>
            </a:r>
            <a:r>
              <a:rPr lang="de-DE" baseline="0" dirty="0" err="1" smtClean="0"/>
              <a:t>to</a:t>
            </a:r>
            <a:r>
              <a:rPr lang="de-DE" baseline="0" dirty="0" smtClean="0"/>
              <a:t> </a:t>
            </a:r>
            <a:r>
              <a:rPr lang="de-DE" baseline="0" dirty="0" err="1" smtClean="0"/>
              <a:t>explain</a:t>
            </a:r>
            <a:r>
              <a:rPr lang="de-DE" baseline="0" dirty="0" smtClean="0"/>
              <a:t> </a:t>
            </a:r>
            <a:r>
              <a:rPr lang="de-DE" baseline="0" dirty="0" err="1" smtClean="0"/>
              <a:t>something</a:t>
            </a:r>
            <a:r>
              <a:rPr lang="de-DE" baseline="0" dirty="0" smtClean="0"/>
              <a:t> </a:t>
            </a:r>
            <a:r>
              <a:rPr lang="de-DE" baseline="0" dirty="0" err="1" smtClean="0"/>
              <a:t>or</a:t>
            </a:r>
            <a:r>
              <a:rPr lang="de-DE" baseline="0" dirty="0" smtClean="0"/>
              <a:t> </a:t>
            </a:r>
            <a:r>
              <a:rPr lang="de-DE" baseline="0" dirty="0" err="1" smtClean="0"/>
              <a:t>to</a:t>
            </a:r>
            <a:r>
              <a:rPr lang="de-DE" baseline="0" dirty="0" smtClean="0"/>
              <a:t> </a:t>
            </a:r>
            <a:r>
              <a:rPr lang="de-DE" baseline="0" dirty="0" err="1" smtClean="0"/>
              <a:t>predict</a:t>
            </a:r>
            <a:r>
              <a:rPr lang="de-DE" baseline="0" dirty="0" smtClean="0"/>
              <a:t> </a:t>
            </a:r>
            <a:r>
              <a:rPr lang="de-DE" baseline="0" dirty="0" err="1" smtClean="0"/>
              <a:t>somethig</a:t>
            </a:r>
            <a:endParaRPr lang="de-DE" baseline="0" dirty="0" smtClean="0"/>
          </a:p>
          <a:p>
            <a:endParaRPr lang="de-DE" dirty="0"/>
          </a:p>
        </p:txBody>
      </p:sp>
      <p:sp>
        <p:nvSpPr>
          <p:cNvPr id="4" name="Foliennummernplatzhalter 3"/>
          <p:cNvSpPr>
            <a:spLocks noGrp="1"/>
          </p:cNvSpPr>
          <p:nvPr>
            <p:ph type="sldNum" sz="quarter" idx="10"/>
          </p:nvPr>
        </p:nvSpPr>
        <p:spPr/>
        <p:txBody>
          <a:bodyPr/>
          <a:lstStyle/>
          <a:p>
            <a:pPr>
              <a:defRPr/>
            </a:pPr>
            <a:fld id="{609C88DA-55BC-924E-8761-82F5902E2CE5}" type="slidenum">
              <a:rPr lang="en-US" smtClean="0"/>
              <a:pPr>
                <a:defRPr/>
              </a:pPr>
              <a:t>8</a:t>
            </a:fld>
            <a:endParaRPr lang="en-US"/>
          </a:p>
        </p:txBody>
      </p:sp>
    </p:spTree>
    <p:extLst>
      <p:ext uri="{BB962C8B-B14F-4D97-AF65-F5344CB8AC3E}">
        <p14:creationId xmlns:p14="http://schemas.microsoft.com/office/powerpoint/2010/main" val="1261327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6064" eaLnBrk="0" hangingPunct="0">
              <a:defRPr sz="3000">
                <a:solidFill>
                  <a:schemeClr val="tx1"/>
                </a:solidFill>
                <a:latin typeface="Palatino Linotype" charset="0"/>
                <a:ea typeface="ＭＳ Ｐゴシック" charset="0"/>
                <a:cs typeface="ＭＳ Ｐゴシック" charset="0"/>
              </a:defRPr>
            </a:lvl1pPr>
            <a:lvl2pPr marL="685817" indent="-263776" defTabSz="866064" eaLnBrk="0" hangingPunct="0">
              <a:defRPr sz="3000">
                <a:solidFill>
                  <a:schemeClr val="tx1"/>
                </a:solidFill>
                <a:latin typeface="Palatino Linotype" charset="0"/>
                <a:ea typeface="ＭＳ Ｐゴシック" charset="0"/>
              </a:defRPr>
            </a:lvl2pPr>
            <a:lvl3pPr marL="1055103" indent="-211021" defTabSz="866064" eaLnBrk="0" hangingPunct="0">
              <a:defRPr sz="3000">
                <a:solidFill>
                  <a:schemeClr val="tx1"/>
                </a:solidFill>
                <a:latin typeface="Palatino Linotype" charset="0"/>
                <a:ea typeface="ＭＳ Ｐゴシック" charset="0"/>
              </a:defRPr>
            </a:lvl3pPr>
            <a:lvl4pPr marL="1477145" indent="-211021" defTabSz="866064" eaLnBrk="0" hangingPunct="0">
              <a:defRPr sz="3000">
                <a:solidFill>
                  <a:schemeClr val="tx1"/>
                </a:solidFill>
                <a:latin typeface="Palatino Linotype" charset="0"/>
                <a:ea typeface="ＭＳ Ｐゴシック" charset="0"/>
              </a:defRPr>
            </a:lvl4pPr>
            <a:lvl5pPr marL="1899186" indent="-211021" defTabSz="866064" eaLnBrk="0" hangingPunct="0">
              <a:defRPr sz="3000">
                <a:solidFill>
                  <a:schemeClr val="tx1"/>
                </a:solidFill>
                <a:latin typeface="Palatino Linotype" charset="0"/>
                <a:ea typeface="ＭＳ Ｐゴシック" charset="0"/>
              </a:defRPr>
            </a:lvl5pPr>
            <a:lvl6pPr marL="2321227" indent="-211021" defTabSz="866064" eaLnBrk="0" fontAlgn="base" hangingPunct="0">
              <a:spcBef>
                <a:spcPct val="0"/>
              </a:spcBef>
              <a:spcAft>
                <a:spcPct val="0"/>
              </a:spcAft>
              <a:defRPr sz="3000">
                <a:solidFill>
                  <a:schemeClr val="tx1"/>
                </a:solidFill>
                <a:latin typeface="Palatino Linotype" charset="0"/>
                <a:ea typeface="ＭＳ Ｐゴシック" charset="0"/>
              </a:defRPr>
            </a:lvl6pPr>
            <a:lvl7pPr marL="2743269" indent="-211021" defTabSz="866064" eaLnBrk="0" fontAlgn="base" hangingPunct="0">
              <a:spcBef>
                <a:spcPct val="0"/>
              </a:spcBef>
              <a:spcAft>
                <a:spcPct val="0"/>
              </a:spcAft>
              <a:defRPr sz="3000">
                <a:solidFill>
                  <a:schemeClr val="tx1"/>
                </a:solidFill>
                <a:latin typeface="Palatino Linotype" charset="0"/>
                <a:ea typeface="ＭＳ Ｐゴシック" charset="0"/>
              </a:defRPr>
            </a:lvl7pPr>
            <a:lvl8pPr marL="3165310" indent="-211021" defTabSz="866064" eaLnBrk="0" fontAlgn="base" hangingPunct="0">
              <a:spcBef>
                <a:spcPct val="0"/>
              </a:spcBef>
              <a:spcAft>
                <a:spcPct val="0"/>
              </a:spcAft>
              <a:defRPr sz="3000">
                <a:solidFill>
                  <a:schemeClr val="tx1"/>
                </a:solidFill>
                <a:latin typeface="Palatino Linotype" charset="0"/>
                <a:ea typeface="ＭＳ Ｐゴシック" charset="0"/>
              </a:defRPr>
            </a:lvl8pPr>
            <a:lvl9pPr marL="3587351" indent="-211021" defTabSz="866064" eaLnBrk="0" fontAlgn="base" hangingPunct="0">
              <a:spcBef>
                <a:spcPct val="0"/>
              </a:spcBef>
              <a:spcAft>
                <a:spcPct val="0"/>
              </a:spcAft>
              <a:defRPr sz="3000">
                <a:solidFill>
                  <a:schemeClr val="tx1"/>
                </a:solidFill>
                <a:latin typeface="Palatino Linotype" charset="0"/>
                <a:ea typeface="ＭＳ Ｐゴシック" charset="0"/>
              </a:defRPr>
            </a:lvl9pPr>
          </a:lstStyle>
          <a:p>
            <a:pPr eaLnBrk="1" hangingPunct="1"/>
            <a:fld id="{DAF05EE2-F8F4-4149-8384-1761253CE7C4}" type="slidenum">
              <a:rPr lang="tr-TR" sz="1100">
                <a:latin typeface="Arial" charset="0"/>
              </a:rPr>
              <a:pPr eaLnBrk="1" hangingPunct="1"/>
              <a:t>34</a:t>
            </a:fld>
            <a:endParaRPr lang="tr-TR" sz="1100">
              <a:latin typeface="Arial" charset="0"/>
            </a:endParaRPr>
          </a:p>
        </p:txBody>
      </p:sp>
      <p:sp>
        <p:nvSpPr>
          <p:cNvPr id="62466" name="Rectangle 2"/>
          <p:cNvSpPr>
            <a:spLocks noGrp="1" noRot="1" noChangeAspect="1" noChangeArrowheads="1" noTextEdit="1"/>
          </p:cNvSpPr>
          <p:nvPr>
            <p:ph type="sldImg"/>
          </p:nvPr>
        </p:nvSpPr>
        <p:spPr>
          <a:xfrm>
            <a:off x="1108075" y="685800"/>
            <a:ext cx="4875213" cy="3656013"/>
          </a:xfrm>
          <a:ln/>
        </p:spPr>
      </p:sp>
      <p:sp>
        <p:nvSpPr>
          <p:cNvPr id="62467" name="Rectangle 3"/>
          <p:cNvSpPr>
            <a:spLocks noGrp="1" noChangeArrowheads="1"/>
          </p:cNvSpPr>
          <p:nvPr>
            <p:ph type="body" idx="1"/>
          </p:nvPr>
        </p:nvSpPr>
        <p:spPr>
          <a:xfrm>
            <a:off x="913991" y="4341521"/>
            <a:ext cx="5030018" cy="411742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20759871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6064" eaLnBrk="0" hangingPunct="0">
              <a:defRPr sz="3000">
                <a:solidFill>
                  <a:schemeClr val="tx1"/>
                </a:solidFill>
                <a:latin typeface="Palatino Linotype" charset="0"/>
                <a:ea typeface="ＭＳ Ｐゴシック" charset="0"/>
                <a:cs typeface="ＭＳ Ｐゴシック" charset="0"/>
              </a:defRPr>
            </a:lvl1pPr>
            <a:lvl2pPr marL="685817" indent="-263776" defTabSz="866064" eaLnBrk="0" hangingPunct="0">
              <a:defRPr sz="3000">
                <a:solidFill>
                  <a:schemeClr val="tx1"/>
                </a:solidFill>
                <a:latin typeface="Palatino Linotype" charset="0"/>
                <a:ea typeface="ＭＳ Ｐゴシック" charset="0"/>
              </a:defRPr>
            </a:lvl2pPr>
            <a:lvl3pPr marL="1055103" indent="-211021" defTabSz="866064" eaLnBrk="0" hangingPunct="0">
              <a:defRPr sz="3000">
                <a:solidFill>
                  <a:schemeClr val="tx1"/>
                </a:solidFill>
                <a:latin typeface="Palatino Linotype" charset="0"/>
                <a:ea typeface="ＭＳ Ｐゴシック" charset="0"/>
              </a:defRPr>
            </a:lvl3pPr>
            <a:lvl4pPr marL="1477145" indent="-211021" defTabSz="866064" eaLnBrk="0" hangingPunct="0">
              <a:defRPr sz="3000">
                <a:solidFill>
                  <a:schemeClr val="tx1"/>
                </a:solidFill>
                <a:latin typeface="Palatino Linotype" charset="0"/>
                <a:ea typeface="ＭＳ Ｐゴシック" charset="0"/>
              </a:defRPr>
            </a:lvl4pPr>
            <a:lvl5pPr marL="1899186" indent="-211021" defTabSz="866064" eaLnBrk="0" hangingPunct="0">
              <a:defRPr sz="3000">
                <a:solidFill>
                  <a:schemeClr val="tx1"/>
                </a:solidFill>
                <a:latin typeface="Palatino Linotype" charset="0"/>
                <a:ea typeface="ＭＳ Ｐゴシック" charset="0"/>
              </a:defRPr>
            </a:lvl5pPr>
            <a:lvl6pPr marL="2321227" indent="-211021" defTabSz="866064" eaLnBrk="0" fontAlgn="base" hangingPunct="0">
              <a:spcBef>
                <a:spcPct val="0"/>
              </a:spcBef>
              <a:spcAft>
                <a:spcPct val="0"/>
              </a:spcAft>
              <a:defRPr sz="3000">
                <a:solidFill>
                  <a:schemeClr val="tx1"/>
                </a:solidFill>
                <a:latin typeface="Palatino Linotype" charset="0"/>
                <a:ea typeface="ＭＳ Ｐゴシック" charset="0"/>
              </a:defRPr>
            </a:lvl6pPr>
            <a:lvl7pPr marL="2743269" indent="-211021" defTabSz="866064" eaLnBrk="0" fontAlgn="base" hangingPunct="0">
              <a:spcBef>
                <a:spcPct val="0"/>
              </a:spcBef>
              <a:spcAft>
                <a:spcPct val="0"/>
              </a:spcAft>
              <a:defRPr sz="3000">
                <a:solidFill>
                  <a:schemeClr val="tx1"/>
                </a:solidFill>
                <a:latin typeface="Palatino Linotype" charset="0"/>
                <a:ea typeface="ＭＳ Ｐゴシック" charset="0"/>
              </a:defRPr>
            </a:lvl7pPr>
            <a:lvl8pPr marL="3165310" indent="-211021" defTabSz="866064" eaLnBrk="0" fontAlgn="base" hangingPunct="0">
              <a:spcBef>
                <a:spcPct val="0"/>
              </a:spcBef>
              <a:spcAft>
                <a:spcPct val="0"/>
              </a:spcAft>
              <a:defRPr sz="3000">
                <a:solidFill>
                  <a:schemeClr val="tx1"/>
                </a:solidFill>
                <a:latin typeface="Palatino Linotype" charset="0"/>
                <a:ea typeface="ＭＳ Ｐゴシック" charset="0"/>
              </a:defRPr>
            </a:lvl8pPr>
            <a:lvl9pPr marL="3587351" indent="-211021" defTabSz="866064" eaLnBrk="0" fontAlgn="base" hangingPunct="0">
              <a:spcBef>
                <a:spcPct val="0"/>
              </a:spcBef>
              <a:spcAft>
                <a:spcPct val="0"/>
              </a:spcAft>
              <a:defRPr sz="3000">
                <a:solidFill>
                  <a:schemeClr val="tx1"/>
                </a:solidFill>
                <a:latin typeface="Palatino Linotype" charset="0"/>
                <a:ea typeface="ＭＳ Ｐゴシック" charset="0"/>
              </a:defRPr>
            </a:lvl9pPr>
          </a:lstStyle>
          <a:p>
            <a:pPr eaLnBrk="1" hangingPunct="1"/>
            <a:fld id="{A7430FDE-E674-AC4D-B34D-50CAEF24C815}" type="slidenum">
              <a:rPr lang="tr-TR" sz="1100">
                <a:latin typeface="Arial" charset="0"/>
              </a:rPr>
              <a:pPr eaLnBrk="1" hangingPunct="1"/>
              <a:t>35</a:t>
            </a:fld>
            <a:endParaRPr lang="tr-TR" sz="1100">
              <a:latin typeface="Arial" charset="0"/>
            </a:endParaRPr>
          </a:p>
        </p:txBody>
      </p:sp>
      <p:sp>
        <p:nvSpPr>
          <p:cNvPr id="64514" name="Rectangle 2"/>
          <p:cNvSpPr>
            <a:spLocks noGrp="1" noRot="1" noChangeAspect="1" noChangeArrowheads="1" noTextEdit="1"/>
          </p:cNvSpPr>
          <p:nvPr>
            <p:ph type="sldImg"/>
          </p:nvPr>
        </p:nvSpPr>
        <p:spPr>
          <a:xfrm>
            <a:off x="1144588" y="685800"/>
            <a:ext cx="4573587" cy="3430588"/>
          </a:xfrm>
          <a:ln/>
        </p:spPr>
      </p:sp>
      <p:sp>
        <p:nvSpPr>
          <p:cNvPr id="64515" name="Rectangle 3"/>
          <p:cNvSpPr>
            <a:spLocks noGrp="1" noChangeArrowheads="1"/>
          </p:cNvSpPr>
          <p:nvPr>
            <p:ph type="body" idx="1"/>
          </p:nvPr>
        </p:nvSpPr>
        <p:spPr>
          <a:xfrm>
            <a:off x="913991" y="4341521"/>
            <a:ext cx="5030018" cy="411742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16328323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6064" eaLnBrk="0" hangingPunct="0">
              <a:defRPr sz="3000">
                <a:solidFill>
                  <a:schemeClr val="tx1"/>
                </a:solidFill>
                <a:latin typeface="Palatino Linotype" charset="0"/>
                <a:ea typeface="ＭＳ Ｐゴシック" charset="0"/>
                <a:cs typeface="ＭＳ Ｐゴシック" charset="0"/>
              </a:defRPr>
            </a:lvl1pPr>
            <a:lvl2pPr marL="685817" indent="-263776" defTabSz="866064" eaLnBrk="0" hangingPunct="0">
              <a:defRPr sz="3000">
                <a:solidFill>
                  <a:schemeClr val="tx1"/>
                </a:solidFill>
                <a:latin typeface="Palatino Linotype" charset="0"/>
                <a:ea typeface="ＭＳ Ｐゴシック" charset="0"/>
              </a:defRPr>
            </a:lvl2pPr>
            <a:lvl3pPr marL="1055103" indent="-211021" defTabSz="866064" eaLnBrk="0" hangingPunct="0">
              <a:defRPr sz="3000">
                <a:solidFill>
                  <a:schemeClr val="tx1"/>
                </a:solidFill>
                <a:latin typeface="Palatino Linotype" charset="0"/>
                <a:ea typeface="ＭＳ Ｐゴシック" charset="0"/>
              </a:defRPr>
            </a:lvl3pPr>
            <a:lvl4pPr marL="1477145" indent="-211021" defTabSz="866064" eaLnBrk="0" hangingPunct="0">
              <a:defRPr sz="3000">
                <a:solidFill>
                  <a:schemeClr val="tx1"/>
                </a:solidFill>
                <a:latin typeface="Palatino Linotype" charset="0"/>
                <a:ea typeface="ＭＳ Ｐゴシック" charset="0"/>
              </a:defRPr>
            </a:lvl4pPr>
            <a:lvl5pPr marL="1899186" indent="-211021" defTabSz="866064" eaLnBrk="0" hangingPunct="0">
              <a:defRPr sz="3000">
                <a:solidFill>
                  <a:schemeClr val="tx1"/>
                </a:solidFill>
                <a:latin typeface="Palatino Linotype" charset="0"/>
                <a:ea typeface="ＭＳ Ｐゴシック" charset="0"/>
              </a:defRPr>
            </a:lvl5pPr>
            <a:lvl6pPr marL="2321227" indent="-211021" defTabSz="866064" eaLnBrk="0" fontAlgn="base" hangingPunct="0">
              <a:spcBef>
                <a:spcPct val="0"/>
              </a:spcBef>
              <a:spcAft>
                <a:spcPct val="0"/>
              </a:spcAft>
              <a:defRPr sz="3000">
                <a:solidFill>
                  <a:schemeClr val="tx1"/>
                </a:solidFill>
                <a:latin typeface="Palatino Linotype" charset="0"/>
                <a:ea typeface="ＭＳ Ｐゴシック" charset="0"/>
              </a:defRPr>
            </a:lvl6pPr>
            <a:lvl7pPr marL="2743269" indent="-211021" defTabSz="866064" eaLnBrk="0" fontAlgn="base" hangingPunct="0">
              <a:spcBef>
                <a:spcPct val="0"/>
              </a:spcBef>
              <a:spcAft>
                <a:spcPct val="0"/>
              </a:spcAft>
              <a:defRPr sz="3000">
                <a:solidFill>
                  <a:schemeClr val="tx1"/>
                </a:solidFill>
                <a:latin typeface="Palatino Linotype" charset="0"/>
                <a:ea typeface="ＭＳ Ｐゴシック" charset="0"/>
              </a:defRPr>
            </a:lvl7pPr>
            <a:lvl8pPr marL="3165310" indent="-211021" defTabSz="866064" eaLnBrk="0" fontAlgn="base" hangingPunct="0">
              <a:spcBef>
                <a:spcPct val="0"/>
              </a:spcBef>
              <a:spcAft>
                <a:spcPct val="0"/>
              </a:spcAft>
              <a:defRPr sz="3000">
                <a:solidFill>
                  <a:schemeClr val="tx1"/>
                </a:solidFill>
                <a:latin typeface="Palatino Linotype" charset="0"/>
                <a:ea typeface="ＭＳ Ｐゴシック" charset="0"/>
              </a:defRPr>
            </a:lvl8pPr>
            <a:lvl9pPr marL="3587351" indent="-211021" defTabSz="866064" eaLnBrk="0" fontAlgn="base" hangingPunct="0">
              <a:spcBef>
                <a:spcPct val="0"/>
              </a:spcBef>
              <a:spcAft>
                <a:spcPct val="0"/>
              </a:spcAft>
              <a:defRPr sz="3000">
                <a:solidFill>
                  <a:schemeClr val="tx1"/>
                </a:solidFill>
                <a:latin typeface="Palatino Linotype" charset="0"/>
                <a:ea typeface="ＭＳ Ｐゴシック" charset="0"/>
              </a:defRPr>
            </a:lvl9pPr>
          </a:lstStyle>
          <a:p>
            <a:pPr eaLnBrk="1" hangingPunct="1"/>
            <a:fld id="{81525CE5-3934-5840-BE74-E9C34ACAF36F}" type="slidenum">
              <a:rPr lang="tr-TR" sz="1100">
                <a:latin typeface="Arial" charset="0"/>
              </a:rPr>
              <a:pPr eaLnBrk="1" hangingPunct="1"/>
              <a:t>36</a:t>
            </a:fld>
            <a:endParaRPr lang="tr-TR" sz="1100">
              <a:latin typeface="Arial" charset="0"/>
            </a:endParaRPr>
          </a:p>
        </p:txBody>
      </p:sp>
      <p:sp>
        <p:nvSpPr>
          <p:cNvPr id="66562" name="Rectangle 2"/>
          <p:cNvSpPr>
            <a:spLocks noGrp="1" noRot="1" noChangeAspect="1" noChangeArrowheads="1" noTextEdit="1"/>
          </p:cNvSpPr>
          <p:nvPr>
            <p:ph type="sldImg"/>
          </p:nvPr>
        </p:nvSpPr>
        <p:spPr>
          <a:xfrm>
            <a:off x="1144588" y="685800"/>
            <a:ext cx="4573587" cy="3430588"/>
          </a:xfrm>
          <a:ln/>
        </p:spPr>
      </p:sp>
      <p:sp>
        <p:nvSpPr>
          <p:cNvPr id="66563" name="Rectangle 3"/>
          <p:cNvSpPr>
            <a:spLocks noGrp="1" noChangeArrowheads="1"/>
          </p:cNvSpPr>
          <p:nvPr>
            <p:ph type="body" idx="1"/>
          </p:nvPr>
        </p:nvSpPr>
        <p:spPr>
          <a:xfrm>
            <a:off x="913991" y="4341521"/>
            <a:ext cx="5030018" cy="411742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3206049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6064" eaLnBrk="0" hangingPunct="0">
              <a:defRPr sz="3000">
                <a:solidFill>
                  <a:schemeClr val="tx1"/>
                </a:solidFill>
                <a:latin typeface="Palatino Linotype" charset="0"/>
                <a:ea typeface="ＭＳ Ｐゴシック" charset="0"/>
                <a:cs typeface="ＭＳ Ｐゴシック" charset="0"/>
              </a:defRPr>
            </a:lvl1pPr>
            <a:lvl2pPr marL="685817" indent="-263776" defTabSz="866064" eaLnBrk="0" hangingPunct="0">
              <a:defRPr sz="3000">
                <a:solidFill>
                  <a:schemeClr val="tx1"/>
                </a:solidFill>
                <a:latin typeface="Palatino Linotype" charset="0"/>
                <a:ea typeface="ＭＳ Ｐゴシック" charset="0"/>
              </a:defRPr>
            </a:lvl2pPr>
            <a:lvl3pPr marL="1055103" indent="-211021" defTabSz="866064" eaLnBrk="0" hangingPunct="0">
              <a:defRPr sz="3000">
                <a:solidFill>
                  <a:schemeClr val="tx1"/>
                </a:solidFill>
                <a:latin typeface="Palatino Linotype" charset="0"/>
                <a:ea typeface="ＭＳ Ｐゴシック" charset="0"/>
              </a:defRPr>
            </a:lvl3pPr>
            <a:lvl4pPr marL="1477145" indent="-211021" defTabSz="866064" eaLnBrk="0" hangingPunct="0">
              <a:defRPr sz="3000">
                <a:solidFill>
                  <a:schemeClr val="tx1"/>
                </a:solidFill>
                <a:latin typeface="Palatino Linotype" charset="0"/>
                <a:ea typeface="ＭＳ Ｐゴシック" charset="0"/>
              </a:defRPr>
            </a:lvl4pPr>
            <a:lvl5pPr marL="1899186" indent="-211021" defTabSz="866064" eaLnBrk="0" hangingPunct="0">
              <a:defRPr sz="3000">
                <a:solidFill>
                  <a:schemeClr val="tx1"/>
                </a:solidFill>
                <a:latin typeface="Palatino Linotype" charset="0"/>
                <a:ea typeface="ＭＳ Ｐゴシック" charset="0"/>
              </a:defRPr>
            </a:lvl5pPr>
            <a:lvl6pPr marL="2321227" indent="-211021" defTabSz="866064" eaLnBrk="0" fontAlgn="base" hangingPunct="0">
              <a:spcBef>
                <a:spcPct val="0"/>
              </a:spcBef>
              <a:spcAft>
                <a:spcPct val="0"/>
              </a:spcAft>
              <a:defRPr sz="3000">
                <a:solidFill>
                  <a:schemeClr val="tx1"/>
                </a:solidFill>
                <a:latin typeface="Palatino Linotype" charset="0"/>
                <a:ea typeface="ＭＳ Ｐゴシック" charset="0"/>
              </a:defRPr>
            </a:lvl6pPr>
            <a:lvl7pPr marL="2743269" indent="-211021" defTabSz="866064" eaLnBrk="0" fontAlgn="base" hangingPunct="0">
              <a:spcBef>
                <a:spcPct val="0"/>
              </a:spcBef>
              <a:spcAft>
                <a:spcPct val="0"/>
              </a:spcAft>
              <a:defRPr sz="3000">
                <a:solidFill>
                  <a:schemeClr val="tx1"/>
                </a:solidFill>
                <a:latin typeface="Palatino Linotype" charset="0"/>
                <a:ea typeface="ＭＳ Ｐゴシック" charset="0"/>
              </a:defRPr>
            </a:lvl7pPr>
            <a:lvl8pPr marL="3165310" indent="-211021" defTabSz="866064" eaLnBrk="0" fontAlgn="base" hangingPunct="0">
              <a:spcBef>
                <a:spcPct val="0"/>
              </a:spcBef>
              <a:spcAft>
                <a:spcPct val="0"/>
              </a:spcAft>
              <a:defRPr sz="3000">
                <a:solidFill>
                  <a:schemeClr val="tx1"/>
                </a:solidFill>
                <a:latin typeface="Palatino Linotype" charset="0"/>
                <a:ea typeface="ＭＳ Ｐゴシック" charset="0"/>
              </a:defRPr>
            </a:lvl8pPr>
            <a:lvl9pPr marL="3587351" indent="-211021" defTabSz="866064" eaLnBrk="0" fontAlgn="base" hangingPunct="0">
              <a:spcBef>
                <a:spcPct val="0"/>
              </a:spcBef>
              <a:spcAft>
                <a:spcPct val="0"/>
              </a:spcAft>
              <a:defRPr sz="3000">
                <a:solidFill>
                  <a:schemeClr val="tx1"/>
                </a:solidFill>
                <a:latin typeface="Palatino Linotype" charset="0"/>
                <a:ea typeface="ＭＳ Ｐゴシック" charset="0"/>
              </a:defRPr>
            </a:lvl9pPr>
          </a:lstStyle>
          <a:p>
            <a:pPr eaLnBrk="1" hangingPunct="1"/>
            <a:fld id="{A0371008-F2C5-9949-9B01-08747AC4F00E}" type="slidenum">
              <a:rPr lang="tr-TR" sz="1100">
                <a:latin typeface="Arial" charset="0"/>
              </a:rPr>
              <a:pPr eaLnBrk="1" hangingPunct="1"/>
              <a:t>37</a:t>
            </a:fld>
            <a:endParaRPr lang="tr-TR" sz="1100">
              <a:latin typeface="Arial" charset="0"/>
            </a:endParaRPr>
          </a:p>
        </p:txBody>
      </p:sp>
      <p:sp>
        <p:nvSpPr>
          <p:cNvPr id="68610" name="Rectangle 2"/>
          <p:cNvSpPr>
            <a:spLocks noGrp="1" noRot="1" noChangeAspect="1" noChangeArrowheads="1" noTextEdit="1"/>
          </p:cNvSpPr>
          <p:nvPr>
            <p:ph type="sldImg"/>
          </p:nvPr>
        </p:nvSpPr>
        <p:spPr>
          <a:xfrm>
            <a:off x="1144588" y="685800"/>
            <a:ext cx="4573587" cy="3430588"/>
          </a:xfrm>
          <a:ln/>
        </p:spPr>
      </p:sp>
      <p:sp>
        <p:nvSpPr>
          <p:cNvPr id="68611" name="Rectangle 3"/>
          <p:cNvSpPr>
            <a:spLocks noGrp="1" noChangeArrowheads="1"/>
          </p:cNvSpPr>
          <p:nvPr>
            <p:ph type="body" idx="1"/>
          </p:nvPr>
        </p:nvSpPr>
        <p:spPr>
          <a:xfrm>
            <a:off x="913991" y="4341521"/>
            <a:ext cx="5030018" cy="411742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3714285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6064" eaLnBrk="0" hangingPunct="0">
              <a:defRPr sz="3000">
                <a:solidFill>
                  <a:schemeClr val="tx1"/>
                </a:solidFill>
                <a:latin typeface="Palatino Linotype" charset="0"/>
                <a:ea typeface="ＭＳ Ｐゴシック" charset="0"/>
                <a:cs typeface="ＭＳ Ｐゴシック" charset="0"/>
              </a:defRPr>
            </a:lvl1pPr>
            <a:lvl2pPr marL="685817" indent="-263776" defTabSz="866064" eaLnBrk="0" hangingPunct="0">
              <a:defRPr sz="3000">
                <a:solidFill>
                  <a:schemeClr val="tx1"/>
                </a:solidFill>
                <a:latin typeface="Palatino Linotype" charset="0"/>
                <a:ea typeface="ＭＳ Ｐゴシック" charset="0"/>
              </a:defRPr>
            </a:lvl2pPr>
            <a:lvl3pPr marL="1055103" indent="-211021" defTabSz="866064" eaLnBrk="0" hangingPunct="0">
              <a:defRPr sz="3000">
                <a:solidFill>
                  <a:schemeClr val="tx1"/>
                </a:solidFill>
                <a:latin typeface="Palatino Linotype" charset="0"/>
                <a:ea typeface="ＭＳ Ｐゴシック" charset="0"/>
              </a:defRPr>
            </a:lvl3pPr>
            <a:lvl4pPr marL="1477145" indent="-211021" defTabSz="866064" eaLnBrk="0" hangingPunct="0">
              <a:defRPr sz="3000">
                <a:solidFill>
                  <a:schemeClr val="tx1"/>
                </a:solidFill>
                <a:latin typeface="Palatino Linotype" charset="0"/>
                <a:ea typeface="ＭＳ Ｐゴシック" charset="0"/>
              </a:defRPr>
            </a:lvl4pPr>
            <a:lvl5pPr marL="1899186" indent="-211021" defTabSz="866064" eaLnBrk="0" hangingPunct="0">
              <a:defRPr sz="3000">
                <a:solidFill>
                  <a:schemeClr val="tx1"/>
                </a:solidFill>
                <a:latin typeface="Palatino Linotype" charset="0"/>
                <a:ea typeface="ＭＳ Ｐゴシック" charset="0"/>
              </a:defRPr>
            </a:lvl5pPr>
            <a:lvl6pPr marL="2321227" indent="-211021" defTabSz="866064" eaLnBrk="0" fontAlgn="base" hangingPunct="0">
              <a:spcBef>
                <a:spcPct val="0"/>
              </a:spcBef>
              <a:spcAft>
                <a:spcPct val="0"/>
              </a:spcAft>
              <a:defRPr sz="3000">
                <a:solidFill>
                  <a:schemeClr val="tx1"/>
                </a:solidFill>
                <a:latin typeface="Palatino Linotype" charset="0"/>
                <a:ea typeface="ＭＳ Ｐゴシック" charset="0"/>
              </a:defRPr>
            </a:lvl6pPr>
            <a:lvl7pPr marL="2743269" indent="-211021" defTabSz="866064" eaLnBrk="0" fontAlgn="base" hangingPunct="0">
              <a:spcBef>
                <a:spcPct val="0"/>
              </a:spcBef>
              <a:spcAft>
                <a:spcPct val="0"/>
              </a:spcAft>
              <a:defRPr sz="3000">
                <a:solidFill>
                  <a:schemeClr val="tx1"/>
                </a:solidFill>
                <a:latin typeface="Palatino Linotype" charset="0"/>
                <a:ea typeface="ＭＳ Ｐゴシック" charset="0"/>
              </a:defRPr>
            </a:lvl7pPr>
            <a:lvl8pPr marL="3165310" indent="-211021" defTabSz="866064" eaLnBrk="0" fontAlgn="base" hangingPunct="0">
              <a:spcBef>
                <a:spcPct val="0"/>
              </a:spcBef>
              <a:spcAft>
                <a:spcPct val="0"/>
              </a:spcAft>
              <a:defRPr sz="3000">
                <a:solidFill>
                  <a:schemeClr val="tx1"/>
                </a:solidFill>
                <a:latin typeface="Palatino Linotype" charset="0"/>
                <a:ea typeface="ＭＳ Ｐゴシック" charset="0"/>
              </a:defRPr>
            </a:lvl8pPr>
            <a:lvl9pPr marL="3587351" indent="-211021" defTabSz="866064" eaLnBrk="0" fontAlgn="base" hangingPunct="0">
              <a:spcBef>
                <a:spcPct val="0"/>
              </a:spcBef>
              <a:spcAft>
                <a:spcPct val="0"/>
              </a:spcAft>
              <a:defRPr sz="3000">
                <a:solidFill>
                  <a:schemeClr val="tx1"/>
                </a:solidFill>
                <a:latin typeface="Palatino Linotype" charset="0"/>
                <a:ea typeface="ＭＳ Ｐゴシック" charset="0"/>
              </a:defRPr>
            </a:lvl9pPr>
          </a:lstStyle>
          <a:p>
            <a:pPr eaLnBrk="1" hangingPunct="1"/>
            <a:fld id="{B4911B37-9295-284E-9EDB-4BB64ED3974D}" type="slidenum">
              <a:rPr lang="tr-TR" sz="1100">
                <a:latin typeface="Arial" charset="0"/>
              </a:rPr>
              <a:pPr eaLnBrk="1" hangingPunct="1"/>
              <a:t>38</a:t>
            </a:fld>
            <a:endParaRPr lang="tr-TR" sz="1100">
              <a:latin typeface="Arial" charset="0"/>
            </a:endParaRPr>
          </a:p>
        </p:txBody>
      </p:sp>
      <p:sp>
        <p:nvSpPr>
          <p:cNvPr id="70658" name="Rectangle 2"/>
          <p:cNvSpPr>
            <a:spLocks noGrp="1" noRot="1" noChangeAspect="1" noChangeArrowheads="1" noTextEdit="1"/>
          </p:cNvSpPr>
          <p:nvPr>
            <p:ph type="sldImg"/>
          </p:nvPr>
        </p:nvSpPr>
        <p:spPr>
          <a:xfrm>
            <a:off x="1144588" y="685800"/>
            <a:ext cx="4573587" cy="3430588"/>
          </a:xfrm>
          <a:ln/>
        </p:spPr>
      </p:sp>
      <p:sp>
        <p:nvSpPr>
          <p:cNvPr id="70659" name="Rectangle 3"/>
          <p:cNvSpPr>
            <a:spLocks noGrp="1" noChangeArrowheads="1"/>
          </p:cNvSpPr>
          <p:nvPr>
            <p:ph type="body" idx="1"/>
          </p:nvPr>
        </p:nvSpPr>
        <p:spPr>
          <a:xfrm>
            <a:off x="913991" y="4341521"/>
            <a:ext cx="5030018" cy="411742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20119431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6064" eaLnBrk="0" hangingPunct="0">
              <a:defRPr sz="3000">
                <a:solidFill>
                  <a:schemeClr val="tx1"/>
                </a:solidFill>
                <a:latin typeface="Palatino Linotype" charset="0"/>
                <a:ea typeface="ＭＳ Ｐゴシック" charset="0"/>
                <a:cs typeface="ＭＳ Ｐゴシック" charset="0"/>
              </a:defRPr>
            </a:lvl1pPr>
            <a:lvl2pPr marL="685817" indent="-263776" defTabSz="866064" eaLnBrk="0" hangingPunct="0">
              <a:defRPr sz="3000">
                <a:solidFill>
                  <a:schemeClr val="tx1"/>
                </a:solidFill>
                <a:latin typeface="Palatino Linotype" charset="0"/>
                <a:ea typeface="ＭＳ Ｐゴシック" charset="0"/>
              </a:defRPr>
            </a:lvl2pPr>
            <a:lvl3pPr marL="1055103" indent="-211021" defTabSz="866064" eaLnBrk="0" hangingPunct="0">
              <a:defRPr sz="3000">
                <a:solidFill>
                  <a:schemeClr val="tx1"/>
                </a:solidFill>
                <a:latin typeface="Palatino Linotype" charset="0"/>
                <a:ea typeface="ＭＳ Ｐゴシック" charset="0"/>
              </a:defRPr>
            </a:lvl3pPr>
            <a:lvl4pPr marL="1477145" indent="-211021" defTabSz="866064" eaLnBrk="0" hangingPunct="0">
              <a:defRPr sz="3000">
                <a:solidFill>
                  <a:schemeClr val="tx1"/>
                </a:solidFill>
                <a:latin typeface="Palatino Linotype" charset="0"/>
                <a:ea typeface="ＭＳ Ｐゴシック" charset="0"/>
              </a:defRPr>
            </a:lvl4pPr>
            <a:lvl5pPr marL="1899186" indent="-211021" defTabSz="866064" eaLnBrk="0" hangingPunct="0">
              <a:defRPr sz="3000">
                <a:solidFill>
                  <a:schemeClr val="tx1"/>
                </a:solidFill>
                <a:latin typeface="Palatino Linotype" charset="0"/>
                <a:ea typeface="ＭＳ Ｐゴシック" charset="0"/>
              </a:defRPr>
            </a:lvl5pPr>
            <a:lvl6pPr marL="2321227" indent="-211021" defTabSz="866064" eaLnBrk="0" fontAlgn="base" hangingPunct="0">
              <a:spcBef>
                <a:spcPct val="0"/>
              </a:spcBef>
              <a:spcAft>
                <a:spcPct val="0"/>
              </a:spcAft>
              <a:defRPr sz="3000">
                <a:solidFill>
                  <a:schemeClr val="tx1"/>
                </a:solidFill>
                <a:latin typeface="Palatino Linotype" charset="0"/>
                <a:ea typeface="ＭＳ Ｐゴシック" charset="0"/>
              </a:defRPr>
            </a:lvl6pPr>
            <a:lvl7pPr marL="2743269" indent="-211021" defTabSz="866064" eaLnBrk="0" fontAlgn="base" hangingPunct="0">
              <a:spcBef>
                <a:spcPct val="0"/>
              </a:spcBef>
              <a:spcAft>
                <a:spcPct val="0"/>
              </a:spcAft>
              <a:defRPr sz="3000">
                <a:solidFill>
                  <a:schemeClr val="tx1"/>
                </a:solidFill>
                <a:latin typeface="Palatino Linotype" charset="0"/>
                <a:ea typeface="ＭＳ Ｐゴシック" charset="0"/>
              </a:defRPr>
            </a:lvl7pPr>
            <a:lvl8pPr marL="3165310" indent="-211021" defTabSz="866064" eaLnBrk="0" fontAlgn="base" hangingPunct="0">
              <a:spcBef>
                <a:spcPct val="0"/>
              </a:spcBef>
              <a:spcAft>
                <a:spcPct val="0"/>
              </a:spcAft>
              <a:defRPr sz="3000">
                <a:solidFill>
                  <a:schemeClr val="tx1"/>
                </a:solidFill>
                <a:latin typeface="Palatino Linotype" charset="0"/>
                <a:ea typeface="ＭＳ Ｐゴシック" charset="0"/>
              </a:defRPr>
            </a:lvl8pPr>
            <a:lvl9pPr marL="3587351" indent="-211021" defTabSz="866064" eaLnBrk="0" fontAlgn="base" hangingPunct="0">
              <a:spcBef>
                <a:spcPct val="0"/>
              </a:spcBef>
              <a:spcAft>
                <a:spcPct val="0"/>
              </a:spcAft>
              <a:defRPr sz="3000">
                <a:solidFill>
                  <a:schemeClr val="tx1"/>
                </a:solidFill>
                <a:latin typeface="Palatino Linotype" charset="0"/>
                <a:ea typeface="ＭＳ Ｐゴシック" charset="0"/>
              </a:defRPr>
            </a:lvl9pPr>
          </a:lstStyle>
          <a:p>
            <a:pPr eaLnBrk="1" hangingPunct="1"/>
            <a:fld id="{21DD3A1B-DAF1-4340-A740-1E7A3D064315}" type="slidenum">
              <a:rPr lang="tr-TR" sz="1100">
                <a:latin typeface="Arial" charset="0"/>
              </a:rPr>
              <a:pPr eaLnBrk="1" hangingPunct="1"/>
              <a:t>39</a:t>
            </a:fld>
            <a:endParaRPr lang="tr-TR" sz="1100">
              <a:latin typeface="Arial" charset="0"/>
            </a:endParaRPr>
          </a:p>
        </p:txBody>
      </p:sp>
      <p:sp>
        <p:nvSpPr>
          <p:cNvPr id="72706" name="Rectangle 2"/>
          <p:cNvSpPr>
            <a:spLocks noGrp="1" noRot="1" noChangeAspect="1" noChangeArrowheads="1" noTextEdit="1"/>
          </p:cNvSpPr>
          <p:nvPr>
            <p:ph type="sldImg"/>
          </p:nvPr>
        </p:nvSpPr>
        <p:spPr>
          <a:xfrm>
            <a:off x="1144588" y="685800"/>
            <a:ext cx="4573587" cy="3430588"/>
          </a:xfrm>
          <a:ln/>
        </p:spPr>
      </p:sp>
      <p:sp>
        <p:nvSpPr>
          <p:cNvPr id="72707" name="Rectangle 3"/>
          <p:cNvSpPr>
            <a:spLocks noGrp="1" noChangeArrowheads="1"/>
          </p:cNvSpPr>
          <p:nvPr>
            <p:ph type="body" idx="1"/>
          </p:nvPr>
        </p:nvSpPr>
        <p:spPr>
          <a:xfrm>
            <a:off x="913991" y="4341521"/>
            <a:ext cx="5030018" cy="411742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4514701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6064" eaLnBrk="0" hangingPunct="0">
              <a:defRPr sz="3000">
                <a:solidFill>
                  <a:schemeClr val="tx1"/>
                </a:solidFill>
                <a:latin typeface="Palatino Linotype" charset="0"/>
                <a:ea typeface="ＭＳ Ｐゴシック" charset="0"/>
                <a:cs typeface="ＭＳ Ｐゴシック" charset="0"/>
              </a:defRPr>
            </a:lvl1pPr>
            <a:lvl2pPr marL="685817" indent="-263776" defTabSz="866064" eaLnBrk="0" hangingPunct="0">
              <a:defRPr sz="3000">
                <a:solidFill>
                  <a:schemeClr val="tx1"/>
                </a:solidFill>
                <a:latin typeface="Palatino Linotype" charset="0"/>
                <a:ea typeface="ＭＳ Ｐゴシック" charset="0"/>
              </a:defRPr>
            </a:lvl2pPr>
            <a:lvl3pPr marL="1055103" indent="-211021" defTabSz="866064" eaLnBrk="0" hangingPunct="0">
              <a:defRPr sz="3000">
                <a:solidFill>
                  <a:schemeClr val="tx1"/>
                </a:solidFill>
                <a:latin typeface="Palatino Linotype" charset="0"/>
                <a:ea typeface="ＭＳ Ｐゴシック" charset="0"/>
              </a:defRPr>
            </a:lvl3pPr>
            <a:lvl4pPr marL="1477145" indent="-211021" defTabSz="866064" eaLnBrk="0" hangingPunct="0">
              <a:defRPr sz="3000">
                <a:solidFill>
                  <a:schemeClr val="tx1"/>
                </a:solidFill>
                <a:latin typeface="Palatino Linotype" charset="0"/>
                <a:ea typeface="ＭＳ Ｐゴシック" charset="0"/>
              </a:defRPr>
            </a:lvl4pPr>
            <a:lvl5pPr marL="1899186" indent="-211021" defTabSz="866064" eaLnBrk="0" hangingPunct="0">
              <a:defRPr sz="3000">
                <a:solidFill>
                  <a:schemeClr val="tx1"/>
                </a:solidFill>
                <a:latin typeface="Palatino Linotype" charset="0"/>
                <a:ea typeface="ＭＳ Ｐゴシック" charset="0"/>
              </a:defRPr>
            </a:lvl5pPr>
            <a:lvl6pPr marL="2321227" indent="-211021" defTabSz="866064" eaLnBrk="0" fontAlgn="base" hangingPunct="0">
              <a:spcBef>
                <a:spcPct val="0"/>
              </a:spcBef>
              <a:spcAft>
                <a:spcPct val="0"/>
              </a:spcAft>
              <a:defRPr sz="3000">
                <a:solidFill>
                  <a:schemeClr val="tx1"/>
                </a:solidFill>
                <a:latin typeface="Palatino Linotype" charset="0"/>
                <a:ea typeface="ＭＳ Ｐゴシック" charset="0"/>
              </a:defRPr>
            </a:lvl6pPr>
            <a:lvl7pPr marL="2743269" indent="-211021" defTabSz="866064" eaLnBrk="0" fontAlgn="base" hangingPunct="0">
              <a:spcBef>
                <a:spcPct val="0"/>
              </a:spcBef>
              <a:spcAft>
                <a:spcPct val="0"/>
              </a:spcAft>
              <a:defRPr sz="3000">
                <a:solidFill>
                  <a:schemeClr val="tx1"/>
                </a:solidFill>
                <a:latin typeface="Palatino Linotype" charset="0"/>
                <a:ea typeface="ＭＳ Ｐゴシック" charset="0"/>
              </a:defRPr>
            </a:lvl7pPr>
            <a:lvl8pPr marL="3165310" indent="-211021" defTabSz="866064" eaLnBrk="0" fontAlgn="base" hangingPunct="0">
              <a:spcBef>
                <a:spcPct val="0"/>
              </a:spcBef>
              <a:spcAft>
                <a:spcPct val="0"/>
              </a:spcAft>
              <a:defRPr sz="3000">
                <a:solidFill>
                  <a:schemeClr val="tx1"/>
                </a:solidFill>
                <a:latin typeface="Palatino Linotype" charset="0"/>
                <a:ea typeface="ＭＳ Ｐゴシック" charset="0"/>
              </a:defRPr>
            </a:lvl8pPr>
            <a:lvl9pPr marL="3587351" indent="-211021" defTabSz="866064" eaLnBrk="0" fontAlgn="base" hangingPunct="0">
              <a:spcBef>
                <a:spcPct val="0"/>
              </a:spcBef>
              <a:spcAft>
                <a:spcPct val="0"/>
              </a:spcAft>
              <a:defRPr sz="3000">
                <a:solidFill>
                  <a:schemeClr val="tx1"/>
                </a:solidFill>
                <a:latin typeface="Palatino Linotype" charset="0"/>
                <a:ea typeface="ＭＳ Ｐゴシック" charset="0"/>
              </a:defRPr>
            </a:lvl9pPr>
          </a:lstStyle>
          <a:p>
            <a:pPr eaLnBrk="1" hangingPunct="1"/>
            <a:fld id="{3BC82FDF-6D97-2A42-895A-6D55C72A1500}" type="slidenum">
              <a:rPr lang="tr-TR" sz="1100">
                <a:latin typeface="Arial" charset="0"/>
              </a:rPr>
              <a:pPr eaLnBrk="1" hangingPunct="1"/>
              <a:t>40</a:t>
            </a:fld>
            <a:endParaRPr lang="tr-TR" sz="1100">
              <a:latin typeface="Arial" charset="0"/>
            </a:endParaRPr>
          </a:p>
        </p:txBody>
      </p:sp>
      <p:sp>
        <p:nvSpPr>
          <p:cNvPr id="74754" name="Rectangle 2"/>
          <p:cNvSpPr>
            <a:spLocks noGrp="1" noRot="1" noChangeAspect="1" noChangeArrowheads="1" noTextEdit="1"/>
          </p:cNvSpPr>
          <p:nvPr>
            <p:ph type="sldImg"/>
          </p:nvPr>
        </p:nvSpPr>
        <p:spPr>
          <a:xfrm>
            <a:off x="1144588" y="685800"/>
            <a:ext cx="4573587" cy="3430588"/>
          </a:xfrm>
          <a:ln/>
        </p:spPr>
      </p:sp>
      <p:sp>
        <p:nvSpPr>
          <p:cNvPr id="74755" name="Rectangle 3"/>
          <p:cNvSpPr>
            <a:spLocks noGrp="1" noChangeArrowheads="1"/>
          </p:cNvSpPr>
          <p:nvPr>
            <p:ph type="body" idx="1"/>
          </p:nvPr>
        </p:nvSpPr>
        <p:spPr>
          <a:xfrm>
            <a:off x="913991" y="4341521"/>
            <a:ext cx="5030018" cy="411742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7995399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6064" eaLnBrk="0" hangingPunct="0">
              <a:defRPr sz="3000">
                <a:solidFill>
                  <a:schemeClr val="tx1"/>
                </a:solidFill>
                <a:latin typeface="Palatino Linotype" charset="0"/>
                <a:ea typeface="ＭＳ Ｐゴシック" charset="0"/>
                <a:cs typeface="ＭＳ Ｐゴシック" charset="0"/>
              </a:defRPr>
            </a:lvl1pPr>
            <a:lvl2pPr marL="685817" indent="-263776" defTabSz="866064" eaLnBrk="0" hangingPunct="0">
              <a:defRPr sz="3000">
                <a:solidFill>
                  <a:schemeClr val="tx1"/>
                </a:solidFill>
                <a:latin typeface="Palatino Linotype" charset="0"/>
                <a:ea typeface="ＭＳ Ｐゴシック" charset="0"/>
              </a:defRPr>
            </a:lvl2pPr>
            <a:lvl3pPr marL="1055103" indent="-211021" defTabSz="866064" eaLnBrk="0" hangingPunct="0">
              <a:defRPr sz="3000">
                <a:solidFill>
                  <a:schemeClr val="tx1"/>
                </a:solidFill>
                <a:latin typeface="Palatino Linotype" charset="0"/>
                <a:ea typeface="ＭＳ Ｐゴシック" charset="0"/>
              </a:defRPr>
            </a:lvl3pPr>
            <a:lvl4pPr marL="1477145" indent="-211021" defTabSz="866064" eaLnBrk="0" hangingPunct="0">
              <a:defRPr sz="3000">
                <a:solidFill>
                  <a:schemeClr val="tx1"/>
                </a:solidFill>
                <a:latin typeface="Palatino Linotype" charset="0"/>
                <a:ea typeface="ＭＳ Ｐゴシック" charset="0"/>
              </a:defRPr>
            </a:lvl4pPr>
            <a:lvl5pPr marL="1899186" indent="-211021" defTabSz="866064" eaLnBrk="0" hangingPunct="0">
              <a:defRPr sz="3000">
                <a:solidFill>
                  <a:schemeClr val="tx1"/>
                </a:solidFill>
                <a:latin typeface="Palatino Linotype" charset="0"/>
                <a:ea typeface="ＭＳ Ｐゴシック" charset="0"/>
              </a:defRPr>
            </a:lvl5pPr>
            <a:lvl6pPr marL="2321227" indent="-211021" defTabSz="866064" eaLnBrk="0" fontAlgn="base" hangingPunct="0">
              <a:spcBef>
                <a:spcPct val="0"/>
              </a:spcBef>
              <a:spcAft>
                <a:spcPct val="0"/>
              </a:spcAft>
              <a:defRPr sz="3000">
                <a:solidFill>
                  <a:schemeClr val="tx1"/>
                </a:solidFill>
                <a:latin typeface="Palatino Linotype" charset="0"/>
                <a:ea typeface="ＭＳ Ｐゴシック" charset="0"/>
              </a:defRPr>
            </a:lvl6pPr>
            <a:lvl7pPr marL="2743269" indent="-211021" defTabSz="866064" eaLnBrk="0" fontAlgn="base" hangingPunct="0">
              <a:spcBef>
                <a:spcPct val="0"/>
              </a:spcBef>
              <a:spcAft>
                <a:spcPct val="0"/>
              </a:spcAft>
              <a:defRPr sz="3000">
                <a:solidFill>
                  <a:schemeClr val="tx1"/>
                </a:solidFill>
                <a:latin typeface="Palatino Linotype" charset="0"/>
                <a:ea typeface="ＭＳ Ｐゴシック" charset="0"/>
              </a:defRPr>
            </a:lvl7pPr>
            <a:lvl8pPr marL="3165310" indent="-211021" defTabSz="866064" eaLnBrk="0" fontAlgn="base" hangingPunct="0">
              <a:spcBef>
                <a:spcPct val="0"/>
              </a:spcBef>
              <a:spcAft>
                <a:spcPct val="0"/>
              </a:spcAft>
              <a:defRPr sz="3000">
                <a:solidFill>
                  <a:schemeClr val="tx1"/>
                </a:solidFill>
                <a:latin typeface="Palatino Linotype" charset="0"/>
                <a:ea typeface="ＭＳ Ｐゴシック" charset="0"/>
              </a:defRPr>
            </a:lvl8pPr>
            <a:lvl9pPr marL="3587351" indent="-211021" defTabSz="866064" eaLnBrk="0" fontAlgn="base" hangingPunct="0">
              <a:spcBef>
                <a:spcPct val="0"/>
              </a:spcBef>
              <a:spcAft>
                <a:spcPct val="0"/>
              </a:spcAft>
              <a:defRPr sz="3000">
                <a:solidFill>
                  <a:schemeClr val="tx1"/>
                </a:solidFill>
                <a:latin typeface="Palatino Linotype" charset="0"/>
                <a:ea typeface="ＭＳ Ｐゴシック" charset="0"/>
              </a:defRPr>
            </a:lvl9pPr>
          </a:lstStyle>
          <a:p>
            <a:pPr eaLnBrk="1" hangingPunct="1"/>
            <a:fld id="{3B763DE8-5317-BB4C-BC00-61765DC1AE32}" type="slidenum">
              <a:rPr lang="tr-TR" sz="1100">
                <a:latin typeface="Arial" charset="0"/>
              </a:rPr>
              <a:pPr eaLnBrk="1" hangingPunct="1"/>
              <a:t>41</a:t>
            </a:fld>
            <a:endParaRPr lang="tr-TR" sz="1100">
              <a:latin typeface="Arial" charset="0"/>
            </a:endParaRPr>
          </a:p>
        </p:txBody>
      </p:sp>
      <p:sp>
        <p:nvSpPr>
          <p:cNvPr id="76802" name="Rectangle 2"/>
          <p:cNvSpPr>
            <a:spLocks noGrp="1" noRot="1" noChangeAspect="1" noChangeArrowheads="1" noTextEdit="1"/>
          </p:cNvSpPr>
          <p:nvPr>
            <p:ph type="sldImg"/>
          </p:nvPr>
        </p:nvSpPr>
        <p:spPr>
          <a:xfrm>
            <a:off x="1144588" y="685800"/>
            <a:ext cx="4573587" cy="3430588"/>
          </a:xfrm>
          <a:ln/>
        </p:spPr>
      </p:sp>
      <p:sp>
        <p:nvSpPr>
          <p:cNvPr id="76803" name="Rectangle 3"/>
          <p:cNvSpPr>
            <a:spLocks noGrp="1" noChangeArrowheads="1"/>
          </p:cNvSpPr>
          <p:nvPr>
            <p:ph type="body" idx="1"/>
          </p:nvPr>
        </p:nvSpPr>
        <p:spPr>
          <a:xfrm>
            <a:off x="913991" y="4341521"/>
            <a:ext cx="5030018" cy="411742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10633990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6064" eaLnBrk="0" hangingPunct="0">
              <a:defRPr sz="3000">
                <a:solidFill>
                  <a:schemeClr val="tx1"/>
                </a:solidFill>
                <a:latin typeface="Palatino Linotype" charset="0"/>
                <a:ea typeface="ＭＳ Ｐゴシック" charset="0"/>
                <a:cs typeface="ＭＳ Ｐゴシック" charset="0"/>
              </a:defRPr>
            </a:lvl1pPr>
            <a:lvl2pPr marL="685817" indent="-263776" defTabSz="866064" eaLnBrk="0" hangingPunct="0">
              <a:defRPr sz="3000">
                <a:solidFill>
                  <a:schemeClr val="tx1"/>
                </a:solidFill>
                <a:latin typeface="Palatino Linotype" charset="0"/>
                <a:ea typeface="ＭＳ Ｐゴシック" charset="0"/>
              </a:defRPr>
            </a:lvl2pPr>
            <a:lvl3pPr marL="1055103" indent="-211021" defTabSz="866064" eaLnBrk="0" hangingPunct="0">
              <a:defRPr sz="3000">
                <a:solidFill>
                  <a:schemeClr val="tx1"/>
                </a:solidFill>
                <a:latin typeface="Palatino Linotype" charset="0"/>
                <a:ea typeface="ＭＳ Ｐゴシック" charset="0"/>
              </a:defRPr>
            </a:lvl3pPr>
            <a:lvl4pPr marL="1477145" indent="-211021" defTabSz="866064" eaLnBrk="0" hangingPunct="0">
              <a:defRPr sz="3000">
                <a:solidFill>
                  <a:schemeClr val="tx1"/>
                </a:solidFill>
                <a:latin typeface="Palatino Linotype" charset="0"/>
                <a:ea typeface="ＭＳ Ｐゴシック" charset="0"/>
              </a:defRPr>
            </a:lvl4pPr>
            <a:lvl5pPr marL="1899186" indent="-211021" defTabSz="866064" eaLnBrk="0" hangingPunct="0">
              <a:defRPr sz="3000">
                <a:solidFill>
                  <a:schemeClr val="tx1"/>
                </a:solidFill>
                <a:latin typeface="Palatino Linotype" charset="0"/>
                <a:ea typeface="ＭＳ Ｐゴシック" charset="0"/>
              </a:defRPr>
            </a:lvl5pPr>
            <a:lvl6pPr marL="2321227" indent="-211021" defTabSz="866064" eaLnBrk="0" fontAlgn="base" hangingPunct="0">
              <a:spcBef>
                <a:spcPct val="0"/>
              </a:spcBef>
              <a:spcAft>
                <a:spcPct val="0"/>
              </a:spcAft>
              <a:defRPr sz="3000">
                <a:solidFill>
                  <a:schemeClr val="tx1"/>
                </a:solidFill>
                <a:latin typeface="Palatino Linotype" charset="0"/>
                <a:ea typeface="ＭＳ Ｐゴシック" charset="0"/>
              </a:defRPr>
            </a:lvl6pPr>
            <a:lvl7pPr marL="2743269" indent="-211021" defTabSz="866064" eaLnBrk="0" fontAlgn="base" hangingPunct="0">
              <a:spcBef>
                <a:spcPct val="0"/>
              </a:spcBef>
              <a:spcAft>
                <a:spcPct val="0"/>
              </a:spcAft>
              <a:defRPr sz="3000">
                <a:solidFill>
                  <a:schemeClr val="tx1"/>
                </a:solidFill>
                <a:latin typeface="Palatino Linotype" charset="0"/>
                <a:ea typeface="ＭＳ Ｐゴシック" charset="0"/>
              </a:defRPr>
            </a:lvl7pPr>
            <a:lvl8pPr marL="3165310" indent="-211021" defTabSz="866064" eaLnBrk="0" fontAlgn="base" hangingPunct="0">
              <a:spcBef>
                <a:spcPct val="0"/>
              </a:spcBef>
              <a:spcAft>
                <a:spcPct val="0"/>
              </a:spcAft>
              <a:defRPr sz="3000">
                <a:solidFill>
                  <a:schemeClr val="tx1"/>
                </a:solidFill>
                <a:latin typeface="Palatino Linotype" charset="0"/>
                <a:ea typeface="ＭＳ Ｐゴシック" charset="0"/>
              </a:defRPr>
            </a:lvl8pPr>
            <a:lvl9pPr marL="3587351" indent="-211021" defTabSz="866064" eaLnBrk="0" fontAlgn="base" hangingPunct="0">
              <a:spcBef>
                <a:spcPct val="0"/>
              </a:spcBef>
              <a:spcAft>
                <a:spcPct val="0"/>
              </a:spcAft>
              <a:defRPr sz="3000">
                <a:solidFill>
                  <a:schemeClr val="tx1"/>
                </a:solidFill>
                <a:latin typeface="Palatino Linotype" charset="0"/>
                <a:ea typeface="ＭＳ Ｐゴシック" charset="0"/>
              </a:defRPr>
            </a:lvl9pPr>
          </a:lstStyle>
          <a:p>
            <a:pPr eaLnBrk="1" hangingPunct="1"/>
            <a:fld id="{1FDB6B85-1E5D-5443-901A-9CAD55DAA507}" type="slidenum">
              <a:rPr lang="tr-TR" sz="1100">
                <a:latin typeface="Arial" charset="0"/>
              </a:rPr>
              <a:pPr eaLnBrk="1" hangingPunct="1"/>
              <a:t>42</a:t>
            </a:fld>
            <a:endParaRPr lang="tr-TR" sz="1100">
              <a:latin typeface="Arial" charset="0"/>
            </a:endParaRPr>
          </a:p>
        </p:txBody>
      </p:sp>
      <p:sp>
        <p:nvSpPr>
          <p:cNvPr id="78850" name="Rectangle 2"/>
          <p:cNvSpPr>
            <a:spLocks noGrp="1" noRot="1" noChangeAspect="1" noChangeArrowheads="1" noTextEdit="1"/>
          </p:cNvSpPr>
          <p:nvPr>
            <p:ph type="sldImg"/>
          </p:nvPr>
        </p:nvSpPr>
        <p:spPr>
          <a:xfrm>
            <a:off x="1144588" y="685800"/>
            <a:ext cx="4573587" cy="3430588"/>
          </a:xfrm>
          <a:ln/>
        </p:spPr>
      </p:sp>
      <p:sp>
        <p:nvSpPr>
          <p:cNvPr id="78851" name="Rectangle 3"/>
          <p:cNvSpPr>
            <a:spLocks noGrp="1" noChangeArrowheads="1"/>
          </p:cNvSpPr>
          <p:nvPr>
            <p:ph type="body" idx="1"/>
          </p:nvPr>
        </p:nvSpPr>
        <p:spPr>
          <a:xfrm>
            <a:off x="913991" y="4341521"/>
            <a:ext cx="5030018" cy="411742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11887045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6064" eaLnBrk="0" hangingPunct="0">
              <a:defRPr sz="3000">
                <a:solidFill>
                  <a:schemeClr val="tx1"/>
                </a:solidFill>
                <a:latin typeface="Palatino Linotype" charset="0"/>
                <a:ea typeface="ＭＳ Ｐゴシック" charset="0"/>
                <a:cs typeface="ＭＳ Ｐゴシック" charset="0"/>
              </a:defRPr>
            </a:lvl1pPr>
            <a:lvl2pPr marL="685817" indent="-263776" defTabSz="866064" eaLnBrk="0" hangingPunct="0">
              <a:defRPr sz="3000">
                <a:solidFill>
                  <a:schemeClr val="tx1"/>
                </a:solidFill>
                <a:latin typeface="Palatino Linotype" charset="0"/>
                <a:ea typeface="ＭＳ Ｐゴシック" charset="0"/>
              </a:defRPr>
            </a:lvl2pPr>
            <a:lvl3pPr marL="1055103" indent="-211021" defTabSz="866064" eaLnBrk="0" hangingPunct="0">
              <a:defRPr sz="3000">
                <a:solidFill>
                  <a:schemeClr val="tx1"/>
                </a:solidFill>
                <a:latin typeface="Palatino Linotype" charset="0"/>
                <a:ea typeface="ＭＳ Ｐゴシック" charset="0"/>
              </a:defRPr>
            </a:lvl3pPr>
            <a:lvl4pPr marL="1477145" indent="-211021" defTabSz="866064" eaLnBrk="0" hangingPunct="0">
              <a:defRPr sz="3000">
                <a:solidFill>
                  <a:schemeClr val="tx1"/>
                </a:solidFill>
                <a:latin typeface="Palatino Linotype" charset="0"/>
                <a:ea typeface="ＭＳ Ｐゴシック" charset="0"/>
              </a:defRPr>
            </a:lvl4pPr>
            <a:lvl5pPr marL="1899186" indent="-211021" defTabSz="866064" eaLnBrk="0" hangingPunct="0">
              <a:defRPr sz="3000">
                <a:solidFill>
                  <a:schemeClr val="tx1"/>
                </a:solidFill>
                <a:latin typeface="Palatino Linotype" charset="0"/>
                <a:ea typeface="ＭＳ Ｐゴシック" charset="0"/>
              </a:defRPr>
            </a:lvl5pPr>
            <a:lvl6pPr marL="2321227" indent="-211021" defTabSz="866064" eaLnBrk="0" fontAlgn="base" hangingPunct="0">
              <a:spcBef>
                <a:spcPct val="0"/>
              </a:spcBef>
              <a:spcAft>
                <a:spcPct val="0"/>
              </a:spcAft>
              <a:defRPr sz="3000">
                <a:solidFill>
                  <a:schemeClr val="tx1"/>
                </a:solidFill>
                <a:latin typeface="Palatino Linotype" charset="0"/>
                <a:ea typeface="ＭＳ Ｐゴシック" charset="0"/>
              </a:defRPr>
            </a:lvl6pPr>
            <a:lvl7pPr marL="2743269" indent="-211021" defTabSz="866064" eaLnBrk="0" fontAlgn="base" hangingPunct="0">
              <a:spcBef>
                <a:spcPct val="0"/>
              </a:spcBef>
              <a:spcAft>
                <a:spcPct val="0"/>
              </a:spcAft>
              <a:defRPr sz="3000">
                <a:solidFill>
                  <a:schemeClr val="tx1"/>
                </a:solidFill>
                <a:latin typeface="Palatino Linotype" charset="0"/>
                <a:ea typeface="ＭＳ Ｐゴシック" charset="0"/>
              </a:defRPr>
            </a:lvl7pPr>
            <a:lvl8pPr marL="3165310" indent="-211021" defTabSz="866064" eaLnBrk="0" fontAlgn="base" hangingPunct="0">
              <a:spcBef>
                <a:spcPct val="0"/>
              </a:spcBef>
              <a:spcAft>
                <a:spcPct val="0"/>
              </a:spcAft>
              <a:defRPr sz="3000">
                <a:solidFill>
                  <a:schemeClr val="tx1"/>
                </a:solidFill>
                <a:latin typeface="Palatino Linotype" charset="0"/>
                <a:ea typeface="ＭＳ Ｐゴシック" charset="0"/>
              </a:defRPr>
            </a:lvl8pPr>
            <a:lvl9pPr marL="3587351" indent="-211021" defTabSz="866064" eaLnBrk="0" fontAlgn="base" hangingPunct="0">
              <a:spcBef>
                <a:spcPct val="0"/>
              </a:spcBef>
              <a:spcAft>
                <a:spcPct val="0"/>
              </a:spcAft>
              <a:defRPr sz="3000">
                <a:solidFill>
                  <a:schemeClr val="tx1"/>
                </a:solidFill>
                <a:latin typeface="Palatino Linotype" charset="0"/>
                <a:ea typeface="ＭＳ Ｐゴシック" charset="0"/>
              </a:defRPr>
            </a:lvl9pPr>
          </a:lstStyle>
          <a:p>
            <a:pPr eaLnBrk="1" hangingPunct="1"/>
            <a:fld id="{B4C7C99A-533A-C840-818B-3695A3958485}" type="slidenum">
              <a:rPr lang="tr-TR" sz="1100">
                <a:latin typeface="Arial" charset="0"/>
              </a:rPr>
              <a:pPr eaLnBrk="1" hangingPunct="1"/>
              <a:t>43</a:t>
            </a:fld>
            <a:endParaRPr lang="tr-TR" sz="1100">
              <a:latin typeface="Arial" charset="0"/>
            </a:endParaRPr>
          </a:p>
        </p:txBody>
      </p:sp>
      <p:sp>
        <p:nvSpPr>
          <p:cNvPr id="80898" name="Rectangle 2"/>
          <p:cNvSpPr>
            <a:spLocks noGrp="1" noRot="1" noChangeAspect="1" noChangeArrowheads="1" noTextEdit="1"/>
          </p:cNvSpPr>
          <p:nvPr>
            <p:ph type="sldImg"/>
          </p:nvPr>
        </p:nvSpPr>
        <p:spPr>
          <a:xfrm>
            <a:off x="1144588" y="685800"/>
            <a:ext cx="4573587" cy="3430588"/>
          </a:xfrm>
          <a:ln/>
        </p:spPr>
      </p:sp>
      <p:sp>
        <p:nvSpPr>
          <p:cNvPr id="80899" name="Rectangle 3"/>
          <p:cNvSpPr>
            <a:spLocks noGrp="1" noChangeArrowheads="1"/>
          </p:cNvSpPr>
          <p:nvPr>
            <p:ph type="body" idx="1"/>
          </p:nvPr>
        </p:nvSpPr>
        <p:spPr>
          <a:xfrm>
            <a:off x="913991" y="4341521"/>
            <a:ext cx="5030018" cy="411742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516583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6064" eaLnBrk="0" hangingPunct="0">
              <a:defRPr sz="3000">
                <a:solidFill>
                  <a:schemeClr val="tx1"/>
                </a:solidFill>
                <a:latin typeface="Palatino Linotype" charset="0"/>
                <a:ea typeface="ＭＳ Ｐゴシック" charset="0"/>
                <a:cs typeface="ＭＳ Ｐゴシック" charset="0"/>
              </a:defRPr>
            </a:lvl1pPr>
            <a:lvl2pPr marL="685817" indent="-263776" defTabSz="866064" eaLnBrk="0" hangingPunct="0">
              <a:defRPr sz="3000">
                <a:solidFill>
                  <a:schemeClr val="tx1"/>
                </a:solidFill>
                <a:latin typeface="Palatino Linotype" charset="0"/>
                <a:ea typeface="ＭＳ Ｐゴシック" charset="0"/>
              </a:defRPr>
            </a:lvl2pPr>
            <a:lvl3pPr marL="1055103" indent="-211021" defTabSz="866064" eaLnBrk="0" hangingPunct="0">
              <a:defRPr sz="3000">
                <a:solidFill>
                  <a:schemeClr val="tx1"/>
                </a:solidFill>
                <a:latin typeface="Palatino Linotype" charset="0"/>
                <a:ea typeface="ＭＳ Ｐゴシック" charset="0"/>
              </a:defRPr>
            </a:lvl3pPr>
            <a:lvl4pPr marL="1477145" indent="-211021" defTabSz="866064" eaLnBrk="0" hangingPunct="0">
              <a:defRPr sz="3000">
                <a:solidFill>
                  <a:schemeClr val="tx1"/>
                </a:solidFill>
                <a:latin typeface="Palatino Linotype" charset="0"/>
                <a:ea typeface="ＭＳ Ｐゴシック" charset="0"/>
              </a:defRPr>
            </a:lvl4pPr>
            <a:lvl5pPr marL="1899186" indent="-211021" defTabSz="866064" eaLnBrk="0" hangingPunct="0">
              <a:defRPr sz="3000">
                <a:solidFill>
                  <a:schemeClr val="tx1"/>
                </a:solidFill>
                <a:latin typeface="Palatino Linotype" charset="0"/>
                <a:ea typeface="ＭＳ Ｐゴシック" charset="0"/>
              </a:defRPr>
            </a:lvl5pPr>
            <a:lvl6pPr marL="2321227" indent="-211021" defTabSz="866064" eaLnBrk="0" fontAlgn="base" hangingPunct="0">
              <a:spcBef>
                <a:spcPct val="0"/>
              </a:spcBef>
              <a:spcAft>
                <a:spcPct val="0"/>
              </a:spcAft>
              <a:defRPr sz="3000">
                <a:solidFill>
                  <a:schemeClr val="tx1"/>
                </a:solidFill>
                <a:latin typeface="Palatino Linotype" charset="0"/>
                <a:ea typeface="ＭＳ Ｐゴシック" charset="0"/>
              </a:defRPr>
            </a:lvl6pPr>
            <a:lvl7pPr marL="2743269" indent="-211021" defTabSz="866064" eaLnBrk="0" fontAlgn="base" hangingPunct="0">
              <a:spcBef>
                <a:spcPct val="0"/>
              </a:spcBef>
              <a:spcAft>
                <a:spcPct val="0"/>
              </a:spcAft>
              <a:defRPr sz="3000">
                <a:solidFill>
                  <a:schemeClr val="tx1"/>
                </a:solidFill>
                <a:latin typeface="Palatino Linotype" charset="0"/>
                <a:ea typeface="ＭＳ Ｐゴシック" charset="0"/>
              </a:defRPr>
            </a:lvl7pPr>
            <a:lvl8pPr marL="3165310" indent="-211021" defTabSz="866064" eaLnBrk="0" fontAlgn="base" hangingPunct="0">
              <a:spcBef>
                <a:spcPct val="0"/>
              </a:spcBef>
              <a:spcAft>
                <a:spcPct val="0"/>
              </a:spcAft>
              <a:defRPr sz="3000">
                <a:solidFill>
                  <a:schemeClr val="tx1"/>
                </a:solidFill>
                <a:latin typeface="Palatino Linotype" charset="0"/>
                <a:ea typeface="ＭＳ Ｐゴシック" charset="0"/>
              </a:defRPr>
            </a:lvl8pPr>
            <a:lvl9pPr marL="3587351" indent="-211021" defTabSz="866064" eaLnBrk="0" fontAlgn="base" hangingPunct="0">
              <a:spcBef>
                <a:spcPct val="0"/>
              </a:spcBef>
              <a:spcAft>
                <a:spcPct val="0"/>
              </a:spcAft>
              <a:defRPr sz="3000">
                <a:solidFill>
                  <a:schemeClr val="tx1"/>
                </a:solidFill>
                <a:latin typeface="Palatino Linotype" charset="0"/>
                <a:ea typeface="ＭＳ Ｐゴシック" charset="0"/>
              </a:defRPr>
            </a:lvl9pPr>
          </a:lstStyle>
          <a:p>
            <a:pPr eaLnBrk="1" hangingPunct="1"/>
            <a:fld id="{897F5415-D0A4-FF42-9A62-4B7CD584E44D}" type="slidenum">
              <a:rPr lang="tr-TR" sz="1100">
                <a:latin typeface="Arial" charset="0"/>
              </a:rPr>
              <a:pPr eaLnBrk="1" hangingPunct="1"/>
              <a:t>14</a:t>
            </a:fld>
            <a:endParaRPr lang="tr-TR" sz="1100">
              <a:latin typeface="Arial" charset="0"/>
            </a:endParaRPr>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If directly programming a task is  not possible then machine learning can be applied, or if problem changes over time.</a:t>
            </a:r>
          </a:p>
          <a:p>
            <a:pPr eaLnBrk="1" hangingPunct="1"/>
            <a:r>
              <a:rPr lang="en-US" dirty="0"/>
              <a:t>We have a model defined up to some parameters. And then, learning is the execution of  a computer program to optimize the parameters of the model using training data or past experience.</a:t>
            </a:r>
          </a:p>
          <a:p>
            <a:pPr eaLnBrk="1" hangingPunct="1"/>
            <a:r>
              <a:rPr lang="en-US" dirty="0"/>
              <a:t>The model may be predictive to make prediction for the near future or descriptive to gain knowledge from the data.</a:t>
            </a:r>
          </a:p>
          <a:p>
            <a:pPr eaLnBrk="1" hangingPunct="1"/>
            <a:r>
              <a:rPr lang="en-US" dirty="0"/>
              <a:t>SPEECH: Different people utter the same word differently due to difference in age, gender, or accent.</a:t>
            </a:r>
          </a:p>
          <a:p>
            <a:pPr eaLnBrk="1" hangingPunct="1"/>
            <a:r>
              <a:rPr lang="en-US" dirty="0"/>
              <a:t>NT: quality of service for max path</a:t>
            </a:r>
          </a:p>
          <a:p>
            <a:pPr eaLnBrk="1" hangingPunct="1"/>
            <a:r>
              <a:rPr lang="en-US" dirty="0"/>
              <a:t>INTELLIGENT USER INTERFACE: adapt to user accent, handwriting, working </a:t>
            </a:r>
            <a:r>
              <a:rPr lang="en-US" dirty="0" smtClean="0"/>
              <a:t>habits.</a:t>
            </a:r>
          </a:p>
          <a:p>
            <a:pPr eaLnBrk="1" hangingPunct="1"/>
            <a:endParaRPr lang="en-US" dirty="0" smtClean="0"/>
          </a:p>
        </p:txBody>
      </p:sp>
    </p:spTree>
    <p:extLst>
      <p:ext uri="{BB962C8B-B14F-4D97-AF65-F5344CB8AC3E}">
        <p14:creationId xmlns:p14="http://schemas.microsoft.com/office/powerpoint/2010/main" val="16090555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6064" eaLnBrk="0" hangingPunct="0">
              <a:defRPr sz="3000">
                <a:solidFill>
                  <a:schemeClr val="tx1"/>
                </a:solidFill>
                <a:latin typeface="Palatino Linotype" charset="0"/>
                <a:ea typeface="ＭＳ Ｐゴシック" charset="0"/>
                <a:cs typeface="ＭＳ Ｐゴシック" charset="0"/>
              </a:defRPr>
            </a:lvl1pPr>
            <a:lvl2pPr marL="685817" indent="-263776" defTabSz="866064" eaLnBrk="0" hangingPunct="0">
              <a:defRPr sz="3000">
                <a:solidFill>
                  <a:schemeClr val="tx1"/>
                </a:solidFill>
                <a:latin typeface="Palatino Linotype" charset="0"/>
                <a:ea typeface="ＭＳ Ｐゴシック" charset="0"/>
              </a:defRPr>
            </a:lvl2pPr>
            <a:lvl3pPr marL="1055103" indent="-211021" defTabSz="866064" eaLnBrk="0" hangingPunct="0">
              <a:defRPr sz="3000">
                <a:solidFill>
                  <a:schemeClr val="tx1"/>
                </a:solidFill>
                <a:latin typeface="Palatino Linotype" charset="0"/>
                <a:ea typeface="ＭＳ Ｐゴシック" charset="0"/>
              </a:defRPr>
            </a:lvl3pPr>
            <a:lvl4pPr marL="1477145" indent="-211021" defTabSz="866064" eaLnBrk="0" hangingPunct="0">
              <a:defRPr sz="3000">
                <a:solidFill>
                  <a:schemeClr val="tx1"/>
                </a:solidFill>
                <a:latin typeface="Palatino Linotype" charset="0"/>
                <a:ea typeface="ＭＳ Ｐゴシック" charset="0"/>
              </a:defRPr>
            </a:lvl4pPr>
            <a:lvl5pPr marL="1899186" indent="-211021" defTabSz="866064" eaLnBrk="0" hangingPunct="0">
              <a:defRPr sz="3000">
                <a:solidFill>
                  <a:schemeClr val="tx1"/>
                </a:solidFill>
                <a:latin typeface="Palatino Linotype" charset="0"/>
                <a:ea typeface="ＭＳ Ｐゴシック" charset="0"/>
              </a:defRPr>
            </a:lvl5pPr>
            <a:lvl6pPr marL="2321227" indent="-211021" defTabSz="866064" eaLnBrk="0" fontAlgn="base" hangingPunct="0">
              <a:spcBef>
                <a:spcPct val="0"/>
              </a:spcBef>
              <a:spcAft>
                <a:spcPct val="0"/>
              </a:spcAft>
              <a:defRPr sz="3000">
                <a:solidFill>
                  <a:schemeClr val="tx1"/>
                </a:solidFill>
                <a:latin typeface="Palatino Linotype" charset="0"/>
                <a:ea typeface="ＭＳ Ｐゴシック" charset="0"/>
              </a:defRPr>
            </a:lvl6pPr>
            <a:lvl7pPr marL="2743269" indent="-211021" defTabSz="866064" eaLnBrk="0" fontAlgn="base" hangingPunct="0">
              <a:spcBef>
                <a:spcPct val="0"/>
              </a:spcBef>
              <a:spcAft>
                <a:spcPct val="0"/>
              </a:spcAft>
              <a:defRPr sz="3000">
                <a:solidFill>
                  <a:schemeClr val="tx1"/>
                </a:solidFill>
                <a:latin typeface="Palatino Linotype" charset="0"/>
                <a:ea typeface="ＭＳ Ｐゴシック" charset="0"/>
              </a:defRPr>
            </a:lvl7pPr>
            <a:lvl8pPr marL="3165310" indent="-211021" defTabSz="866064" eaLnBrk="0" fontAlgn="base" hangingPunct="0">
              <a:spcBef>
                <a:spcPct val="0"/>
              </a:spcBef>
              <a:spcAft>
                <a:spcPct val="0"/>
              </a:spcAft>
              <a:defRPr sz="3000">
                <a:solidFill>
                  <a:schemeClr val="tx1"/>
                </a:solidFill>
                <a:latin typeface="Palatino Linotype" charset="0"/>
                <a:ea typeface="ＭＳ Ｐゴシック" charset="0"/>
              </a:defRPr>
            </a:lvl8pPr>
            <a:lvl9pPr marL="3587351" indent="-211021" defTabSz="866064" eaLnBrk="0" fontAlgn="base" hangingPunct="0">
              <a:spcBef>
                <a:spcPct val="0"/>
              </a:spcBef>
              <a:spcAft>
                <a:spcPct val="0"/>
              </a:spcAft>
              <a:defRPr sz="3000">
                <a:solidFill>
                  <a:schemeClr val="tx1"/>
                </a:solidFill>
                <a:latin typeface="Palatino Linotype" charset="0"/>
                <a:ea typeface="ＭＳ Ｐゴシック" charset="0"/>
              </a:defRPr>
            </a:lvl9pPr>
          </a:lstStyle>
          <a:p>
            <a:pPr eaLnBrk="1" hangingPunct="1"/>
            <a:fld id="{9403F474-AAEE-DF43-A825-8F91512C44E7}" type="slidenum">
              <a:rPr lang="tr-TR" sz="1100">
                <a:latin typeface="Arial" charset="0"/>
              </a:rPr>
              <a:pPr eaLnBrk="1" hangingPunct="1"/>
              <a:t>44</a:t>
            </a:fld>
            <a:endParaRPr lang="tr-TR" sz="1100">
              <a:latin typeface="Arial" charset="0"/>
            </a:endParaRPr>
          </a:p>
        </p:txBody>
      </p:sp>
      <p:sp>
        <p:nvSpPr>
          <p:cNvPr id="82946" name="Rectangle 2"/>
          <p:cNvSpPr>
            <a:spLocks noGrp="1" noRot="1" noChangeAspect="1" noChangeArrowheads="1" noTextEdit="1"/>
          </p:cNvSpPr>
          <p:nvPr>
            <p:ph type="sldImg"/>
          </p:nvPr>
        </p:nvSpPr>
        <p:spPr>
          <a:xfrm>
            <a:off x="1144588" y="685800"/>
            <a:ext cx="4573587" cy="3430588"/>
          </a:xfrm>
          <a:ln/>
        </p:spPr>
      </p:sp>
      <p:sp>
        <p:nvSpPr>
          <p:cNvPr id="82947" name="Rectangle 3"/>
          <p:cNvSpPr>
            <a:spLocks noGrp="1" noChangeArrowheads="1"/>
          </p:cNvSpPr>
          <p:nvPr>
            <p:ph type="body" idx="1"/>
          </p:nvPr>
        </p:nvSpPr>
        <p:spPr>
          <a:xfrm>
            <a:off x="913991" y="4341521"/>
            <a:ext cx="5030018" cy="411742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20922354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6064" eaLnBrk="0" hangingPunct="0">
              <a:defRPr sz="3000">
                <a:solidFill>
                  <a:schemeClr val="tx1"/>
                </a:solidFill>
                <a:latin typeface="Palatino Linotype" charset="0"/>
                <a:ea typeface="ＭＳ Ｐゴシック" charset="0"/>
                <a:cs typeface="ＭＳ Ｐゴシック" charset="0"/>
              </a:defRPr>
            </a:lvl1pPr>
            <a:lvl2pPr marL="685817" indent="-263776" defTabSz="866064" eaLnBrk="0" hangingPunct="0">
              <a:defRPr sz="3000">
                <a:solidFill>
                  <a:schemeClr val="tx1"/>
                </a:solidFill>
                <a:latin typeface="Palatino Linotype" charset="0"/>
                <a:ea typeface="ＭＳ Ｐゴシック" charset="0"/>
              </a:defRPr>
            </a:lvl2pPr>
            <a:lvl3pPr marL="1055103" indent="-211021" defTabSz="866064" eaLnBrk="0" hangingPunct="0">
              <a:defRPr sz="3000">
                <a:solidFill>
                  <a:schemeClr val="tx1"/>
                </a:solidFill>
                <a:latin typeface="Palatino Linotype" charset="0"/>
                <a:ea typeface="ＭＳ Ｐゴシック" charset="0"/>
              </a:defRPr>
            </a:lvl3pPr>
            <a:lvl4pPr marL="1477145" indent="-211021" defTabSz="866064" eaLnBrk="0" hangingPunct="0">
              <a:defRPr sz="3000">
                <a:solidFill>
                  <a:schemeClr val="tx1"/>
                </a:solidFill>
                <a:latin typeface="Palatino Linotype" charset="0"/>
                <a:ea typeface="ＭＳ Ｐゴシック" charset="0"/>
              </a:defRPr>
            </a:lvl4pPr>
            <a:lvl5pPr marL="1899186" indent="-211021" defTabSz="866064" eaLnBrk="0" hangingPunct="0">
              <a:defRPr sz="3000">
                <a:solidFill>
                  <a:schemeClr val="tx1"/>
                </a:solidFill>
                <a:latin typeface="Palatino Linotype" charset="0"/>
                <a:ea typeface="ＭＳ Ｐゴシック" charset="0"/>
              </a:defRPr>
            </a:lvl5pPr>
            <a:lvl6pPr marL="2321227" indent="-211021" defTabSz="866064" eaLnBrk="0" fontAlgn="base" hangingPunct="0">
              <a:spcBef>
                <a:spcPct val="0"/>
              </a:spcBef>
              <a:spcAft>
                <a:spcPct val="0"/>
              </a:spcAft>
              <a:defRPr sz="3000">
                <a:solidFill>
                  <a:schemeClr val="tx1"/>
                </a:solidFill>
                <a:latin typeface="Palatino Linotype" charset="0"/>
                <a:ea typeface="ＭＳ Ｐゴシック" charset="0"/>
              </a:defRPr>
            </a:lvl6pPr>
            <a:lvl7pPr marL="2743269" indent="-211021" defTabSz="866064" eaLnBrk="0" fontAlgn="base" hangingPunct="0">
              <a:spcBef>
                <a:spcPct val="0"/>
              </a:spcBef>
              <a:spcAft>
                <a:spcPct val="0"/>
              </a:spcAft>
              <a:defRPr sz="3000">
                <a:solidFill>
                  <a:schemeClr val="tx1"/>
                </a:solidFill>
                <a:latin typeface="Palatino Linotype" charset="0"/>
                <a:ea typeface="ＭＳ Ｐゴシック" charset="0"/>
              </a:defRPr>
            </a:lvl7pPr>
            <a:lvl8pPr marL="3165310" indent="-211021" defTabSz="866064" eaLnBrk="0" fontAlgn="base" hangingPunct="0">
              <a:spcBef>
                <a:spcPct val="0"/>
              </a:spcBef>
              <a:spcAft>
                <a:spcPct val="0"/>
              </a:spcAft>
              <a:defRPr sz="3000">
                <a:solidFill>
                  <a:schemeClr val="tx1"/>
                </a:solidFill>
                <a:latin typeface="Palatino Linotype" charset="0"/>
                <a:ea typeface="ＭＳ Ｐゴシック" charset="0"/>
              </a:defRPr>
            </a:lvl8pPr>
            <a:lvl9pPr marL="3587351" indent="-211021" defTabSz="866064" eaLnBrk="0" fontAlgn="base" hangingPunct="0">
              <a:spcBef>
                <a:spcPct val="0"/>
              </a:spcBef>
              <a:spcAft>
                <a:spcPct val="0"/>
              </a:spcAft>
              <a:defRPr sz="3000">
                <a:solidFill>
                  <a:schemeClr val="tx1"/>
                </a:solidFill>
                <a:latin typeface="Palatino Linotype" charset="0"/>
                <a:ea typeface="ＭＳ Ｐゴシック" charset="0"/>
              </a:defRPr>
            </a:lvl9pPr>
          </a:lstStyle>
          <a:p>
            <a:pPr eaLnBrk="1" hangingPunct="1"/>
            <a:fld id="{2E4CD0CE-D12B-9A47-85B6-76B8CC1EECE5}" type="slidenum">
              <a:rPr lang="tr-TR" sz="1100">
                <a:latin typeface="Arial" charset="0"/>
              </a:rPr>
              <a:pPr eaLnBrk="1" hangingPunct="1"/>
              <a:t>45</a:t>
            </a:fld>
            <a:endParaRPr lang="tr-TR" sz="1100">
              <a:latin typeface="Arial" charset="0"/>
            </a:endParaRPr>
          </a:p>
        </p:txBody>
      </p:sp>
      <p:sp>
        <p:nvSpPr>
          <p:cNvPr id="84994" name="Rectangle 2"/>
          <p:cNvSpPr>
            <a:spLocks noGrp="1" noRot="1" noChangeAspect="1" noChangeArrowheads="1" noTextEdit="1"/>
          </p:cNvSpPr>
          <p:nvPr>
            <p:ph type="sldImg"/>
          </p:nvPr>
        </p:nvSpPr>
        <p:spPr>
          <a:xfrm>
            <a:off x="1144588" y="685800"/>
            <a:ext cx="4573587" cy="3430588"/>
          </a:xfrm>
          <a:ln/>
        </p:spPr>
      </p:sp>
      <p:sp>
        <p:nvSpPr>
          <p:cNvPr id="84995" name="Rectangle 3"/>
          <p:cNvSpPr>
            <a:spLocks noGrp="1" noChangeArrowheads="1"/>
          </p:cNvSpPr>
          <p:nvPr>
            <p:ph type="body" idx="1"/>
          </p:nvPr>
        </p:nvSpPr>
        <p:spPr>
          <a:xfrm>
            <a:off x="913991" y="4341521"/>
            <a:ext cx="5030018" cy="411742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13042074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6064" eaLnBrk="0" hangingPunct="0">
              <a:defRPr sz="3000">
                <a:solidFill>
                  <a:schemeClr val="tx1"/>
                </a:solidFill>
                <a:latin typeface="Palatino Linotype" charset="0"/>
                <a:ea typeface="ＭＳ Ｐゴシック" charset="0"/>
                <a:cs typeface="ＭＳ Ｐゴシック" charset="0"/>
              </a:defRPr>
            </a:lvl1pPr>
            <a:lvl2pPr marL="685817" indent="-263776" defTabSz="866064" eaLnBrk="0" hangingPunct="0">
              <a:defRPr sz="3000">
                <a:solidFill>
                  <a:schemeClr val="tx1"/>
                </a:solidFill>
                <a:latin typeface="Palatino Linotype" charset="0"/>
                <a:ea typeface="ＭＳ Ｐゴシック" charset="0"/>
              </a:defRPr>
            </a:lvl2pPr>
            <a:lvl3pPr marL="1055103" indent="-211021" defTabSz="866064" eaLnBrk="0" hangingPunct="0">
              <a:defRPr sz="3000">
                <a:solidFill>
                  <a:schemeClr val="tx1"/>
                </a:solidFill>
                <a:latin typeface="Palatino Linotype" charset="0"/>
                <a:ea typeface="ＭＳ Ｐゴシック" charset="0"/>
              </a:defRPr>
            </a:lvl3pPr>
            <a:lvl4pPr marL="1477145" indent="-211021" defTabSz="866064" eaLnBrk="0" hangingPunct="0">
              <a:defRPr sz="3000">
                <a:solidFill>
                  <a:schemeClr val="tx1"/>
                </a:solidFill>
                <a:latin typeface="Palatino Linotype" charset="0"/>
                <a:ea typeface="ＭＳ Ｐゴシック" charset="0"/>
              </a:defRPr>
            </a:lvl4pPr>
            <a:lvl5pPr marL="1899186" indent="-211021" defTabSz="866064" eaLnBrk="0" hangingPunct="0">
              <a:defRPr sz="3000">
                <a:solidFill>
                  <a:schemeClr val="tx1"/>
                </a:solidFill>
                <a:latin typeface="Palatino Linotype" charset="0"/>
                <a:ea typeface="ＭＳ Ｐゴシック" charset="0"/>
              </a:defRPr>
            </a:lvl5pPr>
            <a:lvl6pPr marL="2321227" indent="-211021" defTabSz="866064" eaLnBrk="0" fontAlgn="base" hangingPunct="0">
              <a:spcBef>
                <a:spcPct val="0"/>
              </a:spcBef>
              <a:spcAft>
                <a:spcPct val="0"/>
              </a:spcAft>
              <a:defRPr sz="3000">
                <a:solidFill>
                  <a:schemeClr val="tx1"/>
                </a:solidFill>
                <a:latin typeface="Palatino Linotype" charset="0"/>
                <a:ea typeface="ＭＳ Ｐゴシック" charset="0"/>
              </a:defRPr>
            </a:lvl6pPr>
            <a:lvl7pPr marL="2743269" indent="-211021" defTabSz="866064" eaLnBrk="0" fontAlgn="base" hangingPunct="0">
              <a:spcBef>
                <a:spcPct val="0"/>
              </a:spcBef>
              <a:spcAft>
                <a:spcPct val="0"/>
              </a:spcAft>
              <a:defRPr sz="3000">
                <a:solidFill>
                  <a:schemeClr val="tx1"/>
                </a:solidFill>
                <a:latin typeface="Palatino Linotype" charset="0"/>
                <a:ea typeface="ＭＳ Ｐゴシック" charset="0"/>
              </a:defRPr>
            </a:lvl7pPr>
            <a:lvl8pPr marL="3165310" indent="-211021" defTabSz="866064" eaLnBrk="0" fontAlgn="base" hangingPunct="0">
              <a:spcBef>
                <a:spcPct val="0"/>
              </a:spcBef>
              <a:spcAft>
                <a:spcPct val="0"/>
              </a:spcAft>
              <a:defRPr sz="3000">
                <a:solidFill>
                  <a:schemeClr val="tx1"/>
                </a:solidFill>
                <a:latin typeface="Palatino Linotype" charset="0"/>
                <a:ea typeface="ＭＳ Ｐゴシック" charset="0"/>
              </a:defRPr>
            </a:lvl8pPr>
            <a:lvl9pPr marL="3587351" indent="-211021" defTabSz="866064" eaLnBrk="0" fontAlgn="base" hangingPunct="0">
              <a:spcBef>
                <a:spcPct val="0"/>
              </a:spcBef>
              <a:spcAft>
                <a:spcPct val="0"/>
              </a:spcAft>
              <a:defRPr sz="3000">
                <a:solidFill>
                  <a:schemeClr val="tx1"/>
                </a:solidFill>
                <a:latin typeface="Palatino Linotype" charset="0"/>
                <a:ea typeface="ＭＳ Ｐゴシック" charset="0"/>
              </a:defRPr>
            </a:lvl9pPr>
          </a:lstStyle>
          <a:p>
            <a:pPr eaLnBrk="1" hangingPunct="1"/>
            <a:fld id="{51F31665-A0EC-8B45-8AE1-FAE36101A761}" type="slidenum">
              <a:rPr lang="tr-TR" sz="1100">
                <a:latin typeface="Arial" charset="0"/>
              </a:rPr>
              <a:pPr eaLnBrk="1" hangingPunct="1"/>
              <a:t>47</a:t>
            </a:fld>
            <a:endParaRPr lang="tr-TR" sz="1100">
              <a:latin typeface="Arial" charset="0"/>
            </a:endParaRPr>
          </a:p>
        </p:txBody>
      </p:sp>
      <p:sp>
        <p:nvSpPr>
          <p:cNvPr id="87043" name="Rectangle 2"/>
          <p:cNvSpPr>
            <a:spLocks noGrp="1" noRot="1" noChangeAspect="1" noChangeArrowheads="1" noTextEdit="1"/>
          </p:cNvSpPr>
          <p:nvPr>
            <p:ph type="sldImg"/>
          </p:nvPr>
        </p:nvSpPr>
        <p:spPr>
          <a:xfrm>
            <a:off x="1141413" y="685800"/>
            <a:ext cx="4575175" cy="3430588"/>
          </a:xfrm>
          <a:solidFill>
            <a:srgbClr val="FFFFFF"/>
          </a:solidFill>
          <a:ln/>
        </p:spPr>
      </p:sp>
      <p:sp>
        <p:nvSpPr>
          <p:cNvPr id="87044" name="Rectangle 3"/>
          <p:cNvSpPr>
            <a:spLocks noGrp="1" noChangeArrowheads="1"/>
          </p:cNvSpPr>
          <p:nvPr>
            <p:ph type="body" idx="1"/>
          </p:nvPr>
        </p:nvSpPr>
        <p:spPr>
          <a:xfrm>
            <a:off x="913991" y="4341522"/>
            <a:ext cx="5030018" cy="41160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none" anchor="ctr"/>
          <a:lstStyle/>
          <a:p>
            <a:pPr marL="330200" indent="-330200"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ea typeface="ＭＳ Ｐゴシック" charset="0"/>
              </a:rPr>
              <a:t>Business Understanding</a:t>
            </a:r>
          </a:p>
          <a:p>
            <a:pPr marL="730250" lvl="1" indent="-273050"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ea typeface="ＭＳ Ｐゴシック" charset="0"/>
              </a:rPr>
              <a:t> Understand project objectives and requirements</a:t>
            </a:r>
          </a:p>
          <a:p>
            <a:pPr marL="730250" lvl="1" indent="-273050"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ea typeface="ＭＳ Ｐゴシック" charset="0"/>
              </a:rPr>
              <a:t> Formulation of a data mining problem definition</a:t>
            </a:r>
          </a:p>
          <a:p>
            <a:pPr marL="330200" indent="-330200"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ea typeface="ＭＳ Ｐゴシック" charset="0"/>
              </a:rPr>
              <a:t>Data Understanding</a:t>
            </a:r>
          </a:p>
          <a:p>
            <a:pPr marL="730250" lvl="1" indent="-273050"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ea typeface="ＭＳ Ｐゴシック" charset="0"/>
              </a:rPr>
              <a:t> Data collection</a:t>
            </a:r>
          </a:p>
          <a:p>
            <a:pPr marL="730250" lvl="1" indent="-273050"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ea typeface="ＭＳ Ｐゴシック" charset="0"/>
              </a:rPr>
              <a:t> Evaluate the quality of the data</a:t>
            </a:r>
          </a:p>
          <a:p>
            <a:pPr marL="730250" lvl="1" indent="-273050"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ea typeface="ＭＳ Ｐゴシック" charset="0"/>
              </a:rPr>
              <a:t> Perform exploratory data analysis</a:t>
            </a:r>
          </a:p>
          <a:p>
            <a:pPr marL="330200" indent="-330200"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ea typeface="ＭＳ Ｐゴシック" charset="0"/>
              </a:rPr>
              <a:t>Data Preparation</a:t>
            </a:r>
          </a:p>
          <a:p>
            <a:pPr marL="730250" lvl="1" indent="-273050"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ea typeface="ＭＳ Ｐゴシック" charset="0"/>
              </a:rPr>
              <a:t> Clean, prepare, integrate, and transform the data</a:t>
            </a:r>
          </a:p>
          <a:p>
            <a:pPr marL="730250" lvl="1" indent="-273050"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ea typeface="ＭＳ Ｐゴシック" charset="0"/>
              </a:rPr>
              <a:t> </a:t>
            </a:r>
            <a:r>
              <a:rPr lang="en-GB" b="1" dirty="0" smtClean="0">
                <a:ea typeface="ＭＳ Ｐゴシック" charset="0"/>
              </a:rPr>
              <a:t>Select</a:t>
            </a:r>
            <a:r>
              <a:rPr lang="en-GB" dirty="0" smtClean="0">
                <a:ea typeface="ＭＳ Ｐゴシック" charset="0"/>
              </a:rPr>
              <a:t> appropriate attributes and variables</a:t>
            </a:r>
          </a:p>
          <a:p>
            <a:pPr marL="330200" indent="-330200"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ea typeface="ＭＳ Ｐゴシック" charset="0"/>
              </a:rPr>
              <a:t>Modeling</a:t>
            </a:r>
          </a:p>
          <a:p>
            <a:pPr marL="730250" lvl="1" indent="-273050"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ea typeface="ＭＳ Ｐゴシック" charset="0"/>
              </a:rPr>
              <a:t> Select and apply appropriate modeling techniques</a:t>
            </a:r>
          </a:p>
          <a:p>
            <a:pPr marL="730250" lvl="1" indent="-273050"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ea typeface="ＭＳ Ｐゴシック" charset="0"/>
              </a:rPr>
              <a:t> Calibrate/learn model parameters to optimize results</a:t>
            </a:r>
          </a:p>
          <a:p>
            <a:pPr marL="730250" lvl="1" indent="-273050"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ea typeface="ＭＳ Ｐゴシック" charset="0"/>
              </a:rPr>
              <a:t> If necessary, return to data preparation phase to satisfy model's data format</a:t>
            </a:r>
          </a:p>
          <a:p>
            <a:pPr marL="330200" indent="-330200"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ea typeface="ＭＳ Ｐゴシック" charset="0"/>
              </a:rPr>
              <a:t>Evaluation</a:t>
            </a:r>
          </a:p>
          <a:p>
            <a:pPr marL="730250" lvl="1" indent="-273050"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ea typeface="ＭＳ Ｐゴシック" charset="0"/>
              </a:rPr>
              <a:t> Determine if model satisfies objectives set in phase 1</a:t>
            </a:r>
          </a:p>
          <a:p>
            <a:pPr marL="730250" lvl="1" indent="-273050"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ea typeface="ＭＳ Ｐゴシック" charset="0"/>
              </a:rPr>
              <a:t> Identify business issues that have not been addressed</a:t>
            </a:r>
          </a:p>
          <a:p>
            <a:pPr marL="330200" indent="-330200"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ea typeface="ＭＳ Ｐゴシック" charset="0"/>
              </a:rPr>
              <a:t>Deployment</a:t>
            </a:r>
          </a:p>
          <a:p>
            <a:pPr marL="730250" lvl="1" indent="-273050"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ea typeface="ＭＳ Ｐゴシック" charset="0"/>
              </a:rPr>
              <a:t> Organize and present the model to the “user”</a:t>
            </a:r>
          </a:p>
          <a:p>
            <a:pPr marL="730250" lvl="1" indent="-273050"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ea typeface="ＭＳ Ｐゴシック" charset="0"/>
              </a:rPr>
              <a:t> Put model into practice</a:t>
            </a:r>
          </a:p>
          <a:p>
            <a:pPr marL="730250" lvl="1" indent="-273050"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ea typeface="ＭＳ Ｐゴシック" charset="0"/>
              </a:rPr>
              <a:t> Set up for continuous mining of the data</a:t>
            </a:r>
            <a:endParaRPr lang="en-US" dirty="0" smtClean="0"/>
          </a:p>
          <a:p>
            <a:pPr eaLnBrk="1" hangingPunct="1"/>
            <a:endParaRPr lang="en-US" dirty="0" smtClean="0"/>
          </a:p>
          <a:p>
            <a:pPr eaLnBrk="1" hangingPunct="1"/>
            <a:r>
              <a:rPr lang="en-US" dirty="0" smtClean="0"/>
              <a:t>Fish example: Business Understanding: Want</a:t>
            </a:r>
            <a:r>
              <a:rPr lang="en-US" baseline="0" dirty="0" smtClean="0"/>
              <a:t> to make money with identifying pricy fish</a:t>
            </a:r>
          </a:p>
          <a:p>
            <a:pPr eaLnBrk="1" hangingPunct="1"/>
            <a:r>
              <a:rPr lang="en-US" baseline="0" dirty="0" smtClean="0"/>
              <a:t>Data mining: Build classifier for sea brass vs. salmon</a:t>
            </a:r>
          </a:p>
          <a:p>
            <a:pPr eaLnBrk="1" hangingPunct="1"/>
            <a:r>
              <a:rPr lang="en-US" baseline="0" dirty="0" smtClean="0"/>
              <a:t>Data Understanding: produce data by camera (understand it)</a:t>
            </a:r>
          </a:p>
          <a:p>
            <a:pPr eaLnBrk="1" hangingPunct="1"/>
            <a:r>
              <a:rPr lang="en-US" baseline="0" dirty="0" smtClean="0"/>
              <a:t>Data Preparation: Identify fish </a:t>
            </a:r>
            <a:r>
              <a:rPr lang="en-US" baseline="0" dirty="0" err="1" smtClean="0"/>
              <a:t>etc</a:t>
            </a:r>
            <a:r>
              <a:rPr lang="en-US" baseline="0" dirty="0" smtClean="0"/>
              <a:t>; find appropriate attributes</a:t>
            </a:r>
          </a:p>
          <a:p>
            <a:pPr eaLnBrk="1" hangingPunct="1"/>
            <a:endParaRPr lang="en-US" dirty="0"/>
          </a:p>
        </p:txBody>
      </p:sp>
    </p:spTree>
    <p:extLst>
      <p:ext uri="{BB962C8B-B14F-4D97-AF65-F5344CB8AC3E}">
        <p14:creationId xmlns:p14="http://schemas.microsoft.com/office/powerpoint/2010/main" val="4493633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6064" eaLnBrk="0" hangingPunct="0">
              <a:defRPr sz="3000">
                <a:solidFill>
                  <a:schemeClr val="tx1"/>
                </a:solidFill>
                <a:latin typeface="Palatino Linotype" charset="0"/>
                <a:ea typeface="ＭＳ Ｐゴシック" charset="0"/>
                <a:cs typeface="ＭＳ Ｐゴシック" charset="0"/>
              </a:defRPr>
            </a:lvl1pPr>
            <a:lvl2pPr marL="685817" indent="-263776" defTabSz="866064" eaLnBrk="0" hangingPunct="0">
              <a:defRPr sz="3000">
                <a:solidFill>
                  <a:schemeClr val="tx1"/>
                </a:solidFill>
                <a:latin typeface="Palatino Linotype" charset="0"/>
                <a:ea typeface="ＭＳ Ｐゴシック" charset="0"/>
              </a:defRPr>
            </a:lvl2pPr>
            <a:lvl3pPr marL="1055103" indent="-211021" defTabSz="866064" eaLnBrk="0" hangingPunct="0">
              <a:defRPr sz="3000">
                <a:solidFill>
                  <a:schemeClr val="tx1"/>
                </a:solidFill>
                <a:latin typeface="Palatino Linotype" charset="0"/>
                <a:ea typeface="ＭＳ Ｐゴシック" charset="0"/>
              </a:defRPr>
            </a:lvl3pPr>
            <a:lvl4pPr marL="1477145" indent="-211021" defTabSz="866064" eaLnBrk="0" hangingPunct="0">
              <a:defRPr sz="3000">
                <a:solidFill>
                  <a:schemeClr val="tx1"/>
                </a:solidFill>
                <a:latin typeface="Palatino Linotype" charset="0"/>
                <a:ea typeface="ＭＳ Ｐゴシック" charset="0"/>
              </a:defRPr>
            </a:lvl4pPr>
            <a:lvl5pPr marL="1899186" indent="-211021" defTabSz="866064" eaLnBrk="0" hangingPunct="0">
              <a:defRPr sz="3000">
                <a:solidFill>
                  <a:schemeClr val="tx1"/>
                </a:solidFill>
                <a:latin typeface="Palatino Linotype" charset="0"/>
                <a:ea typeface="ＭＳ Ｐゴシック" charset="0"/>
              </a:defRPr>
            </a:lvl5pPr>
            <a:lvl6pPr marL="2321227" indent="-211021" defTabSz="866064" eaLnBrk="0" fontAlgn="base" hangingPunct="0">
              <a:spcBef>
                <a:spcPct val="0"/>
              </a:spcBef>
              <a:spcAft>
                <a:spcPct val="0"/>
              </a:spcAft>
              <a:defRPr sz="3000">
                <a:solidFill>
                  <a:schemeClr val="tx1"/>
                </a:solidFill>
                <a:latin typeface="Palatino Linotype" charset="0"/>
                <a:ea typeface="ＭＳ Ｐゴシック" charset="0"/>
              </a:defRPr>
            </a:lvl6pPr>
            <a:lvl7pPr marL="2743269" indent="-211021" defTabSz="866064" eaLnBrk="0" fontAlgn="base" hangingPunct="0">
              <a:spcBef>
                <a:spcPct val="0"/>
              </a:spcBef>
              <a:spcAft>
                <a:spcPct val="0"/>
              </a:spcAft>
              <a:defRPr sz="3000">
                <a:solidFill>
                  <a:schemeClr val="tx1"/>
                </a:solidFill>
                <a:latin typeface="Palatino Linotype" charset="0"/>
                <a:ea typeface="ＭＳ Ｐゴシック" charset="0"/>
              </a:defRPr>
            </a:lvl7pPr>
            <a:lvl8pPr marL="3165310" indent="-211021" defTabSz="866064" eaLnBrk="0" fontAlgn="base" hangingPunct="0">
              <a:spcBef>
                <a:spcPct val="0"/>
              </a:spcBef>
              <a:spcAft>
                <a:spcPct val="0"/>
              </a:spcAft>
              <a:defRPr sz="3000">
                <a:solidFill>
                  <a:schemeClr val="tx1"/>
                </a:solidFill>
                <a:latin typeface="Palatino Linotype" charset="0"/>
                <a:ea typeface="ＭＳ Ｐゴシック" charset="0"/>
              </a:defRPr>
            </a:lvl8pPr>
            <a:lvl9pPr marL="3587351" indent="-211021" defTabSz="866064" eaLnBrk="0" fontAlgn="base" hangingPunct="0">
              <a:spcBef>
                <a:spcPct val="0"/>
              </a:spcBef>
              <a:spcAft>
                <a:spcPct val="0"/>
              </a:spcAft>
              <a:defRPr sz="3000">
                <a:solidFill>
                  <a:schemeClr val="tx1"/>
                </a:solidFill>
                <a:latin typeface="Palatino Linotype" charset="0"/>
                <a:ea typeface="ＭＳ Ｐゴシック" charset="0"/>
              </a:defRPr>
            </a:lvl9pPr>
          </a:lstStyle>
          <a:p>
            <a:pPr eaLnBrk="1" hangingPunct="1"/>
            <a:fld id="{266CD429-8DDF-884A-B70F-307CF5A9B860}" type="slidenum">
              <a:rPr lang="tr-TR" sz="1100">
                <a:latin typeface="Arial" charset="0"/>
              </a:rPr>
              <a:pPr eaLnBrk="1" hangingPunct="1"/>
              <a:t>48</a:t>
            </a:fld>
            <a:endParaRPr lang="tr-TR" sz="1100">
              <a:latin typeface="Arial" charset="0"/>
            </a:endParaRPr>
          </a:p>
        </p:txBody>
      </p:sp>
      <p:sp>
        <p:nvSpPr>
          <p:cNvPr id="93187" name="Rectangle 2"/>
          <p:cNvSpPr>
            <a:spLocks noGrp="1" noRot="1" noChangeAspect="1" noChangeArrowheads="1" noTextEdit="1"/>
          </p:cNvSpPr>
          <p:nvPr>
            <p:ph type="sldImg"/>
          </p:nvPr>
        </p:nvSpPr>
        <p:spPr>
          <a:xfrm>
            <a:off x="1141413" y="685800"/>
            <a:ext cx="4575175" cy="3430588"/>
          </a:xfrm>
          <a:solidFill>
            <a:srgbClr val="FFFFFF"/>
          </a:solidFill>
          <a:ln/>
        </p:spPr>
      </p:sp>
      <p:sp>
        <p:nvSpPr>
          <p:cNvPr id="93188" name="Rectangle 3"/>
          <p:cNvSpPr>
            <a:spLocks noGrp="1" noChangeArrowheads="1"/>
          </p:cNvSpPr>
          <p:nvPr>
            <p:ph type="body" idx="1"/>
          </p:nvPr>
        </p:nvSpPr>
        <p:spPr>
          <a:xfrm>
            <a:off x="913991" y="4341522"/>
            <a:ext cx="5030018" cy="41160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none" anchor="ctr"/>
          <a:lstStyle/>
          <a:p>
            <a:pPr eaLnBrk="1" hangingPunct="1"/>
            <a:r>
              <a:rPr lang="en-US" dirty="0" smtClean="0"/>
              <a:t>From the</a:t>
            </a:r>
            <a:r>
              <a:rPr lang="en-US" baseline="0" dirty="0" smtClean="0"/>
              <a:t> lyrics of “</a:t>
            </a:r>
            <a:r>
              <a:rPr lang="en-US" dirty="0" err="1" smtClean="0"/>
              <a:t>Wir</a:t>
            </a:r>
            <a:r>
              <a:rPr lang="en-US" dirty="0" smtClean="0"/>
              <a:t> </a:t>
            </a:r>
            <a:r>
              <a:rPr lang="en-US" dirty="0" err="1" smtClean="0"/>
              <a:t>sind</a:t>
            </a:r>
            <a:r>
              <a:rPr lang="en-US" dirty="0" smtClean="0"/>
              <a:t> Gross” (Mark Forster):</a:t>
            </a:r>
            <a:r>
              <a:rPr lang="en-US" baseline="0" dirty="0" smtClean="0"/>
              <a:t> “</a:t>
            </a:r>
            <a:r>
              <a:rPr lang="en-US" i="1" dirty="0" err="1" smtClean="0"/>
              <a:t>Unsere</a:t>
            </a:r>
            <a:r>
              <a:rPr lang="en-US" i="1" dirty="0" smtClean="0"/>
              <a:t> </a:t>
            </a:r>
            <a:r>
              <a:rPr lang="en-US" i="1" dirty="0" err="1" smtClean="0"/>
              <a:t>besten</a:t>
            </a:r>
            <a:r>
              <a:rPr lang="en-US" i="1" dirty="0" smtClean="0"/>
              <a:t> </a:t>
            </a:r>
            <a:r>
              <a:rPr lang="en-US" i="1" dirty="0" err="1" smtClean="0"/>
              <a:t>Fehler</a:t>
            </a:r>
            <a:r>
              <a:rPr lang="en-US" dirty="0" smtClean="0"/>
              <a:t>, </a:t>
            </a:r>
            <a:r>
              <a:rPr lang="en-US" dirty="0" err="1" smtClean="0"/>
              <a:t>ich</a:t>
            </a:r>
            <a:r>
              <a:rPr lang="en-US" dirty="0" smtClean="0"/>
              <a:t> lass </a:t>
            </a:r>
            <a:r>
              <a:rPr lang="en-US" dirty="0" err="1" smtClean="0"/>
              <a:t>sie</a:t>
            </a:r>
            <a:r>
              <a:rPr lang="en-US" dirty="0" smtClean="0"/>
              <a:t> </a:t>
            </a:r>
            <a:r>
              <a:rPr lang="en-US" i="1" dirty="0" err="1" smtClean="0"/>
              <a:t>laminieren</a:t>
            </a:r>
            <a:r>
              <a:rPr lang="en-US" i="1" dirty="0" smtClean="0"/>
              <a:t>”</a:t>
            </a:r>
            <a:endParaRPr lang="en-US" i="1" dirty="0" smtClean="0"/>
          </a:p>
        </p:txBody>
      </p:sp>
    </p:spTree>
    <p:extLst>
      <p:ext uri="{BB962C8B-B14F-4D97-AF65-F5344CB8AC3E}">
        <p14:creationId xmlns:p14="http://schemas.microsoft.com/office/powerpoint/2010/main" val="3673228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6064" eaLnBrk="0" hangingPunct="0">
              <a:defRPr sz="3000">
                <a:solidFill>
                  <a:schemeClr val="tx1"/>
                </a:solidFill>
                <a:latin typeface="Palatino Linotype" charset="0"/>
                <a:ea typeface="ＭＳ Ｐゴシック" charset="0"/>
                <a:cs typeface="ＭＳ Ｐゴシック" charset="0"/>
              </a:defRPr>
            </a:lvl1pPr>
            <a:lvl2pPr marL="685817" indent="-263776" defTabSz="866064" eaLnBrk="0" hangingPunct="0">
              <a:defRPr sz="3000">
                <a:solidFill>
                  <a:schemeClr val="tx1"/>
                </a:solidFill>
                <a:latin typeface="Palatino Linotype" charset="0"/>
                <a:ea typeface="ＭＳ Ｐゴシック" charset="0"/>
              </a:defRPr>
            </a:lvl2pPr>
            <a:lvl3pPr marL="1055103" indent="-211021" defTabSz="866064" eaLnBrk="0" hangingPunct="0">
              <a:defRPr sz="3000">
                <a:solidFill>
                  <a:schemeClr val="tx1"/>
                </a:solidFill>
                <a:latin typeface="Palatino Linotype" charset="0"/>
                <a:ea typeface="ＭＳ Ｐゴシック" charset="0"/>
              </a:defRPr>
            </a:lvl3pPr>
            <a:lvl4pPr marL="1477145" indent="-211021" defTabSz="866064" eaLnBrk="0" hangingPunct="0">
              <a:defRPr sz="3000">
                <a:solidFill>
                  <a:schemeClr val="tx1"/>
                </a:solidFill>
                <a:latin typeface="Palatino Linotype" charset="0"/>
                <a:ea typeface="ＭＳ Ｐゴシック" charset="0"/>
              </a:defRPr>
            </a:lvl4pPr>
            <a:lvl5pPr marL="1899186" indent="-211021" defTabSz="866064" eaLnBrk="0" hangingPunct="0">
              <a:defRPr sz="3000">
                <a:solidFill>
                  <a:schemeClr val="tx1"/>
                </a:solidFill>
                <a:latin typeface="Palatino Linotype" charset="0"/>
                <a:ea typeface="ＭＳ Ｐゴシック" charset="0"/>
              </a:defRPr>
            </a:lvl5pPr>
            <a:lvl6pPr marL="2321227" indent="-211021" defTabSz="866064" eaLnBrk="0" fontAlgn="base" hangingPunct="0">
              <a:spcBef>
                <a:spcPct val="0"/>
              </a:spcBef>
              <a:spcAft>
                <a:spcPct val="0"/>
              </a:spcAft>
              <a:defRPr sz="3000">
                <a:solidFill>
                  <a:schemeClr val="tx1"/>
                </a:solidFill>
                <a:latin typeface="Palatino Linotype" charset="0"/>
                <a:ea typeface="ＭＳ Ｐゴシック" charset="0"/>
              </a:defRPr>
            </a:lvl6pPr>
            <a:lvl7pPr marL="2743269" indent="-211021" defTabSz="866064" eaLnBrk="0" fontAlgn="base" hangingPunct="0">
              <a:spcBef>
                <a:spcPct val="0"/>
              </a:spcBef>
              <a:spcAft>
                <a:spcPct val="0"/>
              </a:spcAft>
              <a:defRPr sz="3000">
                <a:solidFill>
                  <a:schemeClr val="tx1"/>
                </a:solidFill>
                <a:latin typeface="Palatino Linotype" charset="0"/>
                <a:ea typeface="ＭＳ Ｐゴシック" charset="0"/>
              </a:defRPr>
            </a:lvl7pPr>
            <a:lvl8pPr marL="3165310" indent="-211021" defTabSz="866064" eaLnBrk="0" fontAlgn="base" hangingPunct="0">
              <a:spcBef>
                <a:spcPct val="0"/>
              </a:spcBef>
              <a:spcAft>
                <a:spcPct val="0"/>
              </a:spcAft>
              <a:defRPr sz="3000">
                <a:solidFill>
                  <a:schemeClr val="tx1"/>
                </a:solidFill>
                <a:latin typeface="Palatino Linotype" charset="0"/>
                <a:ea typeface="ＭＳ Ｐゴシック" charset="0"/>
              </a:defRPr>
            </a:lvl8pPr>
            <a:lvl9pPr marL="3587351" indent="-211021" defTabSz="866064" eaLnBrk="0" fontAlgn="base" hangingPunct="0">
              <a:spcBef>
                <a:spcPct val="0"/>
              </a:spcBef>
              <a:spcAft>
                <a:spcPct val="0"/>
              </a:spcAft>
              <a:defRPr sz="3000">
                <a:solidFill>
                  <a:schemeClr val="tx1"/>
                </a:solidFill>
                <a:latin typeface="Palatino Linotype" charset="0"/>
                <a:ea typeface="ＭＳ Ｐゴシック" charset="0"/>
              </a:defRPr>
            </a:lvl9pPr>
          </a:lstStyle>
          <a:p>
            <a:pPr eaLnBrk="1" hangingPunct="1"/>
            <a:fld id="{DCDA10C9-DA0A-304A-B44D-E5ED2AB6D968}" type="slidenum">
              <a:rPr lang="tr-TR" sz="1100">
                <a:latin typeface="Arial" charset="0"/>
              </a:rPr>
              <a:pPr eaLnBrk="1" hangingPunct="1"/>
              <a:t>49</a:t>
            </a:fld>
            <a:endParaRPr lang="tr-TR" sz="1100">
              <a:latin typeface="Arial" charset="0"/>
            </a:endParaRPr>
          </a:p>
        </p:txBody>
      </p:sp>
      <p:sp>
        <p:nvSpPr>
          <p:cNvPr id="95235" name="Rectangle 2"/>
          <p:cNvSpPr>
            <a:spLocks noGrp="1" noRot="1" noChangeAspect="1" noChangeArrowheads="1" noTextEdit="1"/>
          </p:cNvSpPr>
          <p:nvPr>
            <p:ph type="sldImg"/>
          </p:nvPr>
        </p:nvSpPr>
        <p:spPr>
          <a:xfrm>
            <a:off x="1141413" y="685800"/>
            <a:ext cx="4575175" cy="3430588"/>
          </a:xfrm>
          <a:solidFill>
            <a:srgbClr val="FFFFFF"/>
          </a:solidFill>
          <a:ln/>
        </p:spPr>
      </p:sp>
      <p:sp>
        <p:nvSpPr>
          <p:cNvPr id="95236" name="Rectangle 3"/>
          <p:cNvSpPr>
            <a:spLocks noGrp="1" noChangeArrowheads="1"/>
          </p:cNvSpPr>
          <p:nvPr>
            <p:ph type="body" idx="1"/>
          </p:nvPr>
        </p:nvSpPr>
        <p:spPr>
          <a:xfrm>
            <a:off x="913991" y="4341522"/>
            <a:ext cx="5030018" cy="41160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none" anchor="ctr"/>
          <a:lstStyle/>
          <a:p>
            <a:pPr eaLnBrk="1" hangingPunct="1"/>
            <a:endParaRPr lang="en-US"/>
          </a:p>
        </p:txBody>
      </p:sp>
    </p:spTree>
    <p:extLst>
      <p:ext uri="{BB962C8B-B14F-4D97-AF65-F5344CB8AC3E}">
        <p14:creationId xmlns:p14="http://schemas.microsoft.com/office/powerpoint/2010/main" val="17270376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6064" eaLnBrk="0" hangingPunct="0">
              <a:defRPr sz="3000">
                <a:solidFill>
                  <a:schemeClr val="tx1"/>
                </a:solidFill>
                <a:latin typeface="Palatino Linotype" charset="0"/>
                <a:ea typeface="ＭＳ Ｐゴシック" charset="0"/>
                <a:cs typeface="ＭＳ Ｐゴシック" charset="0"/>
              </a:defRPr>
            </a:lvl1pPr>
            <a:lvl2pPr marL="685817" indent="-263776" defTabSz="866064" eaLnBrk="0" hangingPunct="0">
              <a:defRPr sz="3000">
                <a:solidFill>
                  <a:schemeClr val="tx1"/>
                </a:solidFill>
                <a:latin typeface="Palatino Linotype" charset="0"/>
                <a:ea typeface="ＭＳ Ｐゴシック" charset="0"/>
              </a:defRPr>
            </a:lvl2pPr>
            <a:lvl3pPr marL="1055103" indent="-211021" defTabSz="866064" eaLnBrk="0" hangingPunct="0">
              <a:defRPr sz="3000">
                <a:solidFill>
                  <a:schemeClr val="tx1"/>
                </a:solidFill>
                <a:latin typeface="Palatino Linotype" charset="0"/>
                <a:ea typeface="ＭＳ Ｐゴシック" charset="0"/>
              </a:defRPr>
            </a:lvl3pPr>
            <a:lvl4pPr marL="1477145" indent="-211021" defTabSz="866064" eaLnBrk="0" hangingPunct="0">
              <a:defRPr sz="3000">
                <a:solidFill>
                  <a:schemeClr val="tx1"/>
                </a:solidFill>
                <a:latin typeface="Palatino Linotype" charset="0"/>
                <a:ea typeface="ＭＳ Ｐゴシック" charset="0"/>
              </a:defRPr>
            </a:lvl4pPr>
            <a:lvl5pPr marL="1899186" indent="-211021" defTabSz="866064" eaLnBrk="0" hangingPunct="0">
              <a:defRPr sz="3000">
                <a:solidFill>
                  <a:schemeClr val="tx1"/>
                </a:solidFill>
                <a:latin typeface="Palatino Linotype" charset="0"/>
                <a:ea typeface="ＭＳ Ｐゴシック" charset="0"/>
              </a:defRPr>
            </a:lvl5pPr>
            <a:lvl6pPr marL="2321227" indent="-211021" defTabSz="866064" eaLnBrk="0" fontAlgn="base" hangingPunct="0">
              <a:spcBef>
                <a:spcPct val="0"/>
              </a:spcBef>
              <a:spcAft>
                <a:spcPct val="0"/>
              </a:spcAft>
              <a:defRPr sz="3000">
                <a:solidFill>
                  <a:schemeClr val="tx1"/>
                </a:solidFill>
                <a:latin typeface="Palatino Linotype" charset="0"/>
                <a:ea typeface="ＭＳ Ｐゴシック" charset="0"/>
              </a:defRPr>
            </a:lvl6pPr>
            <a:lvl7pPr marL="2743269" indent="-211021" defTabSz="866064" eaLnBrk="0" fontAlgn="base" hangingPunct="0">
              <a:spcBef>
                <a:spcPct val="0"/>
              </a:spcBef>
              <a:spcAft>
                <a:spcPct val="0"/>
              </a:spcAft>
              <a:defRPr sz="3000">
                <a:solidFill>
                  <a:schemeClr val="tx1"/>
                </a:solidFill>
                <a:latin typeface="Palatino Linotype" charset="0"/>
                <a:ea typeface="ＭＳ Ｐゴシック" charset="0"/>
              </a:defRPr>
            </a:lvl7pPr>
            <a:lvl8pPr marL="3165310" indent="-211021" defTabSz="866064" eaLnBrk="0" fontAlgn="base" hangingPunct="0">
              <a:spcBef>
                <a:spcPct val="0"/>
              </a:spcBef>
              <a:spcAft>
                <a:spcPct val="0"/>
              </a:spcAft>
              <a:defRPr sz="3000">
                <a:solidFill>
                  <a:schemeClr val="tx1"/>
                </a:solidFill>
                <a:latin typeface="Palatino Linotype" charset="0"/>
                <a:ea typeface="ＭＳ Ｐゴシック" charset="0"/>
              </a:defRPr>
            </a:lvl8pPr>
            <a:lvl9pPr marL="3587351" indent="-211021" defTabSz="866064" eaLnBrk="0" fontAlgn="base" hangingPunct="0">
              <a:spcBef>
                <a:spcPct val="0"/>
              </a:spcBef>
              <a:spcAft>
                <a:spcPct val="0"/>
              </a:spcAft>
              <a:defRPr sz="3000">
                <a:solidFill>
                  <a:schemeClr val="tx1"/>
                </a:solidFill>
                <a:latin typeface="Palatino Linotype" charset="0"/>
                <a:ea typeface="ＭＳ Ｐゴシック" charset="0"/>
              </a:defRPr>
            </a:lvl9pPr>
          </a:lstStyle>
          <a:p>
            <a:pPr eaLnBrk="1" hangingPunct="1"/>
            <a:fld id="{EB2F0294-7669-4742-836C-C91E14E7B65B}" type="slidenum">
              <a:rPr lang="tr-TR" sz="1100">
                <a:latin typeface="Arial" charset="0"/>
              </a:rPr>
              <a:pPr eaLnBrk="1" hangingPunct="1"/>
              <a:t>50</a:t>
            </a:fld>
            <a:endParaRPr lang="tr-TR" sz="1100">
              <a:latin typeface="Arial" charset="0"/>
            </a:endParaRPr>
          </a:p>
        </p:txBody>
      </p:sp>
      <p:sp>
        <p:nvSpPr>
          <p:cNvPr id="97283" name="Rectangle 2"/>
          <p:cNvSpPr>
            <a:spLocks noGrp="1" noRot="1" noChangeAspect="1" noChangeArrowheads="1" noTextEdit="1"/>
          </p:cNvSpPr>
          <p:nvPr>
            <p:ph type="sldImg"/>
          </p:nvPr>
        </p:nvSpPr>
        <p:spPr>
          <a:xfrm>
            <a:off x="1141413" y="685800"/>
            <a:ext cx="4575175" cy="3430588"/>
          </a:xfrm>
          <a:solidFill>
            <a:srgbClr val="FFFFFF"/>
          </a:solidFill>
          <a:ln/>
        </p:spPr>
      </p:sp>
      <p:sp>
        <p:nvSpPr>
          <p:cNvPr id="97284" name="Rectangle 3"/>
          <p:cNvSpPr>
            <a:spLocks noGrp="1" noChangeArrowheads="1"/>
          </p:cNvSpPr>
          <p:nvPr>
            <p:ph type="body" idx="1"/>
          </p:nvPr>
        </p:nvSpPr>
        <p:spPr>
          <a:xfrm>
            <a:off x="913991" y="4341522"/>
            <a:ext cx="5030018" cy="41160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none" anchor="ctr"/>
          <a:lstStyle/>
          <a:p>
            <a:pPr eaLnBrk="1" hangingPunct="1"/>
            <a:endParaRPr lang="en-US"/>
          </a:p>
        </p:txBody>
      </p:sp>
    </p:spTree>
    <p:extLst>
      <p:ext uri="{BB962C8B-B14F-4D97-AF65-F5344CB8AC3E}">
        <p14:creationId xmlns:p14="http://schemas.microsoft.com/office/powerpoint/2010/main" val="9324745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6064" eaLnBrk="0" hangingPunct="0">
              <a:defRPr sz="3000">
                <a:solidFill>
                  <a:schemeClr val="tx1"/>
                </a:solidFill>
                <a:latin typeface="Palatino Linotype" charset="0"/>
                <a:ea typeface="ＭＳ Ｐゴシック" charset="0"/>
                <a:cs typeface="ＭＳ Ｐゴシック" charset="0"/>
              </a:defRPr>
            </a:lvl1pPr>
            <a:lvl2pPr marL="685817" indent="-263776" defTabSz="866064" eaLnBrk="0" hangingPunct="0">
              <a:defRPr sz="3000">
                <a:solidFill>
                  <a:schemeClr val="tx1"/>
                </a:solidFill>
                <a:latin typeface="Palatino Linotype" charset="0"/>
                <a:ea typeface="ＭＳ Ｐゴシック" charset="0"/>
              </a:defRPr>
            </a:lvl2pPr>
            <a:lvl3pPr marL="1055103" indent="-211021" defTabSz="866064" eaLnBrk="0" hangingPunct="0">
              <a:defRPr sz="3000">
                <a:solidFill>
                  <a:schemeClr val="tx1"/>
                </a:solidFill>
                <a:latin typeface="Palatino Linotype" charset="0"/>
                <a:ea typeface="ＭＳ Ｐゴシック" charset="0"/>
              </a:defRPr>
            </a:lvl3pPr>
            <a:lvl4pPr marL="1477145" indent="-211021" defTabSz="866064" eaLnBrk="0" hangingPunct="0">
              <a:defRPr sz="3000">
                <a:solidFill>
                  <a:schemeClr val="tx1"/>
                </a:solidFill>
                <a:latin typeface="Palatino Linotype" charset="0"/>
                <a:ea typeface="ＭＳ Ｐゴシック" charset="0"/>
              </a:defRPr>
            </a:lvl4pPr>
            <a:lvl5pPr marL="1899186" indent="-211021" defTabSz="866064" eaLnBrk="0" hangingPunct="0">
              <a:defRPr sz="3000">
                <a:solidFill>
                  <a:schemeClr val="tx1"/>
                </a:solidFill>
                <a:latin typeface="Palatino Linotype" charset="0"/>
                <a:ea typeface="ＭＳ Ｐゴシック" charset="0"/>
              </a:defRPr>
            </a:lvl5pPr>
            <a:lvl6pPr marL="2321227" indent="-211021" defTabSz="866064" eaLnBrk="0" fontAlgn="base" hangingPunct="0">
              <a:spcBef>
                <a:spcPct val="0"/>
              </a:spcBef>
              <a:spcAft>
                <a:spcPct val="0"/>
              </a:spcAft>
              <a:defRPr sz="3000">
                <a:solidFill>
                  <a:schemeClr val="tx1"/>
                </a:solidFill>
                <a:latin typeface="Palatino Linotype" charset="0"/>
                <a:ea typeface="ＭＳ Ｐゴシック" charset="0"/>
              </a:defRPr>
            </a:lvl6pPr>
            <a:lvl7pPr marL="2743269" indent="-211021" defTabSz="866064" eaLnBrk="0" fontAlgn="base" hangingPunct="0">
              <a:spcBef>
                <a:spcPct val="0"/>
              </a:spcBef>
              <a:spcAft>
                <a:spcPct val="0"/>
              </a:spcAft>
              <a:defRPr sz="3000">
                <a:solidFill>
                  <a:schemeClr val="tx1"/>
                </a:solidFill>
                <a:latin typeface="Palatino Linotype" charset="0"/>
                <a:ea typeface="ＭＳ Ｐゴシック" charset="0"/>
              </a:defRPr>
            </a:lvl7pPr>
            <a:lvl8pPr marL="3165310" indent="-211021" defTabSz="866064" eaLnBrk="0" fontAlgn="base" hangingPunct="0">
              <a:spcBef>
                <a:spcPct val="0"/>
              </a:spcBef>
              <a:spcAft>
                <a:spcPct val="0"/>
              </a:spcAft>
              <a:defRPr sz="3000">
                <a:solidFill>
                  <a:schemeClr val="tx1"/>
                </a:solidFill>
                <a:latin typeface="Palatino Linotype" charset="0"/>
                <a:ea typeface="ＭＳ Ｐゴシック" charset="0"/>
              </a:defRPr>
            </a:lvl8pPr>
            <a:lvl9pPr marL="3587351" indent="-211021" defTabSz="866064" eaLnBrk="0" fontAlgn="base" hangingPunct="0">
              <a:spcBef>
                <a:spcPct val="0"/>
              </a:spcBef>
              <a:spcAft>
                <a:spcPct val="0"/>
              </a:spcAft>
              <a:defRPr sz="3000">
                <a:solidFill>
                  <a:schemeClr val="tx1"/>
                </a:solidFill>
                <a:latin typeface="Palatino Linotype" charset="0"/>
                <a:ea typeface="ＭＳ Ｐゴシック" charset="0"/>
              </a:defRPr>
            </a:lvl9pPr>
          </a:lstStyle>
          <a:p>
            <a:pPr eaLnBrk="1" hangingPunct="1"/>
            <a:fld id="{E4F7F884-5F31-F140-85F1-B9F4F80AAB0B}" type="slidenum">
              <a:rPr lang="tr-TR" sz="1100">
                <a:latin typeface="Arial" charset="0"/>
              </a:rPr>
              <a:pPr eaLnBrk="1" hangingPunct="1"/>
              <a:t>52</a:t>
            </a:fld>
            <a:endParaRPr lang="tr-TR" sz="1100">
              <a:latin typeface="Arial" charset="0"/>
            </a:endParaRPr>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LET Us say we want to learn the class, C, of a "family car." We have a set of examples of cars, and we have a group of people that we survey to whom we show these cars. The people look at the cars we show them and label them; the cars that they believe are family cars are positive examples and the other cars are negative examples. Class learning is finding a description that is shared by all positive examples and none of the negative examples. Doing this, we can make a prediction: Given a car that we have not seen before, by checking with the description learned, we will be able to say whether it is a family car or not. Or we can do knowledge extraction: This study may be sponsored by a car company, and the aim may be to understand what people expect from a family car. After some discussions with experts in the field, let us say that we reach the conclusion that among all features a car may have, the features that separate a family car from other cars are the price and engine power. These two attributes are the inputs to the class recognizer. Note that when we decide on this particular input representation, we are ignoring various other attributes as irrelevant. Though one may think of other attributes such as seating capacity and color that might be important for distinguishing among car types, we will consider only price and engine power to keep this example simple.</a:t>
            </a:r>
          </a:p>
        </p:txBody>
      </p:sp>
    </p:spTree>
    <p:extLst>
      <p:ext uri="{BB962C8B-B14F-4D97-AF65-F5344CB8AC3E}">
        <p14:creationId xmlns:p14="http://schemas.microsoft.com/office/powerpoint/2010/main" val="19117241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6064" eaLnBrk="0" hangingPunct="0">
              <a:defRPr sz="3000">
                <a:solidFill>
                  <a:schemeClr val="tx1"/>
                </a:solidFill>
                <a:latin typeface="Palatino Linotype" charset="0"/>
                <a:ea typeface="ＭＳ Ｐゴシック" charset="0"/>
                <a:cs typeface="ＭＳ Ｐゴシック" charset="0"/>
              </a:defRPr>
            </a:lvl1pPr>
            <a:lvl2pPr marL="685817" indent="-263776" defTabSz="866064" eaLnBrk="0" hangingPunct="0">
              <a:defRPr sz="3000">
                <a:solidFill>
                  <a:schemeClr val="tx1"/>
                </a:solidFill>
                <a:latin typeface="Palatino Linotype" charset="0"/>
                <a:ea typeface="ＭＳ Ｐゴシック" charset="0"/>
              </a:defRPr>
            </a:lvl2pPr>
            <a:lvl3pPr marL="1055103" indent="-211021" defTabSz="866064" eaLnBrk="0" hangingPunct="0">
              <a:defRPr sz="3000">
                <a:solidFill>
                  <a:schemeClr val="tx1"/>
                </a:solidFill>
                <a:latin typeface="Palatino Linotype" charset="0"/>
                <a:ea typeface="ＭＳ Ｐゴシック" charset="0"/>
              </a:defRPr>
            </a:lvl3pPr>
            <a:lvl4pPr marL="1477145" indent="-211021" defTabSz="866064" eaLnBrk="0" hangingPunct="0">
              <a:defRPr sz="3000">
                <a:solidFill>
                  <a:schemeClr val="tx1"/>
                </a:solidFill>
                <a:latin typeface="Palatino Linotype" charset="0"/>
                <a:ea typeface="ＭＳ Ｐゴシック" charset="0"/>
              </a:defRPr>
            </a:lvl4pPr>
            <a:lvl5pPr marL="1899186" indent="-211021" defTabSz="866064" eaLnBrk="0" hangingPunct="0">
              <a:defRPr sz="3000">
                <a:solidFill>
                  <a:schemeClr val="tx1"/>
                </a:solidFill>
                <a:latin typeface="Palatino Linotype" charset="0"/>
                <a:ea typeface="ＭＳ Ｐゴシック" charset="0"/>
              </a:defRPr>
            </a:lvl5pPr>
            <a:lvl6pPr marL="2321227" indent="-211021" defTabSz="866064" eaLnBrk="0" fontAlgn="base" hangingPunct="0">
              <a:spcBef>
                <a:spcPct val="0"/>
              </a:spcBef>
              <a:spcAft>
                <a:spcPct val="0"/>
              </a:spcAft>
              <a:defRPr sz="3000">
                <a:solidFill>
                  <a:schemeClr val="tx1"/>
                </a:solidFill>
                <a:latin typeface="Palatino Linotype" charset="0"/>
                <a:ea typeface="ＭＳ Ｐゴシック" charset="0"/>
              </a:defRPr>
            </a:lvl6pPr>
            <a:lvl7pPr marL="2743269" indent="-211021" defTabSz="866064" eaLnBrk="0" fontAlgn="base" hangingPunct="0">
              <a:spcBef>
                <a:spcPct val="0"/>
              </a:spcBef>
              <a:spcAft>
                <a:spcPct val="0"/>
              </a:spcAft>
              <a:defRPr sz="3000">
                <a:solidFill>
                  <a:schemeClr val="tx1"/>
                </a:solidFill>
                <a:latin typeface="Palatino Linotype" charset="0"/>
                <a:ea typeface="ＭＳ Ｐゴシック" charset="0"/>
              </a:defRPr>
            </a:lvl7pPr>
            <a:lvl8pPr marL="3165310" indent="-211021" defTabSz="866064" eaLnBrk="0" fontAlgn="base" hangingPunct="0">
              <a:spcBef>
                <a:spcPct val="0"/>
              </a:spcBef>
              <a:spcAft>
                <a:spcPct val="0"/>
              </a:spcAft>
              <a:defRPr sz="3000">
                <a:solidFill>
                  <a:schemeClr val="tx1"/>
                </a:solidFill>
                <a:latin typeface="Palatino Linotype" charset="0"/>
                <a:ea typeface="ＭＳ Ｐゴシック" charset="0"/>
              </a:defRPr>
            </a:lvl8pPr>
            <a:lvl9pPr marL="3587351" indent="-211021" defTabSz="866064" eaLnBrk="0" fontAlgn="base" hangingPunct="0">
              <a:spcBef>
                <a:spcPct val="0"/>
              </a:spcBef>
              <a:spcAft>
                <a:spcPct val="0"/>
              </a:spcAft>
              <a:defRPr sz="3000">
                <a:solidFill>
                  <a:schemeClr val="tx1"/>
                </a:solidFill>
                <a:latin typeface="Palatino Linotype" charset="0"/>
                <a:ea typeface="ＭＳ Ｐゴシック" charset="0"/>
              </a:defRPr>
            </a:lvl9pPr>
          </a:lstStyle>
          <a:p>
            <a:pPr eaLnBrk="1" hangingPunct="1"/>
            <a:fld id="{97C03070-C523-E040-A4B6-13003510EECA}" type="slidenum">
              <a:rPr lang="tr-TR" sz="1100">
                <a:latin typeface="Arial" charset="0"/>
              </a:rPr>
              <a:pPr eaLnBrk="1" hangingPunct="1"/>
              <a:t>53</a:t>
            </a:fld>
            <a:endParaRPr lang="tr-TR" sz="1100">
              <a:latin typeface="Arial" charset="0"/>
            </a:endParaRPr>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18448958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6064" eaLnBrk="0" hangingPunct="0">
              <a:defRPr sz="3000">
                <a:solidFill>
                  <a:schemeClr val="tx1"/>
                </a:solidFill>
                <a:latin typeface="Palatino Linotype" charset="0"/>
                <a:ea typeface="ＭＳ Ｐゴシック" charset="0"/>
                <a:cs typeface="ＭＳ Ｐゴシック" charset="0"/>
              </a:defRPr>
            </a:lvl1pPr>
            <a:lvl2pPr marL="685817" indent="-263776" defTabSz="866064" eaLnBrk="0" hangingPunct="0">
              <a:defRPr sz="3000">
                <a:solidFill>
                  <a:schemeClr val="tx1"/>
                </a:solidFill>
                <a:latin typeface="Palatino Linotype" charset="0"/>
                <a:ea typeface="ＭＳ Ｐゴシック" charset="0"/>
              </a:defRPr>
            </a:lvl2pPr>
            <a:lvl3pPr marL="1055103" indent="-211021" defTabSz="866064" eaLnBrk="0" hangingPunct="0">
              <a:defRPr sz="3000">
                <a:solidFill>
                  <a:schemeClr val="tx1"/>
                </a:solidFill>
                <a:latin typeface="Palatino Linotype" charset="0"/>
                <a:ea typeface="ＭＳ Ｐゴシック" charset="0"/>
              </a:defRPr>
            </a:lvl3pPr>
            <a:lvl4pPr marL="1477145" indent="-211021" defTabSz="866064" eaLnBrk="0" hangingPunct="0">
              <a:defRPr sz="3000">
                <a:solidFill>
                  <a:schemeClr val="tx1"/>
                </a:solidFill>
                <a:latin typeface="Palatino Linotype" charset="0"/>
                <a:ea typeface="ＭＳ Ｐゴシック" charset="0"/>
              </a:defRPr>
            </a:lvl4pPr>
            <a:lvl5pPr marL="1899186" indent="-211021" defTabSz="866064" eaLnBrk="0" hangingPunct="0">
              <a:defRPr sz="3000">
                <a:solidFill>
                  <a:schemeClr val="tx1"/>
                </a:solidFill>
                <a:latin typeface="Palatino Linotype" charset="0"/>
                <a:ea typeface="ＭＳ Ｐゴシック" charset="0"/>
              </a:defRPr>
            </a:lvl5pPr>
            <a:lvl6pPr marL="2321227" indent="-211021" defTabSz="866064" eaLnBrk="0" fontAlgn="base" hangingPunct="0">
              <a:spcBef>
                <a:spcPct val="0"/>
              </a:spcBef>
              <a:spcAft>
                <a:spcPct val="0"/>
              </a:spcAft>
              <a:defRPr sz="3000">
                <a:solidFill>
                  <a:schemeClr val="tx1"/>
                </a:solidFill>
                <a:latin typeface="Palatino Linotype" charset="0"/>
                <a:ea typeface="ＭＳ Ｐゴシック" charset="0"/>
              </a:defRPr>
            </a:lvl6pPr>
            <a:lvl7pPr marL="2743269" indent="-211021" defTabSz="866064" eaLnBrk="0" fontAlgn="base" hangingPunct="0">
              <a:spcBef>
                <a:spcPct val="0"/>
              </a:spcBef>
              <a:spcAft>
                <a:spcPct val="0"/>
              </a:spcAft>
              <a:defRPr sz="3000">
                <a:solidFill>
                  <a:schemeClr val="tx1"/>
                </a:solidFill>
                <a:latin typeface="Palatino Linotype" charset="0"/>
                <a:ea typeface="ＭＳ Ｐゴシック" charset="0"/>
              </a:defRPr>
            </a:lvl7pPr>
            <a:lvl8pPr marL="3165310" indent="-211021" defTabSz="866064" eaLnBrk="0" fontAlgn="base" hangingPunct="0">
              <a:spcBef>
                <a:spcPct val="0"/>
              </a:spcBef>
              <a:spcAft>
                <a:spcPct val="0"/>
              </a:spcAft>
              <a:defRPr sz="3000">
                <a:solidFill>
                  <a:schemeClr val="tx1"/>
                </a:solidFill>
                <a:latin typeface="Palatino Linotype" charset="0"/>
                <a:ea typeface="ＭＳ Ｐゴシック" charset="0"/>
              </a:defRPr>
            </a:lvl8pPr>
            <a:lvl9pPr marL="3587351" indent="-211021" defTabSz="866064" eaLnBrk="0" fontAlgn="base" hangingPunct="0">
              <a:spcBef>
                <a:spcPct val="0"/>
              </a:spcBef>
              <a:spcAft>
                <a:spcPct val="0"/>
              </a:spcAft>
              <a:defRPr sz="3000">
                <a:solidFill>
                  <a:schemeClr val="tx1"/>
                </a:solidFill>
                <a:latin typeface="Palatino Linotype" charset="0"/>
                <a:ea typeface="ＭＳ Ｐゴシック" charset="0"/>
              </a:defRPr>
            </a:lvl9pPr>
          </a:lstStyle>
          <a:p>
            <a:pPr eaLnBrk="1" hangingPunct="1"/>
            <a:fld id="{AF7AE8ED-19DF-0A4E-B516-AE2C7CF32D08}" type="slidenum">
              <a:rPr lang="tr-TR" sz="1100">
                <a:latin typeface="Arial" charset="0"/>
              </a:rPr>
              <a:pPr eaLnBrk="1" hangingPunct="1"/>
              <a:t>54</a:t>
            </a:fld>
            <a:endParaRPr lang="tr-TR" sz="1100">
              <a:latin typeface="Arial" charset="0"/>
            </a:endParaRPr>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20659425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6064" eaLnBrk="0" hangingPunct="0">
              <a:defRPr sz="3000">
                <a:solidFill>
                  <a:schemeClr val="tx1"/>
                </a:solidFill>
                <a:latin typeface="Palatino Linotype" charset="0"/>
                <a:ea typeface="ＭＳ Ｐゴシック" charset="0"/>
                <a:cs typeface="ＭＳ Ｐゴシック" charset="0"/>
              </a:defRPr>
            </a:lvl1pPr>
            <a:lvl2pPr marL="685817" indent="-263776" defTabSz="866064" eaLnBrk="0" hangingPunct="0">
              <a:defRPr sz="3000">
                <a:solidFill>
                  <a:schemeClr val="tx1"/>
                </a:solidFill>
                <a:latin typeface="Palatino Linotype" charset="0"/>
                <a:ea typeface="ＭＳ Ｐゴシック" charset="0"/>
              </a:defRPr>
            </a:lvl2pPr>
            <a:lvl3pPr marL="1055103" indent="-211021" defTabSz="866064" eaLnBrk="0" hangingPunct="0">
              <a:defRPr sz="3000">
                <a:solidFill>
                  <a:schemeClr val="tx1"/>
                </a:solidFill>
                <a:latin typeface="Palatino Linotype" charset="0"/>
                <a:ea typeface="ＭＳ Ｐゴシック" charset="0"/>
              </a:defRPr>
            </a:lvl3pPr>
            <a:lvl4pPr marL="1477145" indent="-211021" defTabSz="866064" eaLnBrk="0" hangingPunct="0">
              <a:defRPr sz="3000">
                <a:solidFill>
                  <a:schemeClr val="tx1"/>
                </a:solidFill>
                <a:latin typeface="Palatino Linotype" charset="0"/>
                <a:ea typeface="ＭＳ Ｐゴシック" charset="0"/>
              </a:defRPr>
            </a:lvl4pPr>
            <a:lvl5pPr marL="1899186" indent="-211021" defTabSz="866064" eaLnBrk="0" hangingPunct="0">
              <a:defRPr sz="3000">
                <a:solidFill>
                  <a:schemeClr val="tx1"/>
                </a:solidFill>
                <a:latin typeface="Palatino Linotype" charset="0"/>
                <a:ea typeface="ＭＳ Ｐゴシック" charset="0"/>
              </a:defRPr>
            </a:lvl5pPr>
            <a:lvl6pPr marL="2321227" indent="-211021" defTabSz="866064" eaLnBrk="0" fontAlgn="base" hangingPunct="0">
              <a:spcBef>
                <a:spcPct val="0"/>
              </a:spcBef>
              <a:spcAft>
                <a:spcPct val="0"/>
              </a:spcAft>
              <a:defRPr sz="3000">
                <a:solidFill>
                  <a:schemeClr val="tx1"/>
                </a:solidFill>
                <a:latin typeface="Palatino Linotype" charset="0"/>
                <a:ea typeface="ＭＳ Ｐゴシック" charset="0"/>
              </a:defRPr>
            </a:lvl6pPr>
            <a:lvl7pPr marL="2743269" indent="-211021" defTabSz="866064" eaLnBrk="0" fontAlgn="base" hangingPunct="0">
              <a:spcBef>
                <a:spcPct val="0"/>
              </a:spcBef>
              <a:spcAft>
                <a:spcPct val="0"/>
              </a:spcAft>
              <a:defRPr sz="3000">
                <a:solidFill>
                  <a:schemeClr val="tx1"/>
                </a:solidFill>
                <a:latin typeface="Palatino Linotype" charset="0"/>
                <a:ea typeface="ＭＳ Ｐゴシック" charset="0"/>
              </a:defRPr>
            </a:lvl7pPr>
            <a:lvl8pPr marL="3165310" indent="-211021" defTabSz="866064" eaLnBrk="0" fontAlgn="base" hangingPunct="0">
              <a:spcBef>
                <a:spcPct val="0"/>
              </a:spcBef>
              <a:spcAft>
                <a:spcPct val="0"/>
              </a:spcAft>
              <a:defRPr sz="3000">
                <a:solidFill>
                  <a:schemeClr val="tx1"/>
                </a:solidFill>
                <a:latin typeface="Palatino Linotype" charset="0"/>
                <a:ea typeface="ＭＳ Ｐゴシック" charset="0"/>
              </a:defRPr>
            </a:lvl8pPr>
            <a:lvl9pPr marL="3587351" indent="-211021" defTabSz="866064" eaLnBrk="0" fontAlgn="base" hangingPunct="0">
              <a:spcBef>
                <a:spcPct val="0"/>
              </a:spcBef>
              <a:spcAft>
                <a:spcPct val="0"/>
              </a:spcAft>
              <a:defRPr sz="3000">
                <a:solidFill>
                  <a:schemeClr val="tx1"/>
                </a:solidFill>
                <a:latin typeface="Palatino Linotype" charset="0"/>
                <a:ea typeface="ＭＳ Ｐゴシック" charset="0"/>
              </a:defRPr>
            </a:lvl9pPr>
          </a:lstStyle>
          <a:p>
            <a:pPr eaLnBrk="1" hangingPunct="1"/>
            <a:fld id="{028633AE-2775-3949-AFA7-2E3D00B95CE3}" type="slidenum">
              <a:rPr lang="tr-TR" sz="1100">
                <a:latin typeface="Arial" charset="0"/>
              </a:rPr>
              <a:pPr eaLnBrk="1" hangingPunct="1"/>
              <a:t>55</a:t>
            </a:fld>
            <a:endParaRPr lang="tr-TR" sz="1100">
              <a:latin typeface="Arial" charset="0"/>
            </a:endParaRPr>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dirty="0"/>
          </a:p>
        </p:txBody>
      </p:sp>
    </p:spTree>
    <p:extLst>
      <p:ext uri="{BB962C8B-B14F-4D97-AF65-F5344CB8AC3E}">
        <p14:creationId xmlns:p14="http://schemas.microsoft.com/office/powerpoint/2010/main" val="1781219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6064" eaLnBrk="0" hangingPunct="0">
              <a:defRPr sz="3000">
                <a:solidFill>
                  <a:schemeClr val="tx1"/>
                </a:solidFill>
                <a:latin typeface="Palatino Linotype" charset="0"/>
                <a:ea typeface="ＭＳ Ｐゴシック" charset="0"/>
                <a:cs typeface="ＭＳ Ｐゴシック" charset="0"/>
              </a:defRPr>
            </a:lvl1pPr>
            <a:lvl2pPr marL="685817" indent="-263776" defTabSz="866064" eaLnBrk="0" hangingPunct="0">
              <a:defRPr sz="3000">
                <a:solidFill>
                  <a:schemeClr val="tx1"/>
                </a:solidFill>
                <a:latin typeface="Palatino Linotype" charset="0"/>
                <a:ea typeface="ＭＳ Ｐゴシック" charset="0"/>
              </a:defRPr>
            </a:lvl2pPr>
            <a:lvl3pPr marL="1055103" indent="-211021" defTabSz="866064" eaLnBrk="0" hangingPunct="0">
              <a:defRPr sz="3000">
                <a:solidFill>
                  <a:schemeClr val="tx1"/>
                </a:solidFill>
                <a:latin typeface="Palatino Linotype" charset="0"/>
                <a:ea typeface="ＭＳ Ｐゴシック" charset="0"/>
              </a:defRPr>
            </a:lvl3pPr>
            <a:lvl4pPr marL="1477145" indent="-211021" defTabSz="866064" eaLnBrk="0" hangingPunct="0">
              <a:defRPr sz="3000">
                <a:solidFill>
                  <a:schemeClr val="tx1"/>
                </a:solidFill>
                <a:latin typeface="Palatino Linotype" charset="0"/>
                <a:ea typeface="ＭＳ Ｐゴシック" charset="0"/>
              </a:defRPr>
            </a:lvl4pPr>
            <a:lvl5pPr marL="1899186" indent="-211021" defTabSz="866064" eaLnBrk="0" hangingPunct="0">
              <a:defRPr sz="3000">
                <a:solidFill>
                  <a:schemeClr val="tx1"/>
                </a:solidFill>
                <a:latin typeface="Palatino Linotype" charset="0"/>
                <a:ea typeface="ＭＳ Ｐゴシック" charset="0"/>
              </a:defRPr>
            </a:lvl5pPr>
            <a:lvl6pPr marL="2321227" indent="-211021" defTabSz="866064" eaLnBrk="0" fontAlgn="base" hangingPunct="0">
              <a:spcBef>
                <a:spcPct val="0"/>
              </a:spcBef>
              <a:spcAft>
                <a:spcPct val="0"/>
              </a:spcAft>
              <a:defRPr sz="3000">
                <a:solidFill>
                  <a:schemeClr val="tx1"/>
                </a:solidFill>
                <a:latin typeface="Palatino Linotype" charset="0"/>
                <a:ea typeface="ＭＳ Ｐゴシック" charset="0"/>
              </a:defRPr>
            </a:lvl6pPr>
            <a:lvl7pPr marL="2743269" indent="-211021" defTabSz="866064" eaLnBrk="0" fontAlgn="base" hangingPunct="0">
              <a:spcBef>
                <a:spcPct val="0"/>
              </a:spcBef>
              <a:spcAft>
                <a:spcPct val="0"/>
              </a:spcAft>
              <a:defRPr sz="3000">
                <a:solidFill>
                  <a:schemeClr val="tx1"/>
                </a:solidFill>
                <a:latin typeface="Palatino Linotype" charset="0"/>
                <a:ea typeface="ＭＳ Ｐゴシック" charset="0"/>
              </a:defRPr>
            </a:lvl7pPr>
            <a:lvl8pPr marL="3165310" indent="-211021" defTabSz="866064" eaLnBrk="0" fontAlgn="base" hangingPunct="0">
              <a:spcBef>
                <a:spcPct val="0"/>
              </a:spcBef>
              <a:spcAft>
                <a:spcPct val="0"/>
              </a:spcAft>
              <a:defRPr sz="3000">
                <a:solidFill>
                  <a:schemeClr val="tx1"/>
                </a:solidFill>
                <a:latin typeface="Palatino Linotype" charset="0"/>
                <a:ea typeface="ＭＳ Ｐゴシック" charset="0"/>
              </a:defRPr>
            </a:lvl8pPr>
            <a:lvl9pPr marL="3587351" indent="-211021" defTabSz="866064" eaLnBrk="0" fontAlgn="base" hangingPunct="0">
              <a:spcBef>
                <a:spcPct val="0"/>
              </a:spcBef>
              <a:spcAft>
                <a:spcPct val="0"/>
              </a:spcAft>
              <a:defRPr sz="3000">
                <a:solidFill>
                  <a:schemeClr val="tx1"/>
                </a:solidFill>
                <a:latin typeface="Palatino Linotype" charset="0"/>
                <a:ea typeface="ＭＳ Ｐゴシック" charset="0"/>
              </a:defRPr>
            </a:lvl9pPr>
          </a:lstStyle>
          <a:p>
            <a:pPr eaLnBrk="1" hangingPunct="1"/>
            <a:fld id="{CF32FE0A-ECD1-794D-9224-BC5FE9219F43}" type="slidenum">
              <a:rPr lang="tr-TR" sz="1100">
                <a:latin typeface="Arial" charset="0"/>
              </a:rPr>
              <a:pPr eaLnBrk="1" hangingPunct="1"/>
              <a:t>15</a:t>
            </a:fld>
            <a:endParaRPr lang="tr-TR" sz="1100">
              <a:latin typeface="Arial" charset="0"/>
            </a:endParaRPr>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dirty="0"/>
              <a:t>Data warehouse: mostly a long term </a:t>
            </a:r>
            <a:r>
              <a:rPr lang="en-GB" dirty="0" err="1"/>
              <a:t>db</a:t>
            </a:r>
            <a:r>
              <a:rPr lang="en-GB" dirty="0"/>
              <a:t> </a:t>
            </a:r>
            <a:r>
              <a:rPr lang="en-GB" dirty="0" err="1"/>
              <a:t>feeded</a:t>
            </a:r>
            <a:r>
              <a:rPr lang="en-GB" dirty="0"/>
              <a:t> by different </a:t>
            </a:r>
            <a:r>
              <a:rPr lang="en-GB" dirty="0" smtClean="0"/>
              <a:t>sources </a:t>
            </a:r>
            <a:r>
              <a:rPr lang="en-GB" dirty="0"/>
              <a:t>with different data models (integration)</a:t>
            </a:r>
          </a:p>
          <a:p>
            <a:pPr eaLnBrk="1" hangingPunct="1"/>
            <a:r>
              <a:rPr lang="en-GB" dirty="0"/>
              <a:t>Super </a:t>
            </a:r>
            <a:r>
              <a:rPr lang="en-GB" dirty="0" err="1"/>
              <a:t>markt</a:t>
            </a:r>
            <a:r>
              <a:rPr lang="en-GB" dirty="0"/>
              <a:t> 100 of stores selling thousands of goods to millions of customers </a:t>
            </a:r>
            <a:r>
              <a:rPr lang="en-GB" dirty="0">
                <a:sym typeface="Wingdings" charset="0"/>
              </a:rPr>
              <a:t> gigabytes of records per day. Valuable only if analysed, model and prediction</a:t>
            </a:r>
          </a:p>
          <a:p>
            <a:pPr eaLnBrk="1" hangingPunct="1"/>
            <a:r>
              <a:rPr lang="en-GB" dirty="0">
                <a:sym typeface="Wingdings" charset="0"/>
              </a:rPr>
              <a:t>Chips and beer, in </a:t>
            </a:r>
            <a:r>
              <a:rPr lang="en-GB" dirty="0" smtClean="0">
                <a:sym typeface="Wingdings" charset="0"/>
              </a:rPr>
              <a:t>summer; </a:t>
            </a:r>
            <a:r>
              <a:rPr lang="en-GB" dirty="0">
                <a:sym typeface="Wingdings" charset="0"/>
              </a:rPr>
              <a:t>ice cream and spices for </a:t>
            </a:r>
            <a:r>
              <a:rPr lang="en-GB" dirty="0" err="1">
                <a:sym typeface="Wingdings" charset="0"/>
              </a:rPr>
              <a:t>Glühwein</a:t>
            </a:r>
            <a:r>
              <a:rPr lang="en-GB" dirty="0">
                <a:sym typeface="Wingdings" charset="0"/>
              </a:rPr>
              <a:t> in </a:t>
            </a:r>
            <a:r>
              <a:rPr lang="en-GB" dirty="0" smtClean="0">
                <a:sym typeface="Wingdings" charset="0"/>
              </a:rPr>
              <a:t>winter</a:t>
            </a:r>
          </a:p>
          <a:p>
            <a:pPr eaLnBrk="1" hangingPunct="1"/>
            <a:endParaRPr lang="en-GB" dirty="0" smtClean="0">
              <a:sym typeface="Wingdings" charset="0"/>
            </a:endParaRPr>
          </a:p>
          <a:p>
            <a:pPr eaLnBrk="1" hangingPunct="1"/>
            <a:r>
              <a:rPr lang="en-GB" dirty="0" smtClean="0">
                <a:sym typeface="Wingdings" charset="0"/>
              </a:rPr>
              <a:t>By the way:</a:t>
            </a:r>
            <a:r>
              <a:rPr lang="en-GB" baseline="0" dirty="0" smtClean="0">
                <a:sym typeface="Wingdings" charset="0"/>
              </a:rPr>
              <a:t> Why do we aim only at approximations? Why not describe </a:t>
            </a:r>
            <a:r>
              <a:rPr lang="en-GB" baseline="0" dirty="0" smtClean="0">
                <a:sym typeface="Wingdings" charset="0"/>
              </a:rPr>
              <a:t>exactly with </a:t>
            </a:r>
            <a:r>
              <a:rPr lang="en-GB" baseline="0" dirty="0" smtClean="0">
                <a:sym typeface="Wingdings" charset="0"/>
              </a:rPr>
              <a:t>that model? </a:t>
            </a:r>
          </a:p>
          <a:p>
            <a:pPr eaLnBrk="1" hangingPunct="1"/>
            <a:r>
              <a:rPr lang="en-GB" baseline="0" dirty="0" smtClean="0">
                <a:sym typeface="Wingdings" charset="0"/>
              </a:rPr>
              <a:t>Answer: we want a general model that could be used also for other </a:t>
            </a:r>
            <a:r>
              <a:rPr lang="en-GB" baseline="0" dirty="0" smtClean="0">
                <a:sym typeface="Wingdings" charset="0"/>
              </a:rPr>
              <a:t>data (we do not want to model noise ); </a:t>
            </a:r>
            <a:r>
              <a:rPr lang="en-GB" baseline="0" dirty="0" smtClean="0">
                <a:sym typeface="Wingdings" charset="0"/>
              </a:rPr>
              <a:t>and: we want it to be good also regarding time and space resources</a:t>
            </a:r>
            <a:endParaRPr lang="en-GB" dirty="0"/>
          </a:p>
        </p:txBody>
      </p:sp>
    </p:spTree>
    <p:extLst>
      <p:ext uri="{BB962C8B-B14F-4D97-AF65-F5344CB8AC3E}">
        <p14:creationId xmlns:p14="http://schemas.microsoft.com/office/powerpoint/2010/main" val="1342386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6064" eaLnBrk="0" hangingPunct="0">
              <a:defRPr sz="3000">
                <a:solidFill>
                  <a:schemeClr val="tx1"/>
                </a:solidFill>
                <a:latin typeface="Palatino Linotype" charset="0"/>
                <a:ea typeface="ＭＳ Ｐゴシック" charset="0"/>
                <a:cs typeface="ＭＳ Ｐゴシック" charset="0"/>
              </a:defRPr>
            </a:lvl1pPr>
            <a:lvl2pPr marL="685817" indent="-263776" defTabSz="866064" eaLnBrk="0" hangingPunct="0">
              <a:defRPr sz="3000">
                <a:solidFill>
                  <a:schemeClr val="tx1"/>
                </a:solidFill>
                <a:latin typeface="Palatino Linotype" charset="0"/>
                <a:ea typeface="ＭＳ Ｐゴシック" charset="0"/>
              </a:defRPr>
            </a:lvl2pPr>
            <a:lvl3pPr marL="1055103" indent="-211021" defTabSz="866064" eaLnBrk="0" hangingPunct="0">
              <a:defRPr sz="3000">
                <a:solidFill>
                  <a:schemeClr val="tx1"/>
                </a:solidFill>
                <a:latin typeface="Palatino Linotype" charset="0"/>
                <a:ea typeface="ＭＳ Ｐゴシック" charset="0"/>
              </a:defRPr>
            </a:lvl3pPr>
            <a:lvl4pPr marL="1477145" indent="-211021" defTabSz="866064" eaLnBrk="0" hangingPunct="0">
              <a:defRPr sz="3000">
                <a:solidFill>
                  <a:schemeClr val="tx1"/>
                </a:solidFill>
                <a:latin typeface="Palatino Linotype" charset="0"/>
                <a:ea typeface="ＭＳ Ｐゴシック" charset="0"/>
              </a:defRPr>
            </a:lvl4pPr>
            <a:lvl5pPr marL="1899186" indent="-211021" defTabSz="866064" eaLnBrk="0" hangingPunct="0">
              <a:defRPr sz="3000">
                <a:solidFill>
                  <a:schemeClr val="tx1"/>
                </a:solidFill>
                <a:latin typeface="Palatino Linotype" charset="0"/>
                <a:ea typeface="ＭＳ Ｐゴシック" charset="0"/>
              </a:defRPr>
            </a:lvl5pPr>
            <a:lvl6pPr marL="2321227" indent="-211021" defTabSz="866064" eaLnBrk="0" fontAlgn="base" hangingPunct="0">
              <a:spcBef>
                <a:spcPct val="0"/>
              </a:spcBef>
              <a:spcAft>
                <a:spcPct val="0"/>
              </a:spcAft>
              <a:defRPr sz="3000">
                <a:solidFill>
                  <a:schemeClr val="tx1"/>
                </a:solidFill>
                <a:latin typeface="Palatino Linotype" charset="0"/>
                <a:ea typeface="ＭＳ Ｐゴシック" charset="0"/>
              </a:defRPr>
            </a:lvl6pPr>
            <a:lvl7pPr marL="2743269" indent="-211021" defTabSz="866064" eaLnBrk="0" fontAlgn="base" hangingPunct="0">
              <a:spcBef>
                <a:spcPct val="0"/>
              </a:spcBef>
              <a:spcAft>
                <a:spcPct val="0"/>
              </a:spcAft>
              <a:defRPr sz="3000">
                <a:solidFill>
                  <a:schemeClr val="tx1"/>
                </a:solidFill>
                <a:latin typeface="Palatino Linotype" charset="0"/>
                <a:ea typeface="ＭＳ Ｐゴシック" charset="0"/>
              </a:defRPr>
            </a:lvl7pPr>
            <a:lvl8pPr marL="3165310" indent="-211021" defTabSz="866064" eaLnBrk="0" fontAlgn="base" hangingPunct="0">
              <a:spcBef>
                <a:spcPct val="0"/>
              </a:spcBef>
              <a:spcAft>
                <a:spcPct val="0"/>
              </a:spcAft>
              <a:defRPr sz="3000">
                <a:solidFill>
                  <a:schemeClr val="tx1"/>
                </a:solidFill>
                <a:latin typeface="Palatino Linotype" charset="0"/>
                <a:ea typeface="ＭＳ Ｐゴシック" charset="0"/>
              </a:defRPr>
            </a:lvl8pPr>
            <a:lvl9pPr marL="3587351" indent="-211021" defTabSz="866064" eaLnBrk="0" fontAlgn="base" hangingPunct="0">
              <a:spcBef>
                <a:spcPct val="0"/>
              </a:spcBef>
              <a:spcAft>
                <a:spcPct val="0"/>
              </a:spcAft>
              <a:defRPr sz="3000">
                <a:solidFill>
                  <a:schemeClr val="tx1"/>
                </a:solidFill>
                <a:latin typeface="Palatino Linotype" charset="0"/>
                <a:ea typeface="ＭＳ Ｐゴシック" charset="0"/>
              </a:defRPr>
            </a:lvl9pPr>
          </a:lstStyle>
          <a:p>
            <a:pPr eaLnBrk="1" hangingPunct="1"/>
            <a:fld id="{12E1CA7F-A64D-0748-BDE2-ED4442FD3920}" type="slidenum">
              <a:rPr lang="tr-TR" sz="1100">
                <a:latin typeface="Arial" charset="0"/>
              </a:rPr>
              <a:pPr eaLnBrk="1" hangingPunct="1"/>
              <a:t>56</a:t>
            </a:fld>
            <a:endParaRPr lang="tr-TR" sz="1100">
              <a:latin typeface="Arial" charset="0"/>
            </a:endParaRPr>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t>But note that we not necessarily</a:t>
            </a:r>
            <a:r>
              <a:rPr lang="en-US" baseline="0" dirty="0" smtClean="0"/>
              <a:t> have to have always the same features for all classification. (But makes them at least comparable). </a:t>
            </a:r>
            <a:endParaRPr lang="en-US" baseline="0" dirty="0" smtClean="0"/>
          </a:p>
          <a:p>
            <a:pPr eaLnBrk="1" hangingPunct="1"/>
            <a:r>
              <a:rPr lang="en-US" baseline="0" dirty="0" smtClean="0"/>
              <a:t>The definitions make sense for disjoint  classes </a:t>
            </a:r>
            <a:r>
              <a:rPr lang="en-US" baseline="0" dirty="0" err="1" smtClean="0"/>
              <a:t>Ci</a:t>
            </a:r>
            <a:r>
              <a:rPr lang="en-US" baseline="0" dirty="0" smtClean="0"/>
              <a:t> (Actually all </a:t>
            </a:r>
            <a:r>
              <a:rPr lang="en-US" baseline="0" dirty="0" err="1" smtClean="0"/>
              <a:t>Ci</a:t>
            </a:r>
            <a:r>
              <a:rPr lang="en-US" baseline="0" dirty="0" smtClean="0"/>
              <a:t> are </a:t>
            </a:r>
            <a:r>
              <a:rPr lang="en-US" baseline="0" dirty="0" err="1" smtClean="0"/>
              <a:t>assuemd</a:t>
            </a:r>
            <a:r>
              <a:rPr lang="en-US" baseline="0" dirty="0" smtClean="0"/>
              <a:t> to be pairwise disjoint and jointly </a:t>
            </a:r>
            <a:r>
              <a:rPr lang="en-US" baseline="0" dirty="0" err="1" smtClean="0"/>
              <a:t>exhuastive</a:t>
            </a:r>
            <a:r>
              <a:rPr lang="en-US" baseline="0" dirty="0" smtClean="0"/>
              <a:t>)</a:t>
            </a:r>
            <a:endParaRPr lang="en-US" dirty="0"/>
          </a:p>
        </p:txBody>
      </p:sp>
    </p:spTree>
    <p:extLst>
      <p:ext uri="{BB962C8B-B14F-4D97-AF65-F5344CB8AC3E}">
        <p14:creationId xmlns:p14="http://schemas.microsoft.com/office/powerpoint/2010/main" val="14017060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6064" eaLnBrk="0" hangingPunct="0">
              <a:defRPr sz="3000">
                <a:solidFill>
                  <a:schemeClr val="tx1"/>
                </a:solidFill>
                <a:latin typeface="Palatino Linotype" charset="0"/>
                <a:ea typeface="ＭＳ Ｐゴシック" charset="0"/>
                <a:cs typeface="ＭＳ Ｐゴシック" charset="0"/>
              </a:defRPr>
            </a:lvl1pPr>
            <a:lvl2pPr marL="685817" indent="-263776" defTabSz="866064" eaLnBrk="0" hangingPunct="0">
              <a:defRPr sz="3000">
                <a:solidFill>
                  <a:schemeClr val="tx1"/>
                </a:solidFill>
                <a:latin typeface="Palatino Linotype" charset="0"/>
                <a:ea typeface="ＭＳ Ｐゴシック" charset="0"/>
              </a:defRPr>
            </a:lvl2pPr>
            <a:lvl3pPr marL="1055103" indent="-211021" defTabSz="866064" eaLnBrk="0" hangingPunct="0">
              <a:defRPr sz="3000">
                <a:solidFill>
                  <a:schemeClr val="tx1"/>
                </a:solidFill>
                <a:latin typeface="Palatino Linotype" charset="0"/>
                <a:ea typeface="ＭＳ Ｐゴシック" charset="0"/>
              </a:defRPr>
            </a:lvl3pPr>
            <a:lvl4pPr marL="1477145" indent="-211021" defTabSz="866064" eaLnBrk="0" hangingPunct="0">
              <a:defRPr sz="3000">
                <a:solidFill>
                  <a:schemeClr val="tx1"/>
                </a:solidFill>
                <a:latin typeface="Palatino Linotype" charset="0"/>
                <a:ea typeface="ＭＳ Ｐゴシック" charset="0"/>
              </a:defRPr>
            </a:lvl4pPr>
            <a:lvl5pPr marL="1899186" indent="-211021" defTabSz="866064" eaLnBrk="0" hangingPunct="0">
              <a:defRPr sz="3000">
                <a:solidFill>
                  <a:schemeClr val="tx1"/>
                </a:solidFill>
                <a:latin typeface="Palatino Linotype" charset="0"/>
                <a:ea typeface="ＭＳ Ｐゴシック" charset="0"/>
              </a:defRPr>
            </a:lvl5pPr>
            <a:lvl6pPr marL="2321227" indent="-211021" defTabSz="866064" eaLnBrk="0" fontAlgn="base" hangingPunct="0">
              <a:spcBef>
                <a:spcPct val="0"/>
              </a:spcBef>
              <a:spcAft>
                <a:spcPct val="0"/>
              </a:spcAft>
              <a:defRPr sz="3000">
                <a:solidFill>
                  <a:schemeClr val="tx1"/>
                </a:solidFill>
                <a:latin typeface="Palatino Linotype" charset="0"/>
                <a:ea typeface="ＭＳ Ｐゴシック" charset="0"/>
              </a:defRPr>
            </a:lvl6pPr>
            <a:lvl7pPr marL="2743269" indent="-211021" defTabSz="866064" eaLnBrk="0" fontAlgn="base" hangingPunct="0">
              <a:spcBef>
                <a:spcPct val="0"/>
              </a:spcBef>
              <a:spcAft>
                <a:spcPct val="0"/>
              </a:spcAft>
              <a:defRPr sz="3000">
                <a:solidFill>
                  <a:schemeClr val="tx1"/>
                </a:solidFill>
                <a:latin typeface="Palatino Linotype" charset="0"/>
                <a:ea typeface="ＭＳ Ｐゴシック" charset="0"/>
              </a:defRPr>
            </a:lvl7pPr>
            <a:lvl8pPr marL="3165310" indent="-211021" defTabSz="866064" eaLnBrk="0" fontAlgn="base" hangingPunct="0">
              <a:spcBef>
                <a:spcPct val="0"/>
              </a:spcBef>
              <a:spcAft>
                <a:spcPct val="0"/>
              </a:spcAft>
              <a:defRPr sz="3000">
                <a:solidFill>
                  <a:schemeClr val="tx1"/>
                </a:solidFill>
                <a:latin typeface="Palatino Linotype" charset="0"/>
                <a:ea typeface="ＭＳ Ｐゴシック" charset="0"/>
              </a:defRPr>
            </a:lvl8pPr>
            <a:lvl9pPr marL="3587351" indent="-211021" defTabSz="866064" eaLnBrk="0" fontAlgn="base" hangingPunct="0">
              <a:spcBef>
                <a:spcPct val="0"/>
              </a:spcBef>
              <a:spcAft>
                <a:spcPct val="0"/>
              </a:spcAft>
              <a:defRPr sz="3000">
                <a:solidFill>
                  <a:schemeClr val="tx1"/>
                </a:solidFill>
                <a:latin typeface="Palatino Linotype" charset="0"/>
                <a:ea typeface="ＭＳ Ｐゴシック" charset="0"/>
              </a:defRPr>
            </a:lvl9pPr>
          </a:lstStyle>
          <a:p>
            <a:pPr eaLnBrk="1" hangingPunct="1"/>
            <a:fld id="{95379D44-FD52-884C-8FED-38021950CA69}" type="slidenum">
              <a:rPr lang="tr-TR" sz="1100">
                <a:latin typeface="Arial" charset="0"/>
              </a:rPr>
              <a:pPr eaLnBrk="1" hangingPunct="1"/>
              <a:t>57</a:t>
            </a:fld>
            <a:endParaRPr lang="tr-TR" sz="1100">
              <a:latin typeface="Arial" charset="0"/>
            </a:endParaRPr>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t>Why square?:</a:t>
            </a:r>
            <a:r>
              <a:rPr lang="en-US" baseline="0" dirty="0" smtClean="0"/>
              <a:t> Bigger differences are weighted more than smaller differences. </a:t>
            </a:r>
          </a:p>
          <a:p>
            <a:pPr eaLnBrk="1" hangingPunct="1"/>
            <a:r>
              <a:rPr lang="en-US" baseline="0" dirty="0" smtClean="0"/>
              <a:t>Local </a:t>
            </a:r>
            <a:r>
              <a:rPr lang="en-US" baseline="0" dirty="0" err="1" smtClean="0"/>
              <a:t>extremum</a:t>
            </a:r>
            <a:r>
              <a:rPr lang="en-US" baseline="0" dirty="0" smtClean="0"/>
              <a:t> test: set partial derivative </a:t>
            </a:r>
            <a:r>
              <a:rPr lang="en-US" baseline="0" dirty="0" err="1" smtClean="0"/>
              <a:t>w.r.t</a:t>
            </a:r>
            <a:r>
              <a:rPr lang="en-US" baseline="0" dirty="0" smtClean="0"/>
              <a:t>. w0  of E(.) to zero and solve equation </a:t>
            </a:r>
            <a:r>
              <a:rPr lang="en-US" baseline="0" dirty="0" err="1" smtClean="0"/>
              <a:t>w.r.t</a:t>
            </a:r>
            <a:r>
              <a:rPr lang="en-US" baseline="0" dirty="0" smtClean="0"/>
              <a:t>. w0; then set partial derivative </a:t>
            </a:r>
            <a:r>
              <a:rPr lang="en-US" baseline="0" dirty="0" err="1" smtClean="0"/>
              <a:t>w.r.t</a:t>
            </a:r>
            <a:r>
              <a:rPr lang="en-US" baseline="0" dirty="0" smtClean="0"/>
              <a:t>. w1 of E to 0 and use equation for w0. </a:t>
            </a:r>
          </a:p>
          <a:p>
            <a:pPr eaLnBrk="1" hangingPunct="1"/>
            <a:r>
              <a:rPr lang="en-US" baseline="0" dirty="0" err="1" smtClean="0"/>
              <a:t>overline</a:t>
            </a:r>
            <a:r>
              <a:rPr lang="en-US" baseline="0" dirty="0" smtClean="0"/>
              <a:t>  stands for arithmetical mean </a:t>
            </a:r>
          </a:p>
          <a:p>
            <a:pPr eaLnBrk="1" hangingPunct="1"/>
            <a:endParaRPr lang="en-US" baseline="0" dirty="0" smtClean="0"/>
          </a:p>
        </p:txBody>
      </p:sp>
    </p:spTree>
    <p:extLst>
      <p:ext uri="{BB962C8B-B14F-4D97-AF65-F5344CB8AC3E}">
        <p14:creationId xmlns:p14="http://schemas.microsoft.com/office/powerpoint/2010/main" val="18975272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6064" eaLnBrk="0" hangingPunct="0">
              <a:defRPr sz="3000">
                <a:solidFill>
                  <a:schemeClr val="tx1"/>
                </a:solidFill>
                <a:latin typeface="Palatino Linotype" charset="0"/>
                <a:ea typeface="ＭＳ Ｐゴシック" charset="0"/>
                <a:cs typeface="ＭＳ Ｐゴシック" charset="0"/>
              </a:defRPr>
            </a:lvl1pPr>
            <a:lvl2pPr marL="685817" indent="-263776" defTabSz="866064" eaLnBrk="0" hangingPunct="0">
              <a:defRPr sz="3000">
                <a:solidFill>
                  <a:schemeClr val="tx1"/>
                </a:solidFill>
                <a:latin typeface="Palatino Linotype" charset="0"/>
                <a:ea typeface="ＭＳ Ｐゴシック" charset="0"/>
              </a:defRPr>
            </a:lvl2pPr>
            <a:lvl3pPr marL="1055103" indent="-211021" defTabSz="866064" eaLnBrk="0" hangingPunct="0">
              <a:defRPr sz="3000">
                <a:solidFill>
                  <a:schemeClr val="tx1"/>
                </a:solidFill>
                <a:latin typeface="Palatino Linotype" charset="0"/>
                <a:ea typeface="ＭＳ Ｐゴシック" charset="0"/>
              </a:defRPr>
            </a:lvl3pPr>
            <a:lvl4pPr marL="1477145" indent="-211021" defTabSz="866064" eaLnBrk="0" hangingPunct="0">
              <a:defRPr sz="3000">
                <a:solidFill>
                  <a:schemeClr val="tx1"/>
                </a:solidFill>
                <a:latin typeface="Palatino Linotype" charset="0"/>
                <a:ea typeface="ＭＳ Ｐゴシック" charset="0"/>
              </a:defRPr>
            </a:lvl4pPr>
            <a:lvl5pPr marL="1899186" indent="-211021" defTabSz="866064" eaLnBrk="0" hangingPunct="0">
              <a:defRPr sz="3000">
                <a:solidFill>
                  <a:schemeClr val="tx1"/>
                </a:solidFill>
                <a:latin typeface="Palatino Linotype" charset="0"/>
                <a:ea typeface="ＭＳ Ｐゴシック" charset="0"/>
              </a:defRPr>
            </a:lvl5pPr>
            <a:lvl6pPr marL="2321227" indent="-211021" defTabSz="866064" eaLnBrk="0" fontAlgn="base" hangingPunct="0">
              <a:spcBef>
                <a:spcPct val="0"/>
              </a:spcBef>
              <a:spcAft>
                <a:spcPct val="0"/>
              </a:spcAft>
              <a:defRPr sz="3000">
                <a:solidFill>
                  <a:schemeClr val="tx1"/>
                </a:solidFill>
                <a:latin typeface="Palatino Linotype" charset="0"/>
                <a:ea typeface="ＭＳ Ｐゴシック" charset="0"/>
              </a:defRPr>
            </a:lvl6pPr>
            <a:lvl7pPr marL="2743269" indent="-211021" defTabSz="866064" eaLnBrk="0" fontAlgn="base" hangingPunct="0">
              <a:spcBef>
                <a:spcPct val="0"/>
              </a:spcBef>
              <a:spcAft>
                <a:spcPct val="0"/>
              </a:spcAft>
              <a:defRPr sz="3000">
                <a:solidFill>
                  <a:schemeClr val="tx1"/>
                </a:solidFill>
                <a:latin typeface="Palatino Linotype" charset="0"/>
                <a:ea typeface="ＭＳ Ｐゴシック" charset="0"/>
              </a:defRPr>
            </a:lvl7pPr>
            <a:lvl8pPr marL="3165310" indent="-211021" defTabSz="866064" eaLnBrk="0" fontAlgn="base" hangingPunct="0">
              <a:spcBef>
                <a:spcPct val="0"/>
              </a:spcBef>
              <a:spcAft>
                <a:spcPct val="0"/>
              </a:spcAft>
              <a:defRPr sz="3000">
                <a:solidFill>
                  <a:schemeClr val="tx1"/>
                </a:solidFill>
                <a:latin typeface="Palatino Linotype" charset="0"/>
                <a:ea typeface="ＭＳ Ｐゴシック" charset="0"/>
              </a:defRPr>
            </a:lvl8pPr>
            <a:lvl9pPr marL="3587351" indent="-211021" defTabSz="866064" eaLnBrk="0" fontAlgn="base" hangingPunct="0">
              <a:spcBef>
                <a:spcPct val="0"/>
              </a:spcBef>
              <a:spcAft>
                <a:spcPct val="0"/>
              </a:spcAft>
              <a:defRPr sz="3000">
                <a:solidFill>
                  <a:schemeClr val="tx1"/>
                </a:solidFill>
                <a:latin typeface="Palatino Linotype" charset="0"/>
                <a:ea typeface="ＭＳ Ｐゴシック" charset="0"/>
              </a:defRPr>
            </a:lvl9pPr>
          </a:lstStyle>
          <a:p>
            <a:pPr eaLnBrk="1" hangingPunct="1"/>
            <a:fld id="{42C8F36A-72A1-3141-BE9B-88567767A96E}" type="slidenum">
              <a:rPr lang="tr-TR" sz="1100">
                <a:latin typeface="Arial" charset="0"/>
              </a:rPr>
              <a:pPr eaLnBrk="1" hangingPunct="1"/>
              <a:t>59</a:t>
            </a:fld>
            <a:endParaRPr lang="tr-TR" sz="1100">
              <a:latin typeface="Arial" charset="0"/>
            </a:endParaRPr>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sz="900" dirty="0"/>
              <a:t>Inductive bias is the set of assumptions that enables learning. For example the family car we assumed a rectangle == inductive bias reducing</a:t>
            </a:r>
            <a:br>
              <a:rPr lang="en-US" sz="900" dirty="0"/>
            </a:br>
            <a:r>
              <a:rPr lang="en-US" sz="900" dirty="0"/>
              <a:t>the set of possible hypothesis. In regression assuming a linear function would also be an inductive bias.</a:t>
            </a:r>
          </a:p>
          <a:p>
            <a:pPr eaLnBrk="1" hangingPunct="1">
              <a:lnSpc>
                <a:spcPct val="90000"/>
              </a:lnSpc>
            </a:pPr>
            <a:r>
              <a:rPr lang="en-US" sz="900" dirty="0"/>
              <a:t>The question how to choose the right inductive bias is called model selection.</a:t>
            </a:r>
          </a:p>
          <a:p>
            <a:pPr eaLnBrk="1" hangingPunct="1">
              <a:lnSpc>
                <a:spcPct val="90000"/>
              </a:lnSpc>
            </a:pPr>
            <a:r>
              <a:rPr lang="en-US" sz="900" dirty="0"/>
              <a:t>a union of two non overlapping rectangles has higher capacity, but it hypotheses are more complex. Similarly in regression, as we </a:t>
            </a:r>
            <a:r>
              <a:rPr lang="en-US" sz="900" dirty="0" smtClean="0"/>
              <a:t>increase </a:t>
            </a:r>
            <a:r>
              <a:rPr lang="en-US" sz="900" dirty="0"/>
              <a:t>the order of the polynomial, the capacity and complexity increase. The question now is to decide where to stop. Thus learning is not possible without inductive bias, and now the </a:t>
            </a:r>
            <a:r>
              <a:rPr lang="en-US" sz="900" dirty="0" smtClean="0"/>
              <a:t>question </a:t>
            </a:r>
            <a:r>
              <a:rPr lang="en-US" sz="900" dirty="0"/>
              <a:t>is how to choose the right bias. This is called model selection. </a:t>
            </a:r>
            <a:r>
              <a:rPr lang="en-US" sz="900" dirty="0" smtClean="0"/>
              <a:t>In </a:t>
            </a:r>
            <a:r>
              <a:rPr lang="en-US" sz="900" dirty="0"/>
              <a:t>answering this question, we should remember that the aim of machine learning is rarely to replicate the training data but the prediction for new cases. That is we would like to be able to generate the right output for </a:t>
            </a:r>
            <a:r>
              <a:rPr lang="en-US" sz="900" dirty="0" smtClean="0"/>
              <a:t>an </a:t>
            </a:r>
            <a:r>
              <a:rPr lang="en-US" sz="900" dirty="0"/>
              <a:t>input instance outside the </a:t>
            </a:r>
            <a:r>
              <a:rPr lang="en-US" sz="900" dirty="0" smtClean="0"/>
              <a:t>training </a:t>
            </a:r>
            <a:r>
              <a:rPr lang="en-US" sz="900" dirty="0"/>
              <a:t>set, one for which the correct output is not given in the training set. How well a model trained on the training set predicts the right output for new instances is called generalization. For best generalization, we should match the complexity of the </a:t>
            </a:r>
            <a:r>
              <a:rPr lang="en-US" sz="900" dirty="0" smtClean="0"/>
              <a:t>hypothesis </a:t>
            </a:r>
            <a:r>
              <a:rPr lang="en-US" sz="900" dirty="0"/>
              <a:t>with the complexity of the function underlying the data. If the hypothesis is less complex than the function, we have </a:t>
            </a:r>
            <a:r>
              <a:rPr lang="en-US" sz="900" dirty="0" err="1" smtClean="0"/>
              <a:t>underfitting</a:t>
            </a:r>
            <a:r>
              <a:rPr lang="en-US" sz="900" dirty="0"/>
              <a:t>, for example, when trying to fit a line to data sampled from a third-order polynomial. In such a case, as we increase the complexity, both the </a:t>
            </a:r>
            <a:r>
              <a:rPr lang="en-US" sz="900" dirty="0" smtClean="0"/>
              <a:t>training </a:t>
            </a:r>
            <a:r>
              <a:rPr lang="en-US" sz="900" dirty="0"/>
              <a:t>error and the validation error decrease. But if we have a hypothesis that is too complex, the data is not enough to constrain it and we may end up with a bad hypothesis, for example, when fitting two rectangles to data sampled from one rectangle. Or if there is noise, an </a:t>
            </a:r>
            <a:r>
              <a:rPr lang="en-US" sz="900" dirty="0" err="1"/>
              <a:t>overcomplex</a:t>
            </a:r>
            <a:r>
              <a:rPr lang="en-US" sz="900" dirty="0"/>
              <a:t> hypothesis may learn not only the underlying function but also the noise in the data and may make a bad fit, for example, when fitting a sixth- order polynomial to noisy data sampled from a third-order polynomial. This is called </a:t>
            </a:r>
            <a:r>
              <a:rPr lang="en-US" sz="900" dirty="0" err="1"/>
              <a:t>ovefitting</a:t>
            </a:r>
            <a:r>
              <a:rPr lang="en-US" sz="900" dirty="0"/>
              <a:t>. In such a case, having more training data helps but only up to a certain point. We can summarize our discussion citing the triple trade-off (</a:t>
            </a:r>
            <a:r>
              <a:rPr lang="en-US" sz="900" dirty="0" err="1"/>
              <a:t>Dietterich</a:t>
            </a:r>
            <a:r>
              <a:rPr lang="en-US" sz="900" dirty="0"/>
              <a:t> 2003). </a:t>
            </a:r>
            <a:r>
              <a:rPr lang="en-US" sz="900" dirty="0" err="1"/>
              <a:t>ln</a:t>
            </a:r>
            <a:r>
              <a:rPr lang="en-US" sz="900" dirty="0"/>
              <a:t> all learning algorithms that are trained from example data,</a:t>
            </a:r>
          </a:p>
          <a:p>
            <a:pPr eaLnBrk="1" hangingPunct="1">
              <a:lnSpc>
                <a:spcPct val="90000"/>
              </a:lnSpc>
            </a:pPr>
            <a:endParaRPr lang="en-US" sz="900" dirty="0"/>
          </a:p>
        </p:txBody>
      </p:sp>
    </p:spTree>
    <p:extLst>
      <p:ext uri="{BB962C8B-B14F-4D97-AF65-F5344CB8AC3E}">
        <p14:creationId xmlns:p14="http://schemas.microsoft.com/office/powerpoint/2010/main" val="18482820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6064" eaLnBrk="0" hangingPunct="0">
              <a:defRPr sz="3000">
                <a:solidFill>
                  <a:schemeClr val="tx1"/>
                </a:solidFill>
                <a:latin typeface="Palatino Linotype" charset="0"/>
                <a:ea typeface="ＭＳ Ｐゴシック" charset="0"/>
                <a:cs typeface="ＭＳ Ｐゴシック" charset="0"/>
              </a:defRPr>
            </a:lvl1pPr>
            <a:lvl2pPr marL="685817" indent="-263776" defTabSz="866064" eaLnBrk="0" hangingPunct="0">
              <a:defRPr sz="3000">
                <a:solidFill>
                  <a:schemeClr val="tx1"/>
                </a:solidFill>
                <a:latin typeface="Palatino Linotype" charset="0"/>
                <a:ea typeface="ＭＳ Ｐゴシック" charset="0"/>
              </a:defRPr>
            </a:lvl2pPr>
            <a:lvl3pPr marL="1055103" indent="-211021" defTabSz="866064" eaLnBrk="0" hangingPunct="0">
              <a:defRPr sz="3000">
                <a:solidFill>
                  <a:schemeClr val="tx1"/>
                </a:solidFill>
                <a:latin typeface="Palatino Linotype" charset="0"/>
                <a:ea typeface="ＭＳ Ｐゴシック" charset="0"/>
              </a:defRPr>
            </a:lvl3pPr>
            <a:lvl4pPr marL="1477145" indent="-211021" defTabSz="866064" eaLnBrk="0" hangingPunct="0">
              <a:defRPr sz="3000">
                <a:solidFill>
                  <a:schemeClr val="tx1"/>
                </a:solidFill>
                <a:latin typeface="Palatino Linotype" charset="0"/>
                <a:ea typeface="ＭＳ Ｐゴシック" charset="0"/>
              </a:defRPr>
            </a:lvl4pPr>
            <a:lvl5pPr marL="1899186" indent="-211021" defTabSz="866064" eaLnBrk="0" hangingPunct="0">
              <a:defRPr sz="3000">
                <a:solidFill>
                  <a:schemeClr val="tx1"/>
                </a:solidFill>
                <a:latin typeface="Palatino Linotype" charset="0"/>
                <a:ea typeface="ＭＳ Ｐゴシック" charset="0"/>
              </a:defRPr>
            </a:lvl5pPr>
            <a:lvl6pPr marL="2321227" indent="-211021" defTabSz="866064" eaLnBrk="0" fontAlgn="base" hangingPunct="0">
              <a:spcBef>
                <a:spcPct val="0"/>
              </a:spcBef>
              <a:spcAft>
                <a:spcPct val="0"/>
              </a:spcAft>
              <a:defRPr sz="3000">
                <a:solidFill>
                  <a:schemeClr val="tx1"/>
                </a:solidFill>
                <a:latin typeface="Palatino Linotype" charset="0"/>
                <a:ea typeface="ＭＳ Ｐゴシック" charset="0"/>
              </a:defRPr>
            </a:lvl6pPr>
            <a:lvl7pPr marL="2743269" indent="-211021" defTabSz="866064" eaLnBrk="0" fontAlgn="base" hangingPunct="0">
              <a:spcBef>
                <a:spcPct val="0"/>
              </a:spcBef>
              <a:spcAft>
                <a:spcPct val="0"/>
              </a:spcAft>
              <a:defRPr sz="3000">
                <a:solidFill>
                  <a:schemeClr val="tx1"/>
                </a:solidFill>
                <a:latin typeface="Palatino Linotype" charset="0"/>
                <a:ea typeface="ＭＳ Ｐゴシック" charset="0"/>
              </a:defRPr>
            </a:lvl7pPr>
            <a:lvl8pPr marL="3165310" indent="-211021" defTabSz="866064" eaLnBrk="0" fontAlgn="base" hangingPunct="0">
              <a:spcBef>
                <a:spcPct val="0"/>
              </a:spcBef>
              <a:spcAft>
                <a:spcPct val="0"/>
              </a:spcAft>
              <a:defRPr sz="3000">
                <a:solidFill>
                  <a:schemeClr val="tx1"/>
                </a:solidFill>
                <a:latin typeface="Palatino Linotype" charset="0"/>
                <a:ea typeface="ＭＳ Ｐゴシック" charset="0"/>
              </a:defRPr>
            </a:lvl8pPr>
            <a:lvl9pPr marL="3587351" indent="-211021" defTabSz="866064" eaLnBrk="0" fontAlgn="base" hangingPunct="0">
              <a:spcBef>
                <a:spcPct val="0"/>
              </a:spcBef>
              <a:spcAft>
                <a:spcPct val="0"/>
              </a:spcAft>
              <a:defRPr sz="3000">
                <a:solidFill>
                  <a:schemeClr val="tx1"/>
                </a:solidFill>
                <a:latin typeface="Palatino Linotype" charset="0"/>
                <a:ea typeface="ＭＳ Ｐゴシック" charset="0"/>
              </a:defRPr>
            </a:lvl9pPr>
          </a:lstStyle>
          <a:p>
            <a:pPr eaLnBrk="1" hangingPunct="1"/>
            <a:fld id="{C3A4E8C7-6AFB-8849-A104-9439FBE43325}" type="slidenum">
              <a:rPr lang="tr-TR" sz="1100">
                <a:latin typeface="Arial" charset="0"/>
              </a:rPr>
              <a:pPr eaLnBrk="1" hangingPunct="1"/>
              <a:t>60</a:t>
            </a:fld>
            <a:endParaRPr lang="tr-TR" sz="1100">
              <a:latin typeface="Arial" charset="0"/>
            </a:endParaRPr>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there is a trade-off between three factors:</a:t>
            </a:r>
          </a:p>
          <a:p>
            <a:pPr eaLnBrk="1" hangingPunct="1"/>
            <a:r>
              <a:rPr lang="en-US" dirty="0"/>
              <a:t>- the complexity of the hypothesis we fit to data, namely, the capacity</a:t>
            </a:r>
          </a:p>
          <a:p>
            <a:pPr eaLnBrk="1" hangingPunct="1"/>
            <a:r>
              <a:rPr lang="en-US" dirty="0"/>
              <a:t>of the hypothesis class,</a:t>
            </a:r>
          </a:p>
          <a:p>
            <a:pPr eaLnBrk="1" hangingPunct="1"/>
            <a:r>
              <a:rPr lang="en-US" dirty="0"/>
              <a:t>- the amount of training data, and</a:t>
            </a:r>
          </a:p>
          <a:p>
            <a:pPr eaLnBrk="1" hangingPunct="1"/>
            <a:r>
              <a:rPr lang="en-US" dirty="0"/>
              <a:t>- the generalization error on new examples.</a:t>
            </a:r>
          </a:p>
          <a:p>
            <a:pPr eaLnBrk="1" hangingPunct="1"/>
            <a:r>
              <a:rPr lang="en-US" dirty="0"/>
              <a:t>As the amount of training data increases, the </a:t>
            </a:r>
            <a:r>
              <a:rPr lang="en-US" dirty="0" smtClean="0"/>
              <a:t>generalization(= error on new data, not training data)  </a:t>
            </a:r>
            <a:r>
              <a:rPr lang="en-US" dirty="0"/>
              <a:t>error </a:t>
            </a:r>
            <a:r>
              <a:rPr lang="en-US" dirty="0" smtClean="0"/>
              <a:t>decreases</a:t>
            </a:r>
            <a:r>
              <a:rPr lang="en-US" dirty="0"/>
              <a:t>. As the complexity of the model increases, the generalization error decreases first and then starts to </a:t>
            </a:r>
            <a:r>
              <a:rPr lang="en-US" dirty="0" smtClean="0"/>
              <a:t>increase (the latter: </a:t>
            </a:r>
            <a:r>
              <a:rPr lang="en-US" dirty="0" err="1" smtClean="0"/>
              <a:t>overfitting</a:t>
            </a:r>
            <a:r>
              <a:rPr lang="en-US" dirty="0" smtClean="0"/>
              <a:t>: at some</a:t>
            </a:r>
            <a:r>
              <a:rPr lang="en-US" baseline="0" dirty="0" smtClean="0"/>
              <a:t> point you only </a:t>
            </a:r>
            <a:r>
              <a:rPr lang="en-US" baseline="0" dirty="0" err="1" smtClean="0"/>
              <a:t>registrate</a:t>
            </a:r>
            <a:r>
              <a:rPr lang="en-US" baseline="0" dirty="0" smtClean="0"/>
              <a:t> noise</a:t>
            </a:r>
            <a:r>
              <a:rPr lang="en-US" dirty="0" smtClean="0"/>
              <a:t>). </a:t>
            </a:r>
            <a:r>
              <a:rPr lang="en-US" dirty="0"/>
              <a:t>The generalization </a:t>
            </a:r>
            <a:r>
              <a:rPr lang="en-US" dirty="0" smtClean="0"/>
              <a:t>error </a:t>
            </a:r>
            <a:r>
              <a:rPr lang="en-US" dirty="0"/>
              <a:t>of an </a:t>
            </a:r>
            <a:r>
              <a:rPr lang="en-US" dirty="0" err="1"/>
              <a:t>overcomplex</a:t>
            </a:r>
            <a:r>
              <a:rPr lang="en-US" dirty="0"/>
              <a:t> hypothesis can be kept in check by increasing the amount of training data but only up to a point. </a:t>
            </a:r>
          </a:p>
        </p:txBody>
      </p:sp>
    </p:spTree>
    <p:extLst>
      <p:ext uri="{BB962C8B-B14F-4D97-AF65-F5344CB8AC3E}">
        <p14:creationId xmlns:p14="http://schemas.microsoft.com/office/powerpoint/2010/main" val="7246537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6064" eaLnBrk="0" hangingPunct="0">
              <a:defRPr sz="3000">
                <a:solidFill>
                  <a:schemeClr val="tx1"/>
                </a:solidFill>
                <a:latin typeface="Palatino Linotype" charset="0"/>
                <a:ea typeface="ＭＳ Ｐゴシック" charset="0"/>
                <a:cs typeface="ＭＳ Ｐゴシック" charset="0"/>
              </a:defRPr>
            </a:lvl1pPr>
            <a:lvl2pPr marL="685817" indent="-263776" defTabSz="866064" eaLnBrk="0" hangingPunct="0">
              <a:defRPr sz="3000">
                <a:solidFill>
                  <a:schemeClr val="tx1"/>
                </a:solidFill>
                <a:latin typeface="Palatino Linotype" charset="0"/>
                <a:ea typeface="ＭＳ Ｐゴシック" charset="0"/>
              </a:defRPr>
            </a:lvl2pPr>
            <a:lvl3pPr marL="1055103" indent="-211021" defTabSz="866064" eaLnBrk="0" hangingPunct="0">
              <a:defRPr sz="3000">
                <a:solidFill>
                  <a:schemeClr val="tx1"/>
                </a:solidFill>
                <a:latin typeface="Palatino Linotype" charset="0"/>
                <a:ea typeface="ＭＳ Ｐゴシック" charset="0"/>
              </a:defRPr>
            </a:lvl3pPr>
            <a:lvl4pPr marL="1477145" indent="-211021" defTabSz="866064" eaLnBrk="0" hangingPunct="0">
              <a:defRPr sz="3000">
                <a:solidFill>
                  <a:schemeClr val="tx1"/>
                </a:solidFill>
                <a:latin typeface="Palatino Linotype" charset="0"/>
                <a:ea typeface="ＭＳ Ｐゴシック" charset="0"/>
              </a:defRPr>
            </a:lvl4pPr>
            <a:lvl5pPr marL="1899186" indent="-211021" defTabSz="866064" eaLnBrk="0" hangingPunct="0">
              <a:defRPr sz="3000">
                <a:solidFill>
                  <a:schemeClr val="tx1"/>
                </a:solidFill>
                <a:latin typeface="Palatino Linotype" charset="0"/>
                <a:ea typeface="ＭＳ Ｐゴシック" charset="0"/>
              </a:defRPr>
            </a:lvl5pPr>
            <a:lvl6pPr marL="2321227" indent="-211021" defTabSz="866064" eaLnBrk="0" fontAlgn="base" hangingPunct="0">
              <a:spcBef>
                <a:spcPct val="0"/>
              </a:spcBef>
              <a:spcAft>
                <a:spcPct val="0"/>
              </a:spcAft>
              <a:defRPr sz="3000">
                <a:solidFill>
                  <a:schemeClr val="tx1"/>
                </a:solidFill>
                <a:latin typeface="Palatino Linotype" charset="0"/>
                <a:ea typeface="ＭＳ Ｐゴシック" charset="0"/>
              </a:defRPr>
            </a:lvl6pPr>
            <a:lvl7pPr marL="2743269" indent="-211021" defTabSz="866064" eaLnBrk="0" fontAlgn="base" hangingPunct="0">
              <a:spcBef>
                <a:spcPct val="0"/>
              </a:spcBef>
              <a:spcAft>
                <a:spcPct val="0"/>
              </a:spcAft>
              <a:defRPr sz="3000">
                <a:solidFill>
                  <a:schemeClr val="tx1"/>
                </a:solidFill>
                <a:latin typeface="Palatino Linotype" charset="0"/>
                <a:ea typeface="ＭＳ Ｐゴシック" charset="0"/>
              </a:defRPr>
            </a:lvl7pPr>
            <a:lvl8pPr marL="3165310" indent="-211021" defTabSz="866064" eaLnBrk="0" fontAlgn="base" hangingPunct="0">
              <a:spcBef>
                <a:spcPct val="0"/>
              </a:spcBef>
              <a:spcAft>
                <a:spcPct val="0"/>
              </a:spcAft>
              <a:defRPr sz="3000">
                <a:solidFill>
                  <a:schemeClr val="tx1"/>
                </a:solidFill>
                <a:latin typeface="Palatino Linotype" charset="0"/>
                <a:ea typeface="ＭＳ Ｐゴシック" charset="0"/>
              </a:defRPr>
            </a:lvl8pPr>
            <a:lvl9pPr marL="3587351" indent="-211021" defTabSz="866064" eaLnBrk="0" fontAlgn="base" hangingPunct="0">
              <a:spcBef>
                <a:spcPct val="0"/>
              </a:spcBef>
              <a:spcAft>
                <a:spcPct val="0"/>
              </a:spcAft>
              <a:defRPr sz="3000">
                <a:solidFill>
                  <a:schemeClr val="tx1"/>
                </a:solidFill>
                <a:latin typeface="Palatino Linotype" charset="0"/>
                <a:ea typeface="ＭＳ Ｐゴシック" charset="0"/>
              </a:defRPr>
            </a:lvl9pPr>
          </a:lstStyle>
          <a:p>
            <a:pPr eaLnBrk="1" hangingPunct="1"/>
            <a:fld id="{483D1889-C353-AD4C-B707-C5AC98057786}" type="slidenum">
              <a:rPr lang="tr-TR" sz="1100">
                <a:latin typeface="Arial" charset="0"/>
              </a:rPr>
              <a:pPr eaLnBrk="1" hangingPunct="1"/>
              <a:t>61</a:t>
            </a:fld>
            <a:endParaRPr lang="tr-TR" sz="1100">
              <a:latin typeface="Arial" charset="0"/>
            </a:endParaRPr>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We can measure the generalization ability of a hypothesis, namely, the quality of its inductive bias, if we have access to data outside the training set. We simulate this by dividing the training set we have into two parts. We use one part for training (i.e., to find a hypothesis), and the remaining part is called the validation set and is used to test the generalization </a:t>
            </a:r>
            <a:r>
              <a:rPr lang="en-US" dirty="0" smtClean="0"/>
              <a:t>ability</a:t>
            </a:r>
            <a:r>
              <a:rPr lang="en-US" dirty="0"/>
              <a:t>. Assuming large enough training and validation sets, the hypothesis that is the most accurate on the validation set is the best one (the one that has the best inductive bias). This process is called cross-validation. So, for example, to find the right order in polynomial regression, given a number of candidate polynomials of different orders, we find their </a:t>
            </a:r>
            <a:r>
              <a:rPr lang="en-US" dirty="0" err="1" smtClean="0"/>
              <a:t>coefficcients</a:t>
            </a:r>
            <a:r>
              <a:rPr lang="en-US" dirty="0" smtClean="0"/>
              <a:t> </a:t>
            </a:r>
            <a:r>
              <a:rPr lang="en-US" dirty="0"/>
              <a:t>on the training set, calculate their errors on the validation set, and take the one that has the least validation error as the best polynomial. Note that if we need to report the error to give an idea about the </a:t>
            </a:r>
            <a:r>
              <a:rPr lang="en-US" dirty="0" smtClean="0"/>
              <a:t>expected </a:t>
            </a:r>
            <a:r>
              <a:rPr lang="en-US" dirty="0"/>
              <a:t>error of our best model, we should not use the validation error. We have used the validation set to choose the best model, and it has </a:t>
            </a:r>
            <a:r>
              <a:rPr lang="en-US" dirty="0" smtClean="0"/>
              <a:t>effectively </a:t>
            </a:r>
            <a:r>
              <a:rPr lang="en-US" dirty="0"/>
              <a:t>become a part of the training set. We need a third set, a test set, sometimes also called the publication set, containing examples not used in training or validation. An analogy from our lives is when we are taking a course: The example problems that the instructor solves in class while teaching a subject form the training set; exam questions are the validation set; and the problems we solve in our later, professional life are the test set.</a:t>
            </a:r>
          </a:p>
          <a:p>
            <a:pPr eaLnBrk="1" hangingPunct="1"/>
            <a:endParaRPr lang="en-US" dirty="0"/>
          </a:p>
        </p:txBody>
      </p:sp>
    </p:spTree>
    <p:extLst>
      <p:ext uri="{BB962C8B-B14F-4D97-AF65-F5344CB8AC3E}">
        <p14:creationId xmlns:p14="http://schemas.microsoft.com/office/powerpoint/2010/main" val="875965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6064" eaLnBrk="0" hangingPunct="0">
              <a:defRPr sz="3000">
                <a:solidFill>
                  <a:schemeClr val="tx1"/>
                </a:solidFill>
                <a:latin typeface="Palatino Linotype" charset="0"/>
                <a:ea typeface="ＭＳ Ｐゴシック" charset="0"/>
                <a:cs typeface="ＭＳ Ｐゴシック" charset="0"/>
              </a:defRPr>
            </a:lvl1pPr>
            <a:lvl2pPr marL="685817" indent="-263776" defTabSz="866064" eaLnBrk="0" hangingPunct="0">
              <a:defRPr sz="3000">
                <a:solidFill>
                  <a:schemeClr val="tx1"/>
                </a:solidFill>
                <a:latin typeface="Palatino Linotype" charset="0"/>
                <a:ea typeface="ＭＳ Ｐゴシック" charset="0"/>
              </a:defRPr>
            </a:lvl2pPr>
            <a:lvl3pPr marL="1055103" indent="-211021" defTabSz="866064" eaLnBrk="0" hangingPunct="0">
              <a:defRPr sz="3000">
                <a:solidFill>
                  <a:schemeClr val="tx1"/>
                </a:solidFill>
                <a:latin typeface="Palatino Linotype" charset="0"/>
                <a:ea typeface="ＭＳ Ｐゴシック" charset="0"/>
              </a:defRPr>
            </a:lvl3pPr>
            <a:lvl4pPr marL="1477145" indent="-211021" defTabSz="866064" eaLnBrk="0" hangingPunct="0">
              <a:defRPr sz="3000">
                <a:solidFill>
                  <a:schemeClr val="tx1"/>
                </a:solidFill>
                <a:latin typeface="Palatino Linotype" charset="0"/>
                <a:ea typeface="ＭＳ Ｐゴシック" charset="0"/>
              </a:defRPr>
            </a:lvl4pPr>
            <a:lvl5pPr marL="1899186" indent="-211021" defTabSz="866064" eaLnBrk="0" hangingPunct="0">
              <a:defRPr sz="3000">
                <a:solidFill>
                  <a:schemeClr val="tx1"/>
                </a:solidFill>
                <a:latin typeface="Palatino Linotype" charset="0"/>
                <a:ea typeface="ＭＳ Ｐゴシック" charset="0"/>
              </a:defRPr>
            </a:lvl5pPr>
            <a:lvl6pPr marL="2321227" indent="-211021" defTabSz="866064" eaLnBrk="0" fontAlgn="base" hangingPunct="0">
              <a:spcBef>
                <a:spcPct val="0"/>
              </a:spcBef>
              <a:spcAft>
                <a:spcPct val="0"/>
              </a:spcAft>
              <a:defRPr sz="3000">
                <a:solidFill>
                  <a:schemeClr val="tx1"/>
                </a:solidFill>
                <a:latin typeface="Palatino Linotype" charset="0"/>
                <a:ea typeface="ＭＳ Ｐゴシック" charset="0"/>
              </a:defRPr>
            </a:lvl6pPr>
            <a:lvl7pPr marL="2743269" indent="-211021" defTabSz="866064" eaLnBrk="0" fontAlgn="base" hangingPunct="0">
              <a:spcBef>
                <a:spcPct val="0"/>
              </a:spcBef>
              <a:spcAft>
                <a:spcPct val="0"/>
              </a:spcAft>
              <a:defRPr sz="3000">
                <a:solidFill>
                  <a:schemeClr val="tx1"/>
                </a:solidFill>
                <a:latin typeface="Palatino Linotype" charset="0"/>
                <a:ea typeface="ＭＳ Ｐゴシック" charset="0"/>
              </a:defRPr>
            </a:lvl7pPr>
            <a:lvl8pPr marL="3165310" indent="-211021" defTabSz="866064" eaLnBrk="0" fontAlgn="base" hangingPunct="0">
              <a:spcBef>
                <a:spcPct val="0"/>
              </a:spcBef>
              <a:spcAft>
                <a:spcPct val="0"/>
              </a:spcAft>
              <a:defRPr sz="3000">
                <a:solidFill>
                  <a:schemeClr val="tx1"/>
                </a:solidFill>
                <a:latin typeface="Palatino Linotype" charset="0"/>
                <a:ea typeface="ＭＳ Ｐゴシック" charset="0"/>
              </a:defRPr>
            </a:lvl8pPr>
            <a:lvl9pPr marL="3587351" indent="-211021" defTabSz="866064" eaLnBrk="0" fontAlgn="base" hangingPunct="0">
              <a:spcBef>
                <a:spcPct val="0"/>
              </a:spcBef>
              <a:spcAft>
                <a:spcPct val="0"/>
              </a:spcAft>
              <a:defRPr sz="3000">
                <a:solidFill>
                  <a:schemeClr val="tx1"/>
                </a:solidFill>
                <a:latin typeface="Palatino Linotype" charset="0"/>
                <a:ea typeface="ＭＳ Ｐゴシック" charset="0"/>
              </a:defRPr>
            </a:lvl9pPr>
          </a:lstStyle>
          <a:p>
            <a:pPr eaLnBrk="1" hangingPunct="1"/>
            <a:fld id="{7123338C-38E2-CB42-BB5B-0696F7AC0AD9}" type="slidenum">
              <a:rPr lang="tr-TR" sz="1100">
                <a:latin typeface="Arial" charset="0"/>
              </a:rPr>
              <a:pPr eaLnBrk="1" hangingPunct="1"/>
              <a:t>16</a:t>
            </a:fld>
            <a:endParaRPr lang="tr-TR" sz="1100">
              <a:latin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Application of machine learning methods to large databases is called “Data mining”. The analogy is that al large volume of earth and raw material is</a:t>
            </a:r>
            <a:br>
              <a:rPr lang="en-US"/>
            </a:br>
            <a:r>
              <a:rPr lang="en-US"/>
              <a:t>extracted from a mine, which when processed leads to a small amount of very precious material; similarly in data mining, a large volume of data is processed to construct  a simple model with valuable use, for example, having high predictive accuracy.</a:t>
            </a:r>
          </a:p>
          <a:p>
            <a:pPr eaLnBrk="1" hangingPunct="1"/>
            <a:r>
              <a:rPr lang="en-US"/>
              <a:t>Through the model we assume that the prediction based on the latest model characterizes the behavior of the near future.</a:t>
            </a:r>
          </a:p>
        </p:txBody>
      </p:sp>
    </p:spTree>
    <p:extLst>
      <p:ext uri="{BB962C8B-B14F-4D97-AF65-F5344CB8AC3E}">
        <p14:creationId xmlns:p14="http://schemas.microsoft.com/office/powerpoint/2010/main" val="1290925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6064" eaLnBrk="0" hangingPunct="0">
              <a:defRPr sz="3000">
                <a:solidFill>
                  <a:schemeClr val="tx1"/>
                </a:solidFill>
                <a:latin typeface="Palatino Linotype" charset="0"/>
                <a:ea typeface="ＭＳ Ｐゴシック" charset="0"/>
                <a:cs typeface="ＭＳ Ｐゴシック" charset="0"/>
              </a:defRPr>
            </a:lvl1pPr>
            <a:lvl2pPr marL="685817" indent="-263776" defTabSz="866064" eaLnBrk="0" hangingPunct="0">
              <a:defRPr sz="3000">
                <a:solidFill>
                  <a:schemeClr val="tx1"/>
                </a:solidFill>
                <a:latin typeface="Palatino Linotype" charset="0"/>
                <a:ea typeface="ＭＳ Ｐゴシック" charset="0"/>
              </a:defRPr>
            </a:lvl2pPr>
            <a:lvl3pPr marL="1055103" indent="-211021" defTabSz="866064" eaLnBrk="0" hangingPunct="0">
              <a:defRPr sz="3000">
                <a:solidFill>
                  <a:schemeClr val="tx1"/>
                </a:solidFill>
                <a:latin typeface="Palatino Linotype" charset="0"/>
                <a:ea typeface="ＭＳ Ｐゴシック" charset="0"/>
              </a:defRPr>
            </a:lvl3pPr>
            <a:lvl4pPr marL="1477145" indent="-211021" defTabSz="866064" eaLnBrk="0" hangingPunct="0">
              <a:defRPr sz="3000">
                <a:solidFill>
                  <a:schemeClr val="tx1"/>
                </a:solidFill>
                <a:latin typeface="Palatino Linotype" charset="0"/>
                <a:ea typeface="ＭＳ Ｐゴシック" charset="0"/>
              </a:defRPr>
            </a:lvl4pPr>
            <a:lvl5pPr marL="1899186" indent="-211021" defTabSz="866064" eaLnBrk="0" hangingPunct="0">
              <a:defRPr sz="3000">
                <a:solidFill>
                  <a:schemeClr val="tx1"/>
                </a:solidFill>
                <a:latin typeface="Palatino Linotype" charset="0"/>
                <a:ea typeface="ＭＳ Ｐゴシック" charset="0"/>
              </a:defRPr>
            </a:lvl5pPr>
            <a:lvl6pPr marL="2321227" indent="-211021" defTabSz="866064" eaLnBrk="0" fontAlgn="base" hangingPunct="0">
              <a:spcBef>
                <a:spcPct val="0"/>
              </a:spcBef>
              <a:spcAft>
                <a:spcPct val="0"/>
              </a:spcAft>
              <a:defRPr sz="3000">
                <a:solidFill>
                  <a:schemeClr val="tx1"/>
                </a:solidFill>
                <a:latin typeface="Palatino Linotype" charset="0"/>
                <a:ea typeface="ＭＳ Ｐゴシック" charset="0"/>
              </a:defRPr>
            </a:lvl6pPr>
            <a:lvl7pPr marL="2743269" indent="-211021" defTabSz="866064" eaLnBrk="0" fontAlgn="base" hangingPunct="0">
              <a:spcBef>
                <a:spcPct val="0"/>
              </a:spcBef>
              <a:spcAft>
                <a:spcPct val="0"/>
              </a:spcAft>
              <a:defRPr sz="3000">
                <a:solidFill>
                  <a:schemeClr val="tx1"/>
                </a:solidFill>
                <a:latin typeface="Palatino Linotype" charset="0"/>
                <a:ea typeface="ＭＳ Ｐゴシック" charset="0"/>
              </a:defRPr>
            </a:lvl7pPr>
            <a:lvl8pPr marL="3165310" indent="-211021" defTabSz="866064" eaLnBrk="0" fontAlgn="base" hangingPunct="0">
              <a:spcBef>
                <a:spcPct val="0"/>
              </a:spcBef>
              <a:spcAft>
                <a:spcPct val="0"/>
              </a:spcAft>
              <a:defRPr sz="3000">
                <a:solidFill>
                  <a:schemeClr val="tx1"/>
                </a:solidFill>
                <a:latin typeface="Palatino Linotype" charset="0"/>
                <a:ea typeface="ＭＳ Ｐゴシック" charset="0"/>
              </a:defRPr>
            </a:lvl8pPr>
            <a:lvl9pPr marL="3587351" indent="-211021" defTabSz="866064" eaLnBrk="0" fontAlgn="base" hangingPunct="0">
              <a:spcBef>
                <a:spcPct val="0"/>
              </a:spcBef>
              <a:spcAft>
                <a:spcPct val="0"/>
              </a:spcAft>
              <a:defRPr sz="3000">
                <a:solidFill>
                  <a:schemeClr val="tx1"/>
                </a:solidFill>
                <a:latin typeface="Palatino Linotype" charset="0"/>
                <a:ea typeface="ＭＳ Ｐゴシック" charset="0"/>
              </a:defRPr>
            </a:lvl9pPr>
          </a:lstStyle>
          <a:p>
            <a:pPr eaLnBrk="1" hangingPunct="1"/>
            <a:fld id="{9312ABAC-1078-0446-924C-1766677BE6B4}" type="slidenum">
              <a:rPr lang="tr-TR" sz="1100">
                <a:latin typeface="Arial" charset="0"/>
              </a:rPr>
              <a:pPr eaLnBrk="1" hangingPunct="1"/>
              <a:t>17</a:t>
            </a:fld>
            <a:endParaRPr lang="tr-TR" sz="1100">
              <a:latin typeface="Arial" charset="0"/>
            </a:endParaRPr>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Statistics to build mathematical models for making predictions</a:t>
            </a:r>
          </a:p>
        </p:txBody>
      </p:sp>
    </p:spTree>
    <p:extLst>
      <p:ext uri="{BB962C8B-B14F-4D97-AF65-F5344CB8AC3E}">
        <p14:creationId xmlns:p14="http://schemas.microsoft.com/office/powerpoint/2010/main" val="564349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6064" eaLnBrk="0" hangingPunct="0">
              <a:defRPr sz="3000">
                <a:solidFill>
                  <a:schemeClr val="tx1"/>
                </a:solidFill>
                <a:latin typeface="Palatino Linotype" charset="0"/>
                <a:ea typeface="ＭＳ Ｐゴシック" charset="0"/>
                <a:cs typeface="ＭＳ Ｐゴシック" charset="0"/>
              </a:defRPr>
            </a:lvl1pPr>
            <a:lvl2pPr marL="685817" indent="-263776" defTabSz="866064" eaLnBrk="0" hangingPunct="0">
              <a:defRPr sz="3000">
                <a:solidFill>
                  <a:schemeClr val="tx1"/>
                </a:solidFill>
                <a:latin typeface="Palatino Linotype" charset="0"/>
                <a:ea typeface="ＭＳ Ｐゴシック" charset="0"/>
              </a:defRPr>
            </a:lvl2pPr>
            <a:lvl3pPr marL="1055103" indent="-211021" defTabSz="866064" eaLnBrk="0" hangingPunct="0">
              <a:defRPr sz="3000">
                <a:solidFill>
                  <a:schemeClr val="tx1"/>
                </a:solidFill>
                <a:latin typeface="Palatino Linotype" charset="0"/>
                <a:ea typeface="ＭＳ Ｐゴシック" charset="0"/>
              </a:defRPr>
            </a:lvl3pPr>
            <a:lvl4pPr marL="1477145" indent="-211021" defTabSz="866064" eaLnBrk="0" hangingPunct="0">
              <a:defRPr sz="3000">
                <a:solidFill>
                  <a:schemeClr val="tx1"/>
                </a:solidFill>
                <a:latin typeface="Palatino Linotype" charset="0"/>
                <a:ea typeface="ＭＳ Ｐゴシック" charset="0"/>
              </a:defRPr>
            </a:lvl4pPr>
            <a:lvl5pPr marL="1899186" indent="-211021" defTabSz="866064" eaLnBrk="0" hangingPunct="0">
              <a:defRPr sz="3000">
                <a:solidFill>
                  <a:schemeClr val="tx1"/>
                </a:solidFill>
                <a:latin typeface="Palatino Linotype" charset="0"/>
                <a:ea typeface="ＭＳ Ｐゴシック" charset="0"/>
              </a:defRPr>
            </a:lvl5pPr>
            <a:lvl6pPr marL="2321227" indent="-211021" defTabSz="866064" eaLnBrk="0" fontAlgn="base" hangingPunct="0">
              <a:spcBef>
                <a:spcPct val="0"/>
              </a:spcBef>
              <a:spcAft>
                <a:spcPct val="0"/>
              </a:spcAft>
              <a:defRPr sz="3000">
                <a:solidFill>
                  <a:schemeClr val="tx1"/>
                </a:solidFill>
                <a:latin typeface="Palatino Linotype" charset="0"/>
                <a:ea typeface="ＭＳ Ｐゴシック" charset="0"/>
              </a:defRPr>
            </a:lvl6pPr>
            <a:lvl7pPr marL="2743269" indent="-211021" defTabSz="866064" eaLnBrk="0" fontAlgn="base" hangingPunct="0">
              <a:spcBef>
                <a:spcPct val="0"/>
              </a:spcBef>
              <a:spcAft>
                <a:spcPct val="0"/>
              </a:spcAft>
              <a:defRPr sz="3000">
                <a:solidFill>
                  <a:schemeClr val="tx1"/>
                </a:solidFill>
                <a:latin typeface="Palatino Linotype" charset="0"/>
                <a:ea typeface="ＭＳ Ｐゴシック" charset="0"/>
              </a:defRPr>
            </a:lvl7pPr>
            <a:lvl8pPr marL="3165310" indent="-211021" defTabSz="866064" eaLnBrk="0" fontAlgn="base" hangingPunct="0">
              <a:spcBef>
                <a:spcPct val="0"/>
              </a:spcBef>
              <a:spcAft>
                <a:spcPct val="0"/>
              </a:spcAft>
              <a:defRPr sz="3000">
                <a:solidFill>
                  <a:schemeClr val="tx1"/>
                </a:solidFill>
                <a:latin typeface="Palatino Linotype" charset="0"/>
                <a:ea typeface="ＭＳ Ｐゴシック" charset="0"/>
              </a:defRPr>
            </a:lvl8pPr>
            <a:lvl9pPr marL="3587351" indent="-211021" defTabSz="866064" eaLnBrk="0" fontAlgn="base" hangingPunct="0">
              <a:spcBef>
                <a:spcPct val="0"/>
              </a:spcBef>
              <a:spcAft>
                <a:spcPct val="0"/>
              </a:spcAft>
              <a:defRPr sz="3000">
                <a:solidFill>
                  <a:schemeClr val="tx1"/>
                </a:solidFill>
                <a:latin typeface="Palatino Linotype" charset="0"/>
                <a:ea typeface="ＭＳ Ｐゴシック" charset="0"/>
              </a:defRPr>
            </a:lvl9pPr>
          </a:lstStyle>
          <a:p>
            <a:pPr eaLnBrk="1" hangingPunct="1"/>
            <a:fld id="{E35A2A2E-2E2E-D64B-8C99-3CB8A0056EA4}" type="slidenum">
              <a:rPr lang="tr-TR" sz="1100">
                <a:latin typeface="Arial" charset="0"/>
              </a:rPr>
              <a:pPr eaLnBrk="1" hangingPunct="1"/>
              <a:t>18</a:t>
            </a:fld>
            <a:endParaRPr lang="tr-TR" sz="1100">
              <a:latin typeface="Arial" charset="0"/>
            </a:endParaRPr>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1730446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6064" eaLnBrk="0" hangingPunct="0">
              <a:defRPr sz="3000">
                <a:solidFill>
                  <a:schemeClr val="tx1"/>
                </a:solidFill>
                <a:latin typeface="Palatino Linotype" charset="0"/>
                <a:ea typeface="ＭＳ Ｐゴシック" charset="0"/>
                <a:cs typeface="ＭＳ Ｐゴシック" charset="0"/>
              </a:defRPr>
            </a:lvl1pPr>
            <a:lvl2pPr marL="685817" indent="-263776" defTabSz="866064" eaLnBrk="0" hangingPunct="0">
              <a:defRPr sz="3000">
                <a:solidFill>
                  <a:schemeClr val="tx1"/>
                </a:solidFill>
                <a:latin typeface="Palatino Linotype" charset="0"/>
                <a:ea typeface="ＭＳ Ｐゴシック" charset="0"/>
              </a:defRPr>
            </a:lvl2pPr>
            <a:lvl3pPr marL="1055103" indent="-211021" defTabSz="866064" eaLnBrk="0" hangingPunct="0">
              <a:defRPr sz="3000">
                <a:solidFill>
                  <a:schemeClr val="tx1"/>
                </a:solidFill>
                <a:latin typeface="Palatino Linotype" charset="0"/>
                <a:ea typeface="ＭＳ Ｐゴシック" charset="0"/>
              </a:defRPr>
            </a:lvl3pPr>
            <a:lvl4pPr marL="1477145" indent="-211021" defTabSz="866064" eaLnBrk="0" hangingPunct="0">
              <a:defRPr sz="3000">
                <a:solidFill>
                  <a:schemeClr val="tx1"/>
                </a:solidFill>
                <a:latin typeface="Palatino Linotype" charset="0"/>
                <a:ea typeface="ＭＳ Ｐゴシック" charset="0"/>
              </a:defRPr>
            </a:lvl4pPr>
            <a:lvl5pPr marL="1899186" indent="-211021" defTabSz="866064" eaLnBrk="0" hangingPunct="0">
              <a:defRPr sz="3000">
                <a:solidFill>
                  <a:schemeClr val="tx1"/>
                </a:solidFill>
                <a:latin typeface="Palatino Linotype" charset="0"/>
                <a:ea typeface="ＭＳ Ｐゴシック" charset="0"/>
              </a:defRPr>
            </a:lvl5pPr>
            <a:lvl6pPr marL="2321227" indent="-211021" defTabSz="866064" eaLnBrk="0" fontAlgn="base" hangingPunct="0">
              <a:spcBef>
                <a:spcPct val="0"/>
              </a:spcBef>
              <a:spcAft>
                <a:spcPct val="0"/>
              </a:spcAft>
              <a:defRPr sz="3000">
                <a:solidFill>
                  <a:schemeClr val="tx1"/>
                </a:solidFill>
                <a:latin typeface="Palatino Linotype" charset="0"/>
                <a:ea typeface="ＭＳ Ｐゴシック" charset="0"/>
              </a:defRPr>
            </a:lvl6pPr>
            <a:lvl7pPr marL="2743269" indent="-211021" defTabSz="866064" eaLnBrk="0" fontAlgn="base" hangingPunct="0">
              <a:spcBef>
                <a:spcPct val="0"/>
              </a:spcBef>
              <a:spcAft>
                <a:spcPct val="0"/>
              </a:spcAft>
              <a:defRPr sz="3000">
                <a:solidFill>
                  <a:schemeClr val="tx1"/>
                </a:solidFill>
                <a:latin typeface="Palatino Linotype" charset="0"/>
                <a:ea typeface="ＭＳ Ｐゴシック" charset="0"/>
              </a:defRPr>
            </a:lvl7pPr>
            <a:lvl8pPr marL="3165310" indent="-211021" defTabSz="866064" eaLnBrk="0" fontAlgn="base" hangingPunct="0">
              <a:spcBef>
                <a:spcPct val="0"/>
              </a:spcBef>
              <a:spcAft>
                <a:spcPct val="0"/>
              </a:spcAft>
              <a:defRPr sz="3000">
                <a:solidFill>
                  <a:schemeClr val="tx1"/>
                </a:solidFill>
                <a:latin typeface="Palatino Linotype" charset="0"/>
                <a:ea typeface="ＭＳ Ｐゴシック" charset="0"/>
              </a:defRPr>
            </a:lvl8pPr>
            <a:lvl9pPr marL="3587351" indent="-211021" defTabSz="866064" eaLnBrk="0" fontAlgn="base" hangingPunct="0">
              <a:spcBef>
                <a:spcPct val="0"/>
              </a:spcBef>
              <a:spcAft>
                <a:spcPct val="0"/>
              </a:spcAft>
              <a:defRPr sz="3000">
                <a:solidFill>
                  <a:schemeClr val="tx1"/>
                </a:solidFill>
                <a:latin typeface="Palatino Linotype" charset="0"/>
                <a:ea typeface="ＭＳ Ｐゴシック" charset="0"/>
              </a:defRPr>
            </a:lvl9pPr>
          </a:lstStyle>
          <a:p>
            <a:pPr eaLnBrk="1" hangingPunct="1"/>
            <a:fld id="{1BF73227-CF69-834F-A85E-332C583FB4FB}" type="slidenum">
              <a:rPr lang="tr-TR" sz="1100">
                <a:latin typeface="Arial" charset="0"/>
              </a:rPr>
              <a:pPr eaLnBrk="1" hangingPunct="1"/>
              <a:t>19</a:t>
            </a:fld>
            <a:endParaRPr lang="tr-TR" sz="1100">
              <a:latin typeface="Arial" charset="0"/>
            </a:endParaRPr>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237562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6064" eaLnBrk="0" hangingPunct="0">
              <a:defRPr sz="3000">
                <a:solidFill>
                  <a:schemeClr val="tx1"/>
                </a:solidFill>
                <a:latin typeface="Palatino Linotype" charset="0"/>
                <a:ea typeface="ＭＳ Ｐゴシック" charset="0"/>
                <a:cs typeface="ＭＳ Ｐゴシック" charset="0"/>
              </a:defRPr>
            </a:lvl1pPr>
            <a:lvl2pPr marL="685817" indent="-263776" defTabSz="866064" eaLnBrk="0" hangingPunct="0">
              <a:defRPr sz="3000">
                <a:solidFill>
                  <a:schemeClr val="tx1"/>
                </a:solidFill>
                <a:latin typeface="Palatino Linotype" charset="0"/>
                <a:ea typeface="ＭＳ Ｐゴシック" charset="0"/>
              </a:defRPr>
            </a:lvl2pPr>
            <a:lvl3pPr marL="1055103" indent="-211021" defTabSz="866064" eaLnBrk="0" hangingPunct="0">
              <a:defRPr sz="3000">
                <a:solidFill>
                  <a:schemeClr val="tx1"/>
                </a:solidFill>
                <a:latin typeface="Palatino Linotype" charset="0"/>
                <a:ea typeface="ＭＳ Ｐゴシック" charset="0"/>
              </a:defRPr>
            </a:lvl3pPr>
            <a:lvl4pPr marL="1477145" indent="-211021" defTabSz="866064" eaLnBrk="0" hangingPunct="0">
              <a:defRPr sz="3000">
                <a:solidFill>
                  <a:schemeClr val="tx1"/>
                </a:solidFill>
                <a:latin typeface="Palatino Linotype" charset="0"/>
                <a:ea typeface="ＭＳ Ｐゴシック" charset="0"/>
              </a:defRPr>
            </a:lvl4pPr>
            <a:lvl5pPr marL="1899186" indent="-211021" defTabSz="866064" eaLnBrk="0" hangingPunct="0">
              <a:defRPr sz="3000">
                <a:solidFill>
                  <a:schemeClr val="tx1"/>
                </a:solidFill>
                <a:latin typeface="Palatino Linotype" charset="0"/>
                <a:ea typeface="ＭＳ Ｐゴシック" charset="0"/>
              </a:defRPr>
            </a:lvl5pPr>
            <a:lvl6pPr marL="2321227" indent="-211021" defTabSz="866064" eaLnBrk="0" fontAlgn="base" hangingPunct="0">
              <a:spcBef>
                <a:spcPct val="0"/>
              </a:spcBef>
              <a:spcAft>
                <a:spcPct val="0"/>
              </a:spcAft>
              <a:defRPr sz="3000">
                <a:solidFill>
                  <a:schemeClr val="tx1"/>
                </a:solidFill>
                <a:latin typeface="Palatino Linotype" charset="0"/>
                <a:ea typeface="ＭＳ Ｐゴシック" charset="0"/>
              </a:defRPr>
            </a:lvl6pPr>
            <a:lvl7pPr marL="2743269" indent="-211021" defTabSz="866064" eaLnBrk="0" fontAlgn="base" hangingPunct="0">
              <a:spcBef>
                <a:spcPct val="0"/>
              </a:spcBef>
              <a:spcAft>
                <a:spcPct val="0"/>
              </a:spcAft>
              <a:defRPr sz="3000">
                <a:solidFill>
                  <a:schemeClr val="tx1"/>
                </a:solidFill>
                <a:latin typeface="Palatino Linotype" charset="0"/>
                <a:ea typeface="ＭＳ Ｐゴシック" charset="0"/>
              </a:defRPr>
            </a:lvl7pPr>
            <a:lvl8pPr marL="3165310" indent="-211021" defTabSz="866064" eaLnBrk="0" fontAlgn="base" hangingPunct="0">
              <a:spcBef>
                <a:spcPct val="0"/>
              </a:spcBef>
              <a:spcAft>
                <a:spcPct val="0"/>
              </a:spcAft>
              <a:defRPr sz="3000">
                <a:solidFill>
                  <a:schemeClr val="tx1"/>
                </a:solidFill>
                <a:latin typeface="Palatino Linotype" charset="0"/>
                <a:ea typeface="ＭＳ Ｐゴシック" charset="0"/>
              </a:defRPr>
            </a:lvl8pPr>
            <a:lvl9pPr marL="3587351" indent="-211021" defTabSz="866064" eaLnBrk="0" fontAlgn="base" hangingPunct="0">
              <a:spcBef>
                <a:spcPct val="0"/>
              </a:spcBef>
              <a:spcAft>
                <a:spcPct val="0"/>
              </a:spcAft>
              <a:defRPr sz="3000">
                <a:solidFill>
                  <a:schemeClr val="tx1"/>
                </a:solidFill>
                <a:latin typeface="Palatino Linotype" charset="0"/>
                <a:ea typeface="ＭＳ Ｐゴシック" charset="0"/>
              </a:defRPr>
            </a:lvl9pPr>
          </a:lstStyle>
          <a:p>
            <a:pPr eaLnBrk="1" hangingPunct="1"/>
            <a:fld id="{45AB9959-445F-E840-91F2-06759170567C}" type="slidenum">
              <a:rPr lang="tr-TR" sz="1100">
                <a:latin typeface="Arial" charset="0"/>
              </a:rPr>
              <a:pPr eaLnBrk="1" hangingPunct="1"/>
              <a:t>20</a:t>
            </a:fld>
            <a:endParaRPr lang="tr-TR" sz="1100">
              <a:latin typeface="Arial" charset="0"/>
            </a:endParaRPr>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Multi attributes: income, savings, collaterals, profession, age, past financial history, ….</a:t>
            </a:r>
          </a:p>
          <a:p>
            <a:pPr eaLnBrk="1" hangingPunct="1"/>
            <a:r>
              <a:rPr lang="en-US"/>
              <a:t>The bank has a record of past loans containing such customer data and whether the loan was paid back or not.</a:t>
            </a:r>
            <a:br>
              <a:rPr lang="en-US"/>
            </a:br>
            <a:r>
              <a:rPr lang="en-US"/>
              <a:t>From this data, the aim is to infer a general rule coding the associations between a customers attributes and the risk.</a:t>
            </a:r>
          </a:p>
          <a:p>
            <a:pPr eaLnBrk="1" hangingPunct="1"/>
            <a:r>
              <a:rPr lang="en-US"/>
              <a:t>That is, the machine learning system fits a model to the past data to be able to calculate the risk for a new application and then decides to accept or refuse it accordingly.</a:t>
            </a:r>
          </a:p>
        </p:txBody>
      </p:sp>
    </p:spTree>
    <p:extLst>
      <p:ext uri="{BB962C8B-B14F-4D97-AF65-F5344CB8AC3E}">
        <p14:creationId xmlns:p14="http://schemas.microsoft.com/office/powerpoint/2010/main" val="549106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lvl1pPr algn="ctr">
              <a:defRPr/>
            </a:lvl1pPr>
          </a:lstStyle>
          <a:p>
            <a:r>
              <a:rPr lang="de-DE" smtClean="0"/>
              <a:t>Mastertitelformat bearbeiten</a:t>
            </a:r>
            <a:endParaRPr lang="en-US"/>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Master-Untertitelformat bearbeiten</a:t>
            </a:r>
            <a:endParaRPr lang="en-US"/>
          </a:p>
        </p:txBody>
      </p:sp>
      <p:sp>
        <p:nvSpPr>
          <p:cNvPr id="4" name="Datumsplatzhalter 3"/>
          <p:cNvSpPr>
            <a:spLocks noGrp="1"/>
          </p:cNvSpPr>
          <p:nvPr>
            <p:ph type="dt" sz="half" idx="10"/>
          </p:nvPr>
        </p:nvSpPr>
        <p:spPr>
          <a:xfrm>
            <a:off x="2627313" y="6400800"/>
            <a:ext cx="1223962" cy="196850"/>
          </a:xfrm>
          <a:prstGeom prst="rect">
            <a:avLst/>
          </a:prstGeom>
        </p:spPr>
        <p:txBody>
          <a:bodyPr/>
          <a:lstStyle>
            <a:lvl1pPr>
              <a:defRPr>
                <a:cs typeface="+mn-cs"/>
              </a:defRPr>
            </a:lvl1pPr>
          </a:lstStyle>
          <a:p>
            <a:pPr>
              <a:defRPr/>
            </a:pPr>
            <a:endParaRPr lang="de-DE"/>
          </a:p>
        </p:txBody>
      </p:sp>
      <p:sp>
        <p:nvSpPr>
          <p:cNvPr id="5" name="Fußzeilenplatzhalter 4"/>
          <p:cNvSpPr>
            <a:spLocks noGrp="1"/>
          </p:cNvSpPr>
          <p:nvPr>
            <p:ph type="ftr" sz="quarter" idx="11"/>
          </p:nvPr>
        </p:nvSpPr>
        <p:spPr>
          <a:xfrm>
            <a:off x="3133725" y="6400800"/>
            <a:ext cx="2895600" cy="196850"/>
          </a:xfrm>
          <a:prstGeom prst="rect">
            <a:avLst/>
          </a:prstGeom>
        </p:spPr>
        <p:txBody>
          <a:bodyPr/>
          <a:lstStyle>
            <a:lvl1pPr>
              <a:defRPr>
                <a:cs typeface="+mn-cs"/>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BCB34403-92B1-A544-A7FD-95466AC3179C}" type="slidenum">
              <a:rPr lang="de-DE"/>
              <a:pPr>
                <a:defRPr/>
              </a:pPr>
              <a:t>‹Nr.›</a:t>
            </a:fld>
            <a:endParaRPr lang="de-DE"/>
          </a:p>
        </p:txBody>
      </p:sp>
    </p:spTree>
    <p:extLst>
      <p:ext uri="{BB962C8B-B14F-4D97-AF65-F5344CB8AC3E}">
        <p14:creationId xmlns:p14="http://schemas.microsoft.com/office/powerpoint/2010/main" val="3231135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en-US"/>
          </a:p>
        </p:txBody>
      </p:sp>
      <p:sp>
        <p:nvSpPr>
          <p:cNvPr id="3" name="Inhaltsplatzhalter 2"/>
          <p:cNvSpPr>
            <a:spLocks noGrp="1"/>
          </p:cNvSpPr>
          <p:nvPr>
            <p:ph idx="1"/>
          </p:nvPr>
        </p:nvSpPr>
        <p:spPr/>
        <p:txBody>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4" name="Datumsplatzhalter 3"/>
          <p:cNvSpPr>
            <a:spLocks noGrp="1"/>
          </p:cNvSpPr>
          <p:nvPr>
            <p:ph type="dt" sz="half" idx="10"/>
          </p:nvPr>
        </p:nvSpPr>
        <p:spPr>
          <a:xfrm>
            <a:off x="2627313" y="6400800"/>
            <a:ext cx="1223962" cy="196850"/>
          </a:xfrm>
          <a:prstGeom prst="rect">
            <a:avLst/>
          </a:prstGeom>
        </p:spPr>
        <p:txBody>
          <a:bodyPr/>
          <a:lstStyle>
            <a:lvl1pPr>
              <a:defRPr>
                <a:cs typeface="+mn-cs"/>
              </a:defRPr>
            </a:lvl1pPr>
          </a:lstStyle>
          <a:p>
            <a:pPr>
              <a:defRPr/>
            </a:pPr>
            <a:endParaRPr lang="de-DE"/>
          </a:p>
        </p:txBody>
      </p:sp>
      <p:sp>
        <p:nvSpPr>
          <p:cNvPr id="5" name="Fußzeilenplatzhalter 4"/>
          <p:cNvSpPr>
            <a:spLocks noGrp="1"/>
          </p:cNvSpPr>
          <p:nvPr>
            <p:ph type="ftr" sz="quarter" idx="11"/>
          </p:nvPr>
        </p:nvSpPr>
        <p:spPr>
          <a:xfrm>
            <a:off x="3133725" y="6400800"/>
            <a:ext cx="2895600" cy="196850"/>
          </a:xfrm>
          <a:prstGeom prst="rect">
            <a:avLst/>
          </a:prstGeom>
        </p:spPr>
        <p:txBody>
          <a:bodyPr/>
          <a:lstStyle>
            <a:lvl1pPr>
              <a:defRPr>
                <a:cs typeface="+mn-cs"/>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A4C577E2-95DD-1F4B-A688-E8FB02007787}" type="slidenum">
              <a:rPr lang="de-DE"/>
              <a:pPr>
                <a:defRPr/>
              </a:pPr>
              <a:t>‹Nr.›</a:t>
            </a:fld>
            <a:endParaRPr lang="de-DE"/>
          </a:p>
        </p:txBody>
      </p:sp>
    </p:spTree>
    <p:extLst>
      <p:ext uri="{BB962C8B-B14F-4D97-AF65-F5344CB8AC3E}">
        <p14:creationId xmlns:p14="http://schemas.microsoft.com/office/powerpoint/2010/main" val="390878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457200"/>
            <a:ext cx="8229600" cy="1371600"/>
          </a:xfrm>
        </p:spPr>
        <p:txBody>
          <a:bodyPr/>
          <a:lstStyle/>
          <a:p>
            <a:r>
              <a:rPr lang="de-DE" smtClean="0"/>
              <a:t>Titelmasterformat durch Klicken bearbeiten</a:t>
            </a:r>
            <a:endParaRPr lang="en-US"/>
          </a:p>
        </p:txBody>
      </p:sp>
      <p:sp>
        <p:nvSpPr>
          <p:cNvPr id="3" name="Textplatzhalter 2"/>
          <p:cNvSpPr>
            <a:spLocks noGrp="1"/>
          </p:cNvSpPr>
          <p:nvPr>
            <p:ph type="body" sz="half" idx="1"/>
          </p:nvPr>
        </p:nvSpPr>
        <p:spPr>
          <a:xfrm>
            <a:off x="457200" y="1981200"/>
            <a:ext cx="4038600" cy="3886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4648200" y="1981200"/>
            <a:ext cx="4038600" cy="3886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Rectangle 2"/>
          <p:cNvSpPr>
            <a:spLocks noGrp="1" noChangeArrowheads="1"/>
          </p:cNvSpPr>
          <p:nvPr>
            <p:ph type="ftr" sz="quarter" idx="10"/>
          </p:nvPr>
        </p:nvSpPr>
        <p:spPr>
          <a:xfrm>
            <a:off x="0" y="6642100"/>
            <a:ext cx="6049963" cy="2159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r>
              <a:rPr lang="tr-TR"/>
              <a:t>Lecture Notes for E Alpaydın 2004 Introduction to Machine Learning © The MIT Press (V1.1)</a:t>
            </a:r>
          </a:p>
        </p:txBody>
      </p:sp>
      <p:sp>
        <p:nvSpPr>
          <p:cNvPr id="6" name="Rectangle 3"/>
          <p:cNvSpPr>
            <a:spLocks noGrp="1" noChangeArrowheads="1"/>
          </p:cNvSpPr>
          <p:nvPr>
            <p:ph type="sldNum" sz="quarter" idx="11"/>
          </p:nvPr>
        </p:nvSpPr>
        <p:spPr/>
        <p:txBody>
          <a:bodyPr/>
          <a:lstStyle>
            <a:lvl1pPr>
              <a:defRPr/>
            </a:lvl1pPr>
          </a:lstStyle>
          <a:p>
            <a:pPr>
              <a:defRPr/>
            </a:pPr>
            <a:fld id="{AB75D288-4D5B-024A-A0FE-D2C640B15EEE}" type="slidenum">
              <a:rPr lang="tr-TR"/>
              <a:pPr>
                <a:defRPr/>
              </a:pPr>
              <a:t>‹Nr.›</a:t>
            </a:fld>
            <a:endParaRPr lang="tr-TR"/>
          </a:p>
        </p:txBody>
      </p:sp>
    </p:spTree>
    <p:extLst>
      <p:ext uri="{BB962C8B-B14F-4D97-AF65-F5344CB8AC3E}">
        <p14:creationId xmlns:p14="http://schemas.microsoft.com/office/powerpoint/2010/main" val="872773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fourObj">
  <p:cSld name="Titel und vier Inhalte">
    <p:spTree>
      <p:nvGrpSpPr>
        <p:cNvPr id="1" name=""/>
        <p:cNvGrpSpPr/>
        <p:nvPr/>
      </p:nvGrpSpPr>
      <p:grpSpPr>
        <a:xfrm>
          <a:off x="0" y="0"/>
          <a:ext cx="0" cy="0"/>
          <a:chOff x="0" y="0"/>
          <a:chExt cx="0" cy="0"/>
        </a:xfrm>
      </p:grpSpPr>
      <p:sp>
        <p:nvSpPr>
          <p:cNvPr id="2" name="Titel 1"/>
          <p:cNvSpPr>
            <a:spLocks noGrp="1"/>
          </p:cNvSpPr>
          <p:nvPr>
            <p:ph type="title" sz="quarter"/>
          </p:nvPr>
        </p:nvSpPr>
        <p:spPr>
          <a:xfrm>
            <a:off x="457200" y="457200"/>
            <a:ext cx="8229600" cy="1371600"/>
          </a:xfrm>
        </p:spPr>
        <p:txBody>
          <a:bodyPr/>
          <a:lstStyle/>
          <a:p>
            <a:r>
              <a:rPr lang="de-DE" smtClean="0"/>
              <a:t>Titelmasterformat durch Klicken bearbeiten</a:t>
            </a:r>
            <a:endParaRPr lang="en-US"/>
          </a:p>
        </p:txBody>
      </p:sp>
      <p:sp>
        <p:nvSpPr>
          <p:cNvPr id="3" name="Inhaltsplatzhalter 2"/>
          <p:cNvSpPr>
            <a:spLocks noGrp="1"/>
          </p:cNvSpPr>
          <p:nvPr>
            <p:ph sz="quarter" idx="1"/>
          </p:nvPr>
        </p:nvSpPr>
        <p:spPr>
          <a:xfrm>
            <a:off x="457200" y="1981200"/>
            <a:ext cx="4038600" cy="18669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quarter" idx="2"/>
          </p:nvPr>
        </p:nvSpPr>
        <p:spPr>
          <a:xfrm>
            <a:off x="4648200" y="1981200"/>
            <a:ext cx="4038600" cy="18669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Inhaltsplatzhalter 4"/>
          <p:cNvSpPr>
            <a:spLocks noGrp="1"/>
          </p:cNvSpPr>
          <p:nvPr>
            <p:ph sz="quarter" idx="3"/>
          </p:nvPr>
        </p:nvSpPr>
        <p:spPr>
          <a:xfrm>
            <a:off x="457200" y="4000500"/>
            <a:ext cx="4038600" cy="18669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Inhaltsplatzhalter 5"/>
          <p:cNvSpPr>
            <a:spLocks noGrp="1"/>
          </p:cNvSpPr>
          <p:nvPr>
            <p:ph sz="quarter" idx="4"/>
          </p:nvPr>
        </p:nvSpPr>
        <p:spPr>
          <a:xfrm>
            <a:off x="4648200" y="4000500"/>
            <a:ext cx="4038600" cy="18669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Rectangle 2"/>
          <p:cNvSpPr>
            <a:spLocks noGrp="1" noChangeArrowheads="1"/>
          </p:cNvSpPr>
          <p:nvPr>
            <p:ph type="ftr" sz="quarter" idx="10"/>
          </p:nvPr>
        </p:nvSpPr>
        <p:spPr>
          <a:xfrm>
            <a:off x="0" y="6642100"/>
            <a:ext cx="6049963" cy="2159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r>
              <a:rPr lang="tr-TR"/>
              <a:t>Lecture Notes for E Alpaydın 2004 Introduction to Machine Learning © The MIT Press (V1.1)</a:t>
            </a:r>
          </a:p>
        </p:txBody>
      </p:sp>
      <p:sp>
        <p:nvSpPr>
          <p:cNvPr id="8" name="Rectangle 3"/>
          <p:cNvSpPr>
            <a:spLocks noGrp="1" noChangeArrowheads="1"/>
          </p:cNvSpPr>
          <p:nvPr>
            <p:ph type="sldNum" sz="quarter" idx="11"/>
          </p:nvPr>
        </p:nvSpPr>
        <p:spPr/>
        <p:txBody>
          <a:bodyPr/>
          <a:lstStyle>
            <a:lvl1pPr>
              <a:defRPr/>
            </a:lvl1pPr>
          </a:lstStyle>
          <a:p>
            <a:pPr>
              <a:defRPr/>
            </a:pPr>
            <a:fld id="{A11D2E87-08F1-1D4F-9CA5-C33C0689C855}" type="slidenum">
              <a:rPr lang="tr-TR"/>
              <a:pPr>
                <a:defRPr/>
              </a:pPr>
              <a:t>‹Nr.›</a:t>
            </a:fld>
            <a:endParaRPr lang="tr-TR"/>
          </a:p>
        </p:txBody>
      </p:sp>
    </p:spTree>
    <p:extLst>
      <p:ext uri="{BB962C8B-B14F-4D97-AF65-F5344CB8AC3E}">
        <p14:creationId xmlns:p14="http://schemas.microsoft.com/office/powerpoint/2010/main" val="203058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Rectangle 3"/>
          <p:cNvSpPr>
            <a:spLocks noGrp="1" noChangeArrowheads="1"/>
          </p:cNvSpPr>
          <p:nvPr>
            <p:ph type="sldNum" sz="quarter" idx="10"/>
          </p:nvPr>
        </p:nvSpPr>
        <p:spPr>
          <a:ln/>
        </p:spPr>
        <p:txBody>
          <a:bodyPr/>
          <a:lstStyle>
            <a:lvl1pPr>
              <a:defRPr/>
            </a:lvl1pPr>
          </a:lstStyle>
          <a:p>
            <a:pPr>
              <a:defRPr/>
            </a:pPr>
            <a:fld id="{2A0AE96A-5638-8940-AD3C-D47414FDB9C3}" type="slidenum">
              <a:rPr lang="tr-TR"/>
              <a:pPr>
                <a:defRPr/>
              </a:pPr>
              <a:t>‹Nr.›</a:t>
            </a:fld>
            <a:endParaRPr lang="tr-TR"/>
          </a:p>
        </p:txBody>
      </p:sp>
    </p:spTree>
    <p:extLst>
      <p:ext uri="{BB962C8B-B14F-4D97-AF65-F5344CB8AC3E}">
        <p14:creationId xmlns:p14="http://schemas.microsoft.com/office/powerpoint/2010/main" val="2530775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AndTwoObj">
  <p:cSld name="Titel, Inhal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457200"/>
            <a:ext cx="8229600" cy="1371600"/>
          </a:xfrm>
        </p:spPr>
        <p:txBody>
          <a:bodyPr/>
          <a:lstStyle/>
          <a:p>
            <a:r>
              <a:rPr lang="de-DE" smtClean="0"/>
              <a:t>Titelmasterformat durch Klicken bearbeiten</a:t>
            </a:r>
            <a:endParaRPr lang="en-US"/>
          </a:p>
        </p:txBody>
      </p:sp>
      <p:sp>
        <p:nvSpPr>
          <p:cNvPr id="3" name="Inhaltsplatzhalter 2"/>
          <p:cNvSpPr>
            <a:spLocks noGrp="1"/>
          </p:cNvSpPr>
          <p:nvPr>
            <p:ph sz="half" idx="1"/>
          </p:nvPr>
        </p:nvSpPr>
        <p:spPr>
          <a:xfrm>
            <a:off x="457200" y="1981200"/>
            <a:ext cx="4038600" cy="3886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quarter" idx="2"/>
          </p:nvPr>
        </p:nvSpPr>
        <p:spPr>
          <a:xfrm>
            <a:off x="4648200" y="1981200"/>
            <a:ext cx="4038600" cy="18669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Inhaltsplatzhalter 4"/>
          <p:cNvSpPr>
            <a:spLocks noGrp="1"/>
          </p:cNvSpPr>
          <p:nvPr>
            <p:ph sz="quarter" idx="3"/>
          </p:nvPr>
        </p:nvSpPr>
        <p:spPr>
          <a:xfrm>
            <a:off x="4648200" y="4000500"/>
            <a:ext cx="4038600" cy="18669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Rectangle 2"/>
          <p:cNvSpPr>
            <a:spLocks noGrp="1" noChangeArrowheads="1"/>
          </p:cNvSpPr>
          <p:nvPr>
            <p:ph type="ftr" sz="quarter" idx="10"/>
          </p:nvPr>
        </p:nvSpPr>
        <p:spPr>
          <a:xfrm>
            <a:off x="0" y="6642100"/>
            <a:ext cx="6049963" cy="2159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r>
              <a:rPr lang="tr-TR"/>
              <a:t>Lecture Notes for E Alpaydın 2004 Introduction to Machine Learning © The MIT Press (V1.1)</a:t>
            </a:r>
          </a:p>
        </p:txBody>
      </p:sp>
      <p:sp>
        <p:nvSpPr>
          <p:cNvPr id="7" name="Rectangle 3"/>
          <p:cNvSpPr>
            <a:spLocks noGrp="1" noChangeArrowheads="1"/>
          </p:cNvSpPr>
          <p:nvPr>
            <p:ph type="sldNum" sz="quarter" idx="11"/>
          </p:nvPr>
        </p:nvSpPr>
        <p:spPr/>
        <p:txBody>
          <a:bodyPr/>
          <a:lstStyle>
            <a:lvl1pPr>
              <a:defRPr/>
            </a:lvl1pPr>
          </a:lstStyle>
          <a:p>
            <a:pPr>
              <a:defRPr/>
            </a:pPr>
            <a:fld id="{BEBF893E-70AE-834D-B423-EF08B0D74388}" type="slidenum">
              <a:rPr lang="tr-TR"/>
              <a:pPr>
                <a:defRPr/>
              </a:pPr>
              <a:t>‹Nr.›</a:t>
            </a:fld>
            <a:endParaRPr lang="tr-TR"/>
          </a:p>
        </p:txBody>
      </p:sp>
    </p:spTree>
    <p:extLst>
      <p:ext uri="{BB962C8B-B14F-4D97-AF65-F5344CB8AC3E}">
        <p14:creationId xmlns:p14="http://schemas.microsoft.com/office/powerpoint/2010/main" val="357939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TwoObj">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457200"/>
            <a:ext cx="8229600" cy="13716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981200"/>
            <a:ext cx="4038600" cy="3886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981200"/>
            <a:ext cx="4038600" cy="18669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48200" y="4000500"/>
            <a:ext cx="4038600" cy="18669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10"/>
          </p:nvPr>
        </p:nvSpPr>
        <p:spPr>
          <a:xfrm>
            <a:off x="0" y="6642100"/>
            <a:ext cx="6048375" cy="2159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r>
              <a:rPr lang="tr-TR"/>
              <a:t>Lecture Notes for E Alpaydın 2004 Introduction to Machine Learning © The MIT Press (V1.1)</a:t>
            </a:r>
          </a:p>
        </p:txBody>
      </p:sp>
      <p:sp>
        <p:nvSpPr>
          <p:cNvPr id="7" name="Foliennummernplatzhalter 6"/>
          <p:cNvSpPr>
            <a:spLocks noGrp="1"/>
          </p:cNvSpPr>
          <p:nvPr>
            <p:ph type="sldNum" sz="quarter" idx="11"/>
          </p:nvPr>
        </p:nvSpPr>
        <p:spPr>
          <a:xfrm>
            <a:off x="6588125" y="6237288"/>
            <a:ext cx="2133600" cy="457200"/>
          </a:xfrm>
        </p:spPr>
        <p:txBody>
          <a:bodyPr/>
          <a:lstStyle>
            <a:lvl1pPr>
              <a:defRPr/>
            </a:lvl1pPr>
          </a:lstStyle>
          <a:p>
            <a:pPr>
              <a:defRPr/>
            </a:pPr>
            <a:fld id="{B63FF872-1AD5-834A-AFC0-24CBC8B1BD35}" type="slidenum">
              <a:rPr lang="tr-TR"/>
              <a:pPr>
                <a:defRPr/>
              </a:pPr>
              <a:t>‹Nr.›</a:t>
            </a:fld>
            <a:endParaRPr lang="tr-TR"/>
          </a:p>
        </p:txBody>
      </p:sp>
    </p:spTree>
    <p:extLst>
      <p:ext uri="{BB962C8B-B14F-4D97-AF65-F5344CB8AC3E}">
        <p14:creationId xmlns:p14="http://schemas.microsoft.com/office/powerpoint/2010/main" val="9958362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png"/><Relationship Id="rId10"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4556" name="Rectangle 44"/>
          <p:cNvSpPr>
            <a:spLocks noGrp="1" noChangeArrowheads="1"/>
          </p:cNvSpPr>
          <p:nvPr>
            <p:ph type="sldNum" sz="quarter" idx="4"/>
          </p:nvPr>
        </p:nvSpPr>
        <p:spPr bwMode="auto">
          <a:xfrm>
            <a:off x="7956550" y="6400800"/>
            <a:ext cx="1008063"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91440" bIns="0" numCol="1" anchor="t" anchorCtr="0" compatLnSpc="1">
            <a:prstTxWarp prst="textNoShape">
              <a:avLst/>
            </a:prstTxWarp>
          </a:bodyPr>
          <a:lstStyle>
            <a:lvl1pPr algn="r">
              <a:defRPr sz="1100">
                <a:cs typeface="+mn-cs"/>
              </a:defRPr>
            </a:lvl1pPr>
          </a:lstStyle>
          <a:p>
            <a:pPr>
              <a:defRPr/>
            </a:pPr>
            <a:fld id="{7B1C38A0-67D8-0242-BF64-2E51696E2079}" type="slidenum">
              <a:rPr lang="de-DE"/>
              <a:pPr>
                <a:defRPr/>
              </a:pPr>
              <a:t>‹Nr.›</a:t>
            </a:fld>
            <a:endParaRPr lang="de-DE" dirty="0"/>
          </a:p>
        </p:txBody>
      </p:sp>
      <p:pic>
        <p:nvPicPr>
          <p:cNvPr id="1027" name="Picture 45" descr="Logo_ImFocus"/>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154863" y="6453188"/>
            <a:ext cx="1377950"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58" name="Rectangle 46"/>
          <p:cNvSpPr>
            <a:spLocks noChangeArrowheads="1"/>
          </p:cNvSpPr>
          <p:nvPr userDrawn="1"/>
        </p:nvSpPr>
        <p:spPr bwMode="auto">
          <a:xfrm>
            <a:off x="179388" y="981075"/>
            <a:ext cx="8785225" cy="73025"/>
          </a:xfrm>
          <a:prstGeom prst="rect">
            <a:avLst/>
          </a:prstGeom>
          <a:solidFill>
            <a:schemeClr val="bg1">
              <a:lumMod val="65000"/>
            </a:schemeClr>
          </a:solidFill>
          <a:ln>
            <a:noFill/>
          </a:ln>
          <a:effectLst/>
          <a:extLst/>
        </p:spPr>
        <p:txBody>
          <a:bodyPr wrap="none" anchor="ctr"/>
          <a:lstStyle/>
          <a:p>
            <a:pPr>
              <a:defRPr/>
            </a:pPr>
            <a:endParaRPr lang="en-US">
              <a:cs typeface="+mn-cs"/>
            </a:endParaRPr>
          </a:p>
        </p:txBody>
      </p:sp>
      <p:sp>
        <p:nvSpPr>
          <p:cNvPr id="64559" name="Rectangle 47"/>
          <p:cNvSpPr>
            <a:spLocks noChangeArrowheads="1"/>
          </p:cNvSpPr>
          <p:nvPr userDrawn="1"/>
        </p:nvSpPr>
        <p:spPr bwMode="auto">
          <a:xfrm flipV="1">
            <a:off x="179388" y="6669088"/>
            <a:ext cx="8785225" cy="188912"/>
          </a:xfrm>
          <a:prstGeom prst="rect">
            <a:avLst/>
          </a:prstGeom>
          <a:solidFill>
            <a:schemeClr val="bg1">
              <a:lumMod val="65000"/>
            </a:schemeClr>
          </a:solidFill>
          <a:ln>
            <a:noFill/>
          </a:ln>
          <a:effectLst/>
          <a:extLst/>
        </p:spPr>
        <p:txBody>
          <a:bodyPr wrap="none" anchor="ctr"/>
          <a:lstStyle/>
          <a:p>
            <a:pPr>
              <a:defRPr/>
            </a:pPr>
            <a:endParaRPr lang="en-US">
              <a:cs typeface="+mn-cs"/>
            </a:endParaRPr>
          </a:p>
        </p:txBody>
      </p:sp>
      <p:sp>
        <p:nvSpPr>
          <p:cNvPr id="64561" name="Rectangle 49"/>
          <p:cNvSpPr>
            <a:spLocks noGrp="1" noChangeArrowheads="1"/>
          </p:cNvSpPr>
          <p:nvPr>
            <p:ph type="title"/>
          </p:nvPr>
        </p:nvSpPr>
        <p:spPr bwMode="auto">
          <a:xfrm>
            <a:off x="468313" y="260350"/>
            <a:ext cx="82296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t>Titelmasterformat durch Klicken bearbeiten</a:t>
            </a:r>
            <a:endParaRPr lang="en-US" noProof="0"/>
          </a:p>
        </p:txBody>
      </p:sp>
      <p:sp>
        <p:nvSpPr>
          <p:cNvPr id="64562" name="Rectangle 50"/>
          <p:cNvSpPr>
            <a:spLocks noGrp="1" noChangeArrowheads="1"/>
          </p:cNvSpPr>
          <p:nvPr>
            <p:ph type="body" idx="1"/>
          </p:nvPr>
        </p:nvSpPr>
        <p:spPr bwMode="auto">
          <a:xfrm>
            <a:off x="457200" y="1196975"/>
            <a:ext cx="8229600"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t>Textmasterformate durch Klicken bearbeiten</a:t>
            </a:r>
          </a:p>
          <a:p>
            <a:pPr lvl="1"/>
            <a:r>
              <a:rPr lang="en-US" noProof="0" smtClean="0"/>
              <a:t>Zweite Ebene</a:t>
            </a:r>
          </a:p>
          <a:p>
            <a:pPr lvl="2"/>
            <a:r>
              <a:rPr lang="en-US" noProof="0" smtClean="0"/>
              <a:t>Dritte Ebene</a:t>
            </a:r>
          </a:p>
          <a:p>
            <a:pPr lvl="3"/>
            <a:r>
              <a:rPr lang="en-US" noProof="0" smtClean="0"/>
              <a:t>Vierte Ebene</a:t>
            </a:r>
          </a:p>
          <a:p>
            <a:pPr lvl="4"/>
            <a:r>
              <a:rPr lang="en-US" noProof="0" smtClean="0"/>
              <a:t>Fünfte Ebene</a:t>
            </a:r>
            <a:endParaRPr lang="en-US" noProof="0"/>
          </a:p>
        </p:txBody>
      </p:sp>
      <p:pic>
        <p:nvPicPr>
          <p:cNvPr id="1032" name="Bild 48" descr="Logo_Inst_InfSys_P309.pdf"/>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250825" y="6167438"/>
            <a:ext cx="21605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Lst>
  <p:hf hdr="0" ftr="0" dt="0"/>
  <p:txStyles>
    <p:titleStyle>
      <a:lvl1pPr algn="l" rtl="0" eaLnBrk="0" fontAlgn="base" hangingPunct="0">
        <a:spcBef>
          <a:spcPct val="0"/>
        </a:spcBef>
        <a:spcAft>
          <a:spcPct val="0"/>
        </a:spcAft>
        <a:defRPr sz="3200">
          <a:solidFill>
            <a:schemeClr val="tx1"/>
          </a:solidFill>
          <a:latin typeface="+mj-lt"/>
          <a:ea typeface="+mj-ea"/>
          <a:cs typeface="ＭＳ Ｐゴシック" charset="0"/>
        </a:defRPr>
      </a:lvl1pPr>
      <a:lvl2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2pPr>
      <a:lvl3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3pPr>
      <a:lvl4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4pPr>
      <a:lvl5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5pPr>
      <a:lvl6pPr marL="457200" algn="l" rtl="0" fontAlgn="base">
        <a:spcBef>
          <a:spcPct val="0"/>
        </a:spcBef>
        <a:spcAft>
          <a:spcPct val="0"/>
        </a:spcAft>
        <a:defRPr sz="3200">
          <a:solidFill>
            <a:schemeClr val="tx1"/>
          </a:solidFill>
          <a:latin typeface="Myriad Pro" charset="0"/>
          <a:ea typeface="ＭＳ Ｐゴシック" charset="0"/>
        </a:defRPr>
      </a:lvl6pPr>
      <a:lvl7pPr marL="914400" algn="l" rtl="0" fontAlgn="base">
        <a:spcBef>
          <a:spcPct val="0"/>
        </a:spcBef>
        <a:spcAft>
          <a:spcPct val="0"/>
        </a:spcAft>
        <a:defRPr sz="3200">
          <a:solidFill>
            <a:schemeClr val="tx1"/>
          </a:solidFill>
          <a:latin typeface="Myriad Pro" charset="0"/>
          <a:ea typeface="ＭＳ Ｐゴシック" charset="0"/>
        </a:defRPr>
      </a:lvl7pPr>
      <a:lvl8pPr marL="1371600" algn="l" rtl="0" fontAlgn="base">
        <a:spcBef>
          <a:spcPct val="0"/>
        </a:spcBef>
        <a:spcAft>
          <a:spcPct val="0"/>
        </a:spcAft>
        <a:defRPr sz="3200">
          <a:solidFill>
            <a:schemeClr val="tx1"/>
          </a:solidFill>
          <a:latin typeface="Myriad Pro" charset="0"/>
          <a:ea typeface="ＭＳ Ｐゴシック" charset="0"/>
        </a:defRPr>
      </a:lvl8pPr>
      <a:lvl9pPr marL="1828800" algn="l" rtl="0" fontAlgn="base">
        <a:spcBef>
          <a:spcPct val="0"/>
        </a:spcBef>
        <a:spcAft>
          <a:spcPct val="0"/>
        </a:spcAft>
        <a:defRPr sz="3200">
          <a:solidFill>
            <a:schemeClr val="tx1"/>
          </a:solidFill>
          <a:latin typeface="Myriad Pro" charset="0"/>
          <a:ea typeface="ＭＳ Ｐゴシック" charset="0"/>
        </a:defRPr>
      </a:lvl9pPr>
    </p:titleStyle>
    <p:bodyStyle>
      <a:lvl1pPr marL="342900" indent="-342900" algn="l" rtl="0" eaLnBrk="0" fontAlgn="base" hangingPunct="0">
        <a:spcBef>
          <a:spcPct val="20000"/>
        </a:spcBef>
        <a:spcAft>
          <a:spcPct val="0"/>
        </a:spcAft>
        <a:buChar char="•"/>
        <a:defRPr sz="26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2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a:solidFill>
            <a:schemeClr val="tx1"/>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7.xml"/><Relationship Id="rId4" Type="http://schemas.openxmlformats.org/officeDocument/2006/relationships/image" Target="../media/image28.png"/><Relationship Id="rId5" Type="http://schemas.openxmlformats.org/officeDocument/2006/relationships/oleObject" Target="../embeddings/oleObject1.bin"/><Relationship Id="rId6" Type="http://schemas.openxmlformats.org/officeDocument/2006/relationships/image" Target="../media/image25.emf"/><Relationship Id="rId7" Type="http://schemas.openxmlformats.org/officeDocument/2006/relationships/oleObject" Target="../embeddings/oleObject2.bin"/><Relationship Id="rId8" Type="http://schemas.openxmlformats.org/officeDocument/2006/relationships/image" Target="../media/image26.wmf"/><Relationship Id="rId9" Type="http://schemas.openxmlformats.org/officeDocument/2006/relationships/oleObject" Target="../embeddings/oleObject3.bin"/><Relationship Id="rId10" Type="http://schemas.openxmlformats.org/officeDocument/2006/relationships/image" Target="../media/image27.wmf"/><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38.xml"/><Relationship Id="rId4" Type="http://schemas.openxmlformats.org/officeDocument/2006/relationships/image" Target="../media/image30.png"/><Relationship Id="rId5" Type="http://schemas.openxmlformats.org/officeDocument/2006/relationships/oleObject" Target="../embeddings/oleObject4.bin"/><Relationship Id="rId6" Type="http://schemas.openxmlformats.org/officeDocument/2006/relationships/image" Target="../media/image29.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39.xml"/><Relationship Id="rId4" Type="http://schemas.openxmlformats.org/officeDocument/2006/relationships/image" Target="../media/image33.png"/><Relationship Id="rId5" Type="http://schemas.openxmlformats.org/officeDocument/2006/relationships/oleObject" Target="../embeddings/oleObject5.bin"/><Relationship Id="rId6" Type="http://schemas.openxmlformats.org/officeDocument/2006/relationships/image" Target="../media/image31.wmf"/><Relationship Id="rId7" Type="http://schemas.openxmlformats.org/officeDocument/2006/relationships/oleObject" Target="../embeddings/oleObject6.bin"/><Relationship Id="rId8" Type="http://schemas.openxmlformats.org/officeDocument/2006/relationships/image" Target="../media/image32.emf"/><Relationship Id="rId1" Type="http://schemas.openxmlformats.org/officeDocument/2006/relationships/vmlDrawing" Target="../drawings/vmlDrawing3.vml"/><Relationship Id="rId2"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0.xml"/><Relationship Id="rId4" Type="http://schemas.openxmlformats.org/officeDocument/2006/relationships/image" Target="../media/image37.png"/><Relationship Id="rId5" Type="http://schemas.openxmlformats.org/officeDocument/2006/relationships/oleObject" Target="../embeddings/oleObject7.bin"/><Relationship Id="rId6" Type="http://schemas.openxmlformats.org/officeDocument/2006/relationships/image" Target="../media/image34.wmf"/><Relationship Id="rId7" Type="http://schemas.openxmlformats.org/officeDocument/2006/relationships/oleObject" Target="../embeddings/oleObject8.bin"/><Relationship Id="rId8" Type="http://schemas.openxmlformats.org/officeDocument/2006/relationships/image" Target="../media/image35.wmf"/><Relationship Id="rId9" Type="http://schemas.openxmlformats.org/officeDocument/2006/relationships/image" Target="../media/image38.png"/><Relationship Id="rId10" Type="http://schemas.openxmlformats.org/officeDocument/2006/relationships/oleObject" Target="../embeddings/oleObject9.bin"/><Relationship Id="rId11" Type="http://schemas.openxmlformats.org/officeDocument/2006/relationships/image" Target="../media/image36.wmf"/><Relationship Id="rId1" Type="http://schemas.openxmlformats.org/officeDocument/2006/relationships/vmlDrawing" Target="../drawings/vmlDrawing4.vml"/><Relationship Id="rId2"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1" Type="http://schemas.openxmlformats.org/officeDocument/2006/relationships/oleObject" Target="../embeddings/oleObject13.bin"/><Relationship Id="rId12" Type="http://schemas.openxmlformats.org/officeDocument/2006/relationships/image" Target="../media/image42.wmf"/><Relationship Id="rId13" Type="http://schemas.openxmlformats.org/officeDocument/2006/relationships/oleObject" Target="../embeddings/oleObject14.bin"/><Relationship Id="rId14" Type="http://schemas.openxmlformats.org/officeDocument/2006/relationships/image" Target="../media/image43.wmf"/><Relationship Id="rId15" Type="http://schemas.openxmlformats.org/officeDocument/2006/relationships/oleObject" Target="../embeddings/oleObject15.bin"/><Relationship Id="rId16" Type="http://schemas.openxmlformats.org/officeDocument/2006/relationships/image" Target="../media/image44.wmf"/><Relationship Id="rId1" Type="http://schemas.openxmlformats.org/officeDocument/2006/relationships/vmlDrawing" Target="../drawings/vmlDrawing5.vml"/><Relationship Id="rId2" Type="http://schemas.openxmlformats.org/officeDocument/2006/relationships/slideLayout" Target="../slideLayouts/slideLayout4.xml"/><Relationship Id="rId3" Type="http://schemas.openxmlformats.org/officeDocument/2006/relationships/notesSlide" Target="../notesSlides/notesSlide41.xml"/><Relationship Id="rId4" Type="http://schemas.openxmlformats.org/officeDocument/2006/relationships/image" Target="../media/image45.png"/><Relationship Id="rId5" Type="http://schemas.openxmlformats.org/officeDocument/2006/relationships/oleObject" Target="../embeddings/oleObject10.bin"/><Relationship Id="rId6" Type="http://schemas.openxmlformats.org/officeDocument/2006/relationships/image" Target="../media/image39.wmf"/><Relationship Id="rId7" Type="http://schemas.openxmlformats.org/officeDocument/2006/relationships/oleObject" Target="../embeddings/oleObject11.bin"/><Relationship Id="rId8" Type="http://schemas.openxmlformats.org/officeDocument/2006/relationships/image" Target="../media/image40.wmf"/><Relationship Id="rId9" Type="http://schemas.openxmlformats.org/officeDocument/2006/relationships/oleObject" Target="../embeddings/oleObject12.bin"/><Relationship Id="rId10" Type="http://schemas.openxmlformats.org/officeDocument/2006/relationships/image" Target="../media/image41.w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6.bin"/><Relationship Id="rId4" Type="http://schemas.openxmlformats.org/officeDocument/2006/relationships/image" Target="../media/image46.wmf"/><Relationship Id="rId5" Type="http://schemas.openxmlformats.org/officeDocument/2006/relationships/oleObject" Target="../embeddings/oleObject17.bin"/><Relationship Id="rId6" Type="http://schemas.openxmlformats.org/officeDocument/2006/relationships/image" Target="../media/image47.wmf"/><Relationship Id="rId7" Type="http://schemas.openxmlformats.org/officeDocument/2006/relationships/oleObject" Target="../embeddings/oleObject18.bin"/><Relationship Id="rId8" Type="http://schemas.openxmlformats.org/officeDocument/2006/relationships/image" Target="../media/image48.wmf"/><Relationship Id="rId1" Type="http://schemas.openxmlformats.org/officeDocument/2006/relationships/vmlDrawing" Target="../drawings/vmlDrawing6.vml"/><Relationship Id="rId2"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1773238"/>
            <a:ext cx="7772400" cy="935037"/>
          </a:xfrm>
        </p:spPr>
        <p:txBody>
          <a:bodyPr/>
          <a:lstStyle/>
          <a:p>
            <a:pPr eaLnBrk="1" hangingPunct="1">
              <a:defRPr/>
            </a:pPr>
            <a:r>
              <a:rPr lang="de-DE" sz="3600" b="1" dirty="0" smtClean="0">
                <a:cs typeface="+mj-cs"/>
              </a:rPr>
              <a:t>Web-Mining </a:t>
            </a:r>
            <a:r>
              <a:rPr lang="de-DE" sz="3600" b="1" dirty="0" err="1" smtClean="0">
                <a:cs typeface="+mj-cs"/>
              </a:rPr>
              <a:t>Agents</a:t>
            </a:r>
            <a:endParaRPr lang="de-DE" sz="3600" b="1" dirty="0" smtClean="0">
              <a:cs typeface="+mj-cs"/>
            </a:endParaRPr>
          </a:p>
        </p:txBody>
      </p:sp>
      <p:sp>
        <p:nvSpPr>
          <p:cNvPr id="3" name="Untertitel 2"/>
          <p:cNvSpPr>
            <a:spLocks noGrp="1"/>
          </p:cNvSpPr>
          <p:nvPr>
            <p:ph type="subTitle" idx="1"/>
          </p:nvPr>
        </p:nvSpPr>
        <p:spPr>
          <a:xfrm>
            <a:off x="1371600" y="2997200"/>
            <a:ext cx="6400800" cy="3024188"/>
          </a:xfrm>
        </p:spPr>
        <p:txBody>
          <a:bodyPr/>
          <a:lstStyle/>
          <a:p>
            <a:pPr eaLnBrk="1" hangingPunct="1">
              <a:defRPr/>
            </a:pPr>
            <a:r>
              <a:rPr lang="de-DE" dirty="0" smtClean="0">
                <a:cs typeface="+mn-cs"/>
              </a:rPr>
              <a:t>Prof. Dr. Ralf Möller (Web Mining) </a:t>
            </a:r>
          </a:p>
          <a:p>
            <a:pPr eaLnBrk="1" hangingPunct="1">
              <a:defRPr/>
            </a:pPr>
            <a:r>
              <a:rPr lang="de-DE" dirty="0" smtClean="0">
                <a:cs typeface="+mn-cs"/>
              </a:rPr>
              <a:t>Dr. Özgür </a:t>
            </a:r>
            <a:r>
              <a:rPr lang="de-DE" dirty="0" err="1" smtClean="0">
                <a:cs typeface="+mn-cs"/>
              </a:rPr>
              <a:t>Özçep</a:t>
            </a:r>
            <a:r>
              <a:rPr lang="de-DE" dirty="0" smtClean="0">
                <a:cs typeface="+mn-cs"/>
              </a:rPr>
              <a:t> (Data Mining)</a:t>
            </a:r>
          </a:p>
          <a:p>
            <a:pPr eaLnBrk="1" hangingPunct="1">
              <a:defRPr/>
            </a:pPr>
            <a:endParaRPr lang="de-DE" dirty="0" smtClean="0">
              <a:cs typeface="+mn-cs"/>
            </a:endParaRPr>
          </a:p>
          <a:p>
            <a:pPr eaLnBrk="1" hangingPunct="1">
              <a:defRPr/>
            </a:pPr>
            <a:r>
              <a:rPr lang="de-DE" dirty="0" smtClean="0">
                <a:cs typeface="+mn-cs"/>
              </a:rPr>
              <a:t>Universität zu Lübeck</a:t>
            </a:r>
          </a:p>
          <a:p>
            <a:pPr eaLnBrk="1" hangingPunct="1">
              <a:defRPr/>
            </a:pPr>
            <a:r>
              <a:rPr lang="de-DE" dirty="0" smtClean="0">
                <a:cs typeface="+mn-cs"/>
              </a:rPr>
              <a:t>Institut für Informationssysteme</a:t>
            </a:r>
          </a:p>
          <a:p>
            <a:pPr eaLnBrk="1" hangingPunct="1">
              <a:defRPr/>
            </a:pPr>
            <a:endParaRPr lang="de-DE" dirty="0" smtClean="0">
              <a:cs typeface="+mn-cs"/>
            </a:endParaRPr>
          </a:p>
          <a:p>
            <a:pPr eaLnBrk="1" hangingPunct="1">
              <a:defRPr/>
            </a:pPr>
            <a:r>
              <a:rPr lang="de-DE" dirty="0" smtClean="0">
                <a:cs typeface="+mn-cs"/>
              </a:rPr>
              <a:t>Tanya Braun </a:t>
            </a:r>
            <a:r>
              <a:rPr lang="de-DE" dirty="0" smtClean="0">
                <a:cs typeface="+mn-cs"/>
              </a:rPr>
              <a:t>(</a:t>
            </a:r>
            <a:r>
              <a:rPr lang="de-DE" dirty="0" err="1" smtClean="0">
                <a:cs typeface="+mn-cs"/>
              </a:rPr>
              <a:t>Exercises</a:t>
            </a:r>
            <a:r>
              <a:rPr lang="de-DE" dirty="0" smtClean="0">
                <a:cs typeface="+mn-cs"/>
              </a:rPr>
              <a:t>)</a:t>
            </a:r>
            <a:endParaRPr lang="de-DE" dirty="0" smtClean="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Courses@IFIS</a:t>
            </a:r>
            <a:endParaRPr lang="en-US" dirty="0"/>
          </a:p>
        </p:txBody>
      </p:sp>
      <p:sp>
        <p:nvSpPr>
          <p:cNvPr id="3" name="Inhaltsplatzhalter 2"/>
          <p:cNvSpPr>
            <a:spLocks noGrp="1"/>
          </p:cNvSpPr>
          <p:nvPr>
            <p:ph idx="1"/>
          </p:nvPr>
        </p:nvSpPr>
        <p:spPr>
          <a:xfrm>
            <a:off x="457200" y="1052736"/>
            <a:ext cx="8229600" cy="4968875"/>
          </a:xfrm>
        </p:spPr>
        <p:txBody>
          <a:bodyPr/>
          <a:lstStyle/>
          <a:p>
            <a:r>
              <a:rPr lang="en-US" b="1" dirty="0" smtClean="0">
                <a:solidFill>
                  <a:srgbClr val="0000FF"/>
                </a:solidFill>
              </a:rPr>
              <a:t>Web and Data Science</a:t>
            </a:r>
          </a:p>
          <a:p>
            <a:pPr lvl="1"/>
            <a:r>
              <a:rPr lang="en-US" dirty="0" smtClean="0"/>
              <a:t>Module: </a:t>
            </a:r>
            <a:r>
              <a:rPr lang="en-US" b="1" dirty="0" smtClean="0">
                <a:solidFill>
                  <a:srgbClr val="008000"/>
                </a:solidFill>
              </a:rPr>
              <a:t>Web-Mining Agents</a:t>
            </a:r>
          </a:p>
          <a:p>
            <a:pPr lvl="2"/>
            <a:r>
              <a:rPr lang="en-US" dirty="0" smtClean="0"/>
              <a:t>Machine Learning / Data Mining (Wednesdays)</a:t>
            </a:r>
          </a:p>
          <a:p>
            <a:pPr lvl="2"/>
            <a:r>
              <a:rPr lang="en-US" dirty="0" smtClean="0"/>
              <a:t>Agents / Information Retrieval (Thursdays)</a:t>
            </a:r>
          </a:p>
          <a:p>
            <a:pPr lvl="2"/>
            <a:r>
              <a:rPr lang="en-US" dirty="0" smtClean="0"/>
              <a:t>Requirements: </a:t>
            </a:r>
          </a:p>
          <a:p>
            <a:pPr lvl="3">
              <a:defRPr/>
            </a:pPr>
            <a:r>
              <a:rPr lang="en-US" sz="1800" dirty="0" smtClean="0"/>
              <a:t>Algorithms </a:t>
            </a:r>
            <a:r>
              <a:rPr lang="en-US" sz="1800" dirty="0"/>
              <a:t>and Data </a:t>
            </a:r>
            <a:r>
              <a:rPr lang="en-US" sz="1800" dirty="0" smtClean="0"/>
              <a:t>Structures, </a:t>
            </a:r>
            <a:r>
              <a:rPr lang="en-US" sz="1800" dirty="0"/>
              <a:t>Logics, Databases, </a:t>
            </a:r>
            <a:r>
              <a:rPr lang="en-US" sz="1800" dirty="0" smtClean="0"/>
              <a:t/>
            </a:r>
            <a:br>
              <a:rPr lang="en-US" sz="1800" dirty="0" smtClean="0"/>
            </a:br>
            <a:r>
              <a:rPr lang="en-US" sz="1800" dirty="0" smtClean="0"/>
              <a:t>Linear </a:t>
            </a:r>
            <a:r>
              <a:rPr lang="en-US" sz="1800" dirty="0"/>
              <a:t>Algebra and Discrete </a:t>
            </a:r>
            <a:r>
              <a:rPr lang="en-US" sz="1800" dirty="0" smtClean="0"/>
              <a:t>Structures, </a:t>
            </a:r>
            <a:r>
              <a:rPr lang="en-US" sz="1800" dirty="0" err="1" smtClean="0"/>
              <a:t>Stochastics</a:t>
            </a:r>
            <a:endParaRPr lang="en-US" sz="1800" dirty="0" smtClean="0"/>
          </a:p>
          <a:p>
            <a:pPr lvl="1">
              <a:defRPr/>
            </a:pPr>
            <a:r>
              <a:rPr lang="en-US" dirty="0"/>
              <a:t>Module: </a:t>
            </a:r>
            <a:r>
              <a:rPr lang="en-US" b="1" dirty="0">
                <a:solidFill>
                  <a:srgbClr val="000000"/>
                </a:solidFill>
              </a:rPr>
              <a:t>Foundations of Ontologies and </a:t>
            </a:r>
            <a:r>
              <a:rPr lang="en-US" b="1" dirty="0" smtClean="0">
                <a:solidFill>
                  <a:srgbClr val="000000"/>
                </a:solidFill>
              </a:rPr>
              <a:t>Databases</a:t>
            </a:r>
          </a:p>
          <a:p>
            <a:pPr lvl="2">
              <a:defRPr/>
            </a:pPr>
            <a:r>
              <a:rPr lang="en-US" dirty="0" smtClean="0">
                <a:solidFill>
                  <a:srgbClr val="000000"/>
                </a:solidFill>
              </a:rPr>
              <a:t>(Wednesdays 16.00-18.30)</a:t>
            </a:r>
            <a:endParaRPr lang="en-US" dirty="0"/>
          </a:p>
          <a:p>
            <a:r>
              <a:rPr lang="en-US" dirty="0" smtClean="0">
                <a:solidFill>
                  <a:srgbClr val="0000FF"/>
                </a:solidFill>
              </a:rPr>
              <a:t>Web-based Information Systems</a:t>
            </a:r>
          </a:p>
          <a:p>
            <a:r>
              <a:rPr lang="en-US" dirty="0" smtClean="0">
                <a:solidFill>
                  <a:srgbClr val="0000FF"/>
                </a:solidFill>
              </a:rPr>
              <a:t>Data Management</a:t>
            </a:r>
          </a:p>
          <a:p>
            <a:pPr lvl="1"/>
            <a:r>
              <a:rPr lang="en-US" dirty="0" smtClean="0"/>
              <a:t>Mobile and Distributed Databases</a:t>
            </a:r>
          </a:p>
          <a:p>
            <a:pPr lvl="1"/>
            <a:r>
              <a:rPr lang="en-US" dirty="0" smtClean="0"/>
              <a:t>Semantic Web</a:t>
            </a:r>
            <a:endParaRPr lang="en-US" dirty="0"/>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10</a:t>
            </a:fld>
            <a:endParaRPr lang="de-DE"/>
          </a:p>
        </p:txBody>
      </p:sp>
    </p:spTree>
    <p:extLst>
      <p:ext uri="{BB962C8B-B14F-4D97-AF65-F5344CB8AC3E}">
        <p14:creationId xmlns:p14="http://schemas.microsoft.com/office/powerpoint/2010/main" val="218388947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Complementary Courses@UzL</a:t>
            </a:r>
            <a:endParaRPr lang="en-US"/>
          </a:p>
        </p:txBody>
      </p:sp>
      <p:sp>
        <p:nvSpPr>
          <p:cNvPr id="3" name="Inhaltsplatzhalter 2"/>
          <p:cNvSpPr>
            <a:spLocks noGrp="1"/>
          </p:cNvSpPr>
          <p:nvPr>
            <p:ph idx="1"/>
          </p:nvPr>
        </p:nvSpPr>
        <p:spPr/>
        <p:txBody>
          <a:bodyPr/>
          <a:lstStyle/>
          <a:p>
            <a:r>
              <a:rPr lang="en-US" dirty="0" err="1" smtClean="0"/>
              <a:t>Algorithmics</a:t>
            </a:r>
            <a:r>
              <a:rPr lang="en-US" dirty="0" smtClean="0"/>
              <a:t>, Logics, and Complexity </a:t>
            </a:r>
            <a:endParaRPr lang="en-US" dirty="0"/>
          </a:p>
          <a:p>
            <a:r>
              <a:rPr lang="en-US" dirty="0" smtClean="0"/>
              <a:t>Signal Processing / Computer Vision</a:t>
            </a:r>
          </a:p>
          <a:p>
            <a:r>
              <a:rPr lang="en-US" dirty="0" smtClean="0"/>
              <a:t>Machine Learning</a:t>
            </a:r>
          </a:p>
          <a:p>
            <a:r>
              <a:rPr lang="en-US" dirty="0"/>
              <a:t>Pattern </a:t>
            </a:r>
            <a:r>
              <a:rPr lang="en-US" dirty="0" smtClean="0"/>
              <a:t>Recognition</a:t>
            </a:r>
            <a:endParaRPr lang="en-US" dirty="0"/>
          </a:p>
          <a:p>
            <a:r>
              <a:rPr lang="en-US" dirty="0" smtClean="0"/>
              <a:t>Artificial Neural Networks (Deep Learning)</a:t>
            </a:r>
            <a:endParaRPr lang="en-US" dirty="0"/>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11</a:t>
            </a:fld>
            <a:endParaRPr lang="de-DE"/>
          </a:p>
        </p:txBody>
      </p:sp>
    </p:spTree>
    <p:extLst>
      <p:ext uri="{BB962C8B-B14F-4D97-AF65-F5344CB8AC3E}">
        <p14:creationId xmlns:p14="http://schemas.microsoft.com/office/powerpoint/2010/main" val="370350027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412776"/>
            <a:ext cx="7772400" cy="935037"/>
          </a:xfrm>
        </p:spPr>
        <p:txBody>
          <a:bodyPr/>
          <a:lstStyle/>
          <a:p>
            <a:pPr eaLnBrk="1" hangingPunct="1">
              <a:defRPr/>
            </a:pPr>
            <a:r>
              <a:rPr lang="de-DE" sz="3600" b="1" dirty="0" smtClean="0">
                <a:cs typeface="+mj-cs"/>
              </a:rPr>
              <a:t>Web-Mining </a:t>
            </a:r>
            <a:r>
              <a:rPr lang="de-DE" sz="3600" b="1" dirty="0" err="1" smtClean="0">
                <a:cs typeface="+mj-cs"/>
              </a:rPr>
              <a:t>Agents</a:t>
            </a:r>
            <a:r>
              <a:rPr lang="de-DE" sz="3600" b="1" dirty="0" smtClean="0">
                <a:cs typeface="+mj-cs"/>
              </a:rPr>
              <a:t/>
            </a:r>
            <a:br>
              <a:rPr lang="de-DE" sz="3600" b="1" dirty="0" smtClean="0">
                <a:cs typeface="+mj-cs"/>
              </a:rPr>
            </a:br>
            <a:r>
              <a:rPr lang="de-DE" sz="2400" b="1" dirty="0">
                <a:cs typeface="+mj-cs"/>
              </a:rPr>
              <a:t>(</a:t>
            </a:r>
            <a:r>
              <a:rPr lang="de-DE" sz="2400" b="1" dirty="0" smtClean="0">
                <a:cs typeface="+mj-cs"/>
              </a:rPr>
              <a:t>Data Mining)</a:t>
            </a:r>
            <a:endParaRPr lang="de-DE" sz="3600" b="1" dirty="0" smtClean="0">
              <a:cs typeface="+mj-cs"/>
            </a:endParaRPr>
          </a:p>
        </p:txBody>
      </p:sp>
      <p:sp>
        <p:nvSpPr>
          <p:cNvPr id="3" name="Untertitel 2"/>
          <p:cNvSpPr>
            <a:spLocks noGrp="1"/>
          </p:cNvSpPr>
          <p:nvPr>
            <p:ph type="subTitle" idx="1"/>
          </p:nvPr>
        </p:nvSpPr>
        <p:spPr>
          <a:xfrm>
            <a:off x="1371600" y="2997200"/>
            <a:ext cx="6400800" cy="3024188"/>
          </a:xfrm>
        </p:spPr>
        <p:txBody>
          <a:bodyPr/>
          <a:lstStyle/>
          <a:p>
            <a:pPr eaLnBrk="1" hangingPunct="1">
              <a:defRPr/>
            </a:pPr>
            <a:r>
              <a:rPr lang="de-DE" dirty="0" smtClean="0">
                <a:cs typeface="+mn-cs"/>
              </a:rPr>
              <a:t>Prof. Dr. Ralf Möller</a:t>
            </a:r>
          </a:p>
          <a:p>
            <a:pPr eaLnBrk="1" hangingPunct="1">
              <a:defRPr/>
            </a:pPr>
            <a:r>
              <a:rPr lang="de-DE" dirty="0"/>
              <a:t>Dr. Özgür </a:t>
            </a:r>
            <a:r>
              <a:rPr lang="de-DE" dirty="0" err="1"/>
              <a:t>Özçep</a:t>
            </a:r>
            <a:r>
              <a:rPr lang="de-DE" dirty="0"/>
              <a:t> (Data Mining)</a:t>
            </a:r>
          </a:p>
          <a:p>
            <a:pPr eaLnBrk="1" hangingPunct="1">
              <a:defRPr/>
            </a:pPr>
            <a:endParaRPr lang="de-DE" dirty="0" smtClean="0">
              <a:cs typeface="+mn-cs"/>
            </a:endParaRPr>
          </a:p>
          <a:p>
            <a:pPr eaLnBrk="1" hangingPunct="1">
              <a:defRPr/>
            </a:pPr>
            <a:r>
              <a:rPr lang="de-DE" dirty="0" smtClean="0">
                <a:cs typeface="+mn-cs"/>
              </a:rPr>
              <a:t>Universität zu Lübeck</a:t>
            </a:r>
          </a:p>
          <a:p>
            <a:pPr eaLnBrk="1" hangingPunct="1">
              <a:defRPr/>
            </a:pPr>
            <a:r>
              <a:rPr lang="de-DE" dirty="0" smtClean="0">
                <a:cs typeface="+mn-cs"/>
              </a:rPr>
              <a:t>Institut für Informationssysteme</a:t>
            </a:r>
          </a:p>
          <a:p>
            <a:pPr eaLnBrk="1" hangingPunct="1">
              <a:defRPr/>
            </a:pPr>
            <a:endParaRPr lang="de-DE" dirty="0" smtClean="0">
              <a:cs typeface="+mn-cs"/>
            </a:endParaRPr>
          </a:p>
          <a:p>
            <a:pPr eaLnBrk="1" hangingPunct="1">
              <a:defRPr/>
            </a:pPr>
            <a:r>
              <a:rPr lang="de-DE" dirty="0" smtClean="0">
                <a:cs typeface="+mn-cs"/>
              </a:rPr>
              <a:t>Tanya Braun </a:t>
            </a:r>
            <a:r>
              <a:rPr lang="de-DE" dirty="0" smtClean="0">
                <a:cs typeface="+mn-cs"/>
              </a:rPr>
              <a:t>(</a:t>
            </a:r>
            <a:r>
              <a:rPr lang="de-DE" dirty="0" err="1" smtClean="0">
                <a:cs typeface="+mn-cs"/>
              </a:rPr>
              <a:t>Exercises</a:t>
            </a:r>
            <a:r>
              <a:rPr lang="de-DE" dirty="0" smtClean="0">
                <a:cs typeface="+mn-cs"/>
              </a:rPr>
              <a:t>)</a:t>
            </a:r>
            <a:endParaRPr lang="de-DE" dirty="0" smtClean="0">
              <a:cs typeface="+mn-cs"/>
            </a:endParaRPr>
          </a:p>
        </p:txBody>
      </p:sp>
    </p:spTree>
    <p:extLst>
      <p:ext uri="{BB962C8B-B14F-4D97-AF65-F5344CB8AC3E}">
        <p14:creationId xmlns:p14="http://schemas.microsoft.com/office/powerpoint/2010/main" val="352280201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Literature</a:t>
            </a:r>
            <a:endParaRPr lang="en-US"/>
          </a:p>
        </p:txBody>
      </p:sp>
      <p:sp>
        <p:nvSpPr>
          <p:cNvPr id="3" name="Inhaltsplatzhalter 2"/>
          <p:cNvSpPr>
            <a:spLocks noGrp="1"/>
          </p:cNvSpPr>
          <p:nvPr>
            <p:ph idx="1"/>
          </p:nvPr>
        </p:nvSpPr>
        <p:spPr/>
        <p:txBody>
          <a:bodyPr/>
          <a:lstStyle/>
          <a:p>
            <a:r>
              <a:rPr lang="en-US" sz="2400" dirty="0" smtClean="0"/>
              <a:t>Stuart Russell, Peter </a:t>
            </a:r>
            <a:r>
              <a:rPr lang="en-US" sz="2400" dirty="0" err="1" smtClean="0"/>
              <a:t>Norvig</a:t>
            </a:r>
            <a:r>
              <a:rPr lang="en-US" sz="2400" dirty="0" smtClean="0"/>
              <a:t>, Artificial Intelligence – </a:t>
            </a:r>
            <a:br>
              <a:rPr lang="en-US" sz="2400" dirty="0" smtClean="0"/>
            </a:br>
            <a:r>
              <a:rPr lang="en-US" sz="2400" dirty="0" smtClean="0"/>
              <a:t>A Modern Approach, Pearson, 2009 (or 2003 ed.)</a:t>
            </a:r>
          </a:p>
          <a:p>
            <a:r>
              <a:rPr lang="en-US" sz="2400" dirty="0" smtClean="0"/>
              <a:t>Ian H. </a:t>
            </a:r>
            <a:r>
              <a:rPr lang="en-US" dirty="0" smtClean="0"/>
              <a:t>Witten</a:t>
            </a:r>
            <a:r>
              <a:rPr lang="en-US" sz="2400" dirty="0" smtClean="0"/>
              <a:t>, </a:t>
            </a:r>
            <a:r>
              <a:rPr lang="en-US" sz="2400" dirty="0" err="1" smtClean="0"/>
              <a:t>Eibe</a:t>
            </a:r>
            <a:r>
              <a:rPr lang="en-US" sz="2400" dirty="0" smtClean="0"/>
              <a:t> Frank, Mark A. Hall, Data Mining: Practical Machine Learning Tools and Techniques, Morgan Kaufmann, 2011</a:t>
            </a:r>
          </a:p>
          <a:p>
            <a:r>
              <a:rPr lang="en-US" sz="2400" dirty="0" err="1" smtClean="0"/>
              <a:t>Ethem</a:t>
            </a:r>
            <a:r>
              <a:rPr lang="en-US" sz="2400" dirty="0" smtClean="0"/>
              <a:t> </a:t>
            </a:r>
            <a:r>
              <a:rPr lang="en-US" sz="2400" dirty="0" err="1" smtClean="0"/>
              <a:t>Alpaydin</a:t>
            </a:r>
            <a:r>
              <a:rPr lang="en-US" sz="2400" dirty="0" smtClean="0"/>
              <a:t>, Introduction to Machine Learning, MIT Press, 2009</a:t>
            </a:r>
          </a:p>
          <a:p>
            <a:endParaRPr lang="en-US" sz="2400" dirty="0" smtClean="0"/>
          </a:p>
          <a:p>
            <a:r>
              <a:rPr lang="en-US" sz="2400" dirty="0" smtClean="0"/>
              <a:t>Numerous additional books, presentations, and videos</a:t>
            </a:r>
          </a:p>
          <a:p>
            <a:endParaRPr lang="en-US" sz="2000" dirty="0"/>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13</a:t>
            </a:fld>
            <a:endParaRPr lang="de-DE"/>
          </a:p>
        </p:txBody>
      </p:sp>
    </p:spTree>
    <p:extLst>
      <p:ext uri="{BB962C8B-B14F-4D97-AF65-F5344CB8AC3E}">
        <p14:creationId xmlns:p14="http://schemas.microsoft.com/office/powerpoint/2010/main" val="64323971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95288" y="260127"/>
            <a:ext cx="8229600" cy="936625"/>
          </a:xfrm>
        </p:spPr>
        <p:txBody>
          <a:bodyPr/>
          <a:lstStyle/>
          <a:p>
            <a:pPr eaLnBrk="1" hangingPunct="1"/>
            <a:r>
              <a:rPr lang="en-US" dirty="0" smtClean="0">
                <a:latin typeface="+mn-lt"/>
                <a:ea typeface="ＭＳ Ｐゴシック" charset="0"/>
                <a:cs typeface="ＭＳ Ｐゴシック" charset="0"/>
              </a:rPr>
              <a:t>Why and When </a:t>
            </a:r>
            <a:r>
              <a:rPr lang="en-US" altLang="ja-JP" dirty="0" smtClean="0">
                <a:latin typeface="+mn-lt"/>
                <a:ea typeface="ＭＳ Ｐゴシック" charset="0"/>
                <a:cs typeface="ＭＳ Ｐゴシック" charset="0"/>
              </a:rPr>
              <a:t>“</a:t>
            </a:r>
            <a:r>
              <a:rPr lang="en-US" altLang="ja-JP" dirty="0" smtClean="0">
                <a:latin typeface="+mn-lt"/>
                <a:ea typeface="ＭＳ Ｐゴシック" charset="0"/>
                <a:cs typeface="ＭＳ Ｐゴシック" charset="0"/>
              </a:rPr>
              <a:t>Learn” ?</a:t>
            </a:r>
            <a:endParaRPr lang="en-US" dirty="0">
              <a:latin typeface="+mn-lt"/>
              <a:ea typeface="ＭＳ Ｐゴシック" charset="0"/>
              <a:cs typeface="ＭＳ Ｐゴシック" charset="0"/>
            </a:endParaRPr>
          </a:p>
        </p:txBody>
      </p:sp>
      <p:sp>
        <p:nvSpPr>
          <p:cNvPr id="23555" name="Rectangle 3"/>
          <p:cNvSpPr>
            <a:spLocks noGrp="1" noChangeArrowheads="1"/>
          </p:cNvSpPr>
          <p:nvPr>
            <p:ph type="body" idx="1"/>
          </p:nvPr>
        </p:nvSpPr>
        <p:spPr>
          <a:xfrm>
            <a:off x="395536" y="1196876"/>
            <a:ext cx="8229600" cy="4824412"/>
          </a:xfrm>
        </p:spPr>
        <p:txBody>
          <a:bodyPr/>
          <a:lstStyle/>
          <a:p>
            <a:pPr eaLnBrk="1" hangingPunct="1">
              <a:lnSpc>
                <a:spcPct val="90000"/>
              </a:lnSpc>
            </a:pPr>
            <a:r>
              <a:rPr lang="en-US" dirty="0" smtClean="0">
                <a:ea typeface="ＭＳ Ｐゴシック" charset="0"/>
              </a:rPr>
              <a:t>Machine learning is programming computers to optimize a </a:t>
            </a:r>
            <a:r>
              <a:rPr lang="en-US" i="1" dirty="0" smtClean="0">
                <a:ea typeface="ＭＳ Ｐゴシック" charset="0"/>
              </a:rPr>
              <a:t>performance criterion</a:t>
            </a:r>
            <a:r>
              <a:rPr lang="en-US" dirty="0" smtClean="0">
                <a:ea typeface="ＭＳ Ｐゴシック" charset="0"/>
              </a:rPr>
              <a:t> using example data or “past experience”</a:t>
            </a:r>
          </a:p>
          <a:p>
            <a:pPr eaLnBrk="1" hangingPunct="1">
              <a:lnSpc>
                <a:spcPct val="90000"/>
              </a:lnSpc>
            </a:pPr>
            <a:r>
              <a:rPr lang="en-US" dirty="0" smtClean="0">
                <a:ea typeface="ＭＳ Ｐゴシック" charset="0"/>
              </a:rPr>
              <a:t>Simple form of data interpretation</a:t>
            </a:r>
          </a:p>
          <a:p>
            <a:pPr eaLnBrk="1" hangingPunct="1">
              <a:lnSpc>
                <a:spcPct val="90000"/>
              </a:lnSpc>
            </a:pPr>
            <a:r>
              <a:rPr lang="en-US" dirty="0" smtClean="0">
                <a:ea typeface="ＭＳ Ｐゴシック" charset="0"/>
              </a:rPr>
              <a:t>There is no need to </a:t>
            </a:r>
            <a:r>
              <a:rPr lang="en-US" altLang="ja-JP" dirty="0" smtClean="0">
                <a:ea typeface="ＭＳ Ｐゴシック" charset="0"/>
              </a:rPr>
              <a:t>“learn” to calculate payrolls</a:t>
            </a:r>
          </a:p>
          <a:p>
            <a:pPr eaLnBrk="1" hangingPunct="1">
              <a:lnSpc>
                <a:spcPct val="90000"/>
              </a:lnSpc>
            </a:pPr>
            <a:r>
              <a:rPr lang="en-US" dirty="0" smtClean="0">
                <a:ea typeface="ＭＳ Ｐゴシック" charset="0"/>
              </a:rPr>
              <a:t>Learning is used in the following cases:</a:t>
            </a:r>
          </a:p>
          <a:p>
            <a:pPr lvl="1" eaLnBrk="1" hangingPunct="1">
              <a:lnSpc>
                <a:spcPct val="90000"/>
              </a:lnSpc>
            </a:pPr>
            <a:r>
              <a:rPr lang="en-US" dirty="0" smtClean="0">
                <a:ea typeface="ＭＳ Ｐゴシック" charset="0"/>
              </a:rPr>
              <a:t>No human expertise (navigating on planet X)</a:t>
            </a:r>
          </a:p>
          <a:p>
            <a:pPr lvl="1" eaLnBrk="1" hangingPunct="1">
              <a:lnSpc>
                <a:spcPct val="90000"/>
              </a:lnSpc>
            </a:pPr>
            <a:r>
              <a:rPr lang="en-US" dirty="0" smtClean="0">
                <a:ea typeface="ＭＳ Ｐゴシック" charset="0"/>
              </a:rPr>
              <a:t>Humans are unable to explain their expertise </a:t>
            </a:r>
            <a:br>
              <a:rPr lang="en-US" dirty="0" smtClean="0">
                <a:ea typeface="ＭＳ Ｐゴシック" charset="0"/>
              </a:rPr>
            </a:br>
            <a:r>
              <a:rPr lang="en-US" dirty="0" smtClean="0">
                <a:ea typeface="ＭＳ Ｐゴシック" charset="0"/>
              </a:rPr>
              <a:t>(speech recognition)</a:t>
            </a:r>
          </a:p>
          <a:p>
            <a:pPr lvl="1" eaLnBrk="1" hangingPunct="1">
              <a:lnSpc>
                <a:spcPct val="90000"/>
              </a:lnSpc>
            </a:pPr>
            <a:r>
              <a:rPr lang="en-US" dirty="0" smtClean="0">
                <a:ea typeface="ＭＳ Ｐゴシック" charset="0"/>
              </a:rPr>
              <a:t>Solution changes in time (routing on a computer network)</a:t>
            </a:r>
          </a:p>
          <a:p>
            <a:pPr lvl="1" eaLnBrk="1" hangingPunct="1">
              <a:lnSpc>
                <a:spcPct val="90000"/>
              </a:lnSpc>
            </a:pPr>
            <a:r>
              <a:rPr lang="en-US" dirty="0" smtClean="0">
                <a:ea typeface="ＭＳ Ｐゴシック" charset="0"/>
              </a:rPr>
              <a:t>Solution needs to be adapted to particular cases </a:t>
            </a:r>
            <a:br>
              <a:rPr lang="en-US" dirty="0" smtClean="0">
                <a:ea typeface="ＭＳ Ｐゴシック" charset="0"/>
              </a:rPr>
            </a:br>
            <a:r>
              <a:rPr lang="en-US" dirty="0" smtClean="0">
                <a:ea typeface="ＭＳ Ｐゴシック" charset="0"/>
              </a:rPr>
              <a:t>(user biometrics)</a:t>
            </a:r>
            <a:endParaRPr lang="en-US" dirty="0">
              <a:ea typeface="ＭＳ Ｐゴシック" charset="0"/>
            </a:endParaRPr>
          </a:p>
        </p:txBody>
      </p:sp>
      <p:sp>
        <p:nvSpPr>
          <p:cNvPr id="5"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14</a:t>
            </a:fld>
            <a:endParaRPr lang="de-DE" dirty="0"/>
          </a:p>
        </p:txBody>
      </p:sp>
    </p:spTree>
    <p:extLst>
      <p:ext uri="{BB962C8B-B14F-4D97-AF65-F5344CB8AC3E}">
        <p14:creationId xmlns:p14="http://schemas.microsoft.com/office/powerpoint/2010/main" val="29419237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55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55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55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55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a:xfrm>
            <a:off x="395288" y="332135"/>
            <a:ext cx="8229600" cy="936625"/>
          </a:xfrm>
        </p:spPr>
        <p:txBody>
          <a:bodyPr/>
          <a:lstStyle/>
          <a:p>
            <a:pPr eaLnBrk="1" hangingPunct="1"/>
            <a:r>
              <a:rPr lang="en-US" sz="2800" dirty="0" smtClean="0">
                <a:latin typeface="+mn-lt"/>
                <a:ea typeface="ＭＳ Ｐゴシック" charset="0"/>
                <a:cs typeface="ＭＳ Ｐゴシック" charset="0"/>
              </a:rPr>
              <a:t>What </a:t>
            </a:r>
            <a:r>
              <a:rPr lang="en-US" sz="2800" dirty="0" smtClean="0">
                <a:latin typeface="+mn-lt"/>
                <a:ea typeface="ＭＳ Ｐゴシック" charset="0"/>
              </a:rPr>
              <a:t>We Mean by </a:t>
            </a:r>
            <a:r>
              <a:rPr lang="en-US" altLang="ja-JP" sz="2800" dirty="0" smtClean="0">
                <a:latin typeface="+mn-lt"/>
                <a:ea typeface="ＭＳ Ｐゴシック" charset="0"/>
                <a:cs typeface="ＭＳ Ｐゴシック" charset="0"/>
              </a:rPr>
              <a:t>“Learning”</a:t>
            </a:r>
            <a:endParaRPr lang="en-US" sz="2800" dirty="0">
              <a:latin typeface="+mn-lt"/>
              <a:ea typeface="ＭＳ Ｐゴシック" charset="0"/>
              <a:cs typeface="ＭＳ Ｐゴシック" charset="0"/>
            </a:endParaRPr>
          </a:p>
        </p:txBody>
      </p:sp>
      <p:sp>
        <p:nvSpPr>
          <p:cNvPr id="25603" name="Rectangle 6"/>
          <p:cNvSpPr>
            <a:spLocks noGrp="1" noChangeArrowheads="1"/>
          </p:cNvSpPr>
          <p:nvPr>
            <p:ph type="body" idx="1"/>
          </p:nvPr>
        </p:nvSpPr>
        <p:spPr>
          <a:xfrm>
            <a:off x="457200" y="1341438"/>
            <a:ext cx="8229600" cy="4824412"/>
          </a:xfrm>
        </p:spPr>
        <p:txBody>
          <a:bodyPr/>
          <a:lstStyle/>
          <a:p>
            <a:pPr eaLnBrk="1" hangingPunct="1"/>
            <a:r>
              <a:rPr lang="en-US" dirty="0" smtClean="0">
                <a:ea typeface="ＭＳ Ｐゴシック" charset="0"/>
              </a:rPr>
              <a:t>Learning general models from data of particular examples </a:t>
            </a:r>
          </a:p>
          <a:p>
            <a:pPr eaLnBrk="1" hangingPunct="1"/>
            <a:r>
              <a:rPr lang="en-US" dirty="0" smtClean="0">
                <a:ea typeface="ＭＳ Ｐゴシック" charset="0"/>
              </a:rPr>
              <a:t>Data might be cheap and abundant: </a:t>
            </a:r>
            <a:br>
              <a:rPr lang="en-US" dirty="0" smtClean="0">
                <a:ea typeface="ＭＳ Ｐゴシック" charset="0"/>
              </a:rPr>
            </a:br>
            <a:r>
              <a:rPr lang="en-US" dirty="0" smtClean="0">
                <a:ea typeface="ＭＳ Ｐゴシック" charset="0"/>
              </a:rPr>
              <a:t>Data warehouse (data mart) maintained by company</a:t>
            </a:r>
          </a:p>
          <a:p>
            <a:pPr eaLnBrk="1" hangingPunct="1"/>
            <a:r>
              <a:rPr lang="en-US" dirty="0" smtClean="0">
                <a:ea typeface="ＭＳ Ｐゴシック" charset="0"/>
              </a:rPr>
              <a:t>Example in retail: Customer transactions to consumer behavior: </a:t>
            </a:r>
          </a:p>
          <a:p>
            <a:pPr lvl="1" eaLnBrk="1" hangingPunct="1">
              <a:buFont typeface="Wingdings" charset="0"/>
              <a:buNone/>
            </a:pPr>
            <a:r>
              <a:rPr lang="en-US" sz="2400" dirty="0" smtClean="0">
                <a:ea typeface="ＭＳ Ｐゴシック" charset="0"/>
              </a:rPr>
              <a:t>	</a:t>
            </a:r>
            <a:r>
              <a:rPr lang="en-US" i="1" dirty="0" smtClean="0">
                <a:ea typeface="ＭＳ Ｐゴシック" charset="0"/>
              </a:rPr>
              <a:t>People who bought </a:t>
            </a:r>
            <a:r>
              <a:rPr lang="en-US" altLang="ja-JP" i="1" dirty="0" smtClean="0">
                <a:ea typeface="ＭＳ Ｐゴシック" charset="0"/>
              </a:rPr>
              <a:t>“Da Vinci Code” also bought </a:t>
            </a:r>
          </a:p>
          <a:p>
            <a:pPr lvl="1" eaLnBrk="1" hangingPunct="1">
              <a:buFont typeface="Wingdings" charset="0"/>
              <a:buNone/>
            </a:pPr>
            <a:r>
              <a:rPr lang="en-US" altLang="ja-JP" i="1" dirty="0">
                <a:ea typeface="ＭＳ Ｐゴシック" charset="0"/>
              </a:rPr>
              <a:t> </a:t>
            </a:r>
            <a:r>
              <a:rPr lang="en-US" altLang="ja-JP" i="1" dirty="0" smtClean="0">
                <a:ea typeface="ＭＳ Ｐゴシック" charset="0"/>
              </a:rPr>
              <a:t>  “The Five People You Meet in Heaven”  </a:t>
            </a:r>
            <a:endParaRPr lang="en-US" altLang="ja-JP" i="1" dirty="0">
              <a:ea typeface="ＭＳ Ｐゴシック" charset="0"/>
            </a:endParaRPr>
          </a:p>
          <a:p>
            <a:pPr lvl="1" eaLnBrk="1" hangingPunct="1">
              <a:buFont typeface="Wingdings" charset="0"/>
              <a:buNone/>
            </a:pPr>
            <a:r>
              <a:rPr lang="en-US" altLang="ja-JP" i="1" dirty="0" smtClean="0">
                <a:ea typeface="ＭＳ Ｐゴシック" charset="0"/>
              </a:rPr>
              <a:t>                                                 (</a:t>
            </a:r>
            <a:r>
              <a:rPr lang="en-US" altLang="ja-JP" i="1" dirty="0" err="1" smtClean="0">
                <a:ea typeface="ＭＳ Ｐゴシック" charset="0"/>
              </a:rPr>
              <a:t>www.amazon.com</a:t>
            </a:r>
            <a:r>
              <a:rPr lang="en-US" altLang="ja-JP" i="1" dirty="0" smtClean="0">
                <a:ea typeface="ＭＳ Ｐゴシック" charset="0"/>
              </a:rPr>
              <a:t>)</a:t>
            </a:r>
          </a:p>
          <a:p>
            <a:pPr eaLnBrk="1" hangingPunct="1"/>
            <a:r>
              <a:rPr lang="en-US" dirty="0" smtClean="0">
                <a:ea typeface="ＭＳ Ｐゴシック" charset="0"/>
              </a:rPr>
              <a:t>Build a model that is </a:t>
            </a:r>
            <a:r>
              <a:rPr lang="en-US" b="1" i="1" dirty="0" smtClean="0">
                <a:ea typeface="ＭＳ Ｐゴシック" charset="0"/>
              </a:rPr>
              <a:t>a good and useful approximation</a:t>
            </a:r>
            <a:r>
              <a:rPr lang="en-US" b="1" dirty="0" smtClean="0">
                <a:ea typeface="ＭＳ Ｐゴシック" charset="0"/>
              </a:rPr>
              <a:t> </a:t>
            </a:r>
            <a:r>
              <a:rPr lang="en-US" dirty="0" smtClean="0">
                <a:ea typeface="ＭＳ Ｐゴシック" charset="0"/>
              </a:rPr>
              <a:t>of the data</a:t>
            </a:r>
            <a:endParaRPr lang="en-US" dirty="0">
              <a:ea typeface="ＭＳ Ｐゴシック" charset="0"/>
            </a:endParaRPr>
          </a:p>
        </p:txBody>
      </p:sp>
      <p:sp>
        <p:nvSpPr>
          <p:cNvPr id="5"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15</a:t>
            </a:fld>
            <a:endParaRPr lang="de-DE" dirty="0"/>
          </a:p>
        </p:txBody>
      </p:sp>
    </p:spTree>
    <p:extLst>
      <p:ext uri="{BB962C8B-B14F-4D97-AF65-F5344CB8AC3E}">
        <p14:creationId xmlns:p14="http://schemas.microsoft.com/office/powerpoint/2010/main" val="135024947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95288" y="188913"/>
            <a:ext cx="8229600" cy="936625"/>
          </a:xfrm>
        </p:spPr>
        <p:txBody>
          <a:bodyPr/>
          <a:lstStyle/>
          <a:p>
            <a:pPr eaLnBrk="1" hangingPunct="1"/>
            <a:r>
              <a:rPr lang="en-US" smtClean="0">
                <a:latin typeface="+mn-lt"/>
                <a:ea typeface="ＭＳ Ｐゴシック" charset="0"/>
                <a:cs typeface="ＭＳ Ｐゴシック" charset="0"/>
              </a:rPr>
              <a:t>Data Mining</a:t>
            </a:r>
            <a:endParaRPr lang="en-US">
              <a:latin typeface="+mn-lt"/>
              <a:ea typeface="ＭＳ Ｐゴシック" charset="0"/>
              <a:cs typeface="ＭＳ Ｐゴシック" charset="0"/>
            </a:endParaRPr>
          </a:p>
        </p:txBody>
      </p:sp>
      <p:sp>
        <p:nvSpPr>
          <p:cNvPr id="27651" name="Rectangle 3"/>
          <p:cNvSpPr>
            <a:spLocks noGrp="1" noChangeArrowheads="1"/>
          </p:cNvSpPr>
          <p:nvPr>
            <p:ph type="body" idx="1"/>
          </p:nvPr>
        </p:nvSpPr>
        <p:spPr>
          <a:xfrm>
            <a:off x="457200" y="1134021"/>
            <a:ext cx="8435280" cy="5031283"/>
          </a:xfrm>
        </p:spPr>
        <p:txBody>
          <a:bodyPr/>
          <a:lstStyle/>
          <a:p>
            <a:pPr eaLnBrk="1" hangingPunct="1">
              <a:lnSpc>
                <a:spcPct val="90000"/>
              </a:lnSpc>
              <a:buFont typeface="Wingdings" charset="0"/>
              <a:buNone/>
            </a:pPr>
            <a:r>
              <a:rPr lang="en-US" dirty="0" smtClean="0">
                <a:ea typeface="ＭＳ Ｐゴシック" charset="0"/>
                <a:cs typeface="ＭＳ Ｐゴシック" charset="0"/>
              </a:rPr>
              <a:t>Application of machine learning methods to large databases is called ‘’</a:t>
            </a:r>
            <a:r>
              <a:rPr lang="en-US" b="1" dirty="0" smtClean="0">
                <a:ea typeface="ＭＳ Ｐゴシック" charset="0"/>
                <a:cs typeface="ＭＳ Ｐゴシック" charset="0"/>
              </a:rPr>
              <a:t>Data mining</a:t>
            </a:r>
            <a:r>
              <a:rPr lang="en-US" dirty="0" smtClean="0">
                <a:ea typeface="ＭＳ Ｐゴシック" charset="0"/>
                <a:cs typeface="ＭＳ Ｐゴシック" charset="0"/>
              </a:rPr>
              <a:t>”. </a:t>
            </a:r>
            <a:br>
              <a:rPr lang="en-US" dirty="0" smtClean="0">
                <a:ea typeface="ＭＳ Ｐゴシック" charset="0"/>
                <a:cs typeface="ＭＳ Ｐゴシック" charset="0"/>
              </a:rPr>
            </a:br>
            <a:endParaRPr lang="en-US" dirty="0" smtClean="0">
              <a:solidFill>
                <a:schemeClr val="bg2"/>
              </a:solidFill>
              <a:ea typeface="ＭＳ Ｐゴシック" charset="0"/>
              <a:cs typeface="ＭＳ Ｐゴシック" charset="0"/>
            </a:endParaRPr>
          </a:p>
          <a:p>
            <a:pPr eaLnBrk="1" hangingPunct="1">
              <a:lnSpc>
                <a:spcPct val="90000"/>
              </a:lnSpc>
            </a:pPr>
            <a:r>
              <a:rPr lang="en-US" b="1" dirty="0" smtClean="0">
                <a:solidFill>
                  <a:srgbClr val="000000"/>
                </a:solidFill>
                <a:ea typeface="ＭＳ Ｐゴシック" charset="0"/>
                <a:cs typeface="ＭＳ Ｐゴシック" charset="0"/>
              </a:rPr>
              <a:t>Retail</a:t>
            </a:r>
            <a:r>
              <a:rPr lang="en-US" dirty="0" smtClean="0">
                <a:solidFill>
                  <a:schemeClr val="bg2"/>
                </a:solidFill>
                <a:ea typeface="ＭＳ Ｐゴシック" charset="0"/>
                <a:cs typeface="ＭＳ Ｐゴシック" charset="0"/>
              </a:rPr>
              <a:t>:</a:t>
            </a:r>
            <a:r>
              <a:rPr lang="en-US" dirty="0" smtClean="0">
                <a:ea typeface="ＭＳ Ｐゴシック" charset="0"/>
                <a:cs typeface="ＭＳ Ｐゴシック" charset="0"/>
              </a:rPr>
              <a:t> Market basket analysis, customer relationship management (CRM, also relevant for wholesale)</a:t>
            </a:r>
          </a:p>
          <a:p>
            <a:pPr eaLnBrk="1" hangingPunct="1">
              <a:lnSpc>
                <a:spcPct val="90000"/>
              </a:lnSpc>
            </a:pPr>
            <a:r>
              <a:rPr lang="en-US" b="1" dirty="0" smtClean="0">
                <a:solidFill>
                  <a:srgbClr val="000000"/>
                </a:solidFill>
                <a:ea typeface="ＭＳ Ｐゴシック" charset="0"/>
                <a:cs typeface="ＭＳ Ｐゴシック" charset="0"/>
              </a:rPr>
              <a:t>Finance</a:t>
            </a:r>
            <a:r>
              <a:rPr lang="en-US" dirty="0" smtClean="0">
                <a:solidFill>
                  <a:schemeClr val="bg2"/>
                </a:solidFill>
                <a:ea typeface="ＭＳ Ｐゴシック" charset="0"/>
                <a:cs typeface="ＭＳ Ｐゴシック" charset="0"/>
              </a:rPr>
              <a:t>:</a:t>
            </a:r>
            <a:r>
              <a:rPr lang="en-US" dirty="0" smtClean="0">
                <a:ea typeface="ＭＳ Ｐゴシック" charset="0"/>
                <a:cs typeface="ＭＳ Ｐゴシック" charset="0"/>
              </a:rPr>
              <a:t> Credit scoring, fraud detection</a:t>
            </a:r>
          </a:p>
          <a:p>
            <a:pPr eaLnBrk="1" hangingPunct="1">
              <a:lnSpc>
                <a:spcPct val="90000"/>
              </a:lnSpc>
            </a:pPr>
            <a:r>
              <a:rPr lang="en-US" b="1" dirty="0" smtClean="0">
                <a:solidFill>
                  <a:srgbClr val="000000"/>
                </a:solidFill>
                <a:ea typeface="ＭＳ Ｐゴシック" charset="0"/>
                <a:cs typeface="ＭＳ Ｐゴシック" charset="0"/>
              </a:rPr>
              <a:t>Manufacturing</a:t>
            </a:r>
            <a:r>
              <a:rPr lang="en-US" dirty="0" smtClean="0">
                <a:solidFill>
                  <a:schemeClr val="bg2"/>
                </a:solidFill>
                <a:ea typeface="ＭＳ Ｐゴシック" charset="0"/>
                <a:cs typeface="ＭＳ Ｐゴシック" charset="0"/>
              </a:rPr>
              <a:t>:</a:t>
            </a:r>
            <a:r>
              <a:rPr lang="en-US" dirty="0" smtClean="0">
                <a:ea typeface="ＭＳ Ｐゴシック" charset="0"/>
                <a:cs typeface="ＭＳ Ｐゴシック" charset="0"/>
              </a:rPr>
              <a:t> Optimization, troubleshooting</a:t>
            </a:r>
          </a:p>
          <a:p>
            <a:pPr eaLnBrk="1" hangingPunct="1">
              <a:lnSpc>
                <a:spcPct val="90000"/>
              </a:lnSpc>
            </a:pPr>
            <a:r>
              <a:rPr lang="en-US" b="1" dirty="0" smtClean="0">
                <a:solidFill>
                  <a:srgbClr val="000000"/>
                </a:solidFill>
                <a:ea typeface="ＭＳ Ｐゴシック" charset="0"/>
                <a:cs typeface="ＭＳ Ｐゴシック" charset="0"/>
              </a:rPr>
              <a:t>Medicine</a:t>
            </a:r>
            <a:r>
              <a:rPr lang="en-US" dirty="0" smtClean="0">
                <a:solidFill>
                  <a:schemeClr val="bg2"/>
                </a:solidFill>
                <a:ea typeface="ＭＳ Ｐゴシック" charset="0"/>
                <a:cs typeface="ＭＳ Ｐゴシック" charset="0"/>
              </a:rPr>
              <a:t>:</a:t>
            </a:r>
            <a:r>
              <a:rPr lang="en-US" dirty="0" smtClean="0">
                <a:ea typeface="ＭＳ Ｐゴシック" charset="0"/>
                <a:cs typeface="ＭＳ Ｐゴシック" charset="0"/>
              </a:rPr>
              <a:t> Medical diagnosis</a:t>
            </a:r>
          </a:p>
          <a:p>
            <a:pPr eaLnBrk="1" hangingPunct="1">
              <a:lnSpc>
                <a:spcPct val="90000"/>
              </a:lnSpc>
            </a:pPr>
            <a:r>
              <a:rPr lang="en-US" b="1" dirty="0" smtClean="0">
                <a:solidFill>
                  <a:srgbClr val="000000"/>
                </a:solidFill>
                <a:ea typeface="ＭＳ Ｐゴシック" charset="0"/>
                <a:cs typeface="ＭＳ Ｐゴシック" charset="0"/>
              </a:rPr>
              <a:t>Telecommunications</a:t>
            </a:r>
            <a:r>
              <a:rPr lang="en-US" dirty="0" smtClean="0">
                <a:solidFill>
                  <a:schemeClr val="bg2"/>
                </a:solidFill>
                <a:ea typeface="ＭＳ Ｐゴシック" charset="0"/>
                <a:cs typeface="ＭＳ Ｐゴシック" charset="0"/>
              </a:rPr>
              <a:t>:</a:t>
            </a:r>
            <a:r>
              <a:rPr lang="en-US" dirty="0" smtClean="0">
                <a:ea typeface="ＭＳ Ｐゴシック" charset="0"/>
                <a:cs typeface="ＭＳ Ｐゴシック" charset="0"/>
              </a:rPr>
              <a:t> Quality of service optimization</a:t>
            </a:r>
          </a:p>
          <a:p>
            <a:pPr eaLnBrk="1" hangingPunct="1">
              <a:lnSpc>
                <a:spcPct val="90000"/>
              </a:lnSpc>
            </a:pPr>
            <a:r>
              <a:rPr lang="en-US" b="1" dirty="0" smtClean="0">
                <a:solidFill>
                  <a:srgbClr val="000000"/>
                </a:solidFill>
                <a:ea typeface="ＭＳ Ｐゴシック" charset="0"/>
                <a:cs typeface="ＭＳ Ｐゴシック" charset="0"/>
              </a:rPr>
              <a:t>Bioinformatics</a:t>
            </a:r>
            <a:r>
              <a:rPr lang="en-US" dirty="0" smtClean="0">
                <a:solidFill>
                  <a:schemeClr val="bg2"/>
                </a:solidFill>
                <a:ea typeface="ＭＳ Ｐゴシック" charset="0"/>
                <a:cs typeface="ＭＳ Ｐゴシック" charset="0"/>
              </a:rPr>
              <a:t>:</a:t>
            </a:r>
            <a:r>
              <a:rPr lang="en-US" dirty="0" smtClean="0">
                <a:ea typeface="ＭＳ Ｐゴシック" charset="0"/>
                <a:cs typeface="ＭＳ Ｐゴシック" charset="0"/>
              </a:rPr>
              <a:t> Sequence or structural motifs, alignment</a:t>
            </a:r>
          </a:p>
          <a:p>
            <a:pPr eaLnBrk="1" hangingPunct="1">
              <a:lnSpc>
                <a:spcPct val="90000"/>
              </a:lnSpc>
            </a:pPr>
            <a:r>
              <a:rPr lang="en-US" b="1" dirty="0" smtClean="0">
                <a:solidFill>
                  <a:srgbClr val="000000"/>
                </a:solidFill>
                <a:ea typeface="ＭＳ Ｐゴシック" charset="0"/>
                <a:cs typeface="ＭＳ Ｐゴシック" charset="0"/>
              </a:rPr>
              <a:t>Web mining</a:t>
            </a:r>
            <a:r>
              <a:rPr lang="en-US" dirty="0" smtClean="0">
                <a:solidFill>
                  <a:schemeClr val="bg2"/>
                </a:solidFill>
                <a:ea typeface="ＭＳ Ｐゴシック" charset="0"/>
                <a:cs typeface="ＭＳ Ｐゴシック" charset="0"/>
              </a:rPr>
              <a:t>:</a:t>
            </a:r>
            <a:r>
              <a:rPr lang="en-US" dirty="0" smtClean="0">
                <a:ea typeface="ＭＳ Ｐゴシック" charset="0"/>
                <a:cs typeface="ＭＳ Ｐゴシック" charset="0"/>
              </a:rPr>
              <a:t> Search engines</a:t>
            </a:r>
          </a:p>
          <a:p>
            <a:pPr eaLnBrk="1" hangingPunct="1">
              <a:lnSpc>
                <a:spcPct val="90000"/>
              </a:lnSpc>
            </a:pPr>
            <a:r>
              <a:rPr lang="en-US" dirty="0" smtClean="0">
                <a:ea typeface="ＭＳ Ｐゴシック" charset="0"/>
                <a:cs typeface="ＭＳ Ｐゴシック" charset="0"/>
              </a:rPr>
              <a:t>...</a:t>
            </a:r>
            <a:endParaRPr lang="en-US" dirty="0">
              <a:ea typeface="ＭＳ Ｐゴシック" charset="0"/>
              <a:cs typeface="ＭＳ Ｐゴシック" charset="0"/>
            </a:endParaRPr>
          </a:p>
        </p:txBody>
      </p:sp>
      <p:sp>
        <p:nvSpPr>
          <p:cNvPr id="5"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16</a:t>
            </a:fld>
            <a:endParaRPr lang="de-DE" dirty="0"/>
          </a:p>
        </p:txBody>
      </p:sp>
    </p:spTree>
    <p:extLst>
      <p:ext uri="{BB962C8B-B14F-4D97-AF65-F5344CB8AC3E}">
        <p14:creationId xmlns:p14="http://schemas.microsoft.com/office/powerpoint/2010/main" val="333558046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95288" y="188913"/>
            <a:ext cx="8229600" cy="936625"/>
          </a:xfrm>
        </p:spPr>
        <p:txBody>
          <a:bodyPr/>
          <a:lstStyle/>
          <a:p>
            <a:pPr eaLnBrk="1" hangingPunct="1"/>
            <a:r>
              <a:rPr lang="tr-TR" dirty="0" err="1">
                <a:latin typeface="+mn-lt"/>
                <a:ea typeface="ＭＳ Ｐゴシック" charset="0"/>
                <a:cs typeface="ＭＳ Ｐゴシック" charset="0"/>
              </a:rPr>
              <a:t>What</a:t>
            </a:r>
            <a:r>
              <a:rPr lang="tr-TR" dirty="0">
                <a:latin typeface="+mn-lt"/>
                <a:ea typeface="ＭＳ Ｐゴシック" charset="0"/>
                <a:cs typeface="ＭＳ Ｐゴシック" charset="0"/>
              </a:rPr>
              <a:t> is Machine Learning?</a:t>
            </a:r>
          </a:p>
        </p:txBody>
      </p:sp>
      <p:sp>
        <p:nvSpPr>
          <p:cNvPr id="29699" name="Rectangle 3"/>
          <p:cNvSpPr>
            <a:spLocks noGrp="1" noChangeArrowheads="1"/>
          </p:cNvSpPr>
          <p:nvPr>
            <p:ph type="body" idx="1"/>
          </p:nvPr>
        </p:nvSpPr>
        <p:spPr>
          <a:xfrm>
            <a:off x="457200" y="1341438"/>
            <a:ext cx="8229600" cy="4824412"/>
          </a:xfrm>
        </p:spPr>
        <p:txBody>
          <a:bodyPr/>
          <a:lstStyle/>
          <a:p>
            <a:pPr eaLnBrk="1" hangingPunct="1"/>
            <a:r>
              <a:rPr lang="tr-TR" dirty="0">
                <a:ea typeface="ＭＳ Ｐゴシック" charset="0"/>
              </a:rPr>
              <a:t>Optimize a </a:t>
            </a:r>
            <a:r>
              <a:rPr lang="tr-TR" dirty="0" err="1">
                <a:ea typeface="ＭＳ Ｐゴシック" charset="0"/>
              </a:rPr>
              <a:t>performance</a:t>
            </a:r>
            <a:r>
              <a:rPr lang="tr-TR" dirty="0">
                <a:ea typeface="ＭＳ Ｐゴシック" charset="0"/>
              </a:rPr>
              <a:t> </a:t>
            </a:r>
            <a:r>
              <a:rPr lang="tr-TR" dirty="0" err="1">
                <a:ea typeface="ＭＳ Ｐゴシック" charset="0"/>
              </a:rPr>
              <a:t>criterion</a:t>
            </a:r>
            <a:r>
              <a:rPr lang="tr-TR" dirty="0">
                <a:ea typeface="ＭＳ Ｐゴシック" charset="0"/>
              </a:rPr>
              <a:t> </a:t>
            </a:r>
            <a:r>
              <a:rPr lang="tr-TR" dirty="0" err="1">
                <a:ea typeface="ＭＳ Ｐゴシック" charset="0"/>
              </a:rPr>
              <a:t>using</a:t>
            </a:r>
            <a:r>
              <a:rPr lang="tr-TR" dirty="0">
                <a:ea typeface="ＭＳ Ｐゴシック" charset="0"/>
              </a:rPr>
              <a:t> </a:t>
            </a:r>
            <a:r>
              <a:rPr lang="tr-TR" dirty="0" err="1">
                <a:ea typeface="ＭＳ Ｐゴシック" charset="0"/>
              </a:rPr>
              <a:t>example</a:t>
            </a:r>
            <a:r>
              <a:rPr lang="tr-TR" dirty="0">
                <a:ea typeface="ＭＳ Ｐゴシック" charset="0"/>
              </a:rPr>
              <a:t> data </a:t>
            </a:r>
            <a:r>
              <a:rPr lang="tr-TR" dirty="0" err="1">
                <a:ea typeface="ＭＳ Ｐゴシック" charset="0"/>
              </a:rPr>
              <a:t>or</a:t>
            </a:r>
            <a:r>
              <a:rPr lang="tr-TR" dirty="0">
                <a:ea typeface="ＭＳ Ｐゴシック" charset="0"/>
              </a:rPr>
              <a:t> </a:t>
            </a:r>
            <a:r>
              <a:rPr lang="tr-TR" dirty="0" err="1">
                <a:ea typeface="ＭＳ Ｐゴシック" charset="0"/>
              </a:rPr>
              <a:t>past</a:t>
            </a:r>
            <a:r>
              <a:rPr lang="tr-TR" dirty="0">
                <a:ea typeface="ＭＳ Ｐゴシック" charset="0"/>
              </a:rPr>
              <a:t> </a:t>
            </a:r>
            <a:r>
              <a:rPr lang="tr-TR" dirty="0" err="1">
                <a:ea typeface="ＭＳ Ｐゴシック" charset="0"/>
              </a:rPr>
              <a:t>experience</a:t>
            </a:r>
            <a:r>
              <a:rPr lang="tr-TR" dirty="0" smtClean="0">
                <a:ea typeface="ＭＳ Ｐゴシック" charset="0"/>
              </a:rPr>
              <a:t>.</a:t>
            </a:r>
          </a:p>
          <a:p>
            <a:pPr marL="0" indent="0" eaLnBrk="1" hangingPunct="1">
              <a:buNone/>
            </a:pPr>
            <a:endParaRPr lang="tr-TR" dirty="0">
              <a:ea typeface="ＭＳ Ｐゴシック" charset="0"/>
            </a:endParaRPr>
          </a:p>
          <a:p>
            <a:pPr eaLnBrk="1" hangingPunct="1"/>
            <a:r>
              <a:rPr lang="tr-TR" dirty="0">
                <a:ea typeface="ＭＳ Ｐゴシック" charset="0"/>
              </a:rPr>
              <a:t>Role of </a:t>
            </a:r>
            <a:r>
              <a:rPr lang="tr-TR" dirty="0" err="1">
                <a:ea typeface="ＭＳ Ｐゴシック" charset="0"/>
              </a:rPr>
              <a:t>Statistics</a:t>
            </a:r>
            <a:r>
              <a:rPr lang="tr-TR" dirty="0">
                <a:ea typeface="ＭＳ Ｐゴシック" charset="0"/>
              </a:rPr>
              <a:t>: </a:t>
            </a:r>
            <a:r>
              <a:rPr lang="en-US" dirty="0">
                <a:ea typeface="ＭＳ Ｐゴシック" charset="0"/>
              </a:rPr>
              <a:t>Building mathematical models, core task is inference</a:t>
            </a:r>
            <a:r>
              <a:rPr lang="tr-TR" dirty="0">
                <a:ea typeface="ＭＳ Ｐゴシック" charset="0"/>
              </a:rPr>
              <a:t> </a:t>
            </a:r>
            <a:r>
              <a:rPr lang="tr-TR" dirty="0" err="1">
                <a:ea typeface="ＭＳ Ｐゴシック" charset="0"/>
              </a:rPr>
              <a:t>from</a:t>
            </a:r>
            <a:r>
              <a:rPr lang="tr-TR" dirty="0">
                <a:ea typeface="ＭＳ Ｐゴシック" charset="0"/>
              </a:rPr>
              <a:t> a </a:t>
            </a:r>
            <a:r>
              <a:rPr lang="tr-TR" dirty="0" err="1" smtClean="0">
                <a:ea typeface="ＭＳ Ｐゴシック" charset="0"/>
              </a:rPr>
              <a:t>sample</a:t>
            </a:r>
            <a:endParaRPr lang="tr-TR" dirty="0" smtClean="0">
              <a:ea typeface="ＭＳ Ｐゴシック" charset="0"/>
            </a:endParaRPr>
          </a:p>
          <a:p>
            <a:pPr marL="0" indent="0" eaLnBrk="1" hangingPunct="1">
              <a:buNone/>
            </a:pPr>
            <a:endParaRPr lang="tr-TR" dirty="0">
              <a:ea typeface="ＭＳ Ｐゴシック" charset="0"/>
            </a:endParaRPr>
          </a:p>
          <a:p>
            <a:pPr eaLnBrk="1" hangingPunct="1"/>
            <a:r>
              <a:rPr lang="tr-TR" dirty="0">
                <a:ea typeface="ＭＳ Ｐゴシック" charset="0"/>
              </a:rPr>
              <a:t>Role of </a:t>
            </a:r>
            <a:r>
              <a:rPr lang="tr-TR" dirty="0" err="1" smtClean="0">
                <a:ea typeface="ＭＳ Ｐゴシック" charset="0"/>
              </a:rPr>
              <a:t>Computer</a:t>
            </a:r>
            <a:r>
              <a:rPr lang="tr-TR" dirty="0" smtClean="0">
                <a:ea typeface="ＭＳ Ｐゴシック" charset="0"/>
              </a:rPr>
              <a:t> </a:t>
            </a:r>
            <a:r>
              <a:rPr lang="tr-TR" dirty="0" err="1" smtClean="0">
                <a:ea typeface="ＭＳ Ｐゴシック" charset="0"/>
              </a:rPr>
              <a:t>Science</a:t>
            </a:r>
            <a:r>
              <a:rPr lang="tr-TR" dirty="0">
                <a:ea typeface="ＭＳ Ｐゴシック" charset="0"/>
              </a:rPr>
              <a:t>: </a:t>
            </a:r>
            <a:r>
              <a:rPr lang="tr-TR" dirty="0" err="1">
                <a:ea typeface="ＭＳ Ｐゴシック" charset="0"/>
              </a:rPr>
              <a:t>Efficient</a:t>
            </a:r>
            <a:r>
              <a:rPr lang="tr-TR" dirty="0">
                <a:ea typeface="ＭＳ Ｐゴシック" charset="0"/>
              </a:rPr>
              <a:t> </a:t>
            </a:r>
            <a:r>
              <a:rPr lang="tr-TR" dirty="0" err="1">
                <a:ea typeface="ＭＳ Ｐゴシック" charset="0"/>
              </a:rPr>
              <a:t>algorithms</a:t>
            </a:r>
            <a:r>
              <a:rPr lang="tr-TR" dirty="0">
                <a:ea typeface="ＭＳ Ｐゴシック" charset="0"/>
              </a:rPr>
              <a:t> </a:t>
            </a:r>
            <a:r>
              <a:rPr lang="tr-TR" dirty="0" err="1">
                <a:ea typeface="ＭＳ Ｐゴシック" charset="0"/>
              </a:rPr>
              <a:t>to</a:t>
            </a:r>
            <a:endParaRPr lang="tr-TR" dirty="0">
              <a:ea typeface="ＭＳ Ｐゴシック" charset="0"/>
            </a:endParaRPr>
          </a:p>
          <a:p>
            <a:pPr lvl="1" eaLnBrk="1" hangingPunct="1"/>
            <a:r>
              <a:rPr lang="tr-TR" dirty="0" err="1">
                <a:ea typeface="ＭＳ Ｐゴシック" charset="0"/>
              </a:rPr>
              <a:t>s</a:t>
            </a:r>
            <a:r>
              <a:rPr lang="tr-TR" sz="2400" dirty="0" err="1" smtClean="0">
                <a:ea typeface="ＭＳ Ｐゴシック" charset="0"/>
              </a:rPr>
              <a:t>olve</a:t>
            </a:r>
            <a:r>
              <a:rPr lang="tr-TR" sz="2400" dirty="0" smtClean="0">
                <a:ea typeface="ＭＳ Ｐゴシック" charset="0"/>
              </a:rPr>
              <a:t> </a:t>
            </a:r>
            <a:r>
              <a:rPr lang="tr-TR" sz="2400" dirty="0" err="1">
                <a:ea typeface="ＭＳ Ｐゴシック" charset="0"/>
              </a:rPr>
              <a:t>the</a:t>
            </a:r>
            <a:r>
              <a:rPr lang="tr-TR" sz="2400" dirty="0">
                <a:ea typeface="ＭＳ Ｐゴシック" charset="0"/>
              </a:rPr>
              <a:t> </a:t>
            </a:r>
            <a:r>
              <a:rPr lang="tr-TR" sz="2400" dirty="0" err="1">
                <a:ea typeface="ＭＳ Ｐゴシック" charset="0"/>
              </a:rPr>
              <a:t>optimization</a:t>
            </a:r>
            <a:r>
              <a:rPr lang="tr-TR" sz="2400" dirty="0">
                <a:ea typeface="ＭＳ Ｐゴシック" charset="0"/>
              </a:rPr>
              <a:t> problem</a:t>
            </a:r>
          </a:p>
          <a:p>
            <a:pPr lvl="1" eaLnBrk="1" hangingPunct="1"/>
            <a:r>
              <a:rPr lang="tr-TR" dirty="0" err="1" smtClean="0">
                <a:ea typeface="ＭＳ Ｐゴシック" charset="0"/>
              </a:rPr>
              <a:t>and</a:t>
            </a:r>
            <a:r>
              <a:rPr lang="tr-TR" dirty="0" smtClean="0">
                <a:ea typeface="ＭＳ Ｐゴシック" charset="0"/>
              </a:rPr>
              <a:t> </a:t>
            </a:r>
            <a:r>
              <a:rPr lang="tr-TR" sz="2400" dirty="0" smtClean="0">
                <a:ea typeface="ＭＳ Ｐゴシック" charset="0"/>
              </a:rPr>
              <a:t> </a:t>
            </a:r>
            <a:r>
              <a:rPr lang="tr-TR" dirty="0" err="1" smtClean="0">
                <a:ea typeface="ＭＳ Ｐゴシック" charset="0"/>
              </a:rPr>
              <a:t>r</a:t>
            </a:r>
            <a:r>
              <a:rPr lang="tr-TR" sz="2400" dirty="0" err="1" smtClean="0">
                <a:ea typeface="ＭＳ Ｐゴシック" charset="0"/>
              </a:rPr>
              <a:t>epresent</a:t>
            </a:r>
            <a:r>
              <a:rPr lang="tr-TR" sz="2400" dirty="0" smtClean="0">
                <a:ea typeface="ＭＳ Ｐゴシック" charset="0"/>
              </a:rPr>
              <a:t> </a:t>
            </a:r>
            <a:r>
              <a:rPr lang="tr-TR" sz="2400" dirty="0" err="1" smtClean="0">
                <a:ea typeface="ＭＳ Ｐゴシック" charset="0"/>
              </a:rPr>
              <a:t>and</a:t>
            </a:r>
            <a:r>
              <a:rPr lang="tr-TR" sz="2400" dirty="0" smtClean="0">
                <a:ea typeface="ＭＳ Ｐゴシック" charset="0"/>
              </a:rPr>
              <a:t> </a:t>
            </a:r>
            <a:r>
              <a:rPr lang="tr-TR" sz="2400" dirty="0" err="1" smtClean="0">
                <a:ea typeface="ＭＳ Ｐゴシック" charset="0"/>
              </a:rPr>
              <a:t>evaluate</a:t>
            </a:r>
            <a:r>
              <a:rPr lang="tr-TR" sz="2400" dirty="0" smtClean="0">
                <a:ea typeface="ＭＳ Ｐゴシック" charset="0"/>
              </a:rPr>
              <a:t> </a:t>
            </a:r>
            <a:r>
              <a:rPr lang="tr-TR" sz="2400" dirty="0" err="1" smtClean="0">
                <a:ea typeface="ＭＳ Ｐゴシック" charset="0"/>
              </a:rPr>
              <a:t>the</a:t>
            </a:r>
            <a:r>
              <a:rPr lang="tr-TR" sz="2400" dirty="0" smtClean="0">
                <a:ea typeface="ＭＳ Ｐゴシック" charset="0"/>
              </a:rPr>
              <a:t> </a:t>
            </a:r>
            <a:r>
              <a:rPr lang="tr-TR" sz="2400" dirty="0">
                <a:ea typeface="ＭＳ Ｐゴシック" charset="0"/>
              </a:rPr>
              <a:t>model </a:t>
            </a:r>
            <a:r>
              <a:rPr lang="tr-TR" sz="2400" dirty="0" err="1">
                <a:ea typeface="ＭＳ Ｐゴシック" charset="0"/>
              </a:rPr>
              <a:t>for</a:t>
            </a:r>
            <a:r>
              <a:rPr lang="tr-TR" sz="2400" dirty="0">
                <a:ea typeface="ＭＳ Ｐゴシック" charset="0"/>
              </a:rPr>
              <a:t> </a:t>
            </a:r>
            <a:r>
              <a:rPr lang="tr-TR" sz="2400" dirty="0" err="1">
                <a:ea typeface="ＭＳ Ｐゴシック" charset="0"/>
              </a:rPr>
              <a:t>inference</a:t>
            </a:r>
            <a:endParaRPr lang="tr-TR" sz="2400" dirty="0">
              <a:ea typeface="ＭＳ Ｐゴシック" charset="0"/>
            </a:endParaRPr>
          </a:p>
        </p:txBody>
      </p:sp>
      <p:sp>
        <p:nvSpPr>
          <p:cNvPr id="5"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17</a:t>
            </a:fld>
            <a:endParaRPr lang="de-DE" dirty="0"/>
          </a:p>
        </p:txBody>
      </p:sp>
    </p:spTree>
    <p:extLst>
      <p:ext uri="{BB962C8B-B14F-4D97-AF65-F5344CB8AC3E}">
        <p14:creationId xmlns:p14="http://schemas.microsoft.com/office/powerpoint/2010/main" val="58584774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95288" y="188913"/>
            <a:ext cx="8229600" cy="936625"/>
          </a:xfrm>
        </p:spPr>
        <p:txBody>
          <a:bodyPr/>
          <a:lstStyle/>
          <a:p>
            <a:pPr eaLnBrk="1" hangingPunct="1"/>
            <a:r>
              <a:rPr lang="de-DE">
                <a:latin typeface="+mn-lt"/>
                <a:ea typeface="ＭＳ Ｐゴシック" charset="0"/>
                <a:cs typeface="ＭＳ Ｐゴシック" charset="0"/>
              </a:rPr>
              <a:t>Sample of ML </a:t>
            </a:r>
            <a:r>
              <a:rPr lang="tr-TR">
                <a:latin typeface="+mn-lt"/>
                <a:ea typeface="ＭＳ Ｐゴシック" charset="0"/>
                <a:cs typeface="ＭＳ Ｐゴシック" charset="0"/>
              </a:rPr>
              <a:t>Applications</a:t>
            </a:r>
          </a:p>
        </p:txBody>
      </p:sp>
      <p:sp>
        <p:nvSpPr>
          <p:cNvPr id="31747" name="Rectangle 3"/>
          <p:cNvSpPr>
            <a:spLocks noGrp="1" noChangeArrowheads="1"/>
          </p:cNvSpPr>
          <p:nvPr>
            <p:ph type="body" idx="1"/>
          </p:nvPr>
        </p:nvSpPr>
        <p:spPr>
          <a:xfrm>
            <a:off x="457200" y="1341438"/>
            <a:ext cx="8229600" cy="4824412"/>
          </a:xfrm>
        </p:spPr>
        <p:txBody>
          <a:bodyPr/>
          <a:lstStyle/>
          <a:p>
            <a:pPr eaLnBrk="1" hangingPunct="1"/>
            <a:r>
              <a:rPr lang="en-US" dirty="0">
                <a:ea typeface="ＭＳ Ｐゴシック" charset="0"/>
              </a:rPr>
              <a:t>Learning Associations</a:t>
            </a:r>
          </a:p>
          <a:p>
            <a:pPr eaLnBrk="1" hangingPunct="1"/>
            <a:r>
              <a:rPr lang="en-US" dirty="0">
                <a:ea typeface="ＭＳ Ｐゴシック" charset="0"/>
              </a:rPr>
              <a:t>Supervised Learning</a:t>
            </a:r>
          </a:p>
          <a:p>
            <a:pPr lvl="1" eaLnBrk="1" hangingPunct="1"/>
            <a:r>
              <a:rPr lang="en-US" dirty="0" smtClean="0">
                <a:ea typeface="ＭＳ Ｐゴシック" charset="0"/>
              </a:rPr>
              <a:t>Classification</a:t>
            </a:r>
            <a:endParaRPr lang="en-US" dirty="0">
              <a:ea typeface="ＭＳ Ｐゴシック" charset="0"/>
            </a:endParaRPr>
          </a:p>
          <a:p>
            <a:pPr lvl="1" eaLnBrk="1" hangingPunct="1"/>
            <a:r>
              <a:rPr lang="en-US" dirty="0" smtClean="0">
                <a:ea typeface="ＭＳ Ｐゴシック" charset="0"/>
              </a:rPr>
              <a:t>Regression</a:t>
            </a:r>
            <a:endParaRPr lang="en-US" dirty="0">
              <a:ea typeface="ＭＳ Ｐゴシック" charset="0"/>
            </a:endParaRPr>
          </a:p>
          <a:p>
            <a:pPr eaLnBrk="1" hangingPunct="1"/>
            <a:r>
              <a:rPr lang="en-US" dirty="0">
                <a:ea typeface="ＭＳ Ｐゴシック" charset="0"/>
              </a:rPr>
              <a:t>Unsupervised Learning</a:t>
            </a:r>
          </a:p>
          <a:p>
            <a:pPr eaLnBrk="1" hangingPunct="1"/>
            <a:r>
              <a:rPr lang="en-US" dirty="0">
                <a:ea typeface="ＭＳ Ｐゴシック" charset="0"/>
              </a:rPr>
              <a:t>Reinforcement Learning</a:t>
            </a:r>
          </a:p>
        </p:txBody>
      </p:sp>
      <p:sp>
        <p:nvSpPr>
          <p:cNvPr id="5"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18</a:t>
            </a:fld>
            <a:endParaRPr lang="de-DE" dirty="0"/>
          </a:p>
        </p:txBody>
      </p:sp>
    </p:spTree>
    <p:extLst>
      <p:ext uri="{BB962C8B-B14F-4D97-AF65-F5344CB8AC3E}">
        <p14:creationId xmlns:p14="http://schemas.microsoft.com/office/powerpoint/2010/main" val="150941673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95288" y="188913"/>
            <a:ext cx="8229600" cy="936625"/>
          </a:xfrm>
        </p:spPr>
        <p:txBody>
          <a:bodyPr/>
          <a:lstStyle/>
          <a:p>
            <a:pPr eaLnBrk="1" hangingPunct="1"/>
            <a:r>
              <a:rPr lang="tr-TR">
                <a:latin typeface="+mn-lt"/>
                <a:ea typeface="ＭＳ Ｐゴシック" charset="0"/>
                <a:cs typeface="ＭＳ Ｐゴシック" charset="0"/>
              </a:rPr>
              <a:t>Learning Associations</a:t>
            </a:r>
          </a:p>
        </p:txBody>
      </p:sp>
      <p:sp>
        <p:nvSpPr>
          <p:cNvPr id="33795" name="Rectangle 3"/>
          <p:cNvSpPr>
            <a:spLocks noGrp="1" noChangeArrowheads="1"/>
          </p:cNvSpPr>
          <p:nvPr>
            <p:ph type="body" idx="1"/>
          </p:nvPr>
        </p:nvSpPr>
        <p:spPr>
          <a:xfrm>
            <a:off x="457200" y="1341438"/>
            <a:ext cx="8229600" cy="4824412"/>
          </a:xfrm>
        </p:spPr>
        <p:txBody>
          <a:bodyPr/>
          <a:lstStyle/>
          <a:p>
            <a:pPr eaLnBrk="1" hangingPunct="1">
              <a:lnSpc>
                <a:spcPct val="90000"/>
              </a:lnSpc>
            </a:pPr>
            <a:r>
              <a:rPr lang="en-US" b="1" dirty="0">
                <a:ea typeface="ＭＳ Ｐゴシック" charset="0"/>
              </a:rPr>
              <a:t>Basket </a:t>
            </a:r>
            <a:r>
              <a:rPr lang="en-US" b="1" dirty="0" smtClean="0">
                <a:ea typeface="ＭＳ Ｐゴシック" charset="0"/>
              </a:rPr>
              <a:t>analysis</a:t>
            </a:r>
            <a:r>
              <a:rPr lang="en-US" dirty="0" smtClean="0">
                <a:ea typeface="ＭＳ Ｐゴシック" charset="0"/>
              </a:rPr>
              <a:t> </a:t>
            </a:r>
            <a:r>
              <a:rPr lang="en-US" dirty="0">
                <a:ea typeface="ＭＳ Ｐゴシック" charset="0"/>
              </a:rPr>
              <a:t/>
            </a:r>
            <a:br>
              <a:rPr lang="en-US" dirty="0">
                <a:ea typeface="ＭＳ Ｐゴシック" charset="0"/>
              </a:rPr>
            </a:br>
            <a:r>
              <a:rPr lang="en-US" dirty="0">
                <a:ea typeface="ＭＳ Ｐゴシック" charset="0"/>
              </a:rPr>
              <a:t> </a:t>
            </a:r>
            <a:r>
              <a:rPr lang="en-US" i="1" dirty="0">
                <a:ea typeface="ＭＳ Ｐゴシック" charset="0"/>
              </a:rPr>
              <a:t>P </a:t>
            </a:r>
            <a:r>
              <a:rPr lang="en-US" dirty="0">
                <a:ea typeface="ＭＳ Ｐゴシック" charset="0"/>
              </a:rPr>
              <a:t>(</a:t>
            </a:r>
            <a:r>
              <a:rPr lang="en-US" i="1" dirty="0">
                <a:ea typeface="ＭＳ Ｐゴシック" charset="0"/>
              </a:rPr>
              <a:t>Y </a:t>
            </a:r>
            <a:r>
              <a:rPr lang="en-US" dirty="0">
                <a:ea typeface="ＭＳ Ｐゴシック" charset="0"/>
              </a:rPr>
              <a:t>| </a:t>
            </a:r>
            <a:r>
              <a:rPr lang="en-US" i="1" dirty="0">
                <a:ea typeface="ＭＳ Ｐゴシック" charset="0"/>
              </a:rPr>
              <a:t>X </a:t>
            </a:r>
            <a:r>
              <a:rPr lang="en-US" dirty="0">
                <a:ea typeface="ＭＳ Ｐゴシック" charset="0"/>
              </a:rPr>
              <a:t>) probability that somebody who buys </a:t>
            </a:r>
            <a:r>
              <a:rPr lang="en-US" i="1" dirty="0">
                <a:ea typeface="ＭＳ Ｐゴシック" charset="0"/>
              </a:rPr>
              <a:t>X</a:t>
            </a:r>
            <a:r>
              <a:rPr lang="en-US" dirty="0">
                <a:ea typeface="ＭＳ Ｐゴシック" charset="0"/>
              </a:rPr>
              <a:t> also buys </a:t>
            </a:r>
            <a:r>
              <a:rPr lang="en-US" i="1" dirty="0">
                <a:ea typeface="ＭＳ Ｐゴシック" charset="0"/>
              </a:rPr>
              <a:t>Y </a:t>
            </a:r>
            <a:r>
              <a:rPr lang="en-US" dirty="0">
                <a:ea typeface="ＭＳ Ｐゴシック" charset="0"/>
              </a:rPr>
              <a:t>where </a:t>
            </a:r>
            <a:r>
              <a:rPr lang="en-US" i="1" dirty="0">
                <a:ea typeface="ＭＳ Ｐゴシック" charset="0"/>
              </a:rPr>
              <a:t>X</a:t>
            </a:r>
            <a:r>
              <a:rPr lang="en-US" dirty="0">
                <a:ea typeface="ＭＳ Ｐゴシック" charset="0"/>
              </a:rPr>
              <a:t> and </a:t>
            </a:r>
            <a:r>
              <a:rPr lang="en-US" i="1" dirty="0">
                <a:ea typeface="ＭＳ Ｐゴシック" charset="0"/>
              </a:rPr>
              <a:t>Y</a:t>
            </a:r>
            <a:r>
              <a:rPr lang="en-US" dirty="0">
                <a:ea typeface="ＭＳ Ｐゴシック" charset="0"/>
              </a:rPr>
              <a:t> are products/services.</a:t>
            </a:r>
          </a:p>
          <a:p>
            <a:pPr eaLnBrk="1" hangingPunct="1">
              <a:lnSpc>
                <a:spcPct val="90000"/>
              </a:lnSpc>
              <a:buFont typeface="Wingdings" charset="0"/>
              <a:buNone/>
            </a:pPr>
            <a:r>
              <a:rPr lang="en-US" dirty="0">
                <a:ea typeface="ＭＳ Ｐゴシック" charset="0"/>
              </a:rPr>
              <a:t>	Example: </a:t>
            </a:r>
            <a:r>
              <a:rPr lang="en-US" i="1" dirty="0">
                <a:ea typeface="ＭＳ Ｐゴシック" charset="0"/>
              </a:rPr>
              <a:t>P </a:t>
            </a:r>
            <a:r>
              <a:rPr lang="en-US" dirty="0">
                <a:ea typeface="ＭＳ Ｐゴシック" charset="0"/>
              </a:rPr>
              <a:t>( chips | beer ) = 0.7</a:t>
            </a:r>
          </a:p>
          <a:p>
            <a:pPr eaLnBrk="1" hangingPunct="1">
              <a:lnSpc>
                <a:spcPct val="90000"/>
              </a:lnSpc>
            </a:pPr>
            <a:r>
              <a:rPr lang="en-US" dirty="0">
                <a:ea typeface="ＭＳ Ｐゴシック" charset="0"/>
              </a:rPr>
              <a:t>If we know more about customers or make a distinction among them:</a:t>
            </a:r>
          </a:p>
          <a:p>
            <a:pPr lvl="1" eaLnBrk="1" hangingPunct="1">
              <a:lnSpc>
                <a:spcPct val="90000"/>
              </a:lnSpc>
            </a:pPr>
            <a:r>
              <a:rPr lang="en-US" i="1" dirty="0">
                <a:ea typeface="ＭＳ Ｐゴシック" charset="0"/>
              </a:rPr>
              <a:t>P </a:t>
            </a:r>
            <a:r>
              <a:rPr lang="en-US" dirty="0">
                <a:ea typeface="ＭＳ Ｐゴシック" charset="0"/>
              </a:rPr>
              <a:t>(</a:t>
            </a:r>
            <a:r>
              <a:rPr lang="en-US" i="1" dirty="0">
                <a:ea typeface="ＭＳ Ｐゴシック" charset="0"/>
              </a:rPr>
              <a:t>Y</a:t>
            </a:r>
            <a:r>
              <a:rPr lang="en-US" dirty="0">
                <a:ea typeface="ＭＳ Ｐゴシック" charset="0"/>
              </a:rPr>
              <a:t> | </a:t>
            </a:r>
            <a:r>
              <a:rPr lang="en-US" i="1" dirty="0">
                <a:ea typeface="ＭＳ Ｐゴシック" charset="0"/>
              </a:rPr>
              <a:t>X</a:t>
            </a:r>
            <a:r>
              <a:rPr lang="en-US" dirty="0">
                <a:ea typeface="ＭＳ Ｐゴシック" charset="0"/>
              </a:rPr>
              <a:t>, </a:t>
            </a:r>
            <a:r>
              <a:rPr lang="en-US" i="1" dirty="0">
                <a:ea typeface="ＭＳ Ｐゴシック" charset="0"/>
              </a:rPr>
              <a:t>D </a:t>
            </a:r>
            <a:r>
              <a:rPr lang="en-US" dirty="0">
                <a:ea typeface="ＭＳ Ｐゴシック" charset="0"/>
              </a:rPr>
              <a:t>) </a:t>
            </a:r>
            <a:br>
              <a:rPr lang="en-US" dirty="0">
                <a:ea typeface="ＭＳ Ｐゴシック" charset="0"/>
              </a:rPr>
            </a:br>
            <a:r>
              <a:rPr lang="en-US" dirty="0">
                <a:ea typeface="ＭＳ Ｐゴシック" charset="0"/>
              </a:rPr>
              <a:t>where D is the customer profile (age, gender, </a:t>
            </a:r>
            <a:r>
              <a:rPr lang="en-US" dirty="0" smtClean="0">
                <a:ea typeface="ＭＳ Ｐゴシック" charset="0"/>
              </a:rPr>
              <a:t>marital </a:t>
            </a:r>
            <a:r>
              <a:rPr lang="en-US" dirty="0">
                <a:ea typeface="ＭＳ Ｐゴシック" charset="0"/>
              </a:rPr>
              <a:t>status, …)</a:t>
            </a:r>
          </a:p>
          <a:p>
            <a:pPr lvl="1" eaLnBrk="1" hangingPunct="1">
              <a:lnSpc>
                <a:spcPct val="90000"/>
              </a:lnSpc>
            </a:pPr>
            <a:r>
              <a:rPr lang="en-US" dirty="0">
                <a:ea typeface="ＭＳ Ｐゴシック" charset="0"/>
              </a:rPr>
              <a:t>In case of a </a:t>
            </a:r>
            <a:r>
              <a:rPr lang="en-US" dirty="0" smtClean="0">
                <a:ea typeface="ＭＳ Ｐゴシック" charset="0"/>
              </a:rPr>
              <a:t>web </a:t>
            </a:r>
            <a:r>
              <a:rPr lang="en-US" dirty="0">
                <a:ea typeface="ＭＳ Ｐゴシック" charset="0"/>
              </a:rPr>
              <a:t>portal, items correspond to links to be shown/prepared/downloaded in advance</a:t>
            </a:r>
          </a:p>
          <a:p>
            <a:pPr eaLnBrk="1" hangingPunct="1">
              <a:lnSpc>
                <a:spcPct val="90000"/>
              </a:lnSpc>
              <a:buFont typeface="Wingdings" charset="0"/>
              <a:buNone/>
            </a:pPr>
            <a:endParaRPr lang="en-US" dirty="0">
              <a:ea typeface="ＭＳ Ｐゴシック" charset="0"/>
            </a:endParaRPr>
          </a:p>
        </p:txBody>
      </p:sp>
      <p:sp>
        <p:nvSpPr>
          <p:cNvPr id="5"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19</a:t>
            </a:fld>
            <a:endParaRPr lang="de-DE" dirty="0"/>
          </a:p>
        </p:txBody>
      </p:sp>
    </p:spTree>
    <p:extLst>
      <p:ext uri="{BB962C8B-B14F-4D97-AF65-F5344CB8AC3E}">
        <p14:creationId xmlns:p14="http://schemas.microsoft.com/office/powerpoint/2010/main" val="314751425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pPr eaLnBrk="1" hangingPunct="1">
              <a:defRPr/>
            </a:pPr>
            <a:r>
              <a:rPr lang="en-US" dirty="0" smtClean="0">
                <a:cs typeface="+mj-cs"/>
              </a:rPr>
              <a:t>Organizational Issues: Assignments</a:t>
            </a:r>
          </a:p>
        </p:txBody>
      </p:sp>
      <p:sp>
        <p:nvSpPr>
          <p:cNvPr id="176131" name="Rectangle 3"/>
          <p:cNvSpPr>
            <a:spLocks noGrp="1" noChangeArrowheads="1"/>
          </p:cNvSpPr>
          <p:nvPr>
            <p:ph type="body" idx="1"/>
          </p:nvPr>
        </p:nvSpPr>
        <p:spPr>
          <a:xfrm>
            <a:off x="457200" y="1196975"/>
            <a:ext cx="8435975" cy="5256213"/>
          </a:xfrm>
        </p:spPr>
        <p:txBody>
          <a:bodyPr/>
          <a:lstStyle/>
          <a:p>
            <a:pPr>
              <a:defRPr/>
            </a:pPr>
            <a:r>
              <a:rPr lang="en-US" sz="2400" b="1" dirty="0" smtClean="0"/>
              <a:t>Start</a:t>
            </a:r>
            <a:r>
              <a:rPr lang="en-US" sz="2400" dirty="0" smtClean="0"/>
              <a:t>: </a:t>
            </a:r>
            <a:r>
              <a:rPr lang="en-US" sz="2400" dirty="0" smtClean="0">
                <a:solidFill>
                  <a:srgbClr val="FF0000"/>
                </a:solidFill>
              </a:rPr>
              <a:t>Wed</a:t>
            </a:r>
            <a:r>
              <a:rPr lang="en-US" sz="2400" dirty="0" smtClean="0"/>
              <a:t>, 19.10., </a:t>
            </a:r>
            <a:r>
              <a:rPr lang="en-US" sz="2400" dirty="0" smtClean="0">
                <a:solidFill>
                  <a:srgbClr val="FF0000"/>
                </a:solidFill>
              </a:rPr>
              <a:t>2-4pm</a:t>
            </a:r>
            <a:r>
              <a:rPr lang="en-US" sz="2400" dirty="0" smtClean="0"/>
              <a:t>, </a:t>
            </a:r>
            <a:r>
              <a:rPr lang="en-US" sz="2400" dirty="0"/>
              <a:t>AM S </a:t>
            </a:r>
            <a:r>
              <a:rPr lang="en-US" sz="2400" dirty="0" smtClean="0"/>
              <a:t>1 (thereafter IFIS 2032), </a:t>
            </a:r>
            <a:r>
              <a:rPr lang="en-US" sz="2400" dirty="0" smtClean="0"/>
              <a:t>Class also </a:t>
            </a:r>
            <a:r>
              <a:rPr lang="en-US" sz="2400" dirty="0" smtClean="0">
                <a:solidFill>
                  <a:srgbClr val="FF0000"/>
                </a:solidFill>
              </a:rPr>
              <a:t>Thu 2-4pm</a:t>
            </a:r>
            <a:r>
              <a:rPr lang="en-US" sz="2400" dirty="0"/>
              <a:t>, </a:t>
            </a:r>
            <a:r>
              <a:rPr lang="en-US" sz="2400" dirty="0" smtClean="0"/>
              <a:t>Seminar room 2</a:t>
            </a:r>
            <a:r>
              <a:rPr lang="en-US" sz="2400" dirty="0"/>
              <a:t>/3 (Cook/Karp</a:t>
            </a:r>
            <a:r>
              <a:rPr lang="en-US" sz="2400" dirty="0" smtClean="0"/>
              <a:t>)</a:t>
            </a:r>
            <a:r>
              <a:rPr lang="en-US" sz="2400" dirty="0"/>
              <a:t> </a:t>
            </a:r>
            <a:r>
              <a:rPr lang="en-US" sz="2400" dirty="0" smtClean="0"/>
              <a:t>or IFIS 2032</a:t>
            </a:r>
          </a:p>
          <a:p>
            <a:pPr>
              <a:defRPr/>
            </a:pPr>
            <a:r>
              <a:rPr lang="en-US" sz="2400" b="1" dirty="0" smtClean="0"/>
              <a:t>Lab</a:t>
            </a:r>
            <a:r>
              <a:rPr lang="en-US" sz="2400" dirty="0" smtClean="0"/>
              <a:t>: Fr. 2-4pm, Building 64, </a:t>
            </a:r>
            <a:r>
              <a:rPr lang="en-US" sz="2400" dirty="0"/>
              <a:t>IFIS </a:t>
            </a:r>
            <a:r>
              <a:rPr lang="en-US" sz="2400" dirty="0" smtClean="0"/>
              <a:t>2035 (3rd floor) (registration via Moodle right after this class)</a:t>
            </a:r>
          </a:p>
          <a:p>
            <a:pPr>
              <a:defRPr/>
            </a:pPr>
            <a:r>
              <a:rPr lang="en-US" sz="2400" b="1" dirty="0" smtClean="0"/>
              <a:t>Assignments</a:t>
            </a:r>
            <a:r>
              <a:rPr lang="en-US" sz="2400" dirty="0" smtClean="0"/>
              <a:t> provided via Moodle after class on Thu.</a:t>
            </a:r>
            <a:endParaRPr lang="en-US" sz="2400" b="1" dirty="0" smtClean="0"/>
          </a:p>
          <a:p>
            <a:pPr>
              <a:defRPr/>
            </a:pPr>
            <a:r>
              <a:rPr lang="en-US" sz="2400" b="1" dirty="0" smtClean="0"/>
              <a:t>Submission of solutions</a:t>
            </a:r>
            <a:r>
              <a:rPr lang="en-US" sz="2400" dirty="0" smtClean="0"/>
              <a:t> by </a:t>
            </a:r>
            <a:r>
              <a:rPr lang="en-US" sz="2400" dirty="0" smtClean="0">
                <a:solidFill>
                  <a:srgbClr val="FF0000"/>
                </a:solidFill>
              </a:rPr>
              <a:t>Wed 2pm</a:t>
            </a:r>
            <a:r>
              <a:rPr lang="en-US" sz="2400" dirty="0" smtClean="0"/>
              <a:t>, small kitchen IFIS (one week after provision of assignments)</a:t>
            </a:r>
            <a:endParaRPr lang="en-US" sz="2400" b="1" dirty="0" smtClean="0"/>
          </a:p>
          <a:p>
            <a:pPr>
              <a:defRPr/>
            </a:pPr>
            <a:r>
              <a:rPr lang="en-US" sz="2400" b="1" dirty="0" smtClean="0"/>
              <a:t>Work on assignments </a:t>
            </a:r>
            <a:r>
              <a:rPr lang="en-US" sz="2400" dirty="0" smtClean="0"/>
              <a:t>can/should be done in </a:t>
            </a:r>
            <a:r>
              <a:rPr lang="en-US" sz="2400" dirty="0" smtClean="0">
                <a:solidFill>
                  <a:srgbClr val="FF0000"/>
                </a:solidFill>
              </a:rPr>
              <a:t>groups of 2 </a:t>
            </a:r>
            <a:br>
              <a:rPr lang="en-US" sz="2400" dirty="0" smtClean="0">
                <a:solidFill>
                  <a:srgbClr val="FF0000"/>
                </a:solidFill>
              </a:rPr>
            </a:br>
            <a:r>
              <a:rPr lang="en-US" sz="2400" dirty="0" smtClean="0"/>
              <a:t>(pls. indicate </a:t>
            </a:r>
            <a:r>
              <a:rPr lang="en-US" sz="2400" dirty="0" err="1" smtClean="0"/>
              <a:t>name&amp;group</a:t>
            </a:r>
            <a:r>
              <a:rPr lang="en-US" sz="2400" dirty="0" smtClean="0"/>
              <a:t> </a:t>
            </a:r>
            <a:r>
              <a:rPr lang="en-US" sz="2400" dirty="0" smtClean="0"/>
              <a:t>on submitted solution sheets)</a:t>
            </a:r>
          </a:p>
          <a:p>
            <a:pPr>
              <a:defRPr/>
            </a:pPr>
            <a:r>
              <a:rPr lang="en-US" sz="2400" dirty="0" smtClean="0"/>
              <a:t>In </a:t>
            </a:r>
            <a:r>
              <a:rPr lang="en-US" sz="2400" b="1" dirty="0" smtClean="0"/>
              <a:t>lab classes on Friday</a:t>
            </a:r>
            <a:r>
              <a:rPr lang="en-US" sz="2400" dirty="0" smtClean="0"/>
              <a:t>, we discuss assignments from current week and understand solutions for assignments from previous week(s)</a:t>
            </a:r>
          </a:p>
        </p:txBody>
      </p:sp>
      <p:sp>
        <p:nvSpPr>
          <p:cNvPr id="2" name="Foliennummernplatzhalter 1"/>
          <p:cNvSpPr>
            <a:spLocks noGrp="1"/>
          </p:cNvSpPr>
          <p:nvPr>
            <p:ph type="sldNum" sz="quarter" idx="12"/>
          </p:nvPr>
        </p:nvSpPr>
        <p:spPr/>
        <p:txBody>
          <a:bodyPr/>
          <a:lstStyle/>
          <a:p>
            <a:pPr>
              <a:defRPr/>
            </a:pPr>
            <a:fld id="{3459873F-0287-9A4B-A260-FE52D1F3913B}" type="slidenum">
              <a:rPr lang="de-DE"/>
              <a:pPr>
                <a:defRPr/>
              </a:pPr>
              <a:t>2</a:t>
            </a:fld>
            <a:endParaRPr lang="de-DE" dirty="0"/>
          </a:p>
        </p:txBody>
      </p:sp>
    </p:spTree>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6131">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61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9"/>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995738" y="549275"/>
            <a:ext cx="4689475" cy="4464050"/>
          </a:xfrm>
        </p:spPr>
      </p:pic>
      <p:sp>
        <p:nvSpPr>
          <p:cNvPr id="35843" name="Rectangle 2"/>
          <p:cNvSpPr>
            <a:spLocks noGrp="1" noChangeArrowheads="1"/>
          </p:cNvSpPr>
          <p:nvPr>
            <p:ph type="title"/>
          </p:nvPr>
        </p:nvSpPr>
        <p:spPr>
          <a:xfrm>
            <a:off x="395288" y="188913"/>
            <a:ext cx="8229600" cy="936625"/>
          </a:xfrm>
        </p:spPr>
        <p:txBody>
          <a:bodyPr/>
          <a:lstStyle/>
          <a:p>
            <a:pPr eaLnBrk="1" hangingPunct="1"/>
            <a:r>
              <a:rPr lang="tr-TR">
                <a:latin typeface="+mn-lt"/>
                <a:ea typeface="ＭＳ Ｐゴシック" charset="0"/>
                <a:cs typeface="ＭＳ Ｐゴシック" charset="0"/>
              </a:rPr>
              <a:t>Classification</a:t>
            </a:r>
          </a:p>
        </p:txBody>
      </p:sp>
      <p:sp>
        <p:nvSpPr>
          <p:cNvPr id="35844" name="Rectangle 3"/>
          <p:cNvSpPr>
            <a:spLocks noGrp="1" noChangeArrowheads="1"/>
          </p:cNvSpPr>
          <p:nvPr>
            <p:ph type="body" sz="half" idx="4294967295"/>
          </p:nvPr>
        </p:nvSpPr>
        <p:spPr>
          <a:xfrm>
            <a:off x="468313" y="1844675"/>
            <a:ext cx="3322637" cy="3168650"/>
          </a:xfrm>
        </p:spPr>
        <p:txBody>
          <a:bodyPr/>
          <a:lstStyle/>
          <a:p>
            <a:pPr eaLnBrk="1" hangingPunct="1"/>
            <a:r>
              <a:rPr lang="tr-TR">
                <a:ea typeface="ＭＳ Ｐゴシック" charset="0"/>
                <a:cs typeface="ＭＳ Ｐゴシック" charset="0"/>
              </a:rPr>
              <a:t>Example: Credit scoring</a:t>
            </a:r>
          </a:p>
          <a:p>
            <a:pPr eaLnBrk="1" hangingPunct="1"/>
            <a:r>
              <a:rPr lang="tr-TR">
                <a:ea typeface="ＭＳ Ｐゴシック" charset="0"/>
                <a:cs typeface="ＭＳ Ｐゴシック" charset="0"/>
              </a:rPr>
              <a:t>Differentiating between </a:t>
            </a:r>
            <a:r>
              <a:rPr lang="tr-TR">
                <a:solidFill>
                  <a:srgbClr val="FF33CC"/>
                </a:solidFill>
                <a:ea typeface="ＭＳ Ｐゴシック" charset="0"/>
                <a:cs typeface="ＭＳ Ｐゴシック" charset="0"/>
              </a:rPr>
              <a:t>low-risk</a:t>
            </a:r>
            <a:r>
              <a:rPr lang="tr-TR">
                <a:ea typeface="ＭＳ Ｐゴシック" charset="0"/>
                <a:cs typeface="ＭＳ Ｐゴシック" charset="0"/>
              </a:rPr>
              <a:t> and </a:t>
            </a:r>
            <a:r>
              <a:rPr lang="tr-TR">
                <a:solidFill>
                  <a:srgbClr val="FF0000"/>
                </a:solidFill>
                <a:ea typeface="ＭＳ Ｐゴシック" charset="0"/>
                <a:cs typeface="ＭＳ Ｐゴシック" charset="0"/>
              </a:rPr>
              <a:t>high-risk</a:t>
            </a:r>
            <a:r>
              <a:rPr lang="tr-TR">
                <a:ea typeface="ＭＳ Ｐゴシック" charset="0"/>
                <a:cs typeface="ＭＳ Ｐゴシック" charset="0"/>
              </a:rPr>
              <a:t> customers from their </a:t>
            </a:r>
            <a:r>
              <a:rPr lang="tr-TR" i="1">
                <a:ea typeface="ＭＳ Ｐゴシック" charset="0"/>
                <a:cs typeface="ＭＳ Ｐゴシック" charset="0"/>
              </a:rPr>
              <a:t>income</a:t>
            </a:r>
            <a:r>
              <a:rPr lang="tr-TR">
                <a:ea typeface="ＭＳ Ｐゴシック" charset="0"/>
                <a:cs typeface="ＭＳ Ｐゴシック" charset="0"/>
              </a:rPr>
              <a:t> and </a:t>
            </a:r>
            <a:r>
              <a:rPr lang="tr-TR" i="1">
                <a:ea typeface="ＭＳ Ｐゴシック" charset="0"/>
                <a:cs typeface="ＭＳ Ｐゴシック" charset="0"/>
              </a:rPr>
              <a:t>savings</a:t>
            </a:r>
          </a:p>
        </p:txBody>
      </p:sp>
      <p:sp>
        <p:nvSpPr>
          <p:cNvPr id="35845" name="Rectangle 10"/>
          <p:cNvSpPr>
            <a:spLocks noChangeArrowheads="1"/>
          </p:cNvSpPr>
          <p:nvPr/>
        </p:nvSpPr>
        <p:spPr bwMode="auto">
          <a:xfrm>
            <a:off x="971550" y="5157788"/>
            <a:ext cx="777716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chemeClr val="bg2"/>
              </a:buClr>
              <a:buSzPct val="75000"/>
              <a:buFont typeface="Wingdings" charset="0"/>
              <a:buNone/>
            </a:pPr>
            <a:r>
              <a:rPr lang="tr-TR" sz="2400">
                <a:solidFill>
                  <a:srgbClr val="3333FF"/>
                </a:solidFill>
                <a:latin typeface="+mn-lt"/>
              </a:rPr>
              <a:t>Discriminant:</a:t>
            </a:r>
            <a:r>
              <a:rPr lang="tr-TR" sz="2400">
                <a:latin typeface="+mn-lt"/>
              </a:rPr>
              <a:t> IF </a:t>
            </a:r>
            <a:r>
              <a:rPr lang="tr-TR" sz="2400" i="1">
                <a:latin typeface="+mn-lt"/>
              </a:rPr>
              <a:t>income</a:t>
            </a:r>
            <a:r>
              <a:rPr lang="tr-TR" sz="2400">
                <a:latin typeface="+mn-lt"/>
              </a:rPr>
              <a:t> &gt; θ</a:t>
            </a:r>
            <a:r>
              <a:rPr lang="tr-TR" sz="2400" baseline="-25000">
                <a:latin typeface="+mn-lt"/>
              </a:rPr>
              <a:t>1</a:t>
            </a:r>
            <a:r>
              <a:rPr lang="tr-TR" sz="2400">
                <a:latin typeface="+mn-lt"/>
              </a:rPr>
              <a:t> AND </a:t>
            </a:r>
            <a:r>
              <a:rPr lang="tr-TR" sz="2400" i="1">
                <a:latin typeface="+mn-lt"/>
              </a:rPr>
              <a:t>savings</a:t>
            </a:r>
            <a:r>
              <a:rPr lang="tr-TR" sz="2400">
                <a:latin typeface="+mn-lt"/>
              </a:rPr>
              <a:t> &gt; θ</a:t>
            </a:r>
            <a:r>
              <a:rPr lang="tr-TR" sz="2400" baseline="-25000">
                <a:latin typeface="+mn-lt"/>
              </a:rPr>
              <a:t>2</a:t>
            </a:r>
            <a:r>
              <a:rPr lang="tr-TR" sz="2400">
                <a:latin typeface="+mn-lt"/>
              </a:rPr>
              <a:t> </a:t>
            </a:r>
          </a:p>
          <a:p>
            <a:pPr marL="342900" indent="-342900">
              <a:lnSpc>
                <a:spcPct val="90000"/>
              </a:lnSpc>
              <a:spcBef>
                <a:spcPct val="20000"/>
              </a:spcBef>
              <a:buClr>
                <a:schemeClr val="bg2"/>
              </a:buClr>
              <a:buSzPct val="75000"/>
              <a:buFont typeface="Wingdings" charset="0"/>
              <a:buNone/>
            </a:pPr>
            <a:r>
              <a:rPr lang="tr-TR" sz="2400">
                <a:latin typeface="+mn-lt"/>
              </a:rPr>
              <a:t>				THEN </a:t>
            </a:r>
            <a:r>
              <a:rPr lang="tr-TR" sz="2400">
                <a:solidFill>
                  <a:srgbClr val="FF33CC"/>
                </a:solidFill>
                <a:latin typeface="+mn-lt"/>
              </a:rPr>
              <a:t>low-risk </a:t>
            </a:r>
            <a:r>
              <a:rPr lang="tr-TR" sz="2400">
                <a:latin typeface="+mn-lt"/>
              </a:rPr>
              <a:t>ELSE </a:t>
            </a:r>
            <a:r>
              <a:rPr lang="tr-TR" sz="2400">
                <a:solidFill>
                  <a:srgbClr val="FF0000"/>
                </a:solidFill>
                <a:latin typeface="+mn-lt"/>
              </a:rPr>
              <a:t>high-risk</a:t>
            </a:r>
          </a:p>
        </p:txBody>
      </p:sp>
      <p:sp>
        <p:nvSpPr>
          <p:cNvPr id="7"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20</a:t>
            </a:fld>
            <a:endParaRPr lang="de-DE" dirty="0"/>
          </a:p>
        </p:txBody>
      </p:sp>
    </p:spTree>
    <p:extLst>
      <p:ext uri="{BB962C8B-B14F-4D97-AF65-F5344CB8AC3E}">
        <p14:creationId xmlns:p14="http://schemas.microsoft.com/office/powerpoint/2010/main" val="237129558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95288" y="188913"/>
            <a:ext cx="8229600" cy="936625"/>
          </a:xfrm>
        </p:spPr>
        <p:txBody>
          <a:bodyPr/>
          <a:lstStyle/>
          <a:p>
            <a:pPr eaLnBrk="1" hangingPunct="1"/>
            <a:r>
              <a:rPr lang="en-US" smtClean="0">
                <a:latin typeface="+mn-lt"/>
                <a:ea typeface="ＭＳ Ｐゴシック" charset="0"/>
                <a:cs typeface="ＭＳ Ｐゴシック" charset="0"/>
              </a:rPr>
              <a:t>Classification: Applications</a:t>
            </a:r>
            <a:endParaRPr lang="en-US">
              <a:latin typeface="+mn-lt"/>
              <a:ea typeface="ＭＳ Ｐゴシック" charset="0"/>
              <a:cs typeface="ＭＳ Ｐゴシック" charset="0"/>
            </a:endParaRPr>
          </a:p>
        </p:txBody>
      </p:sp>
      <p:sp>
        <p:nvSpPr>
          <p:cNvPr id="37891" name="Rectangle 3"/>
          <p:cNvSpPr>
            <a:spLocks noGrp="1" noChangeArrowheads="1"/>
          </p:cNvSpPr>
          <p:nvPr>
            <p:ph type="body" idx="1"/>
          </p:nvPr>
        </p:nvSpPr>
        <p:spPr>
          <a:xfrm>
            <a:off x="457200" y="1341438"/>
            <a:ext cx="8229600" cy="4824412"/>
          </a:xfrm>
        </p:spPr>
        <p:txBody>
          <a:bodyPr/>
          <a:lstStyle/>
          <a:p>
            <a:pPr eaLnBrk="1" hangingPunct="1">
              <a:lnSpc>
                <a:spcPct val="90000"/>
              </a:lnSpc>
            </a:pPr>
            <a:r>
              <a:rPr lang="en-US" dirty="0" smtClean="0">
                <a:ea typeface="ＭＳ Ｐゴシック" charset="0"/>
              </a:rPr>
              <a:t>Aka Pattern recognition</a:t>
            </a:r>
          </a:p>
          <a:p>
            <a:pPr eaLnBrk="1" hangingPunct="1">
              <a:lnSpc>
                <a:spcPct val="90000"/>
              </a:lnSpc>
            </a:pPr>
            <a:r>
              <a:rPr lang="en-US" b="1" dirty="0" smtClean="0">
                <a:solidFill>
                  <a:srgbClr val="000000"/>
                </a:solidFill>
                <a:ea typeface="ＭＳ Ｐゴシック" charset="0"/>
              </a:rPr>
              <a:t>Character recognition</a:t>
            </a:r>
            <a:r>
              <a:rPr lang="en-US" dirty="0" smtClean="0">
                <a:solidFill>
                  <a:schemeClr val="bg2"/>
                </a:solidFill>
                <a:ea typeface="ＭＳ Ｐゴシック" charset="0"/>
              </a:rPr>
              <a:t>:</a:t>
            </a:r>
            <a:r>
              <a:rPr lang="en-US" dirty="0" smtClean="0">
                <a:ea typeface="ＭＳ Ｐゴシック" charset="0"/>
              </a:rPr>
              <a:t> Different handwriting styles.</a:t>
            </a:r>
          </a:p>
          <a:p>
            <a:pPr eaLnBrk="1" hangingPunct="1">
              <a:lnSpc>
                <a:spcPct val="90000"/>
              </a:lnSpc>
            </a:pPr>
            <a:r>
              <a:rPr lang="en-US" b="1" dirty="0" smtClean="0">
                <a:solidFill>
                  <a:srgbClr val="000000"/>
                </a:solidFill>
                <a:ea typeface="ＭＳ Ｐゴシック" charset="0"/>
              </a:rPr>
              <a:t>Face recognition</a:t>
            </a:r>
            <a:r>
              <a:rPr lang="en-US" dirty="0" smtClean="0">
                <a:solidFill>
                  <a:schemeClr val="bg2"/>
                </a:solidFill>
                <a:ea typeface="ＭＳ Ｐゴシック" charset="0"/>
              </a:rPr>
              <a:t>:</a:t>
            </a:r>
            <a:r>
              <a:rPr lang="en-US" dirty="0" smtClean="0">
                <a:ea typeface="ＭＳ Ｐゴシック" charset="0"/>
              </a:rPr>
              <a:t> Pose, lighting, occlusion (glasses, beard), make-up, hair style </a:t>
            </a:r>
          </a:p>
          <a:p>
            <a:pPr eaLnBrk="1" hangingPunct="1">
              <a:lnSpc>
                <a:spcPct val="90000"/>
              </a:lnSpc>
            </a:pPr>
            <a:r>
              <a:rPr lang="en-US" b="1" dirty="0" smtClean="0">
                <a:solidFill>
                  <a:srgbClr val="000000"/>
                </a:solidFill>
                <a:ea typeface="ＭＳ Ｐゴシック" charset="0"/>
              </a:rPr>
              <a:t>Speech recognition</a:t>
            </a:r>
            <a:r>
              <a:rPr lang="en-US" dirty="0" smtClean="0">
                <a:solidFill>
                  <a:schemeClr val="bg2"/>
                </a:solidFill>
                <a:ea typeface="ＭＳ Ｐゴシック" charset="0"/>
              </a:rPr>
              <a:t>:</a:t>
            </a:r>
            <a:r>
              <a:rPr lang="en-US" dirty="0" smtClean="0">
                <a:ea typeface="ＭＳ Ｐゴシック" charset="0"/>
              </a:rPr>
              <a:t> Temporal dependency</a:t>
            </a:r>
          </a:p>
          <a:p>
            <a:pPr lvl="1" eaLnBrk="1" hangingPunct="1">
              <a:lnSpc>
                <a:spcPct val="90000"/>
              </a:lnSpc>
            </a:pPr>
            <a:r>
              <a:rPr lang="en-US" sz="2600" dirty="0" smtClean="0">
                <a:ea typeface="ＭＳ Ｐゴシック" charset="0"/>
              </a:rPr>
              <a:t>Use of a dictionary for the syntax of the language </a:t>
            </a:r>
          </a:p>
          <a:p>
            <a:pPr lvl="1" eaLnBrk="1" hangingPunct="1">
              <a:lnSpc>
                <a:spcPct val="90000"/>
              </a:lnSpc>
            </a:pPr>
            <a:r>
              <a:rPr lang="en-US" sz="2600" dirty="0" smtClean="0">
                <a:ea typeface="ＭＳ Ｐゴシック" charset="0"/>
              </a:rPr>
              <a:t>Sensor fusion: Combine multiple modalities; e.g., visual (lip image) and acoustic for speech</a:t>
            </a:r>
          </a:p>
          <a:p>
            <a:pPr eaLnBrk="1" hangingPunct="1">
              <a:lnSpc>
                <a:spcPct val="90000"/>
              </a:lnSpc>
            </a:pPr>
            <a:r>
              <a:rPr lang="en-US" b="1" dirty="0" smtClean="0">
                <a:solidFill>
                  <a:srgbClr val="000000"/>
                </a:solidFill>
                <a:ea typeface="ＭＳ Ｐゴシック" charset="0"/>
              </a:rPr>
              <a:t>Medical diagnosis</a:t>
            </a:r>
            <a:r>
              <a:rPr lang="en-US" dirty="0" smtClean="0">
                <a:solidFill>
                  <a:schemeClr val="bg2"/>
                </a:solidFill>
                <a:ea typeface="ＭＳ Ｐゴシック" charset="0"/>
              </a:rPr>
              <a:t>:</a:t>
            </a:r>
            <a:r>
              <a:rPr lang="en-US" dirty="0" smtClean="0">
                <a:ea typeface="ＭＳ Ｐゴシック" charset="0"/>
              </a:rPr>
              <a:t> From symptoms to illnesses</a:t>
            </a:r>
          </a:p>
          <a:p>
            <a:pPr eaLnBrk="1" hangingPunct="1">
              <a:lnSpc>
                <a:spcPct val="90000"/>
              </a:lnSpc>
            </a:pPr>
            <a:r>
              <a:rPr lang="en-US" b="1" dirty="0" smtClean="0">
                <a:solidFill>
                  <a:srgbClr val="000000"/>
                </a:solidFill>
                <a:ea typeface="ＭＳ Ｐゴシック" charset="0"/>
              </a:rPr>
              <a:t>Reading text</a:t>
            </a:r>
            <a:r>
              <a:rPr lang="en-US" dirty="0" smtClean="0">
                <a:ea typeface="ＭＳ Ｐゴシック" charset="0"/>
              </a:rPr>
              <a:t>:</a:t>
            </a:r>
          </a:p>
          <a:p>
            <a:pPr eaLnBrk="1" hangingPunct="1">
              <a:lnSpc>
                <a:spcPct val="90000"/>
              </a:lnSpc>
            </a:pPr>
            <a:r>
              <a:rPr lang="en-US" dirty="0" smtClean="0">
                <a:ea typeface="ＭＳ Ｐゴシック" charset="0"/>
              </a:rPr>
              <a:t>...</a:t>
            </a:r>
            <a:endParaRPr lang="en-US" dirty="0">
              <a:ea typeface="ＭＳ Ｐゴシック" charset="0"/>
            </a:endParaRPr>
          </a:p>
        </p:txBody>
      </p:sp>
      <p:sp>
        <p:nvSpPr>
          <p:cNvPr id="5"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21</a:t>
            </a:fld>
            <a:endParaRPr lang="de-DE" dirty="0"/>
          </a:p>
        </p:txBody>
      </p:sp>
    </p:spTree>
    <p:extLst>
      <p:ext uri="{BB962C8B-B14F-4D97-AF65-F5344CB8AC3E}">
        <p14:creationId xmlns:p14="http://schemas.microsoft.com/office/powerpoint/2010/main" val="294935011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95288" y="188913"/>
            <a:ext cx="8229600" cy="936625"/>
          </a:xfrm>
        </p:spPr>
        <p:txBody>
          <a:bodyPr/>
          <a:lstStyle/>
          <a:p>
            <a:pPr eaLnBrk="1" hangingPunct="1"/>
            <a:r>
              <a:rPr lang="en-US" dirty="0" smtClean="0">
                <a:latin typeface="+mn-lt"/>
                <a:ea typeface="ＭＳ Ｐゴシック" charset="0"/>
                <a:cs typeface="ＭＳ Ｐゴシック" charset="0"/>
              </a:rPr>
              <a:t>Character Recognition</a:t>
            </a:r>
            <a:endParaRPr lang="en-US" dirty="0">
              <a:latin typeface="+mn-lt"/>
              <a:ea typeface="ＭＳ Ｐゴシック" charset="0"/>
              <a:cs typeface="ＭＳ Ｐゴシック" charset="0"/>
            </a:endParaRPr>
          </a:p>
        </p:txBody>
      </p:sp>
      <p:sp>
        <p:nvSpPr>
          <p:cNvPr id="39939" name="Rectangle 3"/>
          <p:cNvSpPr>
            <a:spLocks noGrp="1" noChangeArrowheads="1"/>
          </p:cNvSpPr>
          <p:nvPr>
            <p:ph type="body" idx="1"/>
          </p:nvPr>
        </p:nvSpPr>
        <p:spPr>
          <a:xfrm>
            <a:off x="457200" y="1341438"/>
            <a:ext cx="8229600" cy="4824412"/>
          </a:xfrm>
        </p:spPr>
        <p:txBody>
          <a:bodyPr/>
          <a:lstStyle/>
          <a:p>
            <a:pPr eaLnBrk="1" hangingPunct="1"/>
            <a:endParaRPr lang="de-DE">
              <a:latin typeface="Lucida Bright" charset="0"/>
              <a:ea typeface="ＭＳ Ｐゴシック" charset="0"/>
              <a:cs typeface="ＭＳ Ｐゴシック" charset="0"/>
            </a:endParaRPr>
          </a:p>
        </p:txBody>
      </p:sp>
      <p:pic>
        <p:nvPicPr>
          <p:cNvPr id="399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268760"/>
            <a:ext cx="8280400" cy="425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22</a:t>
            </a:fld>
            <a:endParaRPr lang="de-DE" dirty="0"/>
          </a:p>
        </p:txBody>
      </p:sp>
    </p:spTree>
    <p:extLst>
      <p:ext uri="{BB962C8B-B14F-4D97-AF65-F5344CB8AC3E}">
        <p14:creationId xmlns:p14="http://schemas.microsoft.com/office/powerpoint/2010/main" val="8257647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95288" y="188913"/>
            <a:ext cx="8229600" cy="936625"/>
          </a:xfrm>
        </p:spPr>
        <p:txBody>
          <a:bodyPr/>
          <a:lstStyle/>
          <a:p>
            <a:pPr eaLnBrk="1" hangingPunct="1"/>
            <a:r>
              <a:rPr lang="tr-TR">
                <a:latin typeface="+mn-lt"/>
                <a:ea typeface="ＭＳ Ｐゴシック" charset="0"/>
                <a:cs typeface="ＭＳ Ｐゴシック" charset="0"/>
              </a:rPr>
              <a:t>Face Recognition</a:t>
            </a:r>
          </a:p>
        </p:txBody>
      </p:sp>
      <p:pic>
        <p:nvPicPr>
          <p:cNvPr id="40963" name="Picture 17" descr="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2492375"/>
            <a:ext cx="8763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18" descr="0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713" y="2492375"/>
            <a:ext cx="8763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19" descr="0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3363" y="2492375"/>
            <a:ext cx="8763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20" descr="0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9838" y="2492375"/>
            <a:ext cx="8763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21" descr="0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213" y="4508500"/>
            <a:ext cx="8763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8" name="Picture 22" descr="0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93863" y="4508500"/>
            <a:ext cx="8763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9" name="Picture 23" descr="10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00338" y="4508500"/>
            <a:ext cx="8763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0" name="Picture 24" descr="35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08400" y="4508500"/>
            <a:ext cx="8763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1" name="Text Box 25"/>
          <p:cNvSpPr txBox="1">
            <a:spLocks noChangeArrowheads="1"/>
          </p:cNvSpPr>
          <p:nvPr/>
        </p:nvSpPr>
        <p:spPr bwMode="auto">
          <a:xfrm>
            <a:off x="611188" y="1844675"/>
            <a:ext cx="40134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Palatino Linotype" charset="0"/>
                <a:ea typeface="ＭＳ Ｐゴシック" charset="0"/>
                <a:cs typeface="ＭＳ Ｐゴシック" charset="0"/>
              </a:defRPr>
            </a:lvl1pPr>
            <a:lvl2pPr marL="742950" indent="-285750" eaLnBrk="0" hangingPunct="0">
              <a:defRPr sz="3200">
                <a:solidFill>
                  <a:schemeClr val="tx1"/>
                </a:solidFill>
                <a:latin typeface="Palatino Linotype" charset="0"/>
                <a:ea typeface="ＭＳ Ｐゴシック" charset="0"/>
              </a:defRPr>
            </a:lvl2pPr>
            <a:lvl3pPr marL="1143000" indent="-228600" eaLnBrk="0" hangingPunct="0">
              <a:defRPr sz="3200">
                <a:solidFill>
                  <a:schemeClr val="tx1"/>
                </a:solidFill>
                <a:latin typeface="Palatino Linotype" charset="0"/>
                <a:ea typeface="ＭＳ Ｐゴシック" charset="0"/>
              </a:defRPr>
            </a:lvl3pPr>
            <a:lvl4pPr marL="1600200" indent="-228600" eaLnBrk="0" hangingPunct="0">
              <a:defRPr sz="3200">
                <a:solidFill>
                  <a:schemeClr val="tx1"/>
                </a:solidFill>
                <a:latin typeface="Palatino Linotype" charset="0"/>
                <a:ea typeface="ＭＳ Ｐゴシック" charset="0"/>
              </a:defRPr>
            </a:lvl4pPr>
            <a:lvl5pPr marL="2057400" indent="-228600" eaLnBrk="0" hangingPunct="0">
              <a:defRPr sz="3200">
                <a:solidFill>
                  <a:schemeClr val="tx1"/>
                </a:solidFill>
                <a:latin typeface="Palatino Linotype" charset="0"/>
                <a:ea typeface="ＭＳ Ｐゴシック" charset="0"/>
              </a:defRPr>
            </a:lvl5pPr>
            <a:lvl6pPr marL="2514600" indent="-228600" eaLnBrk="0" fontAlgn="base" hangingPunct="0">
              <a:spcBef>
                <a:spcPct val="0"/>
              </a:spcBef>
              <a:spcAft>
                <a:spcPct val="0"/>
              </a:spcAft>
              <a:defRPr sz="3200">
                <a:solidFill>
                  <a:schemeClr val="tx1"/>
                </a:solidFill>
                <a:latin typeface="Palatino Linotype" charset="0"/>
                <a:ea typeface="ＭＳ Ｐゴシック" charset="0"/>
              </a:defRPr>
            </a:lvl6pPr>
            <a:lvl7pPr marL="2971800" indent="-228600" eaLnBrk="0" fontAlgn="base" hangingPunct="0">
              <a:spcBef>
                <a:spcPct val="0"/>
              </a:spcBef>
              <a:spcAft>
                <a:spcPct val="0"/>
              </a:spcAft>
              <a:defRPr sz="3200">
                <a:solidFill>
                  <a:schemeClr val="tx1"/>
                </a:solidFill>
                <a:latin typeface="Palatino Linotype" charset="0"/>
                <a:ea typeface="ＭＳ Ｐゴシック" charset="0"/>
              </a:defRPr>
            </a:lvl7pPr>
            <a:lvl8pPr marL="3429000" indent="-228600" eaLnBrk="0" fontAlgn="base" hangingPunct="0">
              <a:spcBef>
                <a:spcPct val="0"/>
              </a:spcBef>
              <a:spcAft>
                <a:spcPct val="0"/>
              </a:spcAft>
              <a:defRPr sz="3200">
                <a:solidFill>
                  <a:schemeClr val="tx1"/>
                </a:solidFill>
                <a:latin typeface="Palatino Linotype" charset="0"/>
                <a:ea typeface="ＭＳ Ｐゴシック" charset="0"/>
              </a:defRPr>
            </a:lvl8pPr>
            <a:lvl9pPr marL="3886200" indent="-228600" eaLnBrk="0" fontAlgn="base" hangingPunct="0">
              <a:spcBef>
                <a:spcPct val="0"/>
              </a:spcBef>
              <a:spcAft>
                <a:spcPct val="0"/>
              </a:spcAft>
              <a:defRPr sz="3200">
                <a:solidFill>
                  <a:schemeClr val="tx1"/>
                </a:solidFill>
                <a:latin typeface="Palatino Linotype" charset="0"/>
                <a:ea typeface="ＭＳ Ｐゴシック" charset="0"/>
              </a:defRPr>
            </a:lvl9pPr>
          </a:lstStyle>
          <a:p>
            <a:pPr eaLnBrk="1" hangingPunct="1"/>
            <a:r>
              <a:rPr lang="tr-TR" sz="2400" dirty="0">
                <a:latin typeface="+mn-lt"/>
              </a:rPr>
              <a:t>Training </a:t>
            </a:r>
            <a:r>
              <a:rPr lang="tr-TR" sz="2400" dirty="0" err="1">
                <a:latin typeface="+mn-lt"/>
              </a:rPr>
              <a:t>examples</a:t>
            </a:r>
            <a:r>
              <a:rPr lang="tr-TR" sz="2400" dirty="0">
                <a:latin typeface="+mn-lt"/>
              </a:rPr>
              <a:t> of a </a:t>
            </a:r>
            <a:r>
              <a:rPr lang="tr-TR" sz="2400" dirty="0" err="1">
                <a:latin typeface="+mn-lt"/>
              </a:rPr>
              <a:t>person</a:t>
            </a:r>
            <a:endParaRPr lang="tr-TR" sz="2400" dirty="0">
              <a:latin typeface="+mn-lt"/>
            </a:endParaRPr>
          </a:p>
        </p:txBody>
      </p:sp>
      <p:sp>
        <p:nvSpPr>
          <p:cNvPr id="40972" name="Text Box 26"/>
          <p:cNvSpPr txBox="1">
            <a:spLocks noChangeArrowheads="1"/>
          </p:cNvSpPr>
          <p:nvPr/>
        </p:nvSpPr>
        <p:spPr bwMode="auto">
          <a:xfrm>
            <a:off x="684213" y="3933825"/>
            <a:ext cx="16841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Palatino Linotype" charset="0"/>
                <a:ea typeface="ＭＳ Ｐゴシック" charset="0"/>
                <a:cs typeface="ＭＳ Ｐゴシック" charset="0"/>
              </a:defRPr>
            </a:lvl1pPr>
            <a:lvl2pPr marL="742950" indent="-285750" eaLnBrk="0" hangingPunct="0">
              <a:defRPr sz="3200">
                <a:solidFill>
                  <a:schemeClr val="tx1"/>
                </a:solidFill>
                <a:latin typeface="Palatino Linotype" charset="0"/>
                <a:ea typeface="ＭＳ Ｐゴシック" charset="0"/>
              </a:defRPr>
            </a:lvl2pPr>
            <a:lvl3pPr marL="1143000" indent="-228600" eaLnBrk="0" hangingPunct="0">
              <a:defRPr sz="3200">
                <a:solidFill>
                  <a:schemeClr val="tx1"/>
                </a:solidFill>
                <a:latin typeface="Palatino Linotype" charset="0"/>
                <a:ea typeface="ＭＳ Ｐゴシック" charset="0"/>
              </a:defRPr>
            </a:lvl3pPr>
            <a:lvl4pPr marL="1600200" indent="-228600" eaLnBrk="0" hangingPunct="0">
              <a:defRPr sz="3200">
                <a:solidFill>
                  <a:schemeClr val="tx1"/>
                </a:solidFill>
                <a:latin typeface="Palatino Linotype" charset="0"/>
                <a:ea typeface="ＭＳ Ｐゴシック" charset="0"/>
              </a:defRPr>
            </a:lvl4pPr>
            <a:lvl5pPr marL="2057400" indent="-228600" eaLnBrk="0" hangingPunct="0">
              <a:defRPr sz="3200">
                <a:solidFill>
                  <a:schemeClr val="tx1"/>
                </a:solidFill>
                <a:latin typeface="Palatino Linotype" charset="0"/>
                <a:ea typeface="ＭＳ Ｐゴシック" charset="0"/>
              </a:defRPr>
            </a:lvl5pPr>
            <a:lvl6pPr marL="2514600" indent="-228600" eaLnBrk="0" fontAlgn="base" hangingPunct="0">
              <a:spcBef>
                <a:spcPct val="0"/>
              </a:spcBef>
              <a:spcAft>
                <a:spcPct val="0"/>
              </a:spcAft>
              <a:defRPr sz="3200">
                <a:solidFill>
                  <a:schemeClr val="tx1"/>
                </a:solidFill>
                <a:latin typeface="Palatino Linotype" charset="0"/>
                <a:ea typeface="ＭＳ Ｐゴシック" charset="0"/>
              </a:defRPr>
            </a:lvl6pPr>
            <a:lvl7pPr marL="2971800" indent="-228600" eaLnBrk="0" fontAlgn="base" hangingPunct="0">
              <a:spcBef>
                <a:spcPct val="0"/>
              </a:spcBef>
              <a:spcAft>
                <a:spcPct val="0"/>
              </a:spcAft>
              <a:defRPr sz="3200">
                <a:solidFill>
                  <a:schemeClr val="tx1"/>
                </a:solidFill>
                <a:latin typeface="Palatino Linotype" charset="0"/>
                <a:ea typeface="ＭＳ Ｐゴシック" charset="0"/>
              </a:defRPr>
            </a:lvl7pPr>
            <a:lvl8pPr marL="3429000" indent="-228600" eaLnBrk="0" fontAlgn="base" hangingPunct="0">
              <a:spcBef>
                <a:spcPct val="0"/>
              </a:spcBef>
              <a:spcAft>
                <a:spcPct val="0"/>
              </a:spcAft>
              <a:defRPr sz="3200">
                <a:solidFill>
                  <a:schemeClr val="tx1"/>
                </a:solidFill>
                <a:latin typeface="Palatino Linotype" charset="0"/>
                <a:ea typeface="ＭＳ Ｐゴシック" charset="0"/>
              </a:defRPr>
            </a:lvl8pPr>
            <a:lvl9pPr marL="3886200" indent="-228600" eaLnBrk="0" fontAlgn="base" hangingPunct="0">
              <a:spcBef>
                <a:spcPct val="0"/>
              </a:spcBef>
              <a:spcAft>
                <a:spcPct val="0"/>
              </a:spcAft>
              <a:defRPr sz="3200">
                <a:solidFill>
                  <a:schemeClr val="tx1"/>
                </a:solidFill>
                <a:latin typeface="Palatino Linotype" charset="0"/>
                <a:ea typeface="ＭＳ Ｐゴシック" charset="0"/>
              </a:defRPr>
            </a:lvl9pPr>
          </a:lstStyle>
          <a:p>
            <a:pPr eaLnBrk="1" hangingPunct="1"/>
            <a:r>
              <a:rPr lang="tr-TR" sz="2400">
                <a:latin typeface="+mn-lt"/>
              </a:rPr>
              <a:t>Test images</a:t>
            </a:r>
          </a:p>
        </p:txBody>
      </p:sp>
      <p:sp>
        <p:nvSpPr>
          <p:cNvPr id="40973" name="Text Box 27"/>
          <p:cNvSpPr txBox="1">
            <a:spLocks noChangeArrowheads="1"/>
          </p:cNvSpPr>
          <p:nvPr/>
        </p:nvSpPr>
        <p:spPr bwMode="auto">
          <a:xfrm>
            <a:off x="5435600" y="5949950"/>
            <a:ext cx="314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Palatino Linotype" charset="0"/>
                <a:ea typeface="ＭＳ Ｐゴシック" charset="0"/>
                <a:cs typeface="ＭＳ Ｐゴシック" charset="0"/>
              </a:defRPr>
            </a:lvl1pPr>
            <a:lvl2pPr marL="742950" indent="-285750" eaLnBrk="0" hangingPunct="0">
              <a:defRPr sz="3200">
                <a:solidFill>
                  <a:schemeClr val="tx1"/>
                </a:solidFill>
                <a:latin typeface="Palatino Linotype" charset="0"/>
                <a:ea typeface="ＭＳ Ｐゴシック" charset="0"/>
              </a:defRPr>
            </a:lvl2pPr>
            <a:lvl3pPr marL="1143000" indent="-228600" eaLnBrk="0" hangingPunct="0">
              <a:defRPr sz="3200">
                <a:solidFill>
                  <a:schemeClr val="tx1"/>
                </a:solidFill>
                <a:latin typeface="Palatino Linotype" charset="0"/>
                <a:ea typeface="ＭＳ Ｐゴシック" charset="0"/>
              </a:defRPr>
            </a:lvl3pPr>
            <a:lvl4pPr marL="1600200" indent="-228600" eaLnBrk="0" hangingPunct="0">
              <a:defRPr sz="3200">
                <a:solidFill>
                  <a:schemeClr val="tx1"/>
                </a:solidFill>
                <a:latin typeface="Palatino Linotype" charset="0"/>
                <a:ea typeface="ＭＳ Ｐゴシック" charset="0"/>
              </a:defRPr>
            </a:lvl4pPr>
            <a:lvl5pPr marL="2057400" indent="-228600" eaLnBrk="0" hangingPunct="0">
              <a:defRPr sz="3200">
                <a:solidFill>
                  <a:schemeClr val="tx1"/>
                </a:solidFill>
                <a:latin typeface="Palatino Linotype" charset="0"/>
                <a:ea typeface="ＭＳ Ｐゴシック" charset="0"/>
              </a:defRPr>
            </a:lvl5pPr>
            <a:lvl6pPr marL="2514600" indent="-228600" eaLnBrk="0" fontAlgn="base" hangingPunct="0">
              <a:spcBef>
                <a:spcPct val="0"/>
              </a:spcBef>
              <a:spcAft>
                <a:spcPct val="0"/>
              </a:spcAft>
              <a:defRPr sz="3200">
                <a:solidFill>
                  <a:schemeClr val="tx1"/>
                </a:solidFill>
                <a:latin typeface="Palatino Linotype" charset="0"/>
                <a:ea typeface="ＭＳ Ｐゴシック" charset="0"/>
              </a:defRPr>
            </a:lvl6pPr>
            <a:lvl7pPr marL="2971800" indent="-228600" eaLnBrk="0" fontAlgn="base" hangingPunct="0">
              <a:spcBef>
                <a:spcPct val="0"/>
              </a:spcBef>
              <a:spcAft>
                <a:spcPct val="0"/>
              </a:spcAft>
              <a:defRPr sz="3200">
                <a:solidFill>
                  <a:schemeClr val="tx1"/>
                </a:solidFill>
                <a:latin typeface="Palatino Linotype" charset="0"/>
                <a:ea typeface="ＭＳ Ｐゴシック" charset="0"/>
              </a:defRPr>
            </a:lvl7pPr>
            <a:lvl8pPr marL="3429000" indent="-228600" eaLnBrk="0" fontAlgn="base" hangingPunct="0">
              <a:spcBef>
                <a:spcPct val="0"/>
              </a:spcBef>
              <a:spcAft>
                <a:spcPct val="0"/>
              </a:spcAft>
              <a:defRPr sz="3200">
                <a:solidFill>
                  <a:schemeClr val="tx1"/>
                </a:solidFill>
                <a:latin typeface="Palatino Linotype" charset="0"/>
                <a:ea typeface="ＭＳ Ｐゴシック" charset="0"/>
              </a:defRPr>
            </a:lvl8pPr>
            <a:lvl9pPr marL="3886200" indent="-228600" eaLnBrk="0" fontAlgn="base" hangingPunct="0">
              <a:spcBef>
                <a:spcPct val="0"/>
              </a:spcBef>
              <a:spcAft>
                <a:spcPct val="0"/>
              </a:spcAft>
              <a:defRPr sz="3200">
                <a:solidFill>
                  <a:schemeClr val="tx1"/>
                </a:solidFill>
                <a:latin typeface="Palatino Linotype" charset="0"/>
                <a:ea typeface="ＭＳ Ｐゴシック" charset="0"/>
              </a:defRPr>
            </a:lvl9pPr>
          </a:lstStyle>
          <a:p>
            <a:pPr eaLnBrk="1" hangingPunct="1"/>
            <a:r>
              <a:rPr lang="tr-TR" sz="1400">
                <a:latin typeface="Lucida Bright" charset="0"/>
              </a:rPr>
              <a:t>AT&amp;T Laboratories, Cambridge UK</a:t>
            </a:r>
          </a:p>
        </p:txBody>
      </p:sp>
      <p:sp>
        <p:nvSpPr>
          <p:cNvPr id="15"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23</a:t>
            </a:fld>
            <a:endParaRPr lang="de-DE" dirty="0"/>
          </a:p>
        </p:txBody>
      </p:sp>
    </p:spTree>
    <p:extLst>
      <p:ext uri="{BB962C8B-B14F-4D97-AF65-F5344CB8AC3E}">
        <p14:creationId xmlns:p14="http://schemas.microsoft.com/office/powerpoint/2010/main" val="335427922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95288" y="188913"/>
            <a:ext cx="8229600" cy="936625"/>
          </a:xfrm>
        </p:spPr>
        <p:txBody>
          <a:bodyPr/>
          <a:lstStyle/>
          <a:p>
            <a:pPr eaLnBrk="1" hangingPunct="1"/>
            <a:endParaRPr lang="de-DE">
              <a:latin typeface="Lucida Bright" charset="0"/>
              <a:ea typeface="ＭＳ Ｐゴシック" charset="0"/>
              <a:cs typeface="ＭＳ Ｐゴシック" charset="0"/>
            </a:endParaRPr>
          </a:p>
        </p:txBody>
      </p:sp>
      <p:sp>
        <p:nvSpPr>
          <p:cNvPr id="43011" name="Rectangle 3"/>
          <p:cNvSpPr>
            <a:spLocks noGrp="1" noChangeArrowheads="1"/>
          </p:cNvSpPr>
          <p:nvPr>
            <p:ph type="body" idx="1"/>
          </p:nvPr>
        </p:nvSpPr>
        <p:spPr>
          <a:xfrm>
            <a:off x="457200" y="1341438"/>
            <a:ext cx="8229600" cy="4824412"/>
          </a:xfrm>
        </p:spPr>
        <p:txBody>
          <a:bodyPr/>
          <a:lstStyle/>
          <a:p>
            <a:pPr eaLnBrk="1" hangingPunct="1"/>
            <a:endParaRPr lang="de-DE">
              <a:latin typeface="Lucida Bright" charset="0"/>
              <a:ea typeface="ＭＳ Ｐゴシック" charset="0"/>
              <a:cs typeface="ＭＳ Ｐゴシック" charset="0"/>
            </a:endParaRPr>
          </a:p>
        </p:txBody>
      </p:sp>
      <p:pic>
        <p:nvPicPr>
          <p:cNvPr id="430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43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24</a:t>
            </a:fld>
            <a:endParaRPr lang="de-DE" dirty="0"/>
          </a:p>
        </p:txBody>
      </p:sp>
    </p:spTree>
    <p:extLst>
      <p:ext uri="{BB962C8B-B14F-4D97-AF65-F5344CB8AC3E}">
        <p14:creationId xmlns:p14="http://schemas.microsoft.com/office/powerpoint/2010/main" val="155836470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95288" y="188913"/>
            <a:ext cx="8229600" cy="936625"/>
          </a:xfrm>
        </p:spPr>
        <p:txBody>
          <a:bodyPr/>
          <a:lstStyle/>
          <a:p>
            <a:pPr eaLnBrk="1" hangingPunct="1"/>
            <a:r>
              <a:rPr lang="de-DE">
                <a:latin typeface="+mn-lt"/>
                <a:ea typeface="ＭＳ Ｐゴシック" charset="0"/>
                <a:cs typeface="ＭＳ Ｐゴシック" charset="0"/>
              </a:rPr>
              <a:t>Medical diagnosis</a:t>
            </a:r>
          </a:p>
        </p:txBody>
      </p:sp>
      <p:pic>
        <p:nvPicPr>
          <p:cNvPr id="44035"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57200" y="1341438"/>
            <a:ext cx="8229600" cy="4824412"/>
          </a:xfrm>
        </p:spPr>
      </p:pic>
      <p:sp>
        <p:nvSpPr>
          <p:cNvPr id="5"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25</a:t>
            </a:fld>
            <a:endParaRPr lang="de-DE" dirty="0"/>
          </a:p>
        </p:txBody>
      </p:sp>
    </p:spTree>
    <p:extLst>
      <p:ext uri="{BB962C8B-B14F-4D97-AF65-F5344CB8AC3E}">
        <p14:creationId xmlns:p14="http://schemas.microsoft.com/office/powerpoint/2010/main" val="78918617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395288" y="188913"/>
            <a:ext cx="8229600" cy="936625"/>
          </a:xfrm>
        </p:spPr>
        <p:txBody>
          <a:bodyPr/>
          <a:lstStyle/>
          <a:p>
            <a:pPr eaLnBrk="1" hangingPunct="1"/>
            <a:endParaRPr lang="de-DE">
              <a:latin typeface="Lucida Bright" charset="0"/>
              <a:ea typeface="ＭＳ Ｐゴシック" charset="0"/>
              <a:cs typeface="ＭＳ Ｐゴシック" charset="0"/>
            </a:endParaRPr>
          </a:p>
        </p:txBody>
      </p:sp>
      <p:sp>
        <p:nvSpPr>
          <p:cNvPr id="46083" name="Rectangle 3"/>
          <p:cNvSpPr>
            <a:spLocks noGrp="1" noChangeArrowheads="1"/>
          </p:cNvSpPr>
          <p:nvPr>
            <p:ph type="body" idx="1"/>
          </p:nvPr>
        </p:nvSpPr>
        <p:spPr>
          <a:xfrm>
            <a:off x="457200" y="1341438"/>
            <a:ext cx="8229600" cy="4824412"/>
          </a:xfrm>
        </p:spPr>
        <p:txBody>
          <a:bodyPr/>
          <a:lstStyle/>
          <a:p>
            <a:pPr eaLnBrk="1" hangingPunct="1"/>
            <a:endParaRPr lang="de-DE">
              <a:latin typeface="Lucida Bright" charset="0"/>
              <a:ea typeface="ＭＳ Ｐゴシック" charset="0"/>
              <a:cs typeface="ＭＳ Ｐゴシック" charset="0"/>
            </a:endParaRPr>
          </a:p>
        </p:txBody>
      </p:sp>
      <p:pic>
        <p:nvPicPr>
          <p:cNvPr id="460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476250"/>
            <a:ext cx="8353425" cy="599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Rectangle 5"/>
          <p:cNvSpPr>
            <a:spLocks noChangeArrowheads="1"/>
          </p:cNvSpPr>
          <p:nvPr/>
        </p:nvSpPr>
        <p:spPr bwMode="auto">
          <a:xfrm>
            <a:off x="8388350" y="6092825"/>
            <a:ext cx="287338" cy="288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26</a:t>
            </a:fld>
            <a:endParaRPr lang="de-DE" dirty="0"/>
          </a:p>
        </p:txBody>
      </p:sp>
    </p:spTree>
    <p:extLst>
      <p:ext uri="{BB962C8B-B14F-4D97-AF65-F5344CB8AC3E}">
        <p14:creationId xmlns:p14="http://schemas.microsoft.com/office/powerpoint/2010/main" val="319738398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6"/>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140200" y="1492250"/>
            <a:ext cx="4546600" cy="4375150"/>
          </a:xfrm>
        </p:spPr>
      </p:pic>
      <p:sp>
        <p:nvSpPr>
          <p:cNvPr id="47107" name="Rectangle 4"/>
          <p:cNvSpPr>
            <a:spLocks noGrp="1" noChangeArrowheads="1"/>
          </p:cNvSpPr>
          <p:nvPr>
            <p:ph type="title"/>
          </p:nvPr>
        </p:nvSpPr>
        <p:spPr>
          <a:xfrm>
            <a:off x="457200" y="260648"/>
            <a:ext cx="8229600" cy="1371600"/>
          </a:xfrm>
        </p:spPr>
        <p:txBody>
          <a:bodyPr/>
          <a:lstStyle/>
          <a:p>
            <a:pPr eaLnBrk="1" hangingPunct="1"/>
            <a:r>
              <a:rPr lang="tr-TR" dirty="0" err="1">
                <a:latin typeface="+mn-lt"/>
                <a:ea typeface="ＭＳ Ｐゴシック" charset="0"/>
                <a:cs typeface="ＭＳ Ｐゴシック" charset="0"/>
              </a:rPr>
              <a:t>Regression</a:t>
            </a:r>
            <a:endParaRPr lang="tr-TR" dirty="0">
              <a:latin typeface="+mn-lt"/>
              <a:ea typeface="ＭＳ Ｐゴシック" charset="0"/>
              <a:cs typeface="ＭＳ Ｐゴシック" charset="0"/>
            </a:endParaRPr>
          </a:p>
        </p:txBody>
      </p:sp>
      <p:sp>
        <p:nvSpPr>
          <p:cNvPr id="47108" name="Rectangle 5"/>
          <p:cNvSpPr>
            <a:spLocks noGrp="1" noChangeArrowheads="1"/>
          </p:cNvSpPr>
          <p:nvPr>
            <p:ph type="body" sz="half" idx="1"/>
          </p:nvPr>
        </p:nvSpPr>
        <p:spPr/>
        <p:txBody>
          <a:bodyPr/>
          <a:lstStyle/>
          <a:p>
            <a:pPr eaLnBrk="1" hangingPunct="1"/>
            <a:r>
              <a:rPr lang="tr-TR" dirty="0" err="1">
                <a:ea typeface="ＭＳ Ｐゴシック" charset="0"/>
                <a:cs typeface="ＭＳ Ｐゴシック" charset="0"/>
              </a:rPr>
              <a:t>Example</a:t>
            </a:r>
            <a:r>
              <a:rPr lang="tr-TR" dirty="0">
                <a:ea typeface="ＭＳ Ｐゴシック" charset="0"/>
                <a:cs typeface="ＭＳ Ｐゴシック" charset="0"/>
              </a:rPr>
              <a:t>: </a:t>
            </a:r>
            <a:r>
              <a:rPr lang="tr-TR" dirty="0" err="1">
                <a:ea typeface="ＭＳ Ｐゴシック" charset="0"/>
                <a:cs typeface="ＭＳ Ｐゴシック" charset="0"/>
              </a:rPr>
              <a:t>Price</a:t>
            </a:r>
            <a:r>
              <a:rPr lang="tr-TR" dirty="0">
                <a:ea typeface="ＭＳ Ｐゴシック" charset="0"/>
                <a:cs typeface="ＭＳ Ｐゴシック" charset="0"/>
              </a:rPr>
              <a:t> of a </a:t>
            </a:r>
            <a:r>
              <a:rPr lang="tr-TR" dirty="0" err="1">
                <a:ea typeface="ＭＳ Ｐゴシック" charset="0"/>
                <a:cs typeface="ＭＳ Ｐゴシック" charset="0"/>
              </a:rPr>
              <a:t>used</a:t>
            </a:r>
            <a:r>
              <a:rPr lang="tr-TR" dirty="0">
                <a:ea typeface="ＭＳ Ｐゴシック" charset="0"/>
                <a:cs typeface="ＭＳ Ｐゴシック" charset="0"/>
              </a:rPr>
              <a:t> </a:t>
            </a:r>
            <a:r>
              <a:rPr lang="de-DE" dirty="0" err="1" smtClean="0">
                <a:ea typeface="ＭＳ Ｐゴシック" charset="0"/>
                <a:cs typeface="ＭＳ Ｐゴシック" charset="0"/>
              </a:rPr>
              <a:t>car</a:t>
            </a:r>
            <a:endParaRPr lang="tr-TR" dirty="0">
              <a:ea typeface="ＭＳ Ｐゴシック" charset="0"/>
              <a:cs typeface="ＭＳ Ｐゴシック" charset="0"/>
            </a:endParaRPr>
          </a:p>
          <a:p>
            <a:pPr eaLnBrk="1" hangingPunct="1"/>
            <a:r>
              <a:rPr lang="tr-TR" i="1" dirty="0">
                <a:ea typeface="ＭＳ Ｐゴシック" charset="0"/>
                <a:cs typeface="ＭＳ Ｐゴシック" charset="0"/>
              </a:rPr>
              <a:t>x </a:t>
            </a:r>
            <a:r>
              <a:rPr lang="tr-TR" dirty="0">
                <a:ea typeface="ＭＳ Ｐゴシック" charset="0"/>
                <a:cs typeface="ＭＳ Ｐゴシック" charset="0"/>
              </a:rPr>
              <a:t>: </a:t>
            </a:r>
            <a:r>
              <a:rPr lang="de-DE" dirty="0" err="1" smtClean="0">
                <a:ea typeface="ＭＳ Ｐゴシック" charset="0"/>
                <a:cs typeface="ＭＳ Ｐゴシック" charset="0"/>
              </a:rPr>
              <a:t>car</a:t>
            </a:r>
            <a:r>
              <a:rPr lang="de-DE" dirty="0" smtClean="0">
                <a:ea typeface="ＭＳ Ｐゴシック" charset="0"/>
                <a:cs typeface="ＭＳ Ｐゴシック" charset="0"/>
              </a:rPr>
              <a:t> </a:t>
            </a:r>
            <a:r>
              <a:rPr lang="tr-TR" dirty="0" err="1">
                <a:ea typeface="ＭＳ Ｐゴシック" charset="0"/>
                <a:cs typeface="ＭＳ Ｐゴシック" charset="0"/>
              </a:rPr>
              <a:t>attribute</a:t>
            </a:r>
            <a:endParaRPr lang="tr-TR" dirty="0">
              <a:ea typeface="ＭＳ Ｐゴシック" charset="0"/>
              <a:cs typeface="ＭＳ Ｐゴシック" charset="0"/>
            </a:endParaRPr>
          </a:p>
          <a:p>
            <a:pPr eaLnBrk="1" hangingPunct="1">
              <a:buFont typeface="Wingdings" charset="0"/>
              <a:buNone/>
            </a:pPr>
            <a:r>
              <a:rPr lang="tr-TR" dirty="0">
                <a:ea typeface="ＭＳ Ｐゴシック" charset="0"/>
                <a:cs typeface="ＭＳ Ｐゴシック" charset="0"/>
              </a:rPr>
              <a:t>	</a:t>
            </a:r>
            <a:r>
              <a:rPr lang="tr-TR" i="1" dirty="0">
                <a:ea typeface="ＭＳ Ｐゴシック" charset="0"/>
                <a:cs typeface="ＭＳ Ｐゴシック" charset="0"/>
              </a:rPr>
              <a:t>y </a:t>
            </a:r>
            <a:r>
              <a:rPr lang="tr-TR" dirty="0">
                <a:ea typeface="ＭＳ Ｐゴシック" charset="0"/>
                <a:cs typeface="ＭＳ Ｐゴシック" charset="0"/>
              </a:rPr>
              <a:t>: </a:t>
            </a:r>
            <a:r>
              <a:rPr lang="tr-TR" dirty="0" err="1">
                <a:ea typeface="ＭＳ Ｐゴシック" charset="0"/>
                <a:cs typeface="ＭＳ Ｐゴシック" charset="0"/>
              </a:rPr>
              <a:t>price</a:t>
            </a:r>
            <a:endParaRPr lang="tr-TR" dirty="0">
              <a:ea typeface="ＭＳ Ｐゴシック" charset="0"/>
              <a:cs typeface="ＭＳ Ｐゴシック" charset="0"/>
            </a:endParaRPr>
          </a:p>
          <a:p>
            <a:pPr eaLnBrk="1" hangingPunct="1">
              <a:buFont typeface="Wingdings" charset="0"/>
              <a:buNone/>
            </a:pPr>
            <a:r>
              <a:rPr lang="tr-TR" dirty="0">
                <a:ea typeface="ＭＳ Ｐゴシック" charset="0"/>
                <a:cs typeface="ＭＳ Ｐゴシック" charset="0"/>
              </a:rPr>
              <a:t>		</a:t>
            </a:r>
            <a:r>
              <a:rPr lang="tr-TR" i="1" dirty="0">
                <a:ea typeface="ＭＳ Ｐゴシック" charset="0"/>
                <a:cs typeface="ＭＳ Ｐゴシック" charset="0"/>
              </a:rPr>
              <a:t>y </a:t>
            </a:r>
            <a:r>
              <a:rPr lang="tr-TR" dirty="0">
                <a:ea typeface="ＭＳ Ｐゴシック" charset="0"/>
                <a:cs typeface="ＭＳ Ｐゴシック" charset="0"/>
              </a:rPr>
              <a:t>= </a:t>
            </a:r>
            <a:r>
              <a:rPr lang="tr-TR" i="1" dirty="0">
                <a:ea typeface="ＭＳ Ｐゴシック" charset="0"/>
                <a:cs typeface="ＭＳ Ｐゴシック" charset="0"/>
              </a:rPr>
              <a:t>g </a:t>
            </a:r>
            <a:r>
              <a:rPr lang="tr-TR" dirty="0">
                <a:ea typeface="ＭＳ Ｐゴシック" charset="0"/>
                <a:cs typeface="ＭＳ Ｐゴシック" charset="0"/>
              </a:rPr>
              <a:t>(</a:t>
            </a:r>
            <a:r>
              <a:rPr lang="tr-TR" i="1" dirty="0">
                <a:ea typeface="ＭＳ Ｐゴシック" charset="0"/>
                <a:cs typeface="ＭＳ Ｐゴシック" charset="0"/>
              </a:rPr>
              <a:t>x </a:t>
            </a:r>
            <a:r>
              <a:rPr lang="tr-TR" dirty="0">
                <a:ea typeface="ＭＳ Ｐゴシック" charset="0"/>
                <a:cs typeface="ＭＳ Ｐゴシック" charset="0"/>
              </a:rPr>
              <a:t>| </a:t>
            </a:r>
            <a:r>
              <a:rPr lang="tr-TR" i="1" dirty="0" err="1">
                <a:ea typeface="ＭＳ Ｐゴシック" charset="0"/>
                <a:cs typeface="ＭＳ Ｐゴシック" charset="0"/>
              </a:rPr>
              <a:t>θ</a:t>
            </a:r>
            <a:r>
              <a:rPr lang="tr-TR" dirty="0">
                <a:ea typeface="ＭＳ Ｐゴシック" charset="0"/>
                <a:cs typeface="ＭＳ Ｐゴシック" charset="0"/>
              </a:rPr>
              <a:t> )</a:t>
            </a:r>
          </a:p>
          <a:p>
            <a:pPr eaLnBrk="1" hangingPunct="1">
              <a:buFont typeface="Wingdings" charset="0"/>
              <a:buNone/>
            </a:pPr>
            <a:r>
              <a:rPr lang="tr-TR" dirty="0">
                <a:ea typeface="ＭＳ Ｐゴシック" charset="0"/>
                <a:cs typeface="ＭＳ Ｐゴシック" charset="0"/>
              </a:rPr>
              <a:t>	</a:t>
            </a:r>
            <a:r>
              <a:rPr lang="tr-TR" i="1" dirty="0">
                <a:ea typeface="ＭＳ Ｐゴシック" charset="0"/>
                <a:cs typeface="ＭＳ Ｐゴシック" charset="0"/>
              </a:rPr>
              <a:t>g </a:t>
            </a:r>
            <a:r>
              <a:rPr lang="tr-TR" dirty="0">
                <a:ea typeface="ＭＳ Ｐゴシック" charset="0"/>
                <a:cs typeface="ＭＳ Ｐゴシック" charset="0"/>
              </a:rPr>
              <a:t>( ) model,</a:t>
            </a:r>
          </a:p>
          <a:p>
            <a:pPr eaLnBrk="1" hangingPunct="1">
              <a:buFont typeface="Wingdings" charset="0"/>
              <a:buNone/>
            </a:pPr>
            <a:r>
              <a:rPr lang="tr-TR" dirty="0">
                <a:ea typeface="ＭＳ Ｐゴシック" charset="0"/>
                <a:cs typeface="ＭＳ Ｐゴシック" charset="0"/>
              </a:rPr>
              <a:t>	</a:t>
            </a:r>
            <a:r>
              <a:rPr lang="tr-TR" i="1" dirty="0" err="1">
                <a:ea typeface="ＭＳ Ｐゴシック" charset="0"/>
                <a:cs typeface="ＭＳ Ｐゴシック" charset="0"/>
              </a:rPr>
              <a:t>θ</a:t>
            </a:r>
            <a:r>
              <a:rPr lang="tr-TR" dirty="0">
                <a:ea typeface="ＭＳ Ｐゴシック" charset="0"/>
                <a:cs typeface="ＭＳ Ｐゴシック" charset="0"/>
              </a:rPr>
              <a:t> </a:t>
            </a:r>
            <a:r>
              <a:rPr lang="tr-TR" dirty="0" err="1">
                <a:ea typeface="ＭＳ Ｐゴシック" charset="0"/>
                <a:cs typeface="ＭＳ Ｐゴシック" charset="0"/>
              </a:rPr>
              <a:t>parameters</a:t>
            </a:r>
            <a:endParaRPr lang="tr-TR" dirty="0">
              <a:ea typeface="ＭＳ Ｐゴシック" charset="0"/>
              <a:cs typeface="ＭＳ Ｐゴシック" charset="0"/>
            </a:endParaRPr>
          </a:p>
        </p:txBody>
      </p:sp>
      <p:sp>
        <p:nvSpPr>
          <p:cNvPr id="47109" name="Text Box 9"/>
          <p:cNvSpPr txBox="1">
            <a:spLocks noChangeArrowheads="1"/>
          </p:cNvSpPr>
          <p:nvPr/>
        </p:nvSpPr>
        <p:spPr bwMode="auto">
          <a:xfrm>
            <a:off x="6227763" y="2779713"/>
            <a:ext cx="1682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Palatino Linotype" charset="0"/>
                <a:ea typeface="ＭＳ Ｐゴシック" charset="0"/>
                <a:cs typeface="ＭＳ Ｐゴシック" charset="0"/>
              </a:defRPr>
            </a:lvl1pPr>
            <a:lvl2pPr marL="742950" indent="-285750" eaLnBrk="0" hangingPunct="0">
              <a:defRPr sz="3200">
                <a:solidFill>
                  <a:schemeClr val="tx1"/>
                </a:solidFill>
                <a:latin typeface="Palatino Linotype" charset="0"/>
                <a:ea typeface="ＭＳ Ｐゴシック" charset="0"/>
              </a:defRPr>
            </a:lvl2pPr>
            <a:lvl3pPr marL="1143000" indent="-228600" eaLnBrk="0" hangingPunct="0">
              <a:defRPr sz="3200">
                <a:solidFill>
                  <a:schemeClr val="tx1"/>
                </a:solidFill>
                <a:latin typeface="Palatino Linotype" charset="0"/>
                <a:ea typeface="ＭＳ Ｐゴシック" charset="0"/>
              </a:defRPr>
            </a:lvl3pPr>
            <a:lvl4pPr marL="1600200" indent="-228600" eaLnBrk="0" hangingPunct="0">
              <a:defRPr sz="3200">
                <a:solidFill>
                  <a:schemeClr val="tx1"/>
                </a:solidFill>
                <a:latin typeface="Palatino Linotype" charset="0"/>
                <a:ea typeface="ＭＳ Ｐゴシック" charset="0"/>
              </a:defRPr>
            </a:lvl4pPr>
            <a:lvl5pPr marL="2057400" indent="-228600" eaLnBrk="0" hangingPunct="0">
              <a:defRPr sz="3200">
                <a:solidFill>
                  <a:schemeClr val="tx1"/>
                </a:solidFill>
                <a:latin typeface="Palatino Linotype" charset="0"/>
                <a:ea typeface="ＭＳ Ｐゴシック" charset="0"/>
              </a:defRPr>
            </a:lvl5pPr>
            <a:lvl6pPr marL="2514600" indent="-228600" eaLnBrk="0" fontAlgn="base" hangingPunct="0">
              <a:spcBef>
                <a:spcPct val="0"/>
              </a:spcBef>
              <a:spcAft>
                <a:spcPct val="0"/>
              </a:spcAft>
              <a:defRPr sz="3200">
                <a:solidFill>
                  <a:schemeClr val="tx1"/>
                </a:solidFill>
                <a:latin typeface="Palatino Linotype" charset="0"/>
                <a:ea typeface="ＭＳ Ｐゴシック" charset="0"/>
              </a:defRPr>
            </a:lvl6pPr>
            <a:lvl7pPr marL="2971800" indent="-228600" eaLnBrk="0" fontAlgn="base" hangingPunct="0">
              <a:spcBef>
                <a:spcPct val="0"/>
              </a:spcBef>
              <a:spcAft>
                <a:spcPct val="0"/>
              </a:spcAft>
              <a:defRPr sz="3200">
                <a:solidFill>
                  <a:schemeClr val="tx1"/>
                </a:solidFill>
                <a:latin typeface="Palatino Linotype" charset="0"/>
                <a:ea typeface="ＭＳ Ｐゴシック" charset="0"/>
              </a:defRPr>
            </a:lvl7pPr>
            <a:lvl8pPr marL="3429000" indent="-228600" eaLnBrk="0" fontAlgn="base" hangingPunct="0">
              <a:spcBef>
                <a:spcPct val="0"/>
              </a:spcBef>
              <a:spcAft>
                <a:spcPct val="0"/>
              </a:spcAft>
              <a:defRPr sz="3200">
                <a:solidFill>
                  <a:schemeClr val="tx1"/>
                </a:solidFill>
                <a:latin typeface="Palatino Linotype" charset="0"/>
                <a:ea typeface="ＭＳ Ｐゴシック" charset="0"/>
              </a:defRPr>
            </a:lvl8pPr>
            <a:lvl9pPr marL="3886200" indent="-228600" eaLnBrk="0" fontAlgn="base" hangingPunct="0">
              <a:spcBef>
                <a:spcPct val="0"/>
              </a:spcBef>
              <a:spcAft>
                <a:spcPct val="0"/>
              </a:spcAft>
              <a:defRPr sz="3200">
                <a:solidFill>
                  <a:schemeClr val="tx1"/>
                </a:solidFill>
                <a:latin typeface="Palatino Linotype" charset="0"/>
                <a:ea typeface="ＭＳ Ｐゴシック" charset="0"/>
              </a:defRPr>
            </a:lvl9pPr>
          </a:lstStyle>
          <a:p>
            <a:pPr eaLnBrk="1" hangingPunct="1"/>
            <a:r>
              <a:rPr lang="tr-TR" sz="2400" i="1">
                <a:latin typeface="Lucida Bright" charset="0"/>
              </a:rPr>
              <a:t>y </a:t>
            </a:r>
            <a:r>
              <a:rPr lang="tr-TR" sz="2400">
                <a:latin typeface="Lucida Bright" charset="0"/>
              </a:rPr>
              <a:t>= </a:t>
            </a:r>
            <a:r>
              <a:rPr lang="tr-TR" sz="2400" i="1">
                <a:latin typeface="Lucida Bright" charset="0"/>
              </a:rPr>
              <a:t>wx</a:t>
            </a:r>
            <a:r>
              <a:rPr lang="tr-TR" sz="2400">
                <a:latin typeface="Lucida Bright" charset="0"/>
              </a:rPr>
              <a:t>+</a:t>
            </a:r>
            <a:r>
              <a:rPr lang="tr-TR" sz="2400" i="1">
                <a:latin typeface="Lucida Bright" charset="0"/>
              </a:rPr>
              <a:t>w</a:t>
            </a:r>
            <a:r>
              <a:rPr lang="tr-TR" sz="2400" baseline="-25000">
                <a:latin typeface="Lucida Bright" charset="0"/>
              </a:rPr>
              <a:t>0</a:t>
            </a:r>
            <a:endParaRPr lang="en-GB" sz="2400" baseline="-25000">
              <a:latin typeface="Lucida Bright" charset="0"/>
            </a:endParaRPr>
          </a:p>
        </p:txBody>
      </p:sp>
      <p:sp>
        <p:nvSpPr>
          <p:cNvPr id="9" name="Foliennummernplatzhalter 1"/>
          <p:cNvSpPr>
            <a:spLocks noGrp="1"/>
          </p:cNvSpPr>
          <p:nvPr>
            <p:ph type="sldNum" sz="quarter" idx="4294967295"/>
          </p:nvPr>
        </p:nvSpPr>
        <p:spPr>
          <a:xfrm>
            <a:off x="7956550" y="6400800"/>
            <a:ext cx="1008063" cy="196850"/>
          </a:xfrm>
          <a:prstGeom prst="rect">
            <a:avLst/>
          </a:prstGeom>
        </p:spPr>
        <p:txBody>
          <a:bodyPr/>
          <a:lstStyle/>
          <a:p>
            <a:pPr>
              <a:defRPr/>
            </a:pPr>
            <a:fld id="{3459873F-0287-9A4B-A260-FE52D1F3913B}" type="slidenum">
              <a:rPr lang="de-DE"/>
              <a:pPr>
                <a:defRPr/>
              </a:pPr>
              <a:t>27</a:t>
            </a:fld>
            <a:endParaRPr lang="de-DE" dirty="0"/>
          </a:p>
        </p:txBody>
      </p:sp>
    </p:spTree>
    <p:extLst>
      <p:ext uri="{BB962C8B-B14F-4D97-AF65-F5344CB8AC3E}">
        <p14:creationId xmlns:p14="http://schemas.microsoft.com/office/powerpoint/2010/main" val="218114793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68313" y="257200"/>
            <a:ext cx="8229600" cy="1371600"/>
          </a:xfrm>
        </p:spPr>
        <p:txBody>
          <a:bodyPr/>
          <a:lstStyle/>
          <a:p>
            <a:pPr eaLnBrk="1" hangingPunct="1"/>
            <a:r>
              <a:rPr lang="tr-TR" dirty="0" err="1">
                <a:latin typeface="+mn-lt"/>
                <a:ea typeface="ＭＳ Ｐゴシック" charset="0"/>
                <a:cs typeface="ＭＳ Ｐゴシック" charset="0"/>
              </a:rPr>
              <a:t>Supervised</a:t>
            </a:r>
            <a:r>
              <a:rPr lang="tr-TR" dirty="0">
                <a:latin typeface="+mn-lt"/>
                <a:ea typeface="ＭＳ Ｐゴシック" charset="0"/>
                <a:cs typeface="ＭＳ Ｐゴシック" charset="0"/>
              </a:rPr>
              <a:t> Learning: </a:t>
            </a:r>
            <a:r>
              <a:rPr lang="tr-TR" dirty="0" err="1">
                <a:latin typeface="+mn-lt"/>
                <a:ea typeface="ＭＳ Ｐゴシック" charset="0"/>
                <a:cs typeface="ＭＳ Ｐゴシック" charset="0"/>
              </a:rPr>
              <a:t>Uses</a:t>
            </a:r>
            <a:endParaRPr lang="tr-TR" dirty="0">
              <a:latin typeface="+mn-lt"/>
              <a:ea typeface="ＭＳ Ｐゴシック" charset="0"/>
              <a:cs typeface="ＭＳ Ｐゴシック" charset="0"/>
            </a:endParaRPr>
          </a:p>
        </p:txBody>
      </p:sp>
      <p:sp>
        <p:nvSpPr>
          <p:cNvPr id="49155" name="Rectangle 3"/>
          <p:cNvSpPr>
            <a:spLocks noGrp="1" noChangeArrowheads="1"/>
          </p:cNvSpPr>
          <p:nvPr>
            <p:ph type="body" idx="1"/>
          </p:nvPr>
        </p:nvSpPr>
        <p:spPr>
          <a:xfrm>
            <a:off x="457200" y="1341438"/>
            <a:ext cx="8229600" cy="4824412"/>
          </a:xfrm>
        </p:spPr>
        <p:txBody>
          <a:bodyPr/>
          <a:lstStyle/>
          <a:p>
            <a:pPr eaLnBrk="1" hangingPunct="1"/>
            <a:r>
              <a:rPr lang="tr-TR" b="1" dirty="0" err="1">
                <a:solidFill>
                  <a:srgbClr val="000000"/>
                </a:solidFill>
                <a:ea typeface="ＭＳ Ｐゴシック" charset="0"/>
                <a:cs typeface="ＭＳ Ｐゴシック" charset="0"/>
              </a:rPr>
              <a:t>Prediction</a:t>
            </a:r>
            <a:r>
              <a:rPr lang="tr-TR" b="1" dirty="0">
                <a:solidFill>
                  <a:srgbClr val="000000"/>
                </a:solidFill>
                <a:ea typeface="ＭＳ Ｐゴシック" charset="0"/>
                <a:cs typeface="ＭＳ Ｐゴシック" charset="0"/>
              </a:rPr>
              <a:t> of </a:t>
            </a:r>
            <a:r>
              <a:rPr lang="tr-TR" b="1" dirty="0" err="1">
                <a:solidFill>
                  <a:srgbClr val="000000"/>
                </a:solidFill>
                <a:ea typeface="ＭＳ Ｐゴシック" charset="0"/>
                <a:cs typeface="ＭＳ Ｐゴシック" charset="0"/>
              </a:rPr>
              <a:t>future</a:t>
            </a:r>
            <a:r>
              <a:rPr lang="tr-TR" b="1" dirty="0">
                <a:solidFill>
                  <a:srgbClr val="000000"/>
                </a:solidFill>
                <a:ea typeface="ＭＳ Ｐゴシック" charset="0"/>
                <a:cs typeface="ＭＳ Ｐゴシック" charset="0"/>
              </a:rPr>
              <a:t> </a:t>
            </a:r>
            <a:r>
              <a:rPr lang="tr-TR" b="1" dirty="0" err="1">
                <a:solidFill>
                  <a:srgbClr val="000000"/>
                </a:solidFill>
                <a:ea typeface="ＭＳ Ｐゴシック" charset="0"/>
                <a:cs typeface="ＭＳ Ｐゴシック" charset="0"/>
              </a:rPr>
              <a:t>cases</a:t>
            </a:r>
            <a:r>
              <a:rPr lang="tr-TR" dirty="0">
                <a:solidFill>
                  <a:srgbClr val="000000"/>
                </a:solidFill>
                <a:ea typeface="ＭＳ Ｐゴシック" charset="0"/>
                <a:cs typeface="ＭＳ Ｐゴシック" charset="0"/>
              </a:rPr>
              <a:t>:</a:t>
            </a:r>
            <a:r>
              <a:rPr lang="tr-TR" dirty="0">
                <a:ea typeface="ＭＳ Ｐゴシック" charset="0"/>
                <a:cs typeface="ＭＳ Ｐゴシック" charset="0"/>
              </a:rPr>
              <a:t> </a:t>
            </a:r>
            <a:r>
              <a:rPr lang="tr-TR" dirty="0" err="1">
                <a:ea typeface="ＭＳ Ｐゴシック" charset="0"/>
                <a:cs typeface="ＭＳ Ｐゴシック" charset="0"/>
              </a:rPr>
              <a:t>Use</a:t>
            </a:r>
            <a:r>
              <a:rPr lang="tr-TR" dirty="0">
                <a:ea typeface="ＭＳ Ｐゴシック" charset="0"/>
                <a:cs typeface="ＭＳ Ｐゴシック" charset="0"/>
              </a:rPr>
              <a:t> </a:t>
            </a:r>
            <a:r>
              <a:rPr lang="tr-TR" dirty="0" err="1">
                <a:ea typeface="ＭＳ Ｐゴシック" charset="0"/>
                <a:cs typeface="ＭＳ Ｐゴシック" charset="0"/>
              </a:rPr>
              <a:t>the</a:t>
            </a:r>
            <a:r>
              <a:rPr lang="tr-TR" dirty="0">
                <a:ea typeface="ＭＳ Ｐゴシック" charset="0"/>
                <a:cs typeface="ＭＳ Ｐゴシック" charset="0"/>
              </a:rPr>
              <a:t> </a:t>
            </a:r>
            <a:r>
              <a:rPr lang="tr-TR" dirty="0" err="1">
                <a:ea typeface="ＭＳ Ｐゴシック" charset="0"/>
                <a:cs typeface="ＭＳ Ｐゴシック" charset="0"/>
              </a:rPr>
              <a:t>rule</a:t>
            </a:r>
            <a:r>
              <a:rPr lang="tr-TR" dirty="0">
                <a:ea typeface="ＭＳ Ｐゴシック" charset="0"/>
                <a:cs typeface="ＭＳ Ｐゴシック" charset="0"/>
              </a:rPr>
              <a:t> </a:t>
            </a:r>
            <a:r>
              <a:rPr lang="tr-TR" dirty="0" err="1">
                <a:ea typeface="ＭＳ Ｐゴシック" charset="0"/>
                <a:cs typeface="ＭＳ Ｐゴシック" charset="0"/>
              </a:rPr>
              <a:t>to</a:t>
            </a:r>
            <a:r>
              <a:rPr lang="tr-TR" dirty="0">
                <a:ea typeface="ＭＳ Ｐゴシック" charset="0"/>
                <a:cs typeface="ＭＳ Ｐゴシック" charset="0"/>
              </a:rPr>
              <a:t> </a:t>
            </a:r>
            <a:r>
              <a:rPr lang="tr-TR" dirty="0" err="1">
                <a:ea typeface="ＭＳ Ｐゴシック" charset="0"/>
                <a:cs typeface="ＭＳ Ｐゴシック" charset="0"/>
              </a:rPr>
              <a:t>predict</a:t>
            </a:r>
            <a:r>
              <a:rPr lang="tr-TR" dirty="0">
                <a:ea typeface="ＭＳ Ｐゴシック" charset="0"/>
                <a:cs typeface="ＭＳ Ｐゴシック" charset="0"/>
              </a:rPr>
              <a:t> </a:t>
            </a:r>
            <a:r>
              <a:rPr lang="tr-TR" dirty="0" err="1">
                <a:ea typeface="ＭＳ Ｐゴシック" charset="0"/>
                <a:cs typeface="ＭＳ Ｐゴシック" charset="0"/>
              </a:rPr>
              <a:t>the</a:t>
            </a:r>
            <a:r>
              <a:rPr lang="tr-TR" dirty="0">
                <a:ea typeface="ＭＳ Ｐゴシック" charset="0"/>
                <a:cs typeface="ＭＳ Ｐゴシック" charset="0"/>
              </a:rPr>
              <a:t> </a:t>
            </a:r>
            <a:r>
              <a:rPr lang="tr-TR" dirty="0" err="1">
                <a:ea typeface="ＭＳ Ｐゴシック" charset="0"/>
                <a:cs typeface="ＭＳ Ｐゴシック" charset="0"/>
              </a:rPr>
              <a:t>output</a:t>
            </a:r>
            <a:r>
              <a:rPr lang="tr-TR" dirty="0">
                <a:ea typeface="ＭＳ Ｐゴシック" charset="0"/>
                <a:cs typeface="ＭＳ Ｐゴシック" charset="0"/>
              </a:rPr>
              <a:t> </a:t>
            </a:r>
            <a:r>
              <a:rPr lang="tr-TR" dirty="0" err="1">
                <a:ea typeface="ＭＳ Ｐゴシック" charset="0"/>
                <a:cs typeface="ＭＳ Ｐゴシック" charset="0"/>
              </a:rPr>
              <a:t>for</a:t>
            </a:r>
            <a:r>
              <a:rPr lang="tr-TR" dirty="0">
                <a:ea typeface="ＭＳ Ｐゴシック" charset="0"/>
                <a:cs typeface="ＭＳ Ｐゴシック" charset="0"/>
              </a:rPr>
              <a:t> </a:t>
            </a:r>
            <a:r>
              <a:rPr lang="tr-TR" dirty="0" err="1">
                <a:ea typeface="ＭＳ Ｐゴシック" charset="0"/>
                <a:cs typeface="ＭＳ Ｐゴシック" charset="0"/>
              </a:rPr>
              <a:t>future</a:t>
            </a:r>
            <a:r>
              <a:rPr lang="tr-TR" dirty="0">
                <a:ea typeface="ＭＳ Ｐゴシック" charset="0"/>
                <a:cs typeface="ＭＳ Ｐゴシック" charset="0"/>
              </a:rPr>
              <a:t> </a:t>
            </a:r>
            <a:r>
              <a:rPr lang="tr-TR" dirty="0" err="1">
                <a:ea typeface="ＭＳ Ｐゴシック" charset="0"/>
                <a:cs typeface="ＭＳ Ｐゴシック" charset="0"/>
              </a:rPr>
              <a:t>inputs</a:t>
            </a:r>
            <a:endParaRPr lang="tr-TR" dirty="0">
              <a:ea typeface="ＭＳ Ｐゴシック" charset="0"/>
              <a:cs typeface="ＭＳ Ｐゴシック" charset="0"/>
            </a:endParaRPr>
          </a:p>
          <a:p>
            <a:pPr eaLnBrk="1" hangingPunct="1"/>
            <a:r>
              <a:rPr lang="tr-TR" b="1" dirty="0">
                <a:solidFill>
                  <a:srgbClr val="000000"/>
                </a:solidFill>
                <a:ea typeface="ＭＳ Ｐゴシック" charset="0"/>
                <a:cs typeface="ＭＳ Ｐゴシック" charset="0"/>
              </a:rPr>
              <a:t>Knowledge </a:t>
            </a:r>
            <a:r>
              <a:rPr lang="tr-TR" b="1" dirty="0" err="1">
                <a:solidFill>
                  <a:srgbClr val="000000"/>
                </a:solidFill>
                <a:ea typeface="ＭＳ Ｐゴシック" charset="0"/>
                <a:cs typeface="ＭＳ Ｐゴシック" charset="0"/>
              </a:rPr>
              <a:t>extraction</a:t>
            </a:r>
            <a:r>
              <a:rPr lang="tr-TR" dirty="0">
                <a:solidFill>
                  <a:srgbClr val="000000"/>
                </a:solidFill>
                <a:ea typeface="ＭＳ Ｐゴシック" charset="0"/>
                <a:cs typeface="ＭＳ Ｐゴシック" charset="0"/>
              </a:rPr>
              <a:t>:</a:t>
            </a:r>
            <a:r>
              <a:rPr lang="tr-TR" dirty="0">
                <a:ea typeface="ＭＳ Ｐゴシック" charset="0"/>
                <a:cs typeface="ＭＳ Ｐゴシック" charset="0"/>
              </a:rPr>
              <a:t> </a:t>
            </a:r>
            <a:r>
              <a:rPr lang="tr-TR" dirty="0" err="1">
                <a:ea typeface="ＭＳ Ｐゴシック" charset="0"/>
                <a:cs typeface="ＭＳ Ｐゴシック" charset="0"/>
              </a:rPr>
              <a:t>The</a:t>
            </a:r>
            <a:r>
              <a:rPr lang="tr-TR" dirty="0">
                <a:ea typeface="ＭＳ Ｐゴシック" charset="0"/>
                <a:cs typeface="ＭＳ Ｐゴシック" charset="0"/>
              </a:rPr>
              <a:t> </a:t>
            </a:r>
            <a:r>
              <a:rPr lang="tr-TR" dirty="0" err="1">
                <a:ea typeface="ＭＳ Ｐゴシック" charset="0"/>
                <a:cs typeface="ＭＳ Ｐゴシック" charset="0"/>
              </a:rPr>
              <a:t>rule</a:t>
            </a:r>
            <a:r>
              <a:rPr lang="tr-TR" dirty="0">
                <a:ea typeface="ＭＳ Ｐゴシック" charset="0"/>
                <a:cs typeface="ＭＳ Ｐゴシック" charset="0"/>
              </a:rPr>
              <a:t> is </a:t>
            </a:r>
            <a:r>
              <a:rPr lang="tr-TR" dirty="0" err="1">
                <a:ea typeface="ＭＳ Ｐゴシック" charset="0"/>
                <a:cs typeface="ＭＳ Ｐゴシック" charset="0"/>
              </a:rPr>
              <a:t>easy</a:t>
            </a:r>
            <a:r>
              <a:rPr lang="tr-TR" dirty="0">
                <a:ea typeface="ＭＳ Ｐゴシック" charset="0"/>
                <a:cs typeface="ＭＳ Ｐゴシック" charset="0"/>
              </a:rPr>
              <a:t> </a:t>
            </a:r>
            <a:r>
              <a:rPr lang="tr-TR" dirty="0" err="1">
                <a:ea typeface="ＭＳ Ｐゴシック" charset="0"/>
                <a:cs typeface="ＭＳ Ｐゴシック" charset="0"/>
              </a:rPr>
              <a:t>to</a:t>
            </a:r>
            <a:r>
              <a:rPr lang="tr-TR" dirty="0">
                <a:ea typeface="ＭＳ Ｐゴシック" charset="0"/>
                <a:cs typeface="ＭＳ Ｐゴシック" charset="0"/>
              </a:rPr>
              <a:t> </a:t>
            </a:r>
            <a:r>
              <a:rPr lang="tr-TR" dirty="0" err="1">
                <a:ea typeface="ＭＳ Ｐゴシック" charset="0"/>
                <a:cs typeface="ＭＳ Ｐゴシック" charset="0"/>
              </a:rPr>
              <a:t>understand</a:t>
            </a:r>
            <a:endParaRPr lang="tr-TR" dirty="0">
              <a:ea typeface="ＭＳ Ｐゴシック" charset="0"/>
              <a:cs typeface="ＭＳ Ｐゴシック" charset="0"/>
            </a:endParaRPr>
          </a:p>
          <a:p>
            <a:pPr eaLnBrk="1" hangingPunct="1"/>
            <a:r>
              <a:rPr lang="tr-TR" b="1" dirty="0" err="1">
                <a:solidFill>
                  <a:srgbClr val="000000"/>
                </a:solidFill>
                <a:ea typeface="ＭＳ Ｐゴシック" charset="0"/>
                <a:cs typeface="ＭＳ Ｐゴシック" charset="0"/>
              </a:rPr>
              <a:t>Compression</a:t>
            </a:r>
            <a:r>
              <a:rPr lang="tr-TR" dirty="0">
                <a:solidFill>
                  <a:schemeClr val="bg2"/>
                </a:solidFill>
                <a:ea typeface="ＭＳ Ｐゴシック" charset="0"/>
                <a:cs typeface="ＭＳ Ｐゴシック" charset="0"/>
              </a:rPr>
              <a:t>:</a:t>
            </a:r>
            <a:r>
              <a:rPr lang="tr-TR" dirty="0">
                <a:ea typeface="ＭＳ Ｐゴシック" charset="0"/>
                <a:cs typeface="ＭＳ Ｐゴシック" charset="0"/>
              </a:rPr>
              <a:t> </a:t>
            </a:r>
            <a:r>
              <a:rPr lang="tr-TR" dirty="0" err="1">
                <a:ea typeface="ＭＳ Ｐゴシック" charset="0"/>
                <a:cs typeface="ＭＳ Ｐゴシック" charset="0"/>
              </a:rPr>
              <a:t>The</a:t>
            </a:r>
            <a:r>
              <a:rPr lang="tr-TR" dirty="0">
                <a:ea typeface="ＭＳ Ｐゴシック" charset="0"/>
                <a:cs typeface="ＭＳ Ｐゴシック" charset="0"/>
              </a:rPr>
              <a:t> </a:t>
            </a:r>
            <a:r>
              <a:rPr lang="tr-TR" dirty="0" err="1">
                <a:ea typeface="ＭＳ Ｐゴシック" charset="0"/>
                <a:cs typeface="ＭＳ Ｐゴシック" charset="0"/>
              </a:rPr>
              <a:t>rule</a:t>
            </a:r>
            <a:r>
              <a:rPr lang="tr-TR" dirty="0">
                <a:ea typeface="ＭＳ Ｐゴシック" charset="0"/>
                <a:cs typeface="ＭＳ Ｐゴシック" charset="0"/>
              </a:rPr>
              <a:t> is </a:t>
            </a:r>
            <a:r>
              <a:rPr lang="tr-TR" dirty="0" err="1">
                <a:ea typeface="ＭＳ Ｐゴシック" charset="0"/>
                <a:cs typeface="ＭＳ Ｐゴシック" charset="0"/>
              </a:rPr>
              <a:t>simpler</a:t>
            </a:r>
            <a:r>
              <a:rPr lang="tr-TR" dirty="0">
                <a:ea typeface="ＭＳ Ｐゴシック" charset="0"/>
                <a:cs typeface="ＭＳ Ｐゴシック" charset="0"/>
              </a:rPr>
              <a:t> </a:t>
            </a:r>
            <a:r>
              <a:rPr lang="tr-TR" dirty="0" err="1">
                <a:ea typeface="ＭＳ Ｐゴシック" charset="0"/>
                <a:cs typeface="ＭＳ Ｐゴシック" charset="0"/>
              </a:rPr>
              <a:t>than</a:t>
            </a:r>
            <a:r>
              <a:rPr lang="tr-TR" dirty="0">
                <a:ea typeface="ＭＳ Ｐゴシック" charset="0"/>
                <a:cs typeface="ＭＳ Ｐゴシック" charset="0"/>
              </a:rPr>
              <a:t> </a:t>
            </a:r>
            <a:r>
              <a:rPr lang="tr-TR" dirty="0" err="1">
                <a:ea typeface="ＭＳ Ｐゴシック" charset="0"/>
                <a:cs typeface="ＭＳ Ｐゴシック" charset="0"/>
              </a:rPr>
              <a:t>the</a:t>
            </a:r>
            <a:r>
              <a:rPr lang="tr-TR" dirty="0">
                <a:ea typeface="ＭＳ Ｐゴシック" charset="0"/>
                <a:cs typeface="ＭＳ Ｐゴシック" charset="0"/>
              </a:rPr>
              <a:t> data it </a:t>
            </a:r>
            <a:r>
              <a:rPr lang="tr-TR" dirty="0" err="1">
                <a:ea typeface="ＭＳ Ｐゴシック" charset="0"/>
                <a:cs typeface="ＭＳ Ｐゴシック" charset="0"/>
              </a:rPr>
              <a:t>explains</a:t>
            </a:r>
            <a:endParaRPr lang="tr-TR" dirty="0">
              <a:ea typeface="ＭＳ Ｐゴシック" charset="0"/>
              <a:cs typeface="ＭＳ Ｐゴシック" charset="0"/>
            </a:endParaRPr>
          </a:p>
          <a:p>
            <a:pPr eaLnBrk="1" hangingPunct="1"/>
            <a:r>
              <a:rPr lang="tr-TR" b="1" dirty="0" err="1">
                <a:solidFill>
                  <a:srgbClr val="000000"/>
                </a:solidFill>
                <a:ea typeface="ＭＳ Ｐゴシック" charset="0"/>
                <a:cs typeface="ＭＳ Ｐゴシック" charset="0"/>
              </a:rPr>
              <a:t>Outlier</a:t>
            </a:r>
            <a:r>
              <a:rPr lang="tr-TR" b="1" dirty="0">
                <a:solidFill>
                  <a:srgbClr val="000000"/>
                </a:solidFill>
                <a:ea typeface="ＭＳ Ｐゴシック" charset="0"/>
                <a:cs typeface="ＭＳ Ｐゴシック" charset="0"/>
              </a:rPr>
              <a:t> </a:t>
            </a:r>
            <a:r>
              <a:rPr lang="tr-TR" b="1" dirty="0" err="1">
                <a:solidFill>
                  <a:srgbClr val="000000"/>
                </a:solidFill>
                <a:ea typeface="ＭＳ Ｐゴシック" charset="0"/>
                <a:cs typeface="ＭＳ Ｐゴシック" charset="0"/>
              </a:rPr>
              <a:t>detection</a:t>
            </a:r>
            <a:r>
              <a:rPr lang="tr-TR" b="1" dirty="0">
                <a:solidFill>
                  <a:srgbClr val="000000"/>
                </a:solidFill>
                <a:ea typeface="ＭＳ Ｐゴシック" charset="0"/>
                <a:cs typeface="ＭＳ Ｐゴシック" charset="0"/>
              </a:rPr>
              <a:t>:</a:t>
            </a:r>
            <a:r>
              <a:rPr lang="tr-TR" dirty="0">
                <a:ea typeface="ＭＳ Ｐゴシック" charset="0"/>
                <a:cs typeface="ＭＳ Ｐゴシック" charset="0"/>
              </a:rPr>
              <a:t> </a:t>
            </a:r>
            <a:r>
              <a:rPr lang="tr-TR" dirty="0" err="1">
                <a:ea typeface="ＭＳ Ｐゴシック" charset="0"/>
                <a:cs typeface="ＭＳ Ｐゴシック" charset="0"/>
              </a:rPr>
              <a:t>Exceptions</a:t>
            </a:r>
            <a:r>
              <a:rPr lang="tr-TR" dirty="0">
                <a:ea typeface="ＭＳ Ｐゴシック" charset="0"/>
                <a:cs typeface="ＭＳ Ｐゴシック" charset="0"/>
              </a:rPr>
              <a:t> </a:t>
            </a:r>
            <a:r>
              <a:rPr lang="tr-TR" dirty="0" err="1">
                <a:ea typeface="ＭＳ Ｐゴシック" charset="0"/>
                <a:cs typeface="ＭＳ Ｐゴシック" charset="0"/>
              </a:rPr>
              <a:t>that</a:t>
            </a:r>
            <a:r>
              <a:rPr lang="tr-TR" dirty="0">
                <a:ea typeface="ＭＳ Ｐゴシック" charset="0"/>
                <a:cs typeface="ＭＳ Ｐゴシック" charset="0"/>
              </a:rPr>
              <a:t> </a:t>
            </a:r>
            <a:r>
              <a:rPr lang="tr-TR" dirty="0" err="1">
                <a:ea typeface="ＭＳ Ｐゴシック" charset="0"/>
                <a:cs typeface="ＭＳ Ｐゴシック" charset="0"/>
              </a:rPr>
              <a:t>are</a:t>
            </a:r>
            <a:r>
              <a:rPr lang="tr-TR" dirty="0">
                <a:ea typeface="ＭＳ Ｐゴシック" charset="0"/>
                <a:cs typeface="ＭＳ Ｐゴシック" charset="0"/>
              </a:rPr>
              <a:t> not </a:t>
            </a:r>
            <a:r>
              <a:rPr lang="tr-TR" dirty="0" err="1">
                <a:ea typeface="ＭＳ Ｐゴシック" charset="0"/>
                <a:cs typeface="ＭＳ Ｐゴシック" charset="0"/>
              </a:rPr>
              <a:t>covered</a:t>
            </a:r>
            <a:r>
              <a:rPr lang="tr-TR" dirty="0">
                <a:ea typeface="ＭＳ Ｐゴシック" charset="0"/>
                <a:cs typeface="ＭＳ Ｐゴシック" charset="0"/>
              </a:rPr>
              <a:t> </a:t>
            </a:r>
            <a:r>
              <a:rPr lang="tr-TR" dirty="0" err="1">
                <a:ea typeface="ＭＳ Ｐゴシック" charset="0"/>
                <a:cs typeface="ＭＳ Ｐゴシック" charset="0"/>
              </a:rPr>
              <a:t>by</a:t>
            </a:r>
            <a:r>
              <a:rPr lang="tr-TR" dirty="0">
                <a:ea typeface="ＭＳ Ｐゴシック" charset="0"/>
                <a:cs typeface="ＭＳ Ｐゴシック" charset="0"/>
              </a:rPr>
              <a:t> </a:t>
            </a:r>
            <a:r>
              <a:rPr lang="tr-TR" dirty="0" err="1">
                <a:ea typeface="ＭＳ Ｐゴシック" charset="0"/>
                <a:cs typeface="ＭＳ Ｐゴシック" charset="0"/>
              </a:rPr>
              <a:t>the</a:t>
            </a:r>
            <a:r>
              <a:rPr lang="tr-TR" dirty="0">
                <a:ea typeface="ＭＳ Ｐゴシック" charset="0"/>
                <a:cs typeface="ＭＳ Ｐゴシック" charset="0"/>
              </a:rPr>
              <a:t> </a:t>
            </a:r>
            <a:r>
              <a:rPr lang="tr-TR" dirty="0" err="1">
                <a:ea typeface="ＭＳ Ｐゴシック" charset="0"/>
                <a:cs typeface="ＭＳ Ｐゴシック" charset="0"/>
              </a:rPr>
              <a:t>rule</a:t>
            </a:r>
            <a:r>
              <a:rPr lang="tr-TR" dirty="0">
                <a:ea typeface="ＭＳ Ｐゴシック" charset="0"/>
                <a:cs typeface="ＭＳ Ｐゴシック" charset="0"/>
              </a:rPr>
              <a:t>, </a:t>
            </a:r>
            <a:r>
              <a:rPr lang="tr-TR" dirty="0" err="1">
                <a:ea typeface="ＭＳ Ｐゴシック" charset="0"/>
                <a:cs typeface="ＭＳ Ｐゴシック" charset="0"/>
              </a:rPr>
              <a:t>e.g</a:t>
            </a:r>
            <a:r>
              <a:rPr lang="tr-TR" dirty="0">
                <a:ea typeface="ＭＳ Ｐゴシック" charset="0"/>
                <a:cs typeface="ＭＳ Ｐゴシック" charset="0"/>
              </a:rPr>
              <a:t>., </a:t>
            </a:r>
            <a:r>
              <a:rPr lang="tr-TR" dirty="0" err="1">
                <a:ea typeface="ＭＳ Ｐゴシック" charset="0"/>
                <a:cs typeface="ＭＳ Ｐゴシック" charset="0"/>
              </a:rPr>
              <a:t>fraud</a:t>
            </a:r>
            <a:endParaRPr lang="tr-TR" dirty="0">
              <a:ea typeface="ＭＳ Ｐゴシック" charset="0"/>
              <a:cs typeface="ＭＳ Ｐゴシック" charset="0"/>
            </a:endParaRPr>
          </a:p>
        </p:txBody>
      </p:sp>
      <p:sp>
        <p:nvSpPr>
          <p:cNvPr id="5"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28</a:t>
            </a:fld>
            <a:endParaRPr lang="de-DE" dirty="0"/>
          </a:p>
        </p:txBody>
      </p:sp>
    </p:spTree>
    <p:extLst>
      <p:ext uri="{BB962C8B-B14F-4D97-AF65-F5344CB8AC3E}">
        <p14:creationId xmlns:p14="http://schemas.microsoft.com/office/powerpoint/2010/main" val="402876066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395288" y="188913"/>
            <a:ext cx="8229600" cy="936625"/>
          </a:xfrm>
        </p:spPr>
        <p:txBody>
          <a:bodyPr/>
          <a:lstStyle/>
          <a:p>
            <a:pPr eaLnBrk="1" hangingPunct="1"/>
            <a:r>
              <a:rPr lang="tr-TR" dirty="0" err="1">
                <a:latin typeface="+mn-lt"/>
                <a:ea typeface="ＭＳ Ｐゴシック" charset="0"/>
                <a:cs typeface="ＭＳ Ｐゴシック" charset="0"/>
              </a:rPr>
              <a:t>Unsupervised</a:t>
            </a:r>
            <a:r>
              <a:rPr lang="tr-TR" dirty="0">
                <a:latin typeface="+mn-lt"/>
                <a:ea typeface="ＭＳ Ｐゴシック" charset="0"/>
                <a:cs typeface="ＭＳ Ｐゴシック" charset="0"/>
              </a:rPr>
              <a:t> Learning</a:t>
            </a:r>
          </a:p>
        </p:txBody>
      </p:sp>
      <p:sp>
        <p:nvSpPr>
          <p:cNvPr id="51203" name="Rectangle 3"/>
          <p:cNvSpPr>
            <a:spLocks noGrp="1" noChangeArrowheads="1"/>
          </p:cNvSpPr>
          <p:nvPr>
            <p:ph type="body" idx="1"/>
          </p:nvPr>
        </p:nvSpPr>
        <p:spPr>
          <a:xfrm>
            <a:off x="457200" y="1341438"/>
            <a:ext cx="8229600" cy="4824412"/>
          </a:xfrm>
        </p:spPr>
        <p:txBody>
          <a:bodyPr/>
          <a:lstStyle/>
          <a:p>
            <a:pPr eaLnBrk="1" hangingPunct="1">
              <a:lnSpc>
                <a:spcPct val="90000"/>
              </a:lnSpc>
            </a:pPr>
            <a:r>
              <a:rPr lang="en-US" dirty="0">
                <a:ea typeface="ＭＳ Ｐゴシック" charset="0"/>
              </a:rPr>
              <a:t>Learning “what normally happens”</a:t>
            </a:r>
          </a:p>
          <a:p>
            <a:pPr eaLnBrk="1" hangingPunct="1">
              <a:lnSpc>
                <a:spcPct val="90000"/>
              </a:lnSpc>
            </a:pPr>
            <a:r>
              <a:rPr lang="en-US" dirty="0">
                <a:ea typeface="ＭＳ Ｐゴシック" charset="0"/>
              </a:rPr>
              <a:t>No output (we do not know the right answer)</a:t>
            </a:r>
          </a:p>
          <a:p>
            <a:pPr eaLnBrk="1" hangingPunct="1">
              <a:lnSpc>
                <a:spcPct val="90000"/>
              </a:lnSpc>
            </a:pPr>
            <a:r>
              <a:rPr lang="en-US" dirty="0">
                <a:ea typeface="ＭＳ Ｐゴシック" charset="0"/>
              </a:rPr>
              <a:t>Clustering: Grouping similar instances</a:t>
            </a:r>
          </a:p>
          <a:p>
            <a:pPr eaLnBrk="1" hangingPunct="1">
              <a:lnSpc>
                <a:spcPct val="90000"/>
              </a:lnSpc>
            </a:pPr>
            <a:r>
              <a:rPr lang="en-US" dirty="0">
                <a:ea typeface="ＭＳ Ｐゴシック" charset="0"/>
              </a:rPr>
              <a:t>Example applications</a:t>
            </a:r>
          </a:p>
          <a:p>
            <a:pPr lvl="1" eaLnBrk="1" hangingPunct="1">
              <a:lnSpc>
                <a:spcPct val="90000"/>
              </a:lnSpc>
            </a:pPr>
            <a:r>
              <a:rPr lang="en-US" sz="2000" dirty="0">
                <a:ea typeface="ＭＳ Ｐゴシック" charset="0"/>
              </a:rPr>
              <a:t>Customer segmentation in </a:t>
            </a:r>
            <a:r>
              <a:rPr lang="en-US" sz="2000" dirty="0" smtClean="0">
                <a:ea typeface="ＭＳ Ｐゴシック" charset="0"/>
              </a:rPr>
              <a:t>CRM (customer relationship </a:t>
            </a:r>
            <a:r>
              <a:rPr lang="en-US" sz="2000" dirty="0" err="1" smtClean="0">
                <a:ea typeface="ＭＳ Ｐゴシック" charset="0"/>
              </a:rPr>
              <a:t>manag</a:t>
            </a:r>
            <a:r>
              <a:rPr lang="en-US" sz="2000" dirty="0" smtClean="0">
                <a:ea typeface="ＭＳ Ｐゴシック" charset="0"/>
              </a:rPr>
              <a:t>.)</a:t>
            </a:r>
            <a:endParaRPr lang="en-US" sz="2000" dirty="0">
              <a:ea typeface="ＭＳ Ｐゴシック" charset="0"/>
            </a:endParaRPr>
          </a:p>
          <a:p>
            <a:pPr lvl="2" eaLnBrk="1" hangingPunct="1">
              <a:lnSpc>
                <a:spcPct val="90000"/>
              </a:lnSpc>
            </a:pPr>
            <a:r>
              <a:rPr lang="en-US" sz="1600" dirty="0">
                <a:ea typeface="ＭＳ Ｐゴシック" charset="0"/>
              </a:rPr>
              <a:t>Company may have different marketing approaches for different groupings of customers</a:t>
            </a:r>
            <a:endParaRPr lang="en-US" sz="1800" dirty="0">
              <a:ea typeface="ＭＳ Ｐゴシック" charset="0"/>
            </a:endParaRPr>
          </a:p>
          <a:p>
            <a:pPr lvl="1" eaLnBrk="1" hangingPunct="1">
              <a:lnSpc>
                <a:spcPct val="90000"/>
              </a:lnSpc>
            </a:pPr>
            <a:r>
              <a:rPr lang="en-US" sz="2000" dirty="0">
                <a:ea typeface="ＭＳ Ｐゴシック" charset="0"/>
              </a:rPr>
              <a:t>Image compression: Color quantization</a:t>
            </a:r>
          </a:p>
          <a:p>
            <a:pPr lvl="2" eaLnBrk="1" hangingPunct="1">
              <a:lnSpc>
                <a:spcPct val="90000"/>
              </a:lnSpc>
            </a:pPr>
            <a:r>
              <a:rPr lang="en-US" sz="1600" dirty="0">
                <a:ea typeface="ＭＳ Ｐゴシック" charset="0"/>
              </a:rPr>
              <a:t>Instead of using 24 bits to represent 16 million colors, reduce to 6 bits and 64 colors, if the image only uses those 64 colors</a:t>
            </a:r>
            <a:endParaRPr lang="en-US" sz="1800" dirty="0">
              <a:ea typeface="ＭＳ Ｐゴシック" charset="0"/>
            </a:endParaRPr>
          </a:p>
          <a:p>
            <a:pPr lvl="1" eaLnBrk="1" hangingPunct="1">
              <a:lnSpc>
                <a:spcPct val="90000"/>
              </a:lnSpc>
            </a:pPr>
            <a:r>
              <a:rPr lang="en-US" sz="2000" dirty="0">
                <a:ea typeface="ＭＳ Ｐゴシック" charset="0"/>
              </a:rPr>
              <a:t>Bioinformatics: Learning motifs (sequences of amino acids in proteins)</a:t>
            </a:r>
          </a:p>
          <a:p>
            <a:pPr lvl="1" eaLnBrk="1" hangingPunct="1">
              <a:lnSpc>
                <a:spcPct val="90000"/>
              </a:lnSpc>
            </a:pPr>
            <a:r>
              <a:rPr lang="en-US" sz="2000" dirty="0">
                <a:ea typeface="ＭＳ Ｐゴシック" charset="0"/>
              </a:rPr>
              <a:t>Document </a:t>
            </a:r>
            <a:r>
              <a:rPr lang="en-US" sz="2000" dirty="0" smtClean="0">
                <a:ea typeface="ＭＳ Ｐゴシック" charset="0"/>
              </a:rPr>
              <a:t>classification </a:t>
            </a:r>
            <a:r>
              <a:rPr lang="en-US" sz="2000" dirty="0">
                <a:ea typeface="ＭＳ Ｐゴシック" charset="0"/>
              </a:rPr>
              <a:t>in unknown </a:t>
            </a:r>
            <a:r>
              <a:rPr lang="en-US" sz="2000" dirty="0" smtClean="0">
                <a:ea typeface="ＭＳ Ｐゴシック" charset="0"/>
              </a:rPr>
              <a:t>domains</a:t>
            </a:r>
            <a:endParaRPr lang="en-US" dirty="0">
              <a:ea typeface="ＭＳ Ｐゴシック" charset="0"/>
            </a:endParaRPr>
          </a:p>
        </p:txBody>
      </p:sp>
      <p:sp>
        <p:nvSpPr>
          <p:cNvPr id="5"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29</a:t>
            </a:fld>
            <a:endParaRPr lang="de-DE" dirty="0"/>
          </a:p>
        </p:txBody>
      </p:sp>
    </p:spTree>
    <p:extLst>
      <p:ext uri="{BB962C8B-B14F-4D97-AF65-F5344CB8AC3E}">
        <p14:creationId xmlns:p14="http://schemas.microsoft.com/office/powerpoint/2010/main" val="278880661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en-US" dirty="0" smtClean="0"/>
              <a:t>Organizational Issues: Exam</a:t>
            </a:r>
            <a:endParaRPr lang="en-US" dirty="0"/>
          </a:p>
        </p:txBody>
      </p:sp>
      <p:sp>
        <p:nvSpPr>
          <p:cNvPr id="3" name="Inhaltsplatzhalter 2"/>
          <p:cNvSpPr>
            <a:spLocks noGrp="1"/>
          </p:cNvSpPr>
          <p:nvPr>
            <p:ph idx="1"/>
          </p:nvPr>
        </p:nvSpPr>
        <p:spPr/>
        <p:txBody>
          <a:bodyPr/>
          <a:lstStyle/>
          <a:p>
            <a:pPr>
              <a:defRPr/>
            </a:pPr>
            <a:r>
              <a:rPr lang="en-US" b="1" dirty="0" smtClean="0"/>
              <a:t>Registration</a:t>
            </a:r>
            <a:r>
              <a:rPr lang="en-US" dirty="0" smtClean="0"/>
              <a:t> in class required to be able to participate in </a:t>
            </a:r>
            <a:r>
              <a:rPr lang="en-US" b="1" dirty="0" smtClean="0"/>
              <a:t>oral exam </a:t>
            </a:r>
            <a:r>
              <a:rPr lang="en-US" dirty="0" smtClean="0"/>
              <a:t>at the end of the semester (2 slots)</a:t>
            </a:r>
          </a:p>
          <a:p>
            <a:pPr>
              <a:defRPr/>
            </a:pPr>
            <a:r>
              <a:rPr lang="en-US" b="1" dirty="0" smtClean="0"/>
              <a:t>Prerequisite</a:t>
            </a:r>
            <a:r>
              <a:rPr lang="en-US" dirty="0" smtClean="0"/>
              <a:t> to participate in exam: </a:t>
            </a:r>
            <a:br>
              <a:rPr lang="en-US" dirty="0" smtClean="0"/>
            </a:br>
            <a:r>
              <a:rPr lang="en-US" b="1" dirty="0" smtClean="0"/>
              <a:t>50%</a:t>
            </a:r>
            <a:r>
              <a:rPr lang="en-US" dirty="0" smtClean="0"/>
              <a:t> of all points of the assignments</a:t>
            </a:r>
          </a:p>
        </p:txBody>
      </p:sp>
      <p:sp>
        <p:nvSpPr>
          <p:cNvPr id="4" name="Foliennummernplatzhalter 3"/>
          <p:cNvSpPr>
            <a:spLocks noGrp="1"/>
          </p:cNvSpPr>
          <p:nvPr>
            <p:ph type="sldNum" sz="quarter" idx="12"/>
          </p:nvPr>
        </p:nvSpPr>
        <p:spPr/>
        <p:txBody>
          <a:bodyPr/>
          <a:lstStyle/>
          <a:p>
            <a:pPr>
              <a:defRPr/>
            </a:pPr>
            <a:fld id="{9E982B53-B880-FC45-8AFF-3B429214E12C}" type="slidenum">
              <a:rPr lang="de-DE" smtClean="0"/>
              <a:pPr>
                <a:defRPr/>
              </a:pPr>
              <a:t>3</a:t>
            </a:fld>
            <a:endParaRPr lang="de-DE"/>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395288" y="188913"/>
            <a:ext cx="8229600" cy="936625"/>
          </a:xfrm>
        </p:spPr>
        <p:txBody>
          <a:bodyPr/>
          <a:lstStyle/>
          <a:p>
            <a:pPr eaLnBrk="1" hangingPunct="1"/>
            <a:r>
              <a:rPr lang="tr-TR">
                <a:latin typeface="+mn-lt"/>
                <a:ea typeface="ＭＳ Ｐゴシック" charset="0"/>
                <a:cs typeface="ＭＳ Ｐゴシック" charset="0"/>
              </a:rPr>
              <a:t>Reinforcement Learning</a:t>
            </a:r>
          </a:p>
        </p:txBody>
      </p:sp>
      <p:sp>
        <p:nvSpPr>
          <p:cNvPr id="53251" name="Rectangle 3"/>
          <p:cNvSpPr>
            <a:spLocks noGrp="1" noChangeArrowheads="1"/>
          </p:cNvSpPr>
          <p:nvPr>
            <p:ph type="body" idx="1"/>
          </p:nvPr>
        </p:nvSpPr>
        <p:spPr>
          <a:xfrm>
            <a:off x="457200" y="1341438"/>
            <a:ext cx="8229600" cy="4824412"/>
          </a:xfrm>
        </p:spPr>
        <p:txBody>
          <a:bodyPr/>
          <a:lstStyle/>
          <a:p>
            <a:pPr eaLnBrk="1" hangingPunct="1"/>
            <a:r>
              <a:rPr lang="en-US" dirty="0">
                <a:ea typeface="ＭＳ Ｐゴシック" charset="0"/>
                <a:cs typeface="ＭＳ Ｐゴシック" charset="0"/>
              </a:rPr>
              <a:t>Learning a policy: A </a:t>
            </a:r>
            <a:r>
              <a:rPr lang="en-US" b="1" dirty="0">
                <a:solidFill>
                  <a:srgbClr val="000000"/>
                </a:solidFill>
                <a:ea typeface="ＭＳ Ｐゴシック" charset="0"/>
                <a:cs typeface="ＭＳ Ｐゴシック" charset="0"/>
              </a:rPr>
              <a:t>sequence</a:t>
            </a:r>
            <a:r>
              <a:rPr lang="en-US" dirty="0">
                <a:solidFill>
                  <a:srgbClr val="000000"/>
                </a:solidFill>
                <a:ea typeface="ＭＳ Ｐゴシック" charset="0"/>
                <a:cs typeface="ＭＳ Ｐゴシック" charset="0"/>
              </a:rPr>
              <a:t> </a:t>
            </a:r>
            <a:r>
              <a:rPr lang="en-US" dirty="0">
                <a:ea typeface="ＭＳ Ｐゴシック" charset="0"/>
                <a:cs typeface="ＭＳ Ｐゴシック" charset="0"/>
              </a:rPr>
              <a:t>of actions/outputs</a:t>
            </a:r>
          </a:p>
          <a:p>
            <a:pPr eaLnBrk="1" hangingPunct="1"/>
            <a:r>
              <a:rPr lang="en-US" dirty="0">
                <a:ea typeface="ＭＳ Ｐゴシック" charset="0"/>
                <a:cs typeface="ＭＳ Ｐゴシック" charset="0"/>
              </a:rPr>
              <a:t>No supervised output but delayed reward</a:t>
            </a:r>
          </a:p>
          <a:p>
            <a:pPr eaLnBrk="1" hangingPunct="1"/>
            <a:r>
              <a:rPr lang="en-US" dirty="0">
                <a:ea typeface="ＭＳ Ｐゴシック" charset="0"/>
                <a:cs typeface="ＭＳ Ｐゴシック" charset="0"/>
              </a:rPr>
              <a:t>Credit assignment problem</a:t>
            </a:r>
          </a:p>
          <a:p>
            <a:pPr eaLnBrk="1" hangingPunct="1"/>
            <a:r>
              <a:rPr lang="en-US" dirty="0">
                <a:ea typeface="ＭＳ Ｐゴシック" charset="0"/>
                <a:cs typeface="ＭＳ Ｐゴシック" charset="0"/>
              </a:rPr>
              <a:t>Game playing</a:t>
            </a:r>
          </a:p>
          <a:p>
            <a:pPr eaLnBrk="1" hangingPunct="1"/>
            <a:r>
              <a:rPr lang="en-US" dirty="0">
                <a:ea typeface="ＭＳ Ｐゴシック" charset="0"/>
                <a:cs typeface="ＭＳ Ｐゴシック" charset="0"/>
              </a:rPr>
              <a:t>Robot in a maze</a:t>
            </a:r>
          </a:p>
          <a:p>
            <a:pPr eaLnBrk="1" hangingPunct="1"/>
            <a:r>
              <a:rPr lang="en-US" dirty="0">
                <a:ea typeface="ＭＳ Ｐゴシック" charset="0"/>
                <a:cs typeface="ＭＳ Ｐゴシック" charset="0"/>
              </a:rPr>
              <a:t>Multiple agents, partial </a:t>
            </a:r>
            <a:r>
              <a:rPr lang="en-US" dirty="0" err="1">
                <a:ea typeface="ＭＳ Ｐゴシック" charset="0"/>
                <a:cs typeface="ＭＳ Ｐゴシック" charset="0"/>
              </a:rPr>
              <a:t>observability</a:t>
            </a:r>
            <a:r>
              <a:rPr lang="en-US" dirty="0">
                <a:ea typeface="ＭＳ Ｐゴシック" charset="0"/>
                <a:cs typeface="ＭＳ Ｐゴシック" charset="0"/>
              </a:rPr>
              <a:t>, ...</a:t>
            </a:r>
          </a:p>
        </p:txBody>
      </p:sp>
      <p:sp>
        <p:nvSpPr>
          <p:cNvPr id="5"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30</a:t>
            </a:fld>
            <a:endParaRPr lang="de-DE" dirty="0"/>
          </a:p>
        </p:txBody>
      </p:sp>
    </p:spTree>
    <p:extLst>
      <p:ext uri="{BB962C8B-B14F-4D97-AF65-F5344CB8AC3E}">
        <p14:creationId xmlns:p14="http://schemas.microsoft.com/office/powerpoint/2010/main" val="217829680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95288" y="188913"/>
            <a:ext cx="8229600" cy="936625"/>
          </a:xfrm>
        </p:spPr>
        <p:txBody>
          <a:bodyPr/>
          <a:lstStyle/>
          <a:p>
            <a:pPr eaLnBrk="1" hangingPunct="1"/>
            <a:r>
              <a:rPr lang="en-US">
                <a:latin typeface="+mn-lt"/>
                <a:ea typeface="ＭＳ Ｐゴシック" charset="0"/>
                <a:cs typeface="ＭＳ Ｐゴシック" charset="0"/>
              </a:rPr>
              <a:t>An Extended Example</a:t>
            </a:r>
          </a:p>
        </p:txBody>
      </p:sp>
      <p:sp>
        <p:nvSpPr>
          <p:cNvPr id="55299" name="Rectangle 3"/>
          <p:cNvSpPr>
            <a:spLocks noGrp="1" noChangeArrowheads="1"/>
          </p:cNvSpPr>
          <p:nvPr>
            <p:ph type="body" idx="1"/>
          </p:nvPr>
        </p:nvSpPr>
        <p:spPr>
          <a:xfrm>
            <a:off x="457200" y="1341438"/>
            <a:ext cx="8229600" cy="4824412"/>
          </a:xfrm>
        </p:spPr>
        <p:txBody>
          <a:bodyPr/>
          <a:lstStyle/>
          <a:p>
            <a:pPr eaLnBrk="1" hangingPunct="1"/>
            <a:r>
              <a:rPr lang="en-US" dirty="0">
                <a:ea typeface="ＭＳ Ｐゴシック" charset="0"/>
                <a:cs typeface="ＭＳ Ｐゴシック" charset="0"/>
              </a:rPr>
              <a:t>“Sorting incoming </a:t>
            </a:r>
            <a:r>
              <a:rPr lang="en-US" dirty="0" smtClean="0">
                <a:ea typeface="ＭＳ Ｐゴシック" charset="0"/>
                <a:cs typeface="ＭＳ Ｐゴシック" charset="0"/>
              </a:rPr>
              <a:t>fish </a:t>
            </a:r>
            <a:r>
              <a:rPr lang="en-US" dirty="0">
                <a:ea typeface="ＭＳ Ｐゴシック" charset="0"/>
                <a:cs typeface="ＭＳ Ｐゴシック" charset="0"/>
              </a:rPr>
              <a:t>on a conveyor according to species using optical sensing”</a:t>
            </a:r>
          </a:p>
          <a:p>
            <a:pPr eaLnBrk="1" hangingPunct="1"/>
            <a:endParaRPr lang="en-US" dirty="0">
              <a:ea typeface="ＭＳ Ｐゴシック" charset="0"/>
              <a:cs typeface="ＭＳ Ｐゴシック" charset="0"/>
            </a:endParaRPr>
          </a:p>
          <a:p>
            <a:pPr eaLnBrk="1" hangingPunct="1">
              <a:buFont typeface="Wingdings" charset="0"/>
              <a:buNone/>
            </a:pPr>
            <a:r>
              <a:rPr lang="en-US" dirty="0">
                <a:ea typeface="ＭＳ Ｐゴシック" charset="0"/>
                <a:cs typeface="ＭＳ Ｐゴシック" charset="0"/>
              </a:rPr>
              <a:t>					</a:t>
            </a:r>
            <a:r>
              <a:rPr lang="en-US" dirty="0" smtClean="0">
                <a:ea typeface="ＭＳ Ｐゴシック" charset="0"/>
                <a:cs typeface="ＭＳ Ｐゴシック" charset="0"/>
              </a:rPr>
              <a:t>                          Sea </a:t>
            </a:r>
            <a:r>
              <a:rPr lang="en-US" dirty="0">
                <a:ea typeface="ＭＳ Ｐゴシック" charset="0"/>
                <a:cs typeface="ＭＳ Ｐゴシック" charset="0"/>
              </a:rPr>
              <a:t>bass </a:t>
            </a:r>
            <a:r>
              <a:rPr lang="en-US" dirty="0" smtClean="0">
                <a:ea typeface="ＭＳ Ｐゴシック" charset="0"/>
                <a:cs typeface="ＭＳ Ｐゴシック" charset="0"/>
              </a:rPr>
              <a:t>							(</a:t>
            </a:r>
            <a:r>
              <a:rPr lang="en-US" dirty="0">
                <a:ea typeface="ＭＳ Ｐゴシック" charset="0"/>
                <a:cs typeface="ＭＳ Ｐゴシック" charset="0"/>
              </a:rPr>
              <a:t>cheap)</a:t>
            </a:r>
          </a:p>
          <a:p>
            <a:pPr eaLnBrk="1" hangingPunct="1">
              <a:buFont typeface="Wingdings" charset="0"/>
              <a:buNone/>
            </a:pPr>
            <a:r>
              <a:rPr lang="en-US" dirty="0">
                <a:ea typeface="ＭＳ Ｐゴシック" charset="0"/>
                <a:cs typeface="ＭＳ Ｐゴシック" charset="0"/>
              </a:rPr>
              <a:t>	</a:t>
            </a:r>
            <a:r>
              <a:rPr lang="en-US" dirty="0" smtClean="0">
                <a:ea typeface="ＭＳ Ｐゴシック" charset="0"/>
                <a:cs typeface="ＭＳ Ｐゴシック" charset="0"/>
              </a:rPr>
              <a:t>  </a:t>
            </a:r>
            <a:r>
              <a:rPr lang="en-US" dirty="0">
                <a:ea typeface="ＭＳ Ｐゴシック" charset="0"/>
              </a:rPr>
              <a:t> </a:t>
            </a:r>
            <a:r>
              <a:rPr lang="en-US" dirty="0" smtClean="0">
                <a:ea typeface="ＭＳ Ｐゴシック" charset="0"/>
              </a:rPr>
              <a:t>              </a:t>
            </a:r>
            <a:r>
              <a:rPr lang="en-US" dirty="0" smtClean="0">
                <a:ea typeface="ＭＳ Ｐゴシック" charset="0"/>
                <a:cs typeface="ＭＳ Ｐゴシック" charset="0"/>
              </a:rPr>
              <a:t>Species</a:t>
            </a:r>
            <a:endParaRPr lang="en-US" dirty="0">
              <a:ea typeface="ＭＳ Ｐゴシック" charset="0"/>
              <a:cs typeface="ＭＳ Ｐゴシック" charset="0"/>
            </a:endParaRPr>
          </a:p>
          <a:p>
            <a:pPr eaLnBrk="1" hangingPunct="1">
              <a:buFont typeface="Wingdings" charset="0"/>
              <a:buNone/>
            </a:pPr>
            <a:r>
              <a:rPr lang="en-US" dirty="0">
                <a:ea typeface="ＭＳ Ｐゴシック" charset="0"/>
                <a:cs typeface="ＭＳ Ｐゴシック" charset="0"/>
              </a:rPr>
              <a:t>					</a:t>
            </a:r>
            <a:r>
              <a:rPr lang="en-US" dirty="0" smtClean="0">
                <a:ea typeface="ＭＳ Ｐゴシック" charset="0"/>
                <a:cs typeface="ＭＳ Ｐゴシック" charset="0"/>
              </a:rPr>
              <a:t>                             Salmon 					</a:t>
            </a:r>
            <a:r>
              <a:rPr lang="en-US" dirty="0">
                <a:ea typeface="ＭＳ Ｐゴシック" charset="0"/>
              </a:rPr>
              <a:t> </a:t>
            </a:r>
            <a:r>
              <a:rPr lang="en-US" dirty="0" smtClean="0">
                <a:ea typeface="ＭＳ Ｐゴシック" charset="0"/>
              </a:rPr>
              <a:t>             </a:t>
            </a:r>
            <a:r>
              <a:rPr lang="en-US" dirty="0" smtClean="0">
                <a:ea typeface="ＭＳ Ｐゴシック" charset="0"/>
                <a:cs typeface="ＭＳ Ｐゴシック" charset="0"/>
              </a:rPr>
              <a:t>(</a:t>
            </a:r>
            <a:r>
              <a:rPr lang="en-US" dirty="0">
                <a:ea typeface="ＭＳ Ｐゴシック" charset="0"/>
                <a:cs typeface="ＭＳ Ｐゴシック" charset="0"/>
              </a:rPr>
              <a:t>expensive)</a:t>
            </a:r>
          </a:p>
          <a:p>
            <a:pPr eaLnBrk="1" hangingPunct="1"/>
            <a:endParaRPr lang="en-US" dirty="0">
              <a:ea typeface="ＭＳ Ｐゴシック" charset="0"/>
              <a:cs typeface="ＭＳ Ｐゴシック" charset="0"/>
            </a:endParaRPr>
          </a:p>
        </p:txBody>
      </p:sp>
      <p:sp>
        <p:nvSpPr>
          <p:cNvPr id="55300" name="Line 4"/>
          <p:cNvSpPr>
            <a:spLocks noChangeShapeType="1"/>
          </p:cNvSpPr>
          <p:nvPr/>
        </p:nvSpPr>
        <p:spPr bwMode="auto">
          <a:xfrm flipV="1">
            <a:off x="4572000" y="2924944"/>
            <a:ext cx="1219200" cy="457200"/>
          </a:xfrm>
          <a:prstGeom prst="line">
            <a:avLst/>
          </a:prstGeom>
          <a:noFill/>
          <a:ln w="38100" cap="sq">
            <a:solidFill>
              <a:srgbClr val="FF66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de-DE"/>
          </a:p>
        </p:txBody>
      </p:sp>
      <p:sp>
        <p:nvSpPr>
          <p:cNvPr id="55301" name="Line 5"/>
          <p:cNvSpPr>
            <a:spLocks noChangeShapeType="1"/>
          </p:cNvSpPr>
          <p:nvPr/>
        </p:nvSpPr>
        <p:spPr bwMode="auto">
          <a:xfrm>
            <a:off x="4644008" y="3933056"/>
            <a:ext cx="1219200" cy="381000"/>
          </a:xfrm>
          <a:prstGeom prst="line">
            <a:avLst/>
          </a:prstGeom>
          <a:noFill/>
          <a:ln w="38100" cap="sq">
            <a:solidFill>
              <a:srgbClr val="FF66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de-DE"/>
          </a:p>
        </p:txBody>
      </p:sp>
      <p:sp>
        <p:nvSpPr>
          <p:cNvPr id="7"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31</a:t>
            </a:fld>
            <a:endParaRPr lang="de-DE" dirty="0"/>
          </a:p>
        </p:txBody>
      </p:sp>
    </p:spTree>
    <p:extLst>
      <p:ext uri="{BB962C8B-B14F-4D97-AF65-F5344CB8AC3E}">
        <p14:creationId xmlns:p14="http://schemas.microsoft.com/office/powerpoint/2010/main" val="13607947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95288" y="188913"/>
            <a:ext cx="8229600" cy="936625"/>
          </a:xfrm>
        </p:spPr>
        <p:txBody>
          <a:bodyPr/>
          <a:lstStyle/>
          <a:p>
            <a:pPr eaLnBrk="1" hangingPunct="1"/>
            <a:r>
              <a:rPr lang="en-US" dirty="0" smtClean="0">
                <a:latin typeface="+mn-lt"/>
                <a:ea typeface="ＭＳ Ｐゴシック" charset="0"/>
                <a:cs typeface="ＭＳ Ｐゴシック" charset="0"/>
              </a:rPr>
              <a:t>Problem Analysis</a:t>
            </a:r>
            <a:endParaRPr lang="en-US" dirty="0">
              <a:latin typeface="+mn-lt"/>
              <a:ea typeface="ＭＳ Ｐゴシック" charset="0"/>
              <a:cs typeface="ＭＳ Ｐゴシック" charset="0"/>
            </a:endParaRPr>
          </a:p>
        </p:txBody>
      </p:sp>
      <p:sp>
        <p:nvSpPr>
          <p:cNvPr id="55299" name="Rectangle 3"/>
          <p:cNvSpPr>
            <a:spLocks noGrp="1" noChangeArrowheads="1"/>
          </p:cNvSpPr>
          <p:nvPr>
            <p:ph type="body" idx="1"/>
          </p:nvPr>
        </p:nvSpPr>
        <p:spPr>
          <a:xfrm>
            <a:off x="467544" y="1341438"/>
            <a:ext cx="8229600" cy="4824412"/>
          </a:xfrm>
        </p:spPr>
        <p:txBody>
          <a:bodyPr/>
          <a:lstStyle/>
          <a:p>
            <a:pPr eaLnBrk="1" hangingPunct="1"/>
            <a:r>
              <a:rPr lang="en-US" dirty="0">
                <a:ea typeface="ＭＳ Ｐゴシック" charset="0"/>
              </a:rPr>
              <a:t>Set up a camera and take some sample images to extract </a:t>
            </a:r>
            <a:r>
              <a:rPr lang="en-US" dirty="0" smtClean="0">
                <a:ea typeface="ＭＳ Ｐゴシック" charset="0"/>
              </a:rPr>
              <a:t>features</a:t>
            </a:r>
          </a:p>
          <a:p>
            <a:pPr lvl="1" eaLnBrk="1" hangingPunct="1"/>
            <a:r>
              <a:rPr lang="en-US" dirty="0" smtClean="0">
                <a:ea typeface="ＭＳ Ｐゴシック" charset="0"/>
              </a:rPr>
              <a:t>Length</a:t>
            </a:r>
          </a:p>
          <a:p>
            <a:pPr lvl="1" eaLnBrk="1" hangingPunct="1"/>
            <a:r>
              <a:rPr lang="en-US" dirty="0" smtClean="0">
                <a:ea typeface="ＭＳ Ｐゴシック" charset="0"/>
              </a:rPr>
              <a:t>Lightness</a:t>
            </a:r>
            <a:endParaRPr lang="en-US" dirty="0">
              <a:ea typeface="ＭＳ Ｐゴシック" charset="0"/>
            </a:endParaRPr>
          </a:p>
          <a:p>
            <a:pPr lvl="1" eaLnBrk="1" hangingPunct="1"/>
            <a:r>
              <a:rPr lang="en-US" dirty="0">
                <a:ea typeface="ＭＳ Ｐゴシック" charset="0"/>
              </a:rPr>
              <a:t>Width</a:t>
            </a:r>
          </a:p>
          <a:p>
            <a:pPr lvl="1" eaLnBrk="1" hangingPunct="1"/>
            <a:r>
              <a:rPr lang="en-US" dirty="0">
                <a:ea typeface="ＭＳ Ｐゴシック" charset="0"/>
              </a:rPr>
              <a:t>Number and shape of fins</a:t>
            </a:r>
          </a:p>
          <a:p>
            <a:pPr lvl="1" eaLnBrk="1" hangingPunct="1"/>
            <a:r>
              <a:rPr lang="en-US" dirty="0">
                <a:ea typeface="ＭＳ Ｐゴシック" charset="0"/>
              </a:rPr>
              <a:t>Position of the mouth, etc…</a:t>
            </a:r>
          </a:p>
          <a:p>
            <a:pPr marL="57150" indent="0" eaLnBrk="1" hangingPunct="1">
              <a:buNone/>
            </a:pPr>
            <a:endParaRPr lang="en-US" dirty="0" smtClean="0">
              <a:ea typeface="ＭＳ Ｐゴシック" charset="0"/>
            </a:endParaRPr>
          </a:p>
          <a:p>
            <a:pPr eaLnBrk="1" hangingPunct="1"/>
            <a:r>
              <a:rPr lang="en-US" dirty="0">
                <a:ea typeface="ＭＳ Ｐゴシック" charset="0"/>
              </a:rPr>
              <a:t>This is the set of all suggested features to explore for use in our classifier!</a:t>
            </a:r>
          </a:p>
          <a:p>
            <a:pPr lvl="1" eaLnBrk="1" hangingPunct="1"/>
            <a:endParaRPr lang="en-US" dirty="0">
              <a:ea typeface="ＭＳ Ｐゴシック" charset="0"/>
            </a:endParaRPr>
          </a:p>
        </p:txBody>
      </p:sp>
      <p:sp>
        <p:nvSpPr>
          <p:cNvPr id="7"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32</a:t>
            </a:fld>
            <a:endParaRPr lang="de-DE" dirty="0"/>
          </a:p>
        </p:txBody>
      </p:sp>
    </p:spTree>
    <p:extLst>
      <p:ext uri="{BB962C8B-B14F-4D97-AF65-F5344CB8AC3E}">
        <p14:creationId xmlns:p14="http://schemas.microsoft.com/office/powerpoint/2010/main" val="18156303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95288" y="188913"/>
            <a:ext cx="8229600" cy="936625"/>
          </a:xfrm>
        </p:spPr>
        <p:txBody>
          <a:bodyPr/>
          <a:lstStyle/>
          <a:p>
            <a:pPr eaLnBrk="1" hangingPunct="1"/>
            <a:r>
              <a:rPr lang="en-US" dirty="0" smtClean="0">
                <a:latin typeface="+mn-lt"/>
                <a:ea typeface="ＭＳ Ｐゴシック" charset="0"/>
                <a:cs typeface="ＭＳ Ｐゴシック" charset="0"/>
              </a:rPr>
              <a:t>Preprocessing</a:t>
            </a:r>
            <a:endParaRPr lang="en-US" dirty="0">
              <a:latin typeface="+mn-lt"/>
              <a:ea typeface="ＭＳ Ｐゴシック" charset="0"/>
              <a:cs typeface="ＭＳ Ｐゴシック" charset="0"/>
            </a:endParaRPr>
          </a:p>
        </p:txBody>
      </p:sp>
      <p:sp>
        <p:nvSpPr>
          <p:cNvPr id="55299" name="Rectangle 3"/>
          <p:cNvSpPr>
            <a:spLocks noGrp="1" noChangeArrowheads="1"/>
          </p:cNvSpPr>
          <p:nvPr>
            <p:ph type="body" idx="1"/>
          </p:nvPr>
        </p:nvSpPr>
        <p:spPr>
          <a:xfrm>
            <a:off x="457200" y="1341438"/>
            <a:ext cx="8229600" cy="3023666"/>
          </a:xfrm>
        </p:spPr>
        <p:txBody>
          <a:bodyPr/>
          <a:lstStyle/>
          <a:p>
            <a:pPr eaLnBrk="1" hangingPunct="1"/>
            <a:r>
              <a:rPr lang="en-US" dirty="0">
                <a:ea typeface="ＭＳ Ｐゴシック" charset="0"/>
              </a:rPr>
              <a:t>Use a segmentation operation to isolate fishes from one another and from the background</a:t>
            </a:r>
          </a:p>
          <a:p>
            <a:pPr lvl="1" eaLnBrk="1" hangingPunct="1"/>
            <a:endParaRPr lang="en-US" dirty="0">
              <a:ea typeface="ＭＳ Ｐゴシック" charset="0"/>
            </a:endParaRPr>
          </a:p>
          <a:p>
            <a:pPr eaLnBrk="1" hangingPunct="1"/>
            <a:r>
              <a:rPr lang="en-US" dirty="0">
                <a:ea typeface="ＭＳ Ｐゴシック" charset="0"/>
              </a:rPr>
              <a:t>Information from a single fish is sent to a feature extractor whose purpose is to reduce the data by measuring certain features</a:t>
            </a:r>
          </a:p>
          <a:p>
            <a:pPr eaLnBrk="1" hangingPunct="1"/>
            <a:endParaRPr lang="en-US" dirty="0">
              <a:ea typeface="ＭＳ Ｐゴシック" charset="0"/>
            </a:endParaRPr>
          </a:p>
          <a:p>
            <a:pPr eaLnBrk="1" hangingPunct="1"/>
            <a:r>
              <a:rPr lang="en-US" dirty="0">
                <a:ea typeface="ＭＳ Ｐゴシック" charset="0"/>
              </a:rPr>
              <a:t>The features are passed to a classifier </a:t>
            </a:r>
          </a:p>
          <a:p>
            <a:pPr lvl="1" eaLnBrk="1" hangingPunct="1"/>
            <a:endParaRPr lang="en-US" dirty="0">
              <a:ea typeface="ＭＳ Ｐゴシック" charset="0"/>
            </a:endParaRPr>
          </a:p>
          <a:p>
            <a:pPr lvl="1" eaLnBrk="1" hangingPunct="1"/>
            <a:endParaRPr lang="en-US" dirty="0">
              <a:ea typeface="ＭＳ Ｐゴシック" charset="0"/>
              <a:cs typeface="ＭＳ Ｐゴシック" charset="0"/>
            </a:endParaRPr>
          </a:p>
          <a:p>
            <a:pPr eaLnBrk="1" hangingPunct="1">
              <a:buFont typeface="Wingdings" charset="0"/>
              <a:buNone/>
            </a:pPr>
            <a:r>
              <a:rPr lang="en-US" dirty="0">
                <a:ea typeface="ＭＳ Ｐゴシック" charset="0"/>
                <a:cs typeface="ＭＳ Ｐゴシック" charset="0"/>
              </a:rPr>
              <a:t>					</a:t>
            </a:r>
            <a:r>
              <a:rPr lang="en-US" dirty="0" smtClean="0">
                <a:ea typeface="ＭＳ Ｐゴシック" charset="0"/>
                <a:cs typeface="ＭＳ Ｐゴシック" charset="0"/>
              </a:rPr>
              <a:t>                       </a:t>
            </a:r>
            <a:r>
              <a:rPr lang="en-US" dirty="0">
                <a:ea typeface="ＭＳ Ｐゴシック" charset="0"/>
                <a:cs typeface="ＭＳ Ｐゴシック" charset="0"/>
              </a:rPr>
              <a:t>		</a:t>
            </a:r>
          </a:p>
        </p:txBody>
      </p:sp>
      <p:sp>
        <p:nvSpPr>
          <p:cNvPr id="7"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33</a:t>
            </a:fld>
            <a:endParaRPr lang="de-DE" dirty="0"/>
          </a:p>
        </p:txBody>
      </p:sp>
    </p:spTree>
    <p:extLst>
      <p:ext uri="{BB962C8B-B14F-4D97-AF65-F5344CB8AC3E}">
        <p14:creationId xmlns:p14="http://schemas.microsoft.com/office/powerpoint/2010/main" val="15134550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l="3131" t="3346" b="3142"/>
          <a:stretch>
            <a:fillRect/>
          </a:stretch>
        </p:blipFill>
        <p:spPr>
          <a:xfrm>
            <a:off x="304800" y="1143000"/>
            <a:ext cx="8839200" cy="4348163"/>
          </a:xfrm>
          <a:noFill/>
        </p:spPr>
      </p:pic>
      <p:sp>
        <p:nvSpPr>
          <p:cNvPr id="4"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34</a:t>
            </a:fld>
            <a:endParaRPr lang="de-DE" dirty="0"/>
          </a:p>
        </p:txBody>
      </p:sp>
    </p:spTree>
    <p:extLst>
      <p:ext uri="{BB962C8B-B14F-4D97-AF65-F5344CB8AC3E}">
        <p14:creationId xmlns:p14="http://schemas.microsoft.com/office/powerpoint/2010/main" val="14246418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body" idx="1"/>
          </p:nvPr>
        </p:nvSpPr>
        <p:spPr>
          <a:xfrm>
            <a:off x="395536" y="332656"/>
            <a:ext cx="8229600" cy="4824412"/>
          </a:xfrm>
        </p:spPr>
        <p:txBody>
          <a:bodyPr/>
          <a:lstStyle/>
          <a:p>
            <a:pPr marL="0" indent="0" eaLnBrk="1" hangingPunct="1">
              <a:buNone/>
            </a:pPr>
            <a:r>
              <a:rPr lang="en-US" dirty="0" smtClean="0">
                <a:ea typeface="ＭＳ Ｐゴシック" charset="0"/>
              </a:rPr>
              <a:t>Classification</a:t>
            </a:r>
          </a:p>
          <a:p>
            <a:pPr marL="0" indent="0" eaLnBrk="1" hangingPunct="1">
              <a:buNone/>
            </a:pPr>
            <a:endParaRPr lang="en-US" dirty="0">
              <a:ea typeface="ＭＳ Ｐゴシック" charset="0"/>
            </a:endParaRPr>
          </a:p>
          <a:p>
            <a:pPr eaLnBrk="1" hangingPunct="1"/>
            <a:r>
              <a:rPr lang="en-US" dirty="0">
                <a:ea typeface="ＭＳ Ｐゴシック" charset="0"/>
              </a:rPr>
              <a:t>Now we need (expert) information to find features that </a:t>
            </a:r>
            <a:r>
              <a:rPr lang="en-US" dirty="0" smtClean="0">
                <a:ea typeface="ＭＳ Ｐゴシック" charset="0"/>
              </a:rPr>
              <a:t>enable </a:t>
            </a:r>
            <a:r>
              <a:rPr lang="en-US" dirty="0">
                <a:ea typeface="ＭＳ Ｐゴシック" charset="0"/>
              </a:rPr>
              <a:t>us to distinguish the species</a:t>
            </a:r>
            <a:r>
              <a:rPr lang="en-US" dirty="0" smtClean="0">
                <a:ea typeface="ＭＳ Ｐゴシック" charset="0"/>
              </a:rPr>
              <a:t>.</a:t>
            </a:r>
          </a:p>
          <a:p>
            <a:pPr marL="0" indent="0" eaLnBrk="1" hangingPunct="1">
              <a:buNone/>
            </a:pPr>
            <a:endParaRPr lang="en-US" dirty="0">
              <a:ea typeface="ＭＳ Ｐゴシック" charset="0"/>
            </a:endParaRPr>
          </a:p>
          <a:p>
            <a:pPr eaLnBrk="1" hangingPunct="1"/>
            <a:r>
              <a:rPr lang="en-US" dirty="0">
                <a:ea typeface="ＭＳ Ｐゴシック" charset="0"/>
              </a:rPr>
              <a:t>“Select the length of the fish as a possible feature for discrimination”</a:t>
            </a:r>
          </a:p>
        </p:txBody>
      </p:sp>
      <p:sp>
        <p:nvSpPr>
          <p:cNvPr id="4"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35</a:t>
            </a:fld>
            <a:endParaRPr lang="de-DE" dirty="0"/>
          </a:p>
        </p:txBody>
      </p:sp>
    </p:spTree>
    <p:extLst>
      <p:ext uri="{BB962C8B-B14F-4D97-AF65-F5344CB8AC3E}">
        <p14:creationId xmlns:p14="http://schemas.microsoft.com/office/powerpoint/2010/main" val="1286883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76200" y="1371600"/>
            <a:ext cx="8896350" cy="4135438"/>
          </a:xfrm>
        </p:spPr>
      </p:pic>
      <p:sp>
        <p:nvSpPr>
          <p:cNvPr id="4"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36</a:t>
            </a:fld>
            <a:endParaRPr lang="de-DE" dirty="0"/>
          </a:p>
        </p:txBody>
      </p:sp>
    </p:spTree>
    <p:extLst>
      <p:ext uri="{BB962C8B-B14F-4D97-AF65-F5344CB8AC3E}">
        <p14:creationId xmlns:p14="http://schemas.microsoft.com/office/powerpoint/2010/main" val="27423043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body" idx="1"/>
          </p:nvPr>
        </p:nvSpPr>
        <p:spPr>
          <a:xfrm>
            <a:off x="539552" y="1412776"/>
            <a:ext cx="7204075" cy="3886200"/>
          </a:xfrm>
        </p:spPr>
        <p:txBody>
          <a:bodyPr/>
          <a:lstStyle/>
          <a:p>
            <a:pPr eaLnBrk="1" hangingPunct="1">
              <a:buFont typeface="Wingdings" charset="0"/>
              <a:buNone/>
            </a:pPr>
            <a:r>
              <a:rPr lang="en-US" dirty="0">
                <a:ea typeface="ＭＳ Ｐゴシック" charset="0"/>
                <a:cs typeface="ＭＳ Ｐゴシック" charset="0"/>
              </a:rPr>
              <a:t>The </a:t>
            </a:r>
            <a:r>
              <a:rPr lang="en-US" dirty="0">
                <a:solidFill>
                  <a:srgbClr val="FF0000"/>
                </a:solidFill>
                <a:ea typeface="ＭＳ Ｐゴシック" charset="0"/>
                <a:cs typeface="ＭＳ Ｐゴシック" charset="0"/>
              </a:rPr>
              <a:t>length</a:t>
            </a:r>
            <a:r>
              <a:rPr lang="en-US" dirty="0">
                <a:ea typeface="ＭＳ Ｐゴシック" charset="0"/>
                <a:cs typeface="ＭＳ Ｐゴシック" charset="0"/>
              </a:rPr>
              <a:t> is a poor feature alone!</a:t>
            </a:r>
          </a:p>
          <a:p>
            <a:pPr eaLnBrk="1" hangingPunct="1">
              <a:buFont typeface="Wingdings" charset="0"/>
              <a:buNone/>
            </a:pPr>
            <a:r>
              <a:rPr lang="en-US" dirty="0">
                <a:ea typeface="ＭＳ Ｐゴシック" charset="0"/>
                <a:cs typeface="ＭＳ Ｐゴシック" charset="0"/>
                <a:sym typeface="Wingdings" charset="0"/>
              </a:rPr>
              <a:t> Cost of decision</a:t>
            </a:r>
            <a:endParaRPr lang="en-US" dirty="0">
              <a:ea typeface="ＭＳ Ｐゴシック" charset="0"/>
              <a:cs typeface="ＭＳ Ｐゴシック" charset="0"/>
            </a:endParaRPr>
          </a:p>
          <a:p>
            <a:pPr eaLnBrk="1" hangingPunct="1">
              <a:buFont typeface="Wingdings" charset="0"/>
              <a:buNone/>
            </a:pPr>
            <a:endParaRPr lang="en-US" dirty="0">
              <a:ea typeface="ＭＳ Ｐゴシック" charset="0"/>
              <a:cs typeface="ＭＳ Ｐゴシック" charset="0"/>
            </a:endParaRPr>
          </a:p>
          <a:p>
            <a:pPr eaLnBrk="1" hangingPunct="1">
              <a:buFont typeface="Wingdings" charset="0"/>
              <a:buNone/>
            </a:pPr>
            <a:r>
              <a:rPr lang="en-US" dirty="0">
                <a:ea typeface="ＭＳ Ｐゴシック" charset="0"/>
                <a:cs typeface="ＭＳ Ｐゴシック" charset="0"/>
              </a:rPr>
              <a:t>Select the </a:t>
            </a:r>
            <a:r>
              <a:rPr lang="en-US" dirty="0">
                <a:solidFill>
                  <a:srgbClr val="FF0000"/>
                </a:solidFill>
                <a:ea typeface="ＭＳ Ｐゴシック" charset="0"/>
                <a:cs typeface="ＭＳ Ｐゴシック" charset="0"/>
              </a:rPr>
              <a:t>lightness</a:t>
            </a:r>
            <a:r>
              <a:rPr lang="en-US" dirty="0">
                <a:ea typeface="ＭＳ Ｐゴシック" charset="0"/>
                <a:cs typeface="ＭＳ Ｐゴシック" charset="0"/>
              </a:rPr>
              <a:t> as a possible feature.</a:t>
            </a:r>
          </a:p>
        </p:txBody>
      </p:sp>
      <p:sp>
        <p:nvSpPr>
          <p:cNvPr id="4"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37</a:t>
            </a:fld>
            <a:endParaRPr lang="de-DE" dirty="0"/>
          </a:p>
        </p:txBody>
      </p:sp>
    </p:spTree>
    <p:extLst>
      <p:ext uri="{BB962C8B-B14F-4D97-AF65-F5344CB8AC3E}">
        <p14:creationId xmlns:p14="http://schemas.microsoft.com/office/powerpoint/2010/main" val="30589973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76200" y="1371600"/>
            <a:ext cx="8896350" cy="4135438"/>
          </a:xfrm>
        </p:spPr>
      </p:pic>
      <p:sp>
        <p:nvSpPr>
          <p:cNvPr id="4"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38</a:t>
            </a:fld>
            <a:endParaRPr lang="de-DE" dirty="0"/>
          </a:p>
        </p:txBody>
      </p:sp>
    </p:spTree>
    <p:extLst>
      <p:ext uri="{BB962C8B-B14F-4D97-AF65-F5344CB8AC3E}">
        <p14:creationId xmlns:p14="http://schemas.microsoft.com/office/powerpoint/2010/main" val="23542283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body" idx="1"/>
          </p:nvPr>
        </p:nvSpPr>
        <p:spPr>
          <a:xfrm>
            <a:off x="149224" y="332656"/>
            <a:ext cx="9031288" cy="5184775"/>
          </a:xfrm>
        </p:spPr>
        <p:txBody>
          <a:bodyPr/>
          <a:lstStyle/>
          <a:p>
            <a:pPr marL="0" indent="0" eaLnBrk="1" hangingPunct="1">
              <a:buNone/>
            </a:pPr>
            <a:r>
              <a:rPr lang="en-US" dirty="0">
                <a:ea typeface="ＭＳ Ｐゴシック" charset="0"/>
              </a:rPr>
              <a:t>Threshold decision boundary and cost relationship </a:t>
            </a:r>
          </a:p>
          <a:p>
            <a:pPr eaLnBrk="1" hangingPunct="1"/>
            <a:endParaRPr lang="en-US" dirty="0">
              <a:ea typeface="ＭＳ Ｐゴシック" charset="0"/>
            </a:endParaRPr>
          </a:p>
          <a:p>
            <a:pPr lvl="1" eaLnBrk="1" hangingPunct="1"/>
            <a:r>
              <a:rPr lang="en-US" dirty="0">
                <a:ea typeface="ＭＳ Ｐゴシック" charset="0"/>
              </a:rPr>
              <a:t>Move our decision boundary toward smaller values of lightness in order to minimize the cost (reduce the number of sea bass that are classified salmon!)</a:t>
            </a:r>
            <a:br>
              <a:rPr lang="en-US" dirty="0">
                <a:ea typeface="ＭＳ Ｐゴシック" charset="0"/>
              </a:rPr>
            </a:br>
            <a:r>
              <a:rPr lang="en-US" dirty="0">
                <a:ea typeface="ＭＳ Ｐゴシック" charset="0"/>
              </a:rPr>
              <a:t/>
            </a:r>
            <a:br>
              <a:rPr lang="en-US" dirty="0">
                <a:ea typeface="ＭＳ Ｐゴシック" charset="0"/>
              </a:rPr>
            </a:br>
            <a:endParaRPr lang="en-US" dirty="0">
              <a:ea typeface="ＭＳ Ｐゴシック" charset="0"/>
            </a:endParaRPr>
          </a:p>
          <a:p>
            <a:pPr lvl="1" eaLnBrk="1" hangingPunct="1"/>
            <a:endParaRPr lang="en-US" dirty="0">
              <a:ea typeface="ＭＳ Ｐゴシック" charset="0"/>
            </a:endParaRPr>
          </a:p>
          <a:p>
            <a:pPr lvl="1" algn="ctr" eaLnBrk="1" hangingPunct="1">
              <a:buFont typeface="Wingdings" charset="0"/>
              <a:buNone/>
            </a:pPr>
            <a:endParaRPr lang="en-US" dirty="0">
              <a:ea typeface="ＭＳ Ｐゴシック" charset="0"/>
            </a:endParaRPr>
          </a:p>
          <a:p>
            <a:pPr lvl="1" algn="ctr" eaLnBrk="1" hangingPunct="1">
              <a:buFont typeface="Wingdings" charset="0"/>
              <a:buNone/>
            </a:pPr>
            <a:r>
              <a:rPr lang="en-US" dirty="0">
                <a:ea typeface="ＭＳ Ｐゴシック" charset="0"/>
              </a:rPr>
              <a:t>Task of decision theory</a:t>
            </a:r>
          </a:p>
        </p:txBody>
      </p:sp>
      <p:sp>
        <p:nvSpPr>
          <p:cNvPr id="71683" name="AutoShape 3"/>
          <p:cNvSpPr>
            <a:spLocks noChangeArrowheads="1"/>
          </p:cNvSpPr>
          <p:nvPr/>
        </p:nvSpPr>
        <p:spPr bwMode="auto">
          <a:xfrm>
            <a:off x="4356100" y="2708920"/>
            <a:ext cx="609600" cy="1219200"/>
          </a:xfrm>
          <a:prstGeom prst="downArrow">
            <a:avLst>
              <a:gd name="adj1" fmla="val 50000"/>
              <a:gd name="adj2" fmla="val 50000"/>
            </a:avLst>
          </a:prstGeom>
          <a:solidFill>
            <a:srgbClr val="FFFF00"/>
          </a:solidFill>
          <a:ln w="12700" cap="sq">
            <a:solidFill>
              <a:schemeClr val="tx1"/>
            </a:solidFill>
            <a:miter lim="800000"/>
            <a:headEnd type="none" w="sm" len="sm"/>
            <a:tailEnd type="none" w="sm" len="sm"/>
          </a:ln>
        </p:spPr>
        <p:txBody>
          <a:bodyPr wrap="none" anchor="ctr"/>
          <a:lstStyle/>
          <a:p>
            <a:endParaRPr lang="en-US"/>
          </a:p>
        </p:txBody>
      </p:sp>
      <p:sp>
        <p:nvSpPr>
          <p:cNvPr id="5"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39</a:t>
            </a:fld>
            <a:endParaRPr lang="de-DE" dirty="0"/>
          </a:p>
        </p:txBody>
      </p:sp>
    </p:spTree>
    <p:extLst>
      <p:ext uri="{BB962C8B-B14F-4D97-AF65-F5344CB8AC3E}">
        <p14:creationId xmlns:p14="http://schemas.microsoft.com/office/powerpoint/2010/main" val="16948115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Search Engines: State of the Art</a:t>
            </a:r>
            <a:endParaRPr lang="en-US"/>
          </a:p>
        </p:txBody>
      </p:sp>
      <p:sp>
        <p:nvSpPr>
          <p:cNvPr id="3" name="Inhaltsplatzhalter 2"/>
          <p:cNvSpPr>
            <a:spLocks noGrp="1"/>
          </p:cNvSpPr>
          <p:nvPr>
            <p:ph idx="1"/>
          </p:nvPr>
        </p:nvSpPr>
        <p:spPr/>
        <p:txBody>
          <a:bodyPr/>
          <a:lstStyle/>
          <a:p>
            <a:r>
              <a:rPr lang="en-US" dirty="0" smtClean="0">
                <a:solidFill>
                  <a:srgbClr val="0000FF"/>
                </a:solidFill>
              </a:rPr>
              <a:t>Input: </a:t>
            </a:r>
            <a:r>
              <a:rPr lang="en-US" dirty="0" smtClean="0"/>
              <a:t>Strings (typed or via audio), images, ...</a:t>
            </a:r>
          </a:p>
          <a:p>
            <a:r>
              <a:rPr lang="en-US" dirty="0" smtClean="0">
                <a:solidFill>
                  <a:srgbClr val="0000FF"/>
                </a:solidFill>
              </a:rPr>
              <a:t>Public services: </a:t>
            </a:r>
          </a:p>
          <a:p>
            <a:pPr lvl="1"/>
            <a:r>
              <a:rPr lang="en-US" dirty="0" smtClean="0"/>
              <a:t>Links to web pages plus mini synopses via GUI</a:t>
            </a:r>
          </a:p>
          <a:p>
            <a:pPr lvl="1"/>
            <a:r>
              <a:rPr lang="en-US" dirty="0" smtClean="0"/>
              <a:t>Presentations of structured information via GUI</a:t>
            </a:r>
            <a:br>
              <a:rPr lang="en-US" dirty="0" smtClean="0"/>
            </a:br>
            <a:r>
              <a:rPr lang="en-US" dirty="0" smtClean="0"/>
              <a:t>excerpts from the Knowledge Vault </a:t>
            </a:r>
            <a:r>
              <a:rPr lang="en-US" dirty="0"/>
              <a:t/>
            </a:r>
            <a:br>
              <a:rPr lang="en-US" dirty="0"/>
            </a:br>
            <a:r>
              <a:rPr lang="en-US" sz="2000" dirty="0"/>
              <a:t>http://</a:t>
            </a:r>
            <a:r>
              <a:rPr lang="en-US" sz="2000" dirty="0" err="1"/>
              <a:t>videolectures.net</a:t>
            </a:r>
            <a:r>
              <a:rPr lang="en-US" sz="2000" dirty="0"/>
              <a:t>/kdd2014_murphy_knowledge_vault/</a:t>
            </a:r>
            <a:r>
              <a:rPr lang="en-US" dirty="0" smtClean="0"/>
              <a:t/>
            </a:r>
            <a:br>
              <a:rPr lang="en-US" dirty="0" smtClean="0"/>
            </a:br>
            <a:r>
              <a:rPr lang="en-US" dirty="0" smtClean="0"/>
              <a:t>(previously known as Knowledge Graph</a:t>
            </a:r>
            <a:r>
              <a:rPr lang="en-US" dirty="0"/>
              <a:t>)</a:t>
            </a:r>
            <a:endParaRPr lang="en-US" dirty="0" smtClean="0"/>
          </a:p>
          <a:p>
            <a:r>
              <a:rPr lang="en-US" dirty="0" smtClean="0">
                <a:solidFill>
                  <a:srgbClr val="0000FF"/>
                </a:solidFill>
              </a:rPr>
              <a:t>NSA services: ?</a:t>
            </a:r>
          </a:p>
          <a:p>
            <a:r>
              <a:rPr lang="en-US" dirty="0" smtClean="0">
                <a:solidFill>
                  <a:srgbClr val="0000FF"/>
                </a:solidFill>
              </a:rPr>
              <a:t>Methods: </a:t>
            </a:r>
            <a:r>
              <a:rPr lang="en-US" dirty="0" smtClean="0"/>
              <a:t>Information retrieval, machine learning </a:t>
            </a:r>
          </a:p>
          <a:p>
            <a:r>
              <a:rPr lang="en-US" dirty="0" smtClean="0">
                <a:solidFill>
                  <a:srgbClr val="0000FF"/>
                </a:solidFill>
              </a:rPr>
              <a:t>Data: </a:t>
            </a:r>
            <a:r>
              <a:rPr lang="en-US" dirty="0" smtClean="0"/>
              <a:t>Grabbed from free resources (win-win suggested)</a:t>
            </a:r>
          </a:p>
          <a:p>
            <a:endParaRPr lang="en-US" dirty="0"/>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4</a:t>
            </a:fld>
            <a:endParaRPr lang="de-DE"/>
          </a:p>
        </p:txBody>
      </p:sp>
    </p:spTree>
    <p:extLst>
      <p:ext uri="{BB962C8B-B14F-4D97-AF65-F5344CB8AC3E}">
        <p14:creationId xmlns:p14="http://schemas.microsoft.com/office/powerpoint/2010/main" val="3745576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body" idx="1"/>
          </p:nvPr>
        </p:nvSpPr>
        <p:spPr>
          <a:xfrm>
            <a:off x="457200" y="1600200"/>
            <a:ext cx="8382000" cy="3657600"/>
          </a:xfrm>
        </p:spPr>
        <p:txBody>
          <a:bodyPr/>
          <a:lstStyle/>
          <a:p>
            <a:pPr marL="0" indent="0" eaLnBrk="1" hangingPunct="1">
              <a:buNone/>
            </a:pPr>
            <a:r>
              <a:rPr lang="en-US" dirty="0">
                <a:ea typeface="ＭＳ Ｐゴシック" charset="0"/>
                <a:cs typeface="ＭＳ Ｐゴシック" charset="0"/>
              </a:rPr>
              <a:t>Adopt the lightness and add the width of the fish</a:t>
            </a:r>
          </a:p>
          <a:p>
            <a:pPr algn="ctr" eaLnBrk="1" hangingPunct="1"/>
            <a:endParaRPr lang="en-US" dirty="0">
              <a:ea typeface="ＭＳ Ｐゴシック" charset="0"/>
              <a:cs typeface="ＭＳ Ｐゴシック" charset="0"/>
            </a:endParaRPr>
          </a:p>
          <a:p>
            <a:pPr algn="ctr" eaLnBrk="1" hangingPunct="1">
              <a:buFont typeface="Wingdings" charset="0"/>
              <a:buNone/>
            </a:pPr>
            <a:r>
              <a:rPr lang="en-US" dirty="0">
                <a:ea typeface="ＭＳ Ｐゴシック" charset="0"/>
                <a:cs typeface="ＭＳ Ｐゴシック" charset="0"/>
              </a:rPr>
              <a:t>Fish		      </a:t>
            </a:r>
            <a:r>
              <a:rPr lang="en-US" dirty="0" smtClean="0">
                <a:ea typeface="ＭＳ Ｐゴシック" charset="0"/>
                <a:cs typeface="ＭＳ Ｐゴシック" charset="0"/>
              </a:rPr>
              <a:t>                    </a:t>
            </a:r>
            <a:r>
              <a:rPr lang="en-US" i="1" dirty="0" err="1">
                <a:ea typeface="ＭＳ Ｐゴシック" charset="0"/>
                <a:cs typeface="ＭＳ Ｐゴシック" charset="0"/>
              </a:rPr>
              <a:t>x</a:t>
            </a:r>
            <a:r>
              <a:rPr lang="en-US" i="1" baseline="30000" dirty="0" err="1">
                <a:ea typeface="ＭＳ Ｐゴシック" charset="0"/>
                <a:cs typeface="ＭＳ Ｐゴシック" charset="0"/>
              </a:rPr>
              <a:t>T</a:t>
            </a:r>
            <a:r>
              <a:rPr lang="en-US" i="1" dirty="0">
                <a:ea typeface="ＭＳ Ｐゴシック" charset="0"/>
                <a:cs typeface="ＭＳ Ｐゴシック" charset="0"/>
              </a:rPr>
              <a:t> = </a:t>
            </a:r>
            <a:r>
              <a:rPr lang="en-US" b="1" i="1" dirty="0">
                <a:ea typeface="ＭＳ Ｐゴシック" charset="0"/>
                <a:cs typeface="ＭＳ Ｐゴシック" charset="0"/>
              </a:rPr>
              <a:t>[</a:t>
            </a:r>
            <a:r>
              <a:rPr lang="en-US" i="1" dirty="0">
                <a:ea typeface="ＭＳ Ｐゴシック" charset="0"/>
                <a:cs typeface="ＭＳ Ｐゴシック" charset="0"/>
              </a:rPr>
              <a:t>x</a:t>
            </a:r>
            <a:r>
              <a:rPr lang="en-US" i="1" baseline="-25000" dirty="0">
                <a:ea typeface="ＭＳ Ｐゴシック" charset="0"/>
                <a:cs typeface="ＭＳ Ｐゴシック" charset="0"/>
              </a:rPr>
              <a:t>1</a:t>
            </a:r>
            <a:r>
              <a:rPr lang="en-US" i="1" dirty="0">
                <a:ea typeface="ＭＳ Ｐゴシック" charset="0"/>
                <a:cs typeface="ＭＳ Ｐゴシック" charset="0"/>
              </a:rPr>
              <a:t>, x</a:t>
            </a:r>
            <a:r>
              <a:rPr lang="en-US" i="1" baseline="-25000" dirty="0">
                <a:ea typeface="ＭＳ Ｐゴシック" charset="0"/>
                <a:cs typeface="ＭＳ Ｐゴシック" charset="0"/>
              </a:rPr>
              <a:t>2</a:t>
            </a:r>
            <a:r>
              <a:rPr lang="en-US" b="1" i="1" dirty="0">
                <a:ea typeface="ＭＳ Ｐゴシック" charset="0"/>
                <a:cs typeface="ＭＳ Ｐゴシック" charset="0"/>
              </a:rPr>
              <a:t>]</a:t>
            </a:r>
          </a:p>
        </p:txBody>
      </p:sp>
      <p:sp>
        <p:nvSpPr>
          <p:cNvPr id="73731" name="AutoShape 3"/>
          <p:cNvSpPr>
            <a:spLocks noChangeArrowheads="1"/>
          </p:cNvSpPr>
          <p:nvPr/>
        </p:nvSpPr>
        <p:spPr bwMode="auto">
          <a:xfrm>
            <a:off x="3390900" y="2628652"/>
            <a:ext cx="1600200" cy="381000"/>
          </a:xfrm>
          <a:prstGeom prst="rightArrow">
            <a:avLst>
              <a:gd name="adj1" fmla="val 50000"/>
              <a:gd name="adj2" fmla="val 105000"/>
            </a:avLst>
          </a:prstGeom>
          <a:solidFill>
            <a:srgbClr val="FFFF00"/>
          </a:solidFill>
          <a:ln w="12700" cap="sq">
            <a:solidFill>
              <a:schemeClr val="tx1"/>
            </a:solidFill>
            <a:miter lim="800000"/>
            <a:headEnd type="none" w="sm" len="sm"/>
            <a:tailEnd type="none" w="sm" len="sm"/>
          </a:ln>
        </p:spPr>
        <p:txBody>
          <a:bodyPr wrap="none" anchor="ctr"/>
          <a:lstStyle/>
          <a:p>
            <a:pPr algn="ctr"/>
            <a:endParaRPr lang="en-US" sz="1000">
              <a:solidFill>
                <a:srgbClr val="FFFF00"/>
              </a:solidFill>
              <a:latin typeface="Times New Roman" charset="0"/>
            </a:endParaRPr>
          </a:p>
        </p:txBody>
      </p:sp>
      <p:sp>
        <p:nvSpPr>
          <p:cNvPr id="73732" name="Text Box 4"/>
          <p:cNvSpPr txBox="1">
            <a:spLocks noChangeArrowheads="1"/>
          </p:cNvSpPr>
          <p:nvPr/>
        </p:nvSpPr>
        <p:spPr bwMode="auto">
          <a:xfrm>
            <a:off x="5652120" y="3645024"/>
            <a:ext cx="13959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3200">
                <a:solidFill>
                  <a:schemeClr val="tx1"/>
                </a:solidFill>
                <a:latin typeface="Palatino Linotype" charset="0"/>
                <a:ea typeface="ＭＳ Ｐゴシック" charset="0"/>
                <a:cs typeface="ＭＳ Ｐゴシック" charset="0"/>
              </a:defRPr>
            </a:lvl1pPr>
            <a:lvl2pPr marL="742950" indent="-285750" eaLnBrk="0" hangingPunct="0">
              <a:defRPr sz="3200">
                <a:solidFill>
                  <a:schemeClr val="tx1"/>
                </a:solidFill>
                <a:latin typeface="Palatino Linotype" charset="0"/>
                <a:ea typeface="ＭＳ Ｐゴシック" charset="0"/>
              </a:defRPr>
            </a:lvl2pPr>
            <a:lvl3pPr marL="1143000" indent="-228600" eaLnBrk="0" hangingPunct="0">
              <a:defRPr sz="3200">
                <a:solidFill>
                  <a:schemeClr val="tx1"/>
                </a:solidFill>
                <a:latin typeface="Palatino Linotype" charset="0"/>
                <a:ea typeface="ＭＳ Ｐゴシック" charset="0"/>
              </a:defRPr>
            </a:lvl3pPr>
            <a:lvl4pPr marL="1600200" indent="-228600" eaLnBrk="0" hangingPunct="0">
              <a:defRPr sz="3200">
                <a:solidFill>
                  <a:schemeClr val="tx1"/>
                </a:solidFill>
                <a:latin typeface="Palatino Linotype" charset="0"/>
                <a:ea typeface="ＭＳ Ｐゴシック" charset="0"/>
              </a:defRPr>
            </a:lvl4pPr>
            <a:lvl5pPr marL="2057400" indent="-228600" eaLnBrk="0" hangingPunct="0">
              <a:defRPr sz="3200">
                <a:solidFill>
                  <a:schemeClr val="tx1"/>
                </a:solidFill>
                <a:latin typeface="Palatino Linotype" charset="0"/>
                <a:ea typeface="ＭＳ Ｐゴシック" charset="0"/>
              </a:defRPr>
            </a:lvl5pPr>
            <a:lvl6pPr marL="2514600" indent="-228600" eaLnBrk="0" fontAlgn="base" hangingPunct="0">
              <a:spcBef>
                <a:spcPct val="0"/>
              </a:spcBef>
              <a:spcAft>
                <a:spcPct val="0"/>
              </a:spcAft>
              <a:defRPr sz="3200">
                <a:solidFill>
                  <a:schemeClr val="tx1"/>
                </a:solidFill>
                <a:latin typeface="Palatino Linotype" charset="0"/>
                <a:ea typeface="ＭＳ Ｐゴシック" charset="0"/>
              </a:defRPr>
            </a:lvl6pPr>
            <a:lvl7pPr marL="2971800" indent="-228600" eaLnBrk="0" fontAlgn="base" hangingPunct="0">
              <a:spcBef>
                <a:spcPct val="0"/>
              </a:spcBef>
              <a:spcAft>
                <a:spcPct val="0"/>
              </a:spcAft>
              <a:defRPr sz="3200">
                <a:solidFill>
                  <a:schemeClr val="tx1"/>
                </a:solidFill>
                <a:latin typeface="Palatino Linotype" charset="0"/>
                <a:ea typeface="ＭＳ Ｐゴシック" charset="0"/>
              </a:defRPr>
            </a:lvl7pPr>
            <a:lvl8pPr marL="3429000" indent="-228600" eaLnBrk="0" fontAlgn="base" hangingPunct="0">
              <a:spcBef>
                <a:spcPct val="0"/>
              </a:spcBef>
              <a:spcAft>
                <a:spcPct val="0"/>
              </a:spcAft>
              <a:defRPr sz="3200">
                <a:solidFill>
                  <a:schemeClr val="tx1"/>
                </a:solidFill>
                <a:latin typeface="Palatino Linotype" charset="0"/>
                <a:ea typeface="ＭＳ Ｐゴシック" charset="0"/>
              </a:defRPr>
            </a:lvl8pPr>
            <a:lvl9pPr marL="3886200" indent="-228600" eaLnBrk="0" fontAlgn="base" hangingPunct="0">
              <a:spcBef>
                <a:spcPct val="0"/>
              </a:spcBef>
              <a:spcAft>
                <a:spcPct val="0"/>
              </a:spcAft>
              <a:defRPr sz="3200">
                <a:solidFill>
                  <a:schemeClr val="tx1"/>
                </a:solidFill>
                <a:latin typeface="Palatino Linotype" charset="0"/>
                <a:ea typeface="ＭＳ Ｐゴシック" charset="0"/>
              </a:defRPr>
            </a:lvl9pPr>
          </a:lstStyle>
          <a:p>
            <a:pPr eaLnBrk="1" hangingPunct="1"/>
            <a:r>
              <a:rPr lang="en-US" sz="2000" b="1" dirty="0">
                <a:latin typeface="Arial" charset="0"/>
              </a:rPr>
              <a:t>Lightness</a:t>
            </a:r>
          </a:p>
        </p:txBody>
      </p:sp>
      <p:sp>
        <p:nvSpPr>
          <p:cNvPr id="73733" name="Text Box 5"/>
          <p:cNvSpPr txBox="1">
            <a:spLocks noChangeArrowheads="1"/>
          </p:cNvSpPr>
          <p:nvPr/>
        </p:nvSpPr>
        <p:spPr bwMode="auto">
          <a:xfrm>
            <a:off x="7452320" y="3645024"/>
            <a:ext cx="88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3200">
                <a:solidFill>
                  <a:schemeClr val="tx1"/>
                </a:solidFill>
                <a:latin typeface="Palatino Linotype" charset="0"/>
                <a:ea typeface="ＭＳ Ｐゴシック" charset="0"/>
                <a:cs typeface="ＭＳ Ｐゴシック" charset="0"/>
              </a:defRPr>
            </a:lvl1pPr>
            <a:lvl2pPr marL="742950" indent="-285750" eaLnBrk="0" hangingPunct="0">
              <a:defRPr sz="3200">
                <a:solidFill>
                  <a:schemeClr val="tx1"/>
                </a:solidFill>
                <a:latin typeface="Palatino Linotype" charset="0"/>
                <a:ea typeface="ＭＳ Ｐゴシック" charset="0"/>
              </a:defRPr>
            </a:lvl2pPr>
            <a:lvl3pPr marL="1143000" indent="-228600" eaLnBrk="0" hangingPunct="0">
              <a:defRPr sz="3200">
                <a:solidFill>
                  <a:schemeClr val="tx1"/>
                </a:solidFill>
                <a:latin typeface="Palatino Linotype" charset="0"/>
                <a:ea typeface="ＭＳ Ｐゴシック" charset="0"/>
              </a:defRPr>
            </a:lvl3pPr>
            <a:lvl4pPr marL="1600200" indent="-228600" eaLnBrk="0" hangingPunct="0">
              <a:defRPr sz="3200">
                <a:solidFill>
                  <a:schemeClr val="tx1"/>
                </a:solidFill>
                <a:latin typeface="Palatino Linotype" charset="0"/>
                <a:ea typeface="ＭＳ Ｐゴシック" charset="0"/>
              </a:defRPr>
            </a:lvl4pPr>
            <a:lvl5pPr marL="2057400" indent="-228600" eaLnBrk="0" hangingPunct="0">
              <a:defRPr sz="3200">
                <a:solidFill>
                  <a:schemeClr val="tx1"/>
                </a:solidFill>
                <a:latin typeface="Palatino Linotype" charset="0"/>
                <a:ea typeface="ＭＳ Ｐゴシック" charset="0"/>
              </a:defRPr>
            </a:lvl5pPr>
            <a:lvl6pPr marL="2514600" indent="-228600" eaLnBrk="0" fontAlgn="base" hangingPunct="0">
              <a:spcBef>
                <a:spcPct val="0"/>
              </a:spcBef>
              <a:spcAft>
                <a:spcPct val="0"/>
              </a:spcAft>
              <a:defRPr sz="3200">
                <a:solidFill>
                  <a:schemeClr val="tx1"/>
                </a:solidFill>
                <a:latin typeface="Palatino Linotype" charset="0"/>
                <a:ea typeface="ＭＳ Ｐゴシック" charset="0"/>
              </a:defRPr>
            </a:lvl6pPr>
            <a:lvl7pPr marL="2971800" indent="-228600" eaLnBrk="0" fontAlgn="base" hangingPunct="0">
              <a:spcBef>
                <a:spcPct val="0"/>
              </a:spcBef>
              <a:spcAft>
                <a:spcPct val="0"/>
              </a:spcAft>
              <a:defRPr sz="3200">
                <a:solidFill>
                  <a:schemeClr val="tx1"/>
                </a:solidFill>
                <a:latin typeface="Palatino Linotype" charset="0"/>
                <a:ea typeface="ＭＳ Ｐゴシック" charset="0"/>
              </a:defRPr>
            </a:lvl7pPr>
            <a:lvl8pPr marL="3429000" indent="-228600" eaLnBrk="0" fontAlgn="base" hangingPunct="0">
              <a:spcBef>
                <a:spcPct val="0"/>
              </a:spcBef>
              <a:spcAft>
                <a:spcPct val="0"/>
              </a:spcAft>
              <a:defRPr sz="3200">
                <a:solidFill>
                  <a:schemeClr val="tx1"/>
                </a:solidFill>
                <a:latin typeface="Palatino Linotype" charset="0"/>
                <a:ea typeface="ＭＳ Ｐゴシック" charset="0"/>
              </a:defRPr>
            </a:lvl8pPr>
            <a:lvl9pPr marL="3886200" indent="-228600" eaLnBrk="0" fontAlgn="base" hangingPunct="0">
              <a:spcBef>
                <a:spcPct val="0"/>
              </a:spcBef>
              <a:spcAft>
                <a:spcPct val="0"/>
              </a:spcAft>
              <a:defRPr sz="3200">
                <a:solidFill>
                  <a:schemeClr val="tx1"/>
                </a:solidFill>
                <a:latin typeface="Palatino Linotype" charset="0"/>
                <a:ea typeface="ＭＳ Ｐゴシック" charset="0"/>
              </a:defRPr>
            </a:lvl9pPr>
          </a:lstStyle>
          <a:p>
            <a:pPr eaLnBrk="1" hangingPunct="1"/>
            <a:r>
              <a:rPr lang="en-US" sz="2000" b="1" dirty="0">
                <a:latin typeface="Arial" charset="0"/>
              </a:rPr>
              <a:t>Width</a:t>
            </a:r>
          </a:p>
        </p:txBody>
      </p:sp>
      <p:sp>
        <p:nvSpPr>
          <p:cNvPr id="73734" name="Line 6"/>
          <p:cNvSpPr>
            <a:spLocks noChangeShapeType="1"/>
          </p:cNvSpPr>
          <p:nvPr/>
        </p:nvSpPr>
        <p:spPr bwMode="auto">
          <a:xfrm flipH="1">
            <a:off x="6516216" y="2996952"/>
            <a:ext cx="304800" cy="609600"/>
          </a:xfrm>
          <a:prstGeom prst="line">
            <a:avLst/>
          </a:prstGeom>
          <a:noFill/>
          <a:ln w="38100" cap="sq">
            <a:solidFill>
              <a:srgbClr val="FF6600"/>
            </a:solidFill>
            <a:round/>
            <a:headEnd type="none" w="sm" len="sm"/>
            <a:tailEnd type="arrow" w="med" len="med"/>
          </a:ln>
          <a:extLst>
            <a:ext uri="{909E8E84-426E-40dd-AFC4-6F175D3DCCD1}">
              <a14:hiddenFill xmlns:a14="http://schemas.microsoft.com/office/drawing/2010/main">
                <a:noFill/>
              </a14:hiddenFill>
            </a:ext>
          </a:extLst>
        </p:spPr>
        <p:txBody>
          <a:bodyPr wrap="none"/>
          <a:lstStyle/>
          <a:p>
            <a:endParaRPr lang="de-DE"/>
          </a:p>
        </p:txBody>
      </p:sp>
      <p:sp>
        <p:nvSpPr>
          <p:cNvPr id="73735" name="Line 7"/>
          <p:cNvSpPr>
            <a:spLocks noChangeShapeType="1"/>
          </p:cNvSpPr>
          <p:nvPr/>
        </p:nvSpPr>
        <p:spPr bwMode="auto">
          <a:xfrm>
            <a:off x="7308304" y="3068960"/>
            <a:ext cx="504056" cy="648072"/>
          </a:xfrm>
          <a:prstGeom prst="line">
            <a:avLst/>
          </a:prstGeom>
          <a:noFill/>
          <a:ln w="38100" cap="sq">
            <a:solidFill>
              <a:srgbClr val="FF6600"/>
            </a:solidFill>
            <a:round/>
            <a:headEnd type="none" w="sm" len="sm"/>
            <a:tailEnd type="arrow" w="med" len="med"/>
          </a:ln>
          <a:extLst>
            <a:ext uri="{909E8E84-426E-40dd-AFC4-6F175D3DCCD1}">
              <a14:hiddenFill xmlns:a14="http://schemas.microsoft.com/office/drawing/2010/main">
                <a:noFill/>
              </a14:hiddenFill>
            </a:ext>
          </a:extLst>
        </p:spPr>
        <p:txBody>
          <a:bodyPr wrap="none"/>
          <a:lstStyle/>
          <a:p>
            <a:endParaRPr lang="de-DE"/>
          </a:p>
        </p:txBody>
      </p:sp>
      <p:sp>
        <p:nvSpPr>
          <p:cNvPr id="9"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40</a:t>
            </a:fld>
            <a:endParaRPr lang="de-DE" dirty="0"/>
          </a:p>
        </p:txBody>
      </p:sp>
    </p:spTree>
    <p:extLst>
      <p:ext uri="{BB962C8B-B14F-4D97-AF65-F5344CB8AC3E}">
        <p14:creationId xmlns:p14="http://schemas.microsoft.com/office/powerpoint/2010/main" val="29354893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47650" y="1447800"/>
            <a:ext cx="8896350" cy="4135438"/>
          </a:xfrm>
        </p:spPr>
      </p:pic>
      <p:sp>
        <p:nvSpPr>
          <p:cNvPr id="4"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41</a:t>
            </a:fld>
            <a:endParaRPr lang="de-DE" dirty="0"/>
          </a:p>
        </p:txBody>
      </p:sp>
    </p:spTree>
    <p:extLst>
      <p:ext uri="{BB962C8B-B14F-4D97-AF65-F5344CB8AC3E}">
        <p14:creationId xmlns:p14="http://schemas.microsoft.com/office/powerpoint/2010/main" val="24390325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body" idx="1"/>
          </p:nvPr>
        </p:nvSpPr>
        <p:spPr>
          <a:xfrm>
            <a:off x="252536" y="1282824"/>
            <a:ext cx="8495928" cy="3946376"/>
          </a:xfrm>
        </p:spPr>
        <p:txBody>
          <a:bodyPr/>
          <a:lstStyle/>
          <a:p>
            <a:pPr eaLnBrk="1" hangingPunct="1"/>
            <a:r>
              <a:rPr lang="en-US" dirty="0">
                <a:ea typeface="ＭＳ Ｐゴシック" charset="0"/>
                <a:cs typeface="ＭＳ Ｐゴシック" charset="0"/>
              </a:rPr>
              <a:t>We might add other features that are not correlated with the ones we already have. </a:t>
            </a:r>
            <a:endParaRPr lang="en-US" dirty="0">
              <a:ea typeface="ＭＳ Ｐゴシック" charset="0"/>
            </a:endParaRPr>
          </a:p>
          <a:p>
            <a:pPr lvl="1" eaLnBrk="1" hangingPunct="1"/>
            <a:r>
              <a:rPr lang="en-US" dirty="0" smtClean="0">
                <a:ea typeface="ＭＳ Ｐゴシック" charset="0"/>
                <a:cs typeface="ＭＳ Ｐゴシック" charset="0"/>
              </a:rPr>
              <a:t>Precaution </a:t>
            </a:r>
            <a:r>
              <a:rPr lang="en-US" dirty="0">
                <a:ea typeface="ＭＳ Ｐゴシック" charset="0"/>
                <a:cs typeface="ＭＳ Ｐゴシック" charset="0"/>
              </a:rPr>
              <a:t>should be taken not to reduce the performance by adding such “noisy features”</a:t>
            </a:r>
          </a:p>
          <a:p>
            <a:pPr eaLnBrk="1" hangingPunct="1"/>
            <a:endParaRPr lang="en-US" dirty="0">
              <a:ea typeface="ＭＳ Ｐゴシック" charset="0"/>
              <a:cs typeface="ＭＳ Ｐゴシック" charset="0"/>
            </a:endParaRPr>
          </a:p>
          <a:p>
            <a:pPr eaLnBrk="1" hangingPunct="1"/>
            <a:r>
              <a:rPr lang="en-US" dirty="0">
                <a:ea typeface="ＭＳ Ｐゴシック" charset="0"/>
                <a:cs typeface="ＭＳ Ｐゴシック" charset="0"/>
              </a:rPr>
              <a:t>Ideally, the best decision boundary should be the one which provides an optimal </a:t>
            </a:r>
            <a:r>
              <a:rPr lang="en-US" dirty="0" smtClean="0">
                <a:ea typeface="ＭＳ Ｐゴシック" charset="0"/>
                <a:cs typeface="ＭＳ Ｐゴシック" charset="0"/>
              </a:rPr>
              <a:t>performance</a:t>
            </a:r>
            <a:endParaRPr lang="en-US" dirty="0">
              <a:ea typeface="ＭＳ Ｐゴシック" charset="0"/>
              <a:cs typeface="ＭＳ Ｐゴシック" charset="0"/>
            </a:endParaRPr>
          </a:p>
        </p:txBody>
      </p:sp>
      <p:sp>
        <p:nvSpPr>
          <p:cNvPr id="4"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42</a:t>
            </a:fld>
            <a:endParaRPr lang="de-DE" dirty="0"/>
          </a:p>
        </p:txBody>
      </p:sp>
    </p:spTree>
    <p:extLst>
      <p:ext uri="{BB962C8B-B14F-4D97-AF65-F5344CB8AC3E}">
        <p14:creationId xmlns:p14="http://schemas.microsoft.com/office/powerpoint/2010/main" val="38322336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body" idx="1"/>
          </p:nvPr>
        </p:nvSpPr>
        <p:spPr>
          <a:xfrm>
            <a:off x="457200" y="1341438"/>
            <a:ext cx="8229600" cy="4824412"/>
          </a:xfrm>
        </p:spPr>
        <p:txBody>
          <a:bodyPr/>
          <a:lstStyle/>
          <a:p>
            <a:pPr eaLnBrk="1" hangingPunct="1"/>
            <a:endParaRPr lang="en-US" b="1">
              <a:latin typeface="Lucida Bright" charset="0"/>
              <a:ea typeface="ＭＳ Ｐゴシック" charset="0"/>
              <a:cs typeface="ＭＳ Ｐゴシック" charset="0"/>
            </a:endParaRPr>
          </a:p>
          <a:p>
            <a:pPr eaLnBrk="1" hangingPunct="1">
              <a:buFont typeface="Wingdings" charset="0"/>
              <a:buNone/>
            </a:pPr>
            <a:endParaRPr lang="en-US" b="1">
              <a:latin typeface="Lucida Bright" charset="0"/>
              <a:ea typeface="ＭＳ Ｐゴシック" charset="0"/>
              <a:cs typeface="ＭＳ Ｐゴシック" charset="0"/>
            </a:endParaRPr>
          </a:p>
        </p:txBody>
      </p:sp>
      <p:pic>
        <p:nvPicPr>
          <p:cNvPr id="798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524000"/>
            <a:ext cx="7162800" cy="414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5"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43</a:t>
            </a:fld>
            <a:endParaRPr lang="de-DE" dirty="0"/>
          </a:p>
        </p:txBody>
      </p:sp>
    </p:spTree>
    <p:extLst>
      <p:ext uri="{BB962C8B-B14F-4D97-AF65-F5344CB8AC3E}">
        <p14:creationId xmlns:p14="http://schemas.microsoft.com/office/powerpoint/2010/main" val="369423273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body" idx="1"/>
          </p:nvPr>
        </p:nvSpPr>
        <p:spPr>
          <a:xfrm>
            <a:off x="827584" y="1340768"/>
            <a:ext cx="7791400" cy="4800600"/>
          </a:xfrm>
        </p:spPr>
        <p:txBody>
          <a:bodyPr/>
          <a:lstStyle/>
          <a:p>
            <a:pPr marL="0" indent="0" eaLnBrk="1" hangingPunct="1">
              <a:buNone/>
            </a:pPr>
            <a:r>
              <a:rPr lang="en-US" dirty="0">
                <a:ea typeface="ＭＳ Ｐゴシック" charset="0"/>
                <a:cs typeface="ＭＳ Ｐゴシック" charset="0"/>
              </a:rPr>
              <a:t>However, our satisfaction is premature because the central aim of designing a classifier is to correctly classify novel input  </a:t>
            </a:r>
            <a:br>
              <a:rPr lang="en-US" dirty="0">
                <a:ea typeface="ＭＳ Ｐゴシック" charset="0"/>
                <a:cs typeface="ＭＳ Ｐゴシック" charset="0"/>
              </a:rPr>
            </a:br>
            <a:r>
              <a:rPr lang="en-US" dirty="0">
                <a:ea typeface="ＭＳ Ｐゴシック" charset="0"/>
                <a:cs typeface="ＭＳ Ｐゴシック" charset="0"/>
              </a:rPr>
              <a:t/>
            </a:r>
            <a:br>
              <a:rPr lang="en-US" dirty="0">
                <a:ea typeface="ＭＳ Ｐゴシック" charset="0"/>
                <a:cs typeface="ＭＳ Ｐゴシック" charset="0"/>
              </a:rPr>
            </a:br>
            <a:r>
              <a:rPr lang="en-US" dirty="0">
                <a:ea typeface="ＭＳ Ｐゴシック" charset="0"/>
                <a:cs typeface="ＭＳ Ｐゴシック" charset="0"/>
              </a:rPr>
              <a:t>           </a:t>
            </a:r>
          </a:p>
          <a:p>
            <a:pPr eaLnBrk="1" hangingPunct="1"/>
            <a:endParaRPr lang="en-US" dirty="0">
              <a:ea typeface="ＭＳ Ｐゴシック" charset="0"/>
              <a:cs typeface="ＭＳ Ｐゴシック" charset="0"/>
            </a:endParaRPr>
          </a:p>
          <a:p>
            <a:pPr algn="ctr" eaLnBrk="1" hangingPunct="1">
              <a:buFont typeface="Wingdings" charset="0"/>
              <a:buNone/>
            </a:pPr>
            <a:endParaRPr lang="en-US" dirty="0">
              <a:ea typeface="ＭＳ Ｐゴシック" charset="0"/>
              <a:cs typeface="ＭＳ Ｐゴシック" charset="0"/>
            </a:endParaRPr>
          </a:p>
          <a:p>
            <a:pPr algn="ctr" eaLnBrk="1" hangingPunct="1">
              <a:buFont typeface="Wingdings" charset="0"/>
              <a:buNone/>
            </a:pPr>
            <a:r>
              <a:rPr lang="en-US" dirty="0">
                <a:ea typeface="ＭＳ Ｐゴシック" charset="0"/>
                <a:cs typeface="ＭＳ Ｐゴシック" charset="0"/>
              </a:rPr>
              <a:t>Issue of generalization!</a:t>
            </a:r>
          </a:p>
        </p:txBody>
      </p:sp>
      <p:sp>
        <p:nvSpPr>
          <p:cNvPr id="81923" name="AutoShape 3"/>
          <p:cNvSpPr>
            <a:spLocks noChangeArrowheads="1"/>
          </p:cNvSpPr>
          <p:nvPr/>
        </p:nvSpPr>
        <p:spPr bwMode="auto">
          <a:xfrm>
            <a:off x="4284663" y="2708275"/>
            <a:ext cx="457200" cy="1371600"/>
          </a:xfrm>
          <a:prstGeom prst="downArrow">
            <a:avLst>
              <a:gd name="adj1" fmla="val 50000"/>
              <a:gd name="adj2" fmla="val 75000"/>
            </a:avLst>
          </a:prstGeom>
          <a:solidFill>
            <a:srgbClr val="FFFF00"/>
          </a:solidFill>
          <a:ln w="12700" cap="sq">
            <a:solidFill>
              <a:schemeClr val="tx1"/>
            </a:solidFill>
            <a:miter lim="800000"/>
            <a:headEnd type="none" w="sm" len="sm"/>
            <a:tailEnd type="none" w="sm" len="sm"/>
          </a:ln>
        </p:spPr>
        <p:txBody>
          <a:bodyPr wrap="none" anchor="ctr"/>
          <a:lstStyle/>
          <a:p>
            <a:endParaRPr lang="en-US"/>
          </a:p>
        </p:txBody>
      </p:sp>
      <p:sp>
        <p:nvSpPr>
          <p:cNvPr id="5"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44</a:t>
            </a:fld>
            <a:endParaRPr lang="de-DE" dirty="0"/>
          </a:p>
        </p:txBody>
      </p:sp>
    </p:spTree>
    <p:extLst>
      <p:ext uri="{BB962C8B-B14F-4D97-AF65-F5344CB8AC3E}">
        <p14:creationId xmlns:p14="http://schemas.microsoft.com/office/powerpoint/2010/main" val="15030111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71450" y="1219200"/>
            <a:ext cx="8896350" cy="4135438"/>
          </a:xfrm>
        </p:spPr>
      </p:pic>
      <p:sp>
        <p:nvSpPr>
          <p:cNvPr id="4"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45</a:t>
            </a:fld>
            <a:endParaRPr lang="de-DE" dirty="0"/>
          </a:p>
        </p:txBody>
      </p:sp>
    </p:spTree>
    <p:extLst>
      <p:ext uri="{BB962C8B-B14F-4D97-AF65-F5344CB8AC3E}">
        <p14:creationId xmlns:p14="http://schemas.microsoft.com/office/powerpoint/2010/main" val="6503907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New Trends in ML</a:t>
            </a:r>
            <a:endParaRPr lang="de-DE" dirty="0"/>
          </a:p>
        </p:txBody>
      </p:sp>
      <p:sp>
        <p:nvSpPr>
          <p:cNvPr id="3" name="Inhaltsplatzhalter 2"/>
          <p:cNvSpPr>
            <a:spLocks noGrp="1"/>
          </p:cNvSpPr>
          <p:nvPr>
            <p:ph idx="1"/>
          </p:nvPr>
        </p:nvSpPr>
        <p:spPr/>
        <p:txBody>
          <a:bodyPr/>
          <a:lstStyle/>
          <a:p>
            <a:r>
              <a:rPr lang="de-DE" dirty="0" err="1" smtClean="0"/>
              <a:t>Resume</a:t>
            </a:r>
            <a:r>
              <a:rPr lang="de-DE" dirty="0" smtClean="0"/>
              <a:t>: </a:t>
            </a:r>
            <a:r>
              <a:rPr lang="de-DE" dirty="0" err="1" smtClean="0"/>
              <a:t>Finding</a:t>
            </a:r>
            <a:r>
              <a:rPr lang="de-DE" dirty="0" smtClean="0"/>
              <a:t> </a:t>
            </a:r>
            <a:r>
              <a:rPr lang="de-DE" dirty="0" err="1" smtClean="0"/>
              <a:t>the</a:t>
            </a:r>
            <a:r>
              <a:rPr lang="de-DE" dirty="0" smtClean="0"/>
              <a:t> </a:t>
            </a:r>
            <a:r>
              <a:rPr lang="de-DE" dirty="0" err="1" smtClean="0"/>
              <a:t>right</a:t>
            </a:r>
            <a:r>
              <a:rPr lang="de-DE" dirty="0" smtClean="0"/>
              <a:t> </a:t>
            </a:r>
            <a:r>
              <a:rPr lang="de-DE" dirty="0" err="1" smtClean="0"/>
              <a:t>features</a:t>
            </a:r>
            <a:r>
              <a:rPr lang="de-DE" dirty="0" smtClean="0"/>
              <a:t> </a:t>
            </a:r>
            <a:r>
              <a:rPr lang="de-DE" dirty="0" err="1" smtClean="0"/>
              <a:t>is</a:t>
            </a:r>
            <a:r>
              <a:rPr lang="de-DE" dirty="0" smtClean="0"/>
              <a:t> not trivial</a:t>
            </a:r>
          </a:p>
          <a:p>
            <a:endParaRPr lang="de-DE" dirty="0"/>
          </a:p>
          <a:p>
            <a:r>
              <a:rPr lang="de-DE" dirty="0" err="1" smtClean="0"/>
              <a:t>Learn</a:t>
            </a:r>
            <a:r>
              <a:rPr lang="de-DE" dirty="0" smtClean="0"/>
              <a:t> </a:t>
            </a:r>
            <a:r>
              <a:rPr lang="de-DE" dirty="0" err="1" smtClean="0"/>
              <a:t>features</a:t>
            </a:r>
            <a:r>
              <a:rPr lang="de-DE" dirty="0" smtClean="0"/>
              <a:t> </a:t>
            </a:r>
            <a:r>
              <a:rPr lang="de-DE" b="1" dirty="0" err="1" smtClean="0"/>
              <a:t>automatically</a:t>
            </a:r>
            <a:r>
              <a:rPr lang="de-DE" b="1" dirty="0" smtClean="0"/>
              <a:t> </a:t>
            </a:r>
          </a:p>
          <a:p>
            <a:pPr marL="0" indent="0">
              <a:buNone/>
            </a:pPr>
            <a:r>
              <a:rPr lang="de-DE" dirty="0"/>
              <a:t>	</a:t>
            </a:r>
            <a:r>
              <a:rPr lang="de-DE" dirty="0" smtClean="0"/>
              <a:t>(-&gt; </a:t>
            </a:r>
            <a:r>
              <a:rPr lang="de-DE" dirty="0" err="1" smtClean="0"/>
              <a:t>Deep</a:t>
            </a:r>
            <a:r>
              <a:rPr lang="de-DE" dirty="0" smtClean="0"/>
              <a:t> Learning) </a:t>
            </a:r>
          </a:p>
          <a:p>
            <a:pPr marL="0" indent="0">
              <a:buNone/>
            </a:pPr>
            <a:endParaRPr lang="de-DE" dirty="0" smtClean="0"/>
          </a:p>
          <a:p>
            <a:r>
              <a:rPr lang="de-DE" dirty="0" smtClean="0"/>
              <a:t>Find (</a:t>
            </a:r>
            <a:r>
              <a:rPr lang="de-DE" dirty="0" err="1" smtClean="0"/>
              <a:t>computationally</a:t>
            </a:r>
            <a:r>
              <a:rPr lang="de-DE" dirty="0" smtClean="0"/>
              <a:t>) </a:t>
            </a:r>
            <a:r>
              <a:rPr lang="de-DE" dirty="0" err="1" smtClean="0"/>
              <a:t>appropriate</a:t>
            </a:r>
            <a:r>
              <a:rPr lang="de-DE" dirty="0" smtClean="0"/>
              <a:t> </a:t>
            </a:r>
            <a:r>
              <a:rPr lang="de-DE" dirty="0" err="1" smtClean="0"/>
              <a:t>feature</a:t>
            </a:r>
            <a:r>
              <a:rPr lang="de-DE" dirty="0" smtClean="0"/>
              <a:t> </a:t>
            </a:r>
            <a:r>
              <a:rPr lang="de-DE" dirty="0" err="1" smtClean="0"/>
              <a:t>space</a:t>
            </a:r>
            <a:endParaRPr lang="de-DE" dirty="0" smtClean="0"/>
          </a:p>
          <a:p>
            <a:pPr lvl="1"/>
            <a:r>
              <a:rPr lang="de-DE" dirty="0" smtClean="0"/>
              <a:t>Transform (</a:t>
            </a:r>
            <a:r>
              <a:rPr lang="de-DE" dirty="0" err="1" smtClean="0"/>
              <a:t>reduce</a:t>
            </a:r>
            <a:r>
              <a:rPr lang="de-DE" dirty="0" smtClean="0"/>
              <a:t>) </a:t>
            </a:r>
            <a:r>
              <a:rPr lang="de-DE" dirty="0" err="1" smtClean="0"/>
              <a:t>feature</a:t>
            </a:r>
            <a:r>
              <a:rPr lang="de-DE" dirty="0" smtClean="0"/>
              <a:t> </a:t>
            </a:r>
            <a:r>
              <a:rPr lang="de-DE" dirty="0" err="1" smtClean="0"/>
              <a:t>space</a:t>
            </a:r>
            <a:endParaRPr lang="de-DE" dirty="0" smtClean="0"/>
          </a:p>
          <a:p>
            <a:pPr marL="457200" lvl="1" indent="0">
              <a:buNone/>
            </a:pPr>
            <a:r>
              <a:rPr lang="de-DE" dirty="0" smtClean="0"/>
              <a:t>(-&gt; SVMs, Kernels)  </a:t>
            </a:r>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46</a:t>
            </a:fld>
            <a:endParaRPr lang="de-DE"/>
          </a:p>
        </p:txBody>
      </p:sp>
    </p:spTree>
    <p:extLst>
      <p:ext uri="{BB962C8B-B14F-4D97-AF65-F5344CB8AC3E}">
        <p14:creationId xmlns:p14="http://schemas.microsoft.com/office/powerpoint/2010/main" val="2889900408"/>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06400" y="260648"/>
            <a:ext cx="8431213" cy="836613"/>
          </a:xfrm>
        </p:spPr>
        <p:txBody>
          <a:bodyPr lIns="0" tIns="0" rIns="0" bIns="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dirty="0">
                <a:latin typeface="+mn-lt"/>
                <a:ea typeface="ＭＳ Ｐゴシック" charset="0"/>
                <a:cs typeface="ＭＳ Ｐゴシック" charset="0"/>
              </a:rPr>
              <a:t>Standard data mining life cycle</a:t>
            </a:r>
          </a:p>
        </p:txBody>
      </p:sp>
      <p:sp>
        <p:nvSpPr>
          <p:cNvPr id="86019" name="Rectangle 3"/>
          <p:cNvSpPr>
            <a:spLocks noGrp="1" noChangeArrowheads="1"/>
          </p:cNvSpPr>
          <p:nvPr>
            <p:ph type="body" idx="1"/>
          </p:nvPr>
        </p:nvSpPr>
        <p:spPr>
          <a:xfrm>
            <a:off x="457200" y="1065213"/>
            <a:ext cx="8382000" cy="5638800"/>
          </a:xfrm>
        </p:spPr>
        <p:txBody>
          <a:bodyPr lIns="0" tIns="0" rIns="0" bIns="0"/>
          <a:lstStyle/>
          <a:p>
            <a:pPr marL="333375" indent="-33337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a:ea typeface="ＭＳ Ｐゴシック" charset="0"/>
              </a:rPr>
              <a:t>It is an iterative process with phase dependencies</a:t>
            </a:r>
          </a:p>
          <a:p>
            <a:pPr marL="333375" indent="-33337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a:ea typeface="ＭＳ Ｐゴシック" charset="0"/>
              </a:rPr>
              <a:t>Consists of six </a:t>
            </a:r>
            <a:r>
              <a:rPr lang="en-GB" dirty="0" smtClean="0">
                <a:ea typeface="ＭＳ Ｐゴシック" charset="0"/>
              </a:rPr>
              <a:t>phases</a:t>
            </a:r>
            <a:r>
              <a:rPr lang="en-GB" dirty="0">
                <a:ea typeface="ＭＳ Ｐゴシック" charset="0"/>
              </a:rPr>
              <a:t>:</a:t>
            </a:r>
          </a:p>
          <a:p>
            <a:pPr lvl="4" defTabSz="457200" eaLnBrk="1" hangingPunct="1">
              <a:spcBef>
                <a:spcPts val="700"/>
              </a:spcBef>
              <a:buFont typeface="Wingdings"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800" dirty="0">
              <a:ea typeface="ＭＳ Ｐゴシック" charset="0"/>
            </a:endParaRPr>
          </a:p>
          <a:p>
            <a:pPr lvl="4" defTabSz="457200" eaLnBrk="1" hangingPunct="1">
              <a:spcBef>
                <a:spcPts val="700"/>
              </a:spcBef>
              <a:buFont typeface="Wingdings"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800" dirty="0">
              <a:ea typeface="ＭＳ Ｐゴシック" charset="0"/>
            </a:endParaRPr>
          </a:p>
        </p:txBody>
      </p:sp>
      <p:pic>
        <p:nvPicPr>
          <p:cNvPr id="860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2132856"/>
            <a:ext cx="3724275"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1" name="AutoShape 6"/>
          <p:cNvSpPr>
            <a:spLocks noChangeArrowheads="1"/>
          </p:cNvSpPr>
          <p:nvPr/>
        </p:nvSpPr>
        <p:spPr bwMode="auto">
          <a:xfrm>
            <a:off x="6046788" y="2692400"/>
            <a:ext cx="2919412" cy="1822450"/>
          </a:xfrm>
          <a:prstGeom prst="roundRect">
            <a:avLst>
              <a:gd name="adj" fmla="val 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47</a:t>
            </a:fld>
            <a:endParaRPr lang="de-DE" dirty="0"/>
          </a:p>
        </p:txBody>
      </p:sp>
    </p:spTree>
    <p:extLst>
      <p:ext uri="{BB962C8B-B14F-4D97-AF65-F5344CB8AC3E}">
        <p14:creationId xmlns:p14="http://schemas.microsoft.com/office/powerpoint/2010/main" val="340342689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395288" y="259184"/>
            <a:ext cx="8582025" cy="828675"/>
          </a:xfrm>
        </p:spPr>
        <p:txBody>
          <a:bodyPr lIns="0" tIns="0" rIns="0" bIns="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dirty="0">
                <a:latin typeface="+mn-lt"/>
                <a:ea typeface="ＭＳ Ｐゴシック" charset="0"/>
                <a:cs typeface="ＭＳ Ｐゴシック" charset="0"/>
              </a:rPr>
              <a:t>Fallacies of Data Mining (1)</a:t>
            </a:r>
          </a:p>
        </p:txBody>
      </p:sp>
      <p:sp>
        <p:nvSpPr>
          <p:cNvPr id="92163" name="Rectangle 3"/>
          <p:cNvSpPr>
            <a:spLocks noGrp="1" noChangeArrowheads="1"/>
          </p:cNvSpPr>
          <p:nvPr>
            <p:ph type="body" idx="1"/>
          </p:nvPr>
        </p:nvSpPr>
        <p:spPr>
          <a:xfrm>
            <a:off x="395288" y="1195809"/>
            <a:ext cx="8232775" cy="3889375"/>
          </a:xfrm>
        </p:spPr>
        <p:txBody>
          <a:bodyPr lIns="0" tIns="0" rIns="0" bIns="0"/>
          <a:lstStyle/>
          <a:p>
            <a:pPr marL="330200" indent="-330200"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a:ea typeface="ＭＳ Ｐゴシック" charset="0"/>
              </a:rPr>
              <a:t>Fallacy 1: There are data mining tools that automatically find the answers to our problem</a:t>
            </a:r>
          </a:p>
          <a:p>
            <a:pPr marL="730250" lvl="1" indent="-273050"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ea typeface="ＭＳ Ｐゴシック" charset="0"/>
              </a:rPr>
              <a:t>Reality</a:t>
            </a:r>
            <a:r>
              <a:rPr lang="en-GB" dirty="0">
                <a:ea typeface="ＭＳ Ｐゴシック" charset="0"/>
              </a:rPr>
              <a:t>: There are no automatic tools that will solve your problems “while you wait”</a:t>
            </a:r>
          </a:p>
          <a:p>
            <a:pPr marL="330200" indent="-330200"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a:ea typeface="ＭＳ Ｐゴシック" charset="0"/>
              </a:rPr>
              <a:t>Fallacy 2: The DM process </a:t>
            </a:r>
            <a:r>
              <a:rPr lang="en-GB" dirty="0" smtClean="0">
                <a:ea typeface="ＭＳ Ｐゴシック" charset="0"/>
              </a:rPr>
              <a:t>requires </a:t>
            </a:r>
            <a:r>
              <a:rPr lang="en-GB" dirty="0">
                <a:ea typeface="ＭＳ Ｐゴシック" charset="0"/>
              </a:rPr>
              <a:t>little human intervention</a:t>
            </a:r>
          </a:p>
          <a:p>
            <a:pPr marL="730250" lvl="1" indent="-273050"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ea typeface="ＭＳ Ｐゴシック" charset="0"/>
              </a:rPr>
              <a:t>Reality</a:t>
            </a:r>
            <a:r>
              <a:rPr lang="en-GB" dirty="0">
                <a:ea typeface="ＭＳ Ｐゴシック" charset="0"/>
              </a:rPr>
              <a:t>: The DM process require human intervention in all its phases, including updating and evaluating the model by human experts</a:t>
            </a:r>
          </a:p>
          <a:p>
            <a:pPr marL="330200" indent="-330200"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a:ea typeface="ＭＳ Ｐゴシック" charset="0"/>
              </a:rPr>
              <a:t>Fallacy 3: Data mining have a quick ROI</a:t>
            </a:r>
          </a:p>
          <a:p>
            <a:pPr marL="730250" lvl="1" indent="-273050"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ea typeface="ＭＳ Ｐゴシック" charset="0"/>
              </a:rPr>
              <a:t>Reality</a:t>
            </a:r>
            <a:r>
              <a:rPr lang="en-GB" dirty="0">
                <a:ea typeface="ＭＳ Ｐゴシック" charset="0"/>
              </a:rPr>
              <a:t>: It depends on the </a:t>
            </a:r>
            <a:r>
              <a:rPr lang="en-GB" dirty="0" err="1">
                <a:ea typeface="ＭＳ Ｐゴシック" charset="0"/>
              </a:rPr>
              <a:t>startup</a:t>
            </a:r>
            <a:r>
              <a:rPr lang="en-GB" dirty="0">
                <a:ea typeface="ＭＳ Ｐゴシック" charset="0"/>
              </a:rPr>
              <a:t> costs,  personnel costs, data source costs, and so on</a:t>
            </a:r>
          </a:p>
        </p:txBody>
      </p:sp>
      <p:sp>
        <p:nvSpPr>
          <p:cNvPr id="5"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48</a:t>
            </a:fld>
            <a:endParaRPr lang="de-DE" dirty="0"/>
          </a:p>
        </p:txBody>
      </p:sp>
    </p:spTree>
    <p:extLst>
      <p:ext uri="{BB962C8B-B14F-4D97-AF65-F5344CB8AC3E}">
        <p14:creationId xmlns:p14="http://schemas.microsoft.com/office/powerpoint/2010/main" val="3075395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468313" y="260648"/>
            <a:ext cx="8231187" cy="1376363"/>
          </a:xfrm>
        </p:spPr>
        <p:txBody>
          <a:bodyPr lIns="0" tIns="0" rIns="0" bIns="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a:latin typeface="+mn-lt"/>
                <a:ea typeface="ＭＳ Ｐゴシック" charset="0"/>
                <a:cs typeface="ＭＳ Ｐゴシック" charset="0"/>
              </a:rPr>
              <a:t>Fallacies of Data Mining (2)</a:t>
            </a:r>
          </a:p>
        </p:txBody>
      </p:sp>
      <p:sp>
        <p:nvSpPr>
          <p:cNvPr id="94211" name="Rectangle 3"/>
          <p:cNvSpPr>
            <a:spLocks noGrp="1" noChangeArrowheads="1"/>
          </p:cNvSpPr>
          <p:nvPr>
            <p:ph type="body" idx="1"/>
          </p:nvPr>
        </p:nvSpPr>
        <p:spPr>
          <a:xfrm>
            <a:off x="457200" y="1412875"/>
            <a:ext cx="8167688" cy="5205413"/>
          </a:xfrm>
        </p:spPr>
        <p:txBody>
          <a:bodyPr lIns="0" tIns="0" rIns="0" bIns="0"/>
          <a:lstStyle/>
          <a:p>
            <a:pPr marL="330200" indent="-330200" defTabSz="457200" eaLnBrk="1" hangingPunct="1">
              <a:tabLst>
                <a:tab pos="463550"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a:ea typeface="ＭＳ Ｐゴシック" charset="0"/>
              </a:rPr>
              <a:t>Fallacy 4: DM tools are easy to use</a:t>
            </a:r>
          </a:p>
          <a:p>
            <a:pPr marL="688975" lvl="1" indent="-244475" defTabSz="457200" eaLnBrk="1" hangingPunct="1">
              <a:tabLst>
                <a:tab pos="463550"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ea typeface="ＭＳ Ｐゴシック" charset="0"/>
              </a:rPr>
              <a:t>Reality</a:t>
            </a:r>
            <a:r>
              <a:rPr lang="en-GB" dirty="0">
                <a:ea typeface="ＭＳ Ｐゴシック" charset="0"/>
              </a:rPr>
              <a:t>: Analysts must be familiar with the model</a:t>
            </a:r>
          </a:p>
          <a:p>
            <a:pPr marL="330200" indent="-330200" defTabSz="457200" eaLnBrk="1" hangingPunct="1">
              <a:tabLst>
                <a:tab pos="463550"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a:ea typeface="ＭＳ Ｐゴシック" charset="0"/>
              </a:rPr>
              <a:t>Fallacy 5: DM will identify the causes to the business problem</a:t>
            </a:r>
          </a:p>
          <a:p>
            <a:pPr marL="688975" lvl="1" indent="-244475" defTabSz="457200" eaLnBrk="1" hangingPunct="1">
              <a:tabLst>
                <a:tab pos="463550"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ea typeface="ＭＳ Ｐゴシック" charset="0"/>
              </a:rPr>
              <a:t>Reality</a:t>
            </a:r>
            <a:r>
              <a:rPr lang="en-GB" dirty="0">
                <a:ea typeface="ＭＳ Ｐゴシック" charset="0"/>
              </a:rPr>
              <a:t>: DM tools only identify patterns in your data, analysts must identify the cause</a:t>
            </a:r>
          </a:p>
          <a:p>
            <a:pPr marL="330200" indent="-330200" defTabSz="457200" eaLnBrk="1" hangingPunct="1">
              <a:tabLst>
                <a:tab pos="463550"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a:ea typeface="ＭＳ Ｐゴシック" charset="0"/>
              </a:rPr>
              <a:t>Fallacy 6: Data mining will clean up a data repository automatically</a:t>
            </a:r>
          </a:p>
          <a:p>
            <a:pPr marL="688975" lvl="1" indent="-244475" defTabSz="457200" eaLnBrk="1" hangingPunct="1">
              <a:tabLst>
                <a:tab pos="463550"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ea typeface="ＭＳ Ｐゴシック" charset="0"/>
              </a:rPr>
              <a:t>Reality</a:t>
            </a:r>
            <a:r>
              <a:rPr lang="en-GB" dirty="0">
                <a:ea typeface="ＭＳ Ｐゴシック" charset="0"/>
              </a:rPr>
              <a:t>: Sequence of transformation tasks must be defined by </a:t>
            </a:r>
            <a:r>
              <a:rPr lang="en-GB" dirty="0" smtClean="0">
                <a:ea typeface="ＭＳ Ｐゴシック" charset="0"/>
              </a:rPr>
              <a:t>analysts </a:t>
            </a:r>
            <a:r>
              <a:rPr lang="en-GB" dirty="0">
                <a:ea typeface="ＭＳ Ｐゴシック" charset="0"/>
              </a:rPr>
              <a:t>during early DM phases</a:t>
            </a:r>
          </a:p>
          <a:p>
            <a:pPr marL="688975" lvl="1" indent="-244475" defTabSz="457200" eaLnBrk="1" hangingPunct="1">
              <a:buFont typeface="Wingdings" charset="0"/>
              <a:buNone/>
              <a:tabLst>
                <a:tab pos="463550"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1400" dirty="0">
              <a:ea typeface="ＭＳ Ｐゴシック" charset="0"/>
            </a:endParaRPr>
          </a:p>
          <a:p>
            <a:pPr marL="688975" lvl="1" indent="-244475" defTabSz="457200" eaLnBrk="1" hangingPunct="1">
              <a:buFont typeface="Wingdings" charset="0"/>
              <a:buNone/>
              <a:tabLst>
                <a:tab pos="463550"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1600" dirty="0">
              <a:ea typeface="ＭＳ Ｐゴシック" charset="0"/>
            </a:endParaRPr>
          </a:p>
          <a:p>
            <a:pPr marL="688975" lvl="1" indent="-244475" defTabSz="457200" eaLnBrk="1" hangingPunct="1">
              <a:buFont typeface="Wingdings" charset="0"/>
              <a:buNone/>
              <a:tabLst>
                <a:tab pos="463550"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dirty="0">
                <a:ea typeface="ＭＳ Ｐゴシック" charset="0"/>
              </a:rPr>
              <a:t>* Fallacies described by Jen </a:t>
            </a:r>
            <a:r>
              <a:rPr lang="en-GB" sz="1600" dirty="0" err="1">
                <a:ea typeface="ＭＳ Ｐゴシック" charset="0"/>
              </a:rPr>
              <a:t>Que</a:t>
            </a:r>
            <a:r>
              <a:rPr lang="en-GB" sz="1600" dirty="0">
                <a:ea typeface="ＭＳ Ｐゴシック" charset="0"/>
              </a:rPr>
              <a:t> Louie, President of Nautilus Systems, Inc.</a:t>
            </a:r>
          </a:p>
        </p:txBody>
      </p:sp>
      <p:sp>
        <p:nvSpPr>
          <p:cNvPr id="94212" name="Line 4"/>
          <p:cNvSpPr>
            <a:spLocks noChangeShapeType="1"/>
          </p:cNvSpPr>
          <p:nvPr/>
        </p:nvSpPr>
        <p:spPr bwMode="auto">
          <a:xfrm>
            <a:off x="754063" y="6203950"/>
            <a:ext cx="7620000"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49</a:t>
            </a:fld>
            <a:endParaRPr lang="de-DE" dirty="0"/>
          </a:p>
        </p:txBody>
      </p:sp>
    </p:spTree>
    <p:extLst>
      <p:ext uri="{BB962C8B-B14F-4D97-AF65-F5344CB8AC3E}">
        <p14:creationId xmlns:p14="http://schemas.microsoft.com/office/powerpoint/2010/main" val="65163743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52400"/>
            <a:ext cx="7467600" cy="685800"/>
          </a:xfrm>
        </p:spPr>
        <p:txBody>
          <a:bodyPr>
            <a:normAutofit/>
          </a:bodyPr>
          <a:lstStyle/>
          <a:p>
            <a:r>
              <a:rPr lang="en-US" dirty="0" smtClean="0"/>
              <a:t>Search Results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74" y="817418"/>
            <a:ext cx="921021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1281545" y="1447800"/>
            <a:ext cx="4357255" cy="52993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 name="TextBox 4"/>
          <p:cNvSpPr txBox="1"/>
          <p:nvPr/>
        </p:nvSpPr>
        <p:spPr>
          <a:xfrm>
            <a:off x="1783772" y="3035653"/>
            <a:ext cx="3352800" cy="2123658"/>
          </a:xfrm>
          <a:prstGeom prst="rect">
            <a:avLst/>
          </a:prstGeom>
          <a:noFill/>
        </p:spPr>
        <p:txBody>
          <a:bodyPr wrap="square" rtlCol="0">
            <a:spAutoFit/>
          </a:bodyPr>
          <a:lstStyle/>
          <a:p>
            <a:pPr algn="ctr"/>
            <a:r>
              <a:rPr lang="en-US" sz="4400" dirty="0" smtClean="0">
                <a:solidFill>
                  <a:srgbClr val="FF0000"/>
                </a:solidFill>
              </a:rPr>
              <a:t>Web Results have not changed</a:t>
            </a:r>
            <a:endParaRPr lang="en-US" sz="4400" dirty="0">
              <a:solidFill>
                <a:srgbClr val="FF0000"/>
              </a:solidFill>
            </a:endParaRPr>
          </a:p>
        </p:txBody>
      </p:sp>
    </p:spTree>
    <p:extLst>
      <p:ext uri="{BB962C8B-B14F-4D97-AF65-F5344CB8AC3E}">
        <p14:creationId xmlns:p14="http://schemas.microsoft.com/office/powerpoint/2010/main" val="41332016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par>
                                <p:cTn id="8" presetID="16" presetClass="entr" presetSubtype="21"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457200" y="332656"/>
            <a:ext cx="8234363" cy="595313"/>
          </a:xfrm>
        </p:spPr>
        <p:txBody>
          <a:bodyPr lIns="0" tIns="0" rIns="0" bIns="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latin typeface="+mn-lt"/>
                <a:ea typeface="ＭＳ Ｐゴシック" charset="0"/>
                <a:cs typeface="ＭＳ Ｐゴシック" charset="0"/>
              </a:rPr>
              <a:t>Remember</a:t>
            </a:r>
          </a:p>
        </p:txBody>
      </p:sp>
      <p:sp>
        <p:nvSpPr>
          <p:cNvPr id="96259" name="Rectangle 3"/>
          <p:cNvSpPr>
            <a:spLocks noGrp="1" noChangeArrowheads="1"/>
          </p:cNvSpPr>
          <p:nvPr>
            <p:ph type="body" idx="1"/>
          </p:nvPr>
        </p:nvSpPr>
        <p:spPr>
          <a:xfrm>
            <a:off x="457200" y="1158875"/>
            <a:ext cx="8364538" cy="5426075"/>
          </a:xfrm>
        </p:spPr>
        <p:txBody>
          <a:bodyPr lIns="0" tIns="0" rIns="0" bIns="0"/>
          <a:lstStyle/>
          <a:p>
            <a:pPr marL="333375" indent="-33337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ea typeface="ＭＳ Ｐゴシック" charset="0"/>
              </a:rPr>
              <a:t>Problems suitable for Data Mining:</a:t>
            </a:r>
          </a:p>
          <a:p>
            <a:pPr marL="733425" lvl="1" indent="-2762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ea typeface="ＭＳ Ｐゴシック" charset="0"/>
              </a:rPr>
              <a:t>Require to discover knowledge to make right decisions</a:t>
            </a:r>
          </a:p>
          <a:p>
            <a:pPr marL="733425" lvl="1" indent="-2762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ea typeface="ＭＳ Ｐゴシック" charset="0"/>
              </a:rPr>
              <a:t>Current solutions are not adequate</a:t>
            </a:r>
          </a:p>
          <a:p>
            <a:pPr marL="733425" lvl="1" indent="-2762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ea typeface="ＭＳ Ｐゴシック" charset="0"/>
              </a:rPr>
              <a:t>Expected high-payoff for the right decisions</a:t>
            </a:r>
          </a:p>
          <a:p>
            <a:pPr marL="733425" lvl="1" indent="-2762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ea typeface="ＭＳ Ｐゴシック" charset="0"/>
              </a:rPr>
              <a:t>Have accessible, sufficient, and relevant data</a:t>
            </a:r>
          </a:p>
          <a:p>
            <a:pPr marL="733425" lvl="1" indent="-2762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ea typeface="ＭＳ Ｐゴシック" charset="0"/>
              </a:rPr>
              <a:t>Have a changing environment</a:t>
            </a:r>
          </a:p>
          <a:p>
            <a:pPr marL="333375" indent="-333375" defTabSz="457200" eaLnBrk="1" hangingPunct="1">
              <a:buFont typeface="Wingdings"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a:ea typeface="ＭＳ Ｐゴシック" charset="0"/>
            </a:endParaRPr>
          </a:p>
          <a:p>
            <a:pPr marL="333375" indent="-33337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ea typeface="ＭＳ Ｐゴシック" charset="0"/>
              </a:rPr>
              <a:t>IMPORTANT:</a:t>
            </a:r>
          </a:p>
          <a:p>
            <a:pPr marL="733425" lvl="1" indent="-2762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b="1">
                <a:ea typeface="ＭＳ Ｐゴシック" charset="0"/>
              </a:rPr>
              <a:t>ENSURE privacy if personal data is used!</a:t>
            </a:r>
          </a:p>
          <a:p>
            <a:pPr marL="733425" lvl="1" indent="-2762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b="1">
                <a:ea typeface="ＭＳ Ｐゴシック" charset="0"/>
              </a:rPr>
              <a:t>Not every data mining application is successful!</a:t>
            </a:r>
          </a:p>
        </p:txBody>
      </p:sp>
      <p:sp>
        <p:nvSpPr>
          <p:cNvPr id="5"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50</a:t>
            </a:fld>
            <a:endParaRPr lang="de-DE" dirty="0"/>
          </a:p>
        </p:txBody>
      </p:sp>
    </p:spTree>
    <p:extLst>
      <p:ext uri="{BB962C8B-B14F-4D97-AF65-F5344CB8AC3E}">
        <p14:creationId xmlns:p14="http://schemas.microsoft.com/office/powerpoint/2010/main" val="134974138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4"/>
          <p:cNvSpPr>
            <a:spLocks noGrp="1" noChangeArrowheads="1"/>
          </p:cNvSpPr>
          <p:nvPr>
            <p:ph type="ctrTitle"/>
          </p:nvPr>
        </p:nvSpPr>
        <p:spPr/>
        <p:txBody>
          <a:bodyPr/>
          <a:lstStyle/>
          <a:p>
            <a:r>
              <a:rPr lang="de-DE" sz="2000" i="0">
                <a:latin typeface="+mn-lt"/>
                <a:ea typeface="ＭＳ Ｐゴシック" charset="0"/>
                <a:cs typeface="ＭＳ Ｐゴシック" charset="0"/>
              </a:rPr>
              <a:t>Overview</a:t>
            </a:r>
            <a:r>
              <a:rPr lang="tr-TR">
                <a:latin typeface="+mn-lt"/>
                <a:ea typeface="ＭＳ Ｐゴシック" charset="0"/>
                <a:cs typeface="ＭＳ Ｐゴシック" charset="0"/>
              </a:rPr>
              <a:t/>
            </a:r>
            <a:br>
              <a:rPr lang="tr-TR">
                <a:latin typeface="+mn-lt"/>
                <a:ea typeface="ＭＳ Ｐゴシック" charset="0"/>
                <a:cs typeface="ＭＳ Ｐゴシック" charset="0"/>
              </a:rPr>
            </a:br>
            <a:r>
              <a:rPr lang="tr-TR">
                <a:latin typeface="+mn-lt"/>
                <a:ea typeface="ＭＳ Ｐゴシック" charset="0"/>
                <a:cs typeface="ＭＳ Ｐゴシック" charset="0"/>
              </a:rPr>
              <a:t>Supervised Learning</a:t>
            </a:r>
          </a:p>
        </p:txBody>
      </p:sp>
      <p:sp>
        <p:nvSpPr>
          <p:cNvPr id="3"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51</a:t>
            </a:fld>
            <a:endParaRPr lang="de-DE" dirty="0"/>
          </a:p>
        </p:txBody>
      </p:sp>
    </p:spTree>
    <p:extLst>
      <p:ext uri="{BB962C8B-B14F-4D97-AF65-F5344CB8AC3E}">
        <p14:creationId xmlns:p14="http://schemas.microsoft.com/office/powerpoint/2010/main" val="3608410439"/>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395288" y="188913"/>
            <a:ext cx="8229600" cy="936625"/>
          </a:xfrm>
        </p:spPr>
        <p:txBody>
          <a:bodyPr/>
          <a:lstStyle/>
          <a:p>
            <a:pPr eaLnBrk="1" hangingPunct="1"/>
            <a:r>
              <a:rPr lang="en-US" smtClean="0">
                <a:latin typeface="+mn-lt"/>
                <a:ea typeface="ＭＳ Ｐゴシック" charset="0"/>
                <a:cs typeface="ＭＳ Ｐゴシック" charset="0"/>
              </a:rPr>
              <a:t>Learning a Class from Examples</a:t>
            </a:r>
            <a:endParaRPr lang="en-US">
              <a:latin typeface="+mn-lt"/>
              <a:ea typeface="ＭＳ Ｐゴシック" charset="0"/>
              <a:cs typeface="ＭＳ Ｐゴシック" charset="0"/>
            </a:endParaRPr>
          </a:p>
        </p:txBody>
      </p:sp>
      <p:sp>
        <p:nvSpPr>
          <p:cNvPr id="99331" name="Rectangle 3"/>
          <p:cNvSpPr>
            <a:spLocks noGrp="1" noChangeArrowheads="1"/>
          </p:cNvSpPr>
          <p:nvPr>
            <p:ph type="body" idx="1"/>
          </p:nvPr>
        </p:nvSpPr>
        <p:spPr>
          <a:xfrm>
            <a:off x="457200" y="1341438"/>
            <a:ext cx="8229600" cy="4824412"/>
          </a:xfrm>
        </p:spPr>
        <p:txBody>
          <a:bodyPr/>
          <a:lstStyle/>
          <a:p>
            <a:pPr eaLnBrk="1" hangingPunct="1"/>
            <a:r>
              <a:rPr lang="en-US" dirty="0" smtClean="0">
                <a:ea typeface="ＭＳ Ｐゴシック" charset="0"/>
              </a:rPr>
              <a:t>Class C of a </a:t>
            </a:r>
            <a:r>
              <a:rPr lang="en-US" altLang="ja-JP" dirty="0" smtClean="0">
                <a:ea typeface="ＭＳ Ｐゴシック" charset="0"/>
              </a:rPr>
              <a:t>“family car”</a:t>
            </a:r>
          </a:p>
          <a:p>
            <a:pPr lvl="1" eaLnBrk="1" hangingPunct="1"/>
            <a:r>
              <a:rPr lang="en-US" sz="2400" b="1" dirty="0" smtClean="0">
                <a:ea typeface="ＭＳ Ｐゴシック" charset="0"/>
              </a:rPr>
              <a:t>Prediction</a:t>
            </a:r>
            <a:r>
              <a:rPr lang="en-US" sz="2400" dirty="0" smtClean="0">
                <a:solidFill>
                  <a:schemeClr val="bg2"/>
                </a:solidFill>
                <a:ea typeface="ＭＳ Ｐゴシック" charset="0"/>
              </a:rPr>
              <a:t>:</a:t>
            </a:r>
            <a:r>
              <a:rPr lang="en-US" sz="2400" dirty="0" smtClean="0">
                <a:ea typeface="ＭＳ Ｐゴシック" charset="0"/>
              </a:rPr>
              <a:t> Is car </a:t>
            </a:r>
            <a:r>
              <a:rPr lang="en-US" sz="2400" i="1" dirty="0" smtClean="0">
                <a:ea typeface="ＭＳ Ｐゴシック" charset="0"/>
              </a:rPr>
              <a:t>x</a:t>
            </a:r>
            <a:r>
              <a:rPr lang="en-US" sz="2400" dirty="0" smtClean="0">
                <a:ea typeface="ＭＳ Ｐゴシック" charset="0"/>
              </a:rPr>
              <a:t> a family car?</a:t>
            </a:r>
          </a:p>
          <a:p>
            <a:pPr lvl="1" eaLnBrk="1" hangingPunct="1"/>
            <a:r>
              <a:rPr lang="en-US" sz="2400" b="1" dirty="0" smtClean="0">
                <a:solidFill>
                  <a:srgbClr val="000000"/>
                </a:solidFill>
                <a:ea typeface="ＭＳ Ｐゴシック" charset="0"/>
              </a:rPr>
              <a:t>Knowledge extraction:</a:t>
            </a:r>
            <a:r>
              <a:rPr lang="en-US" sz="2400" dirty="0" smtClean="0">
                <a:ea typeface="ＭＳ Ｐゴシック" charset="0"/>
              </a:rPr>
              <a:t> What do people expect from a family car?</a:t>
            </a:r>
          </a:p>
          <a:p>
            <a:pPr eaLnBrk="1" hangingPunct="1"/>
            <a:r>
              <a:rPr lang="en-US" dirty="0" smtClean="0">
                <a:ea typeface="ＭＳ Ｐゴシック" charset="0"/>
              </a:rPr>
              <a:t>Output: </a:t>
            </a:r>
          </a:p>
          <a:p>
            <a:pPr lvl="1" eaLnBrk="1" hangingPunct="1">
              <a:buFont typeface="Wingdings" charset="0"/>
              <a:buNone/>
            </a:pPr>
            <a:r>
              <a:rPr lang="en-US" sz="2400" dirty="0" smtClean="0">
                <a:ea typeface="ＭＳ Ｐゴシック" charset="0"/>
              </a:rPr>
              <a:t>		Positive (+) and negative (–) examples</a:t>
            </a:r>
          </a:p>
          <a:p>
            <a:pPr eaLnBrk="1" hangingPunct="1"/>
            <a:r>
              <a:rPr lang="en-US" dirty="0" smtClean="0">
                <a:ea typeface="ＭＳ Ｐゴシック" charset="0"/>
              </a:rPr>
              <a:t>Input representation: </a:t>
            </a:r>
          </a:p>
          <a:p>
            <a:pPr eaLnBrk="1" hangingPunct="1">
              <a:buFont typeface="Wingdings" charset="0"/>
              <a:buNone/>
            </a:pPr>
            <a:r>
              <a:rPr lang="en-US" i="1" dirty="0" smtClean="0">
                <a:ea typeface="ＭＳ Ｐゴシック" charset="0"/>
              </a:rPr>
              <a:t>		x</a:t>
            </a:r>
            <a:r>
              <a:rPr lang="en-US" baseline="-25000" dirty="0" smtClean="0">
                <a:ea typeface="ＭＳ Ｐゴシック" charset="0"/>
              </a:rPr>
              <a:t>1</a:t>
            </a:r>
            <a:r>
              <a:rPr lang="en-US" dirty="0" smtClean="0">
                <a:ea typeface="ＭＳ Ｐゴシック" charset="0"/>
              </a:rPr>
              <a:t>: price, </a:t>
            </a:r>
            <a:r>
              <a:rPr lang="en-US" i="1" dirty="0" smtClean="0">
                <a:ea typeface="ＭＳ Ｐゴシック" charset="0"/>
              </a:rPr>
              <a:t>x</a:t>
            </a:r>
            <a:r>
              <a:rPr lang="en-US" baseline="-25000" dirty="0" smtClean="0">
                <a:ea typeface="ＭＳ Ｐゴシック" charset="0"/>
              </a:rPr>
              <a:t>2</a:t>
            </a:r>
            <a:r>
              <a:rPr lang="en-US" dirty="0" smtClean="0">
                <a:ea typeface="ＭＳ Ｐゴシック" charset="0"/>
              </a:rPr>
              <a:t> : engine power</a:t>
            </a:r>
            <a:endParaRPr lang="en-US" dirty="0">
              <a:ea typeface="ＭＳ Ｐゴシック" charset="0"/>
            </a:endParaRPr>
          </a:p>
        </p:txBody>
      </p:sp>
      <p:sp>
        <p:nvSpPr>
          <p:cNvPr id="5"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52</a:t>
            </a:fld>
            <a:endParaRPr lang="de-DE" dirty="0"/>
          </a:p>
        </p:txBody>
      </p:sp>
    </p:spTree>
    <p:extLst>
      <p:ext uri="{BB962C8B-B14F-4D97-AF65-F5344CB8AC3E}">
        <p14:creationId xmlns:p14="http://schemas.microsoft.com/office/powerpoint/2010/main" val="446429339"/>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557338"/>
            <a:ext cx="5581650"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9" name="Rectangle 3"/>
          <p:cNvSpPr>
            <a:spLocks noGrp="1" noChangeArrowheads="1"/>
          </p:cNvSpPr>
          <p:nvPr>
            <p:ph type="title" sz="quarter"/>
          </p:nvPr>
        </p:nvSpPr>
        <p:spPr>
          <a:xfrm>
            <a:off x="457200" y="188640"/>
            <a:ext cx="8229600" cy="1371600"/>
          </a:xfrm>
        </p:spPr>
        <p:txBody>
          <a:bodyPr/>
          <a:lstStyle/>
          <a:p>
            <a:pPr eaLnBrk="1" hangingPunct="1"/>
            <a:r>
              <a:rPr lang="en-US" smtClean="0">
                <a:latin typeface="+mn-lt"/>
                <a:ea typeface="ＭＳ Ｐゴシック" charset="0"/>
                <a:cs typeface="ＭＳ Ｐゴシック" charset="0"/>
              </a:rPr>
              <a:t>Training set </a:t>
            </a:r>
            <a:r>
              <a:rPr lang="en-US" i="0" smtClean="0">
                <a:latin typeface="Lucida Calligraphy" charset="0"/>
                <a:ea typeface="ＭＳ Ｐゴシック" charset="0"/>
                <a:cs typeface="ＭＳ Ｐゴシック" charset="0"/>
              </a:rPr>
              <a:t>X</a:t>
            </a:r>
            <a:endParaRPr lang="en-US" i="0">
              <a:latin typeface="Lucida Calligraphy" charset="0"/>
              <a:ea typeface="ＭＳ Ｐゴシック" charset="0"/>
              <a:cs typeface="ＭＳ Ｐゴシック" charset="0"/>
            </a:endParaRPr>
          </a:p>
        </p:txBody>
      </p:sp>
      <p:graphicFrame>
        <p:nvGraphicFramePr>
          <p:cNvPr id="101381" name="Object 5"/>
          <p:cNvGraphicFramePr>
            <a:graphicFrameLocks noGrp="1" noChangeAspect="1"/>
          </p:cNvGraphicFramePr>
          <p:nvPr>
            <p:ph sz="quarter" idx="2"/>
            <p:extLst>
              <p:ext uri="{D42A27DB-BD31-4B8C-83A1-F6EECF244321}">
                <p14:modId xmlns:p14="http://schemas.microsoft.com/office/powerpoint/2010/main" val="3824535702"/>
              </p:ext>
            </p:extLst>
          </p:nvPr>
        </p:nvGraphicFramePr>
        <p:xfrm>
          <a:off x="5653088" y="1450975"/>
          <a:ext cx="1008062" cy="285750"/>
        </p:xfrm>
        <a:graphic>
          <a:graphicData uri="http://schemas.openxmlformats.org/presentationml/2006/ole">
            <mc:AlternateContent xmlns:mc="http://schemas.openxmlformats.org/markup-compatibility/2006">
              <mc:Choice xmlns:v="urn:schemas-microsoft-com:vml" Requires="v">
                <p:oleObj spid="_x0000_s108879" name="Formel" r:id="rId5" imgW="850900" imgH="241300" progId="Equation.3">
                  <p:embed/>
                </p:oleObj>
              </mc:Choice>
              <mc:Fallback>
                <p:oleObj name="Formel" r:id="rId5" imgW="850900" imgH="241300" progId="Equation.3">
                  <p:embed/>
                  <p:pic>
                    <p:nvPicPr>
                      <p:cNvPr id="0" name=""/>
                      <p:cNvPicPr>
                        <a:picLocks noChangeAspect="1" noChangeArrowheads="1"/>
                      </p:cNvPicPr>
                      <p:nvPr/>
                    </p:nvPicPr>
                    <p:blipFill>
                      <a:blip r:embed="rId6"/>
                      <a:srcRect/>
                      <a:stretch>
                        <a:fillRect/>
                      </a:stretch>
                    </p:blipFill>
                    <p:spPr bwMode="auto">
                      <a:xfrm>
                        <a:off x="5653088" y="1450975"/>
                        <a:ext cx="1008062"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graphicFrame>
        <p:nvGraphicFramePr>
          <p:cNvPr id="101382" name="Object 6"/>
          <p:cNvGraphicFramePr>
            <a:graphicFrameLocks noGrp="1" noChangeAspect="1"/>
          </p:cNvGraphicFramePr>
          <p:nvPr>
            <p:ph sz="quarter" idx="4"/>
          </p:nvPr>
        </p:nvGraphicFramePr>
        <p:xfrm>
          <a:off x="5918200" y="2501900"/>
          <a:ext cx="1985963" cy="581025"/>
        </p:xfrm>
        <a:graphic>
          <a:graphicData uri="http://schemas.openxmlformats.org/presentationml/2006/ole">
            <mc:AlternateContent xmlns:mc="http://schemas.openxmlformats.org/markup-compatibility/2006">
              <mc:Choice xmlns:v="urn:schemas-microsoft-com:vml" Requires="v">
                <p:oleObj spid="_x0000_s108880" name="Equation" r:id="rId7" imgW="1562100" imgH="457200" progId="Equation.3">
                  <p:embed/>
                </p:oleObj>
              </mc:Choice>
              <mc:Fallback>
                <p:oleObj name="Equation" r:id="rId7" imgW="1562100" imgH="457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18200" y="2501900"/>
                        <a:ext cx="1985963"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graphicFrame>
        <p:nvGraphicFramePr>
          <p:cNvPr id="101383" name="Object 7"/>
          <p:cNvGraphicFramePr>
            <a:graphicFrameLocks noChangeAspect="1"/>
          </p:cNvGraphicFramePr>
          <p:nvPr/>
        </p:nvGraphicFramePr>
        <p:xfrm>
          <a:off x="6302375" y="3716338"/>
          <a:ext cx="1366838" cy="1128712"/>
        </p:xfrm>
        <a:graphic>
          <a:graphicData uri="http://schemas.openxmlformats.org/presentationml/2006/ole">
            <mc:AlternateContent xmlns:mc="http://schemas.openxmlformats.org/markup-compatibility/2006">
              <mc:Choice xmlns:v="urn:schemas-microsoft-com:vml" Requires="v">
                <p:oleObj spid="_x0000_s108881" name="Formel" r:id="rId9" imgW="583947" imgH="482391" progId="Equation.3">
                  <p:embed/>
                </p:oleObj>
              </mc:Choice>
              <mc:Fallback>
                <p:oleObj name="Formel" r:id="rId9" imgW="583947" imgH="482391"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02375" y="3716338"/>
                        <a:ext cx="1366838"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0" name="Foliennummernplatzhalter 1"/>
          <p:cNvSpPr>
            <a:spLocks noGrp="1"/>
          </p:cNvSpPr>
          <p:nvPr>
            <p:ph type="sldNum" sz="quarter" idx="4294967295"/>
          </p:nvPr>
        </p:nvSpPr>
        <p:spPr>
          <a:xfrm>
            <a:off x="7956550" y="6400800"/>
            <a:ext cx="1008063" cy="196850"/>
          </a:xfrm>
          <a:prstGeom prst="rect">
            <a:avLst/>
          </a:prstGeom>
        </p:spPr>
        <p:txBody>
          <a:bodyPr/>
          <a:lstStyle/>
          <a:p>
            <a:pPr>
              <a:defRPr/>
            </a:pPr>
            <a:fld id="{3459873F-0287-9A4B-A260-FE52D1F3913B}" type="slidenum">
              <a:rPr lang="de-DE"/>
              <a:pPr>
                <a:defRPr/>
              </a:pPr>
              <a:t>53</a:t>
            </a:fld>
            <a:endParaRPr lang="de-DE" dirty="0"/>
          </a:p>
        </p:txBody>
      </p:sp>
    </p:spTree>
    <p:extLst>
      <p:ext uri="{BB962C8B-B14F-4D97-AF65-F5344CB8AC3E}">
        <p14:creationId xmlns:p14="http://schemas.microsoft.com/office/powerpoint/2010/main" val="2635251833"/>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395288" y="188913"/>
            <a:ext cx="8229600" cy="936625"/>
          </a:xfrm>
        </p:spPr>
        <p:txBody>
          <a:bodyPr/>
          <a:lstStyle/>
          <a:p>
            <a:pPr eaLnBrk="1" hangingPunct="1"/>
            <a:r>
              <a:rPr lang="en-US" smtClean="0">
                <a:latin typeface="+mn-lt"/>
                <a:ea typeface="ＭＳ Ｐゴシック" charset="0"/>
                <a:cs typeface="ＭＳ Ｐゴシック" charset="0"/>
              </a:rPr>
              <a:t>Class </a:t>
            </a:r>
            <a:r>
              <a:rPr lang="en-US" i="0" smtClean="0">
                <a:latin typeface="+mn-lt"/>
                <a:ea typeface="ＭＳ Ｐゴシック" charset="0"/>
                <a:cs typeface="ＭＳ Ｐゴシック" charset="0"/>
              </a:rPr>
              <a:t>C</a:t>
            </a:r>
            <a:endParaRPr lang="en-US" i="0">
              <a:latin typeface="+mn-lt"/>
              <a:ea typeface="ＭＳ Ｐゴシック" charset="0"/>
              <a:cs typeface="ＭＳ Ｐゴシック" charset="0"/>
            </a:endParaRPr>
          </a:p>
        </p:txBody>
      </p:sp>
      <p:pic>
        <p:nvPicPr>
          <p:cNvPr id="1034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1484313"/>
            <a:ext cx="540067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3428" name="Object 4"/>
          <p:cNvGraphicFramePr>
            <a:graphicFrameLocks noGrp="1" noChangeAspect="1"/>
          </p:cNvGraphicFramePr>
          <p:nvPr>
            <p:ph idx="1"/>
            <p:extLst>
              <p:ext uri="{D42A27DB-BD31-4B8C-83A1-F6EECF244321}">
                <p14:modId xmlns:p14="http://schemas.microsoft.com/office/powerpoint/2010/main" val="3591496240"/>
              </p:ext>
            </p:extLst>
          </p:nvPr>
        </p:nvGraphicFramePr>
        <p:xfrm>
          <a:off x="1835150" y="1844675"/>
          <a:ext cx="6697663" cy="452438"/>
        </p:xfrm>
        <a:graphic>
          <a:graphicData uri="http://schemas.openxmlformats.org/presentationml/2006/ole">
            <mc:AlternateContent xmlns:mc="http://schemas.openxmlformats.org/markup-compatibility/2006">
              <mc:Choice xmlns:v="urn:schemas-microsoft-com:vml" Requires="v">
                <p:oleObj spid="_x0000_s86437" name="Formel" r:id="rId5" imgW="3200400" imgH="215900" progId="Equation.3">
                  <p:embed/>
                </p:oleObj>
              </mc:Choice>
              <mc:Fallback>
                <p:oleObj name="Formel" r:id="rId5" imgW="3200400" imgH="2159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5150" y="1844675"/>
                        <a:ext cx="6697663"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sp>
        <p:nvSpPr>
          <p:cNvPr id="6"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54</a:t>
            </a:fld>
            <a:endParaRPr lang="de-DE" dirty="0"/>
          </a:p>
        </p:txBody>
      </p:sp>
    </p:spTree>
    <p:extLst>
      <p:ext uri="{BB962C8B-B14F-4D97-AF65-F5344CB8AC3E}">
        <p14:creationId xmlns:p14="http://schemas.microsoft.com/office/powerpoint/2010/main" val="1107456857"/>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Foliennummernplatzhalter 5"/>
          <p:cNvSpPr>
            <a:spLocks noGrp="1"/>
          </p:cNvSpPr>
          <p:nvPr>
            <p:ph type="sldNum" sz="quarter" idx="10"/>
          </p:nvPr>
        </p:nvSpPr>
        <p:spPr>
          <a:xfrm>
            <a:off x="7956550" y="6388100"/>
            <a:ext cx="1008063" cy="196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Palatino Linotype" charset="0"/>
                <a:ea typeface="ＭＳ Ｐゴシック" charset="0"/>
                <a:cs typeface="ＭＳ Ｐゴシック" charset="0"/>
              </a:defRPr>
            </a:lvl1pPr>
            <a:lvl2pPr marL="742950" indent="-285750" eaLnBrk="0" hangingPunct="0">
              <a:defRPr sz="3200">
                <a:solidFill>
                  <a:schemeClr val="tx1"/>
                </a:solidFill>
                <a:latin typeface="Palatino Linotype" charset="0"/>
                <a:ea typeface="ＭＳ Ｐゴシック" charset="0"/>
              </a:defRPr>
            </a:lvl2pPr>
            <a:lvl3pPr marL="1143000" indent="-228600" eaLnBrk="0" hangingPunct="0">
              <a:defRPr sz="3200">
                <a:solidFill>
                  <a:schemeClr val="tx1"/>
                </a:solidFill>
                <a:latin typeface="Palatino Linotype" charset="0"/>
                <a:ea typeface="ＭＳ Ｐゴシック" charset="0"/>
              </a:defRPr>
            </a:lvl3pPr>
            <a:lvl4pPr marL="1600200" indent="-228600" eaLnBrk="0" hangingPunct="0">
              <a:defRPr sz="3200">
                <a:solidFill>
                  <a:schemeClr val="tx1"/>
                </a:solidFill>
                <a:latin typeface="Palatino Linotype" charset="0"/>
                <a:ea typeface="ＭＳ Ｐゴシック" charset="0"/>
              </a:defRPr>
            </a:lvl4pPr>
            <a:lvl5pPr marL="2057400" indent="-228600" eaLnBrk="0" hangingPunct="0">
              <a:defRPr sz="3200">
                <a:solidFill>
                  <a:schemeClr val="tx1"/>
                </a:solidFill>
                <a:latin typeface="Palatino Linotype" charset="0"/>
                <a:ea typeface="ＭＳ Ｐゴシック" charset="0"/>
              </a:defRPr>
            </a:lvl5pPr>
            <a:lvl6pPr marL="2514600" indent="-228600" eaLnBrk="0" fontAlgn="base" hangingPunct="0">
              <a:spcBef>
                <a:spcPct val="0"/>
              </a:spcBef>
              <a:spcAft>
                <a:spcPct val="0"/>
              </a:spcAft>
              <a:defRPr sz="3200">
                <a:solidFill>
                  <a:schemeClr val="tx1"/>
                </a:solidFill>
                <a:latin typeface="Palatino Linotype" charset="0"/>
                <a:ea typeface="ＭＳ Ｐゴシック" charset="0"/>
              </a:defRPr>
            </a:lvl6pPr>
            <a:lvl7pPr marL="2971800" indent="-228600" eaLnBrk="0" fontAlgn="base" hangingPunct="0">
              <a:spcBef>
                <a:spcPct val="0"/>
              </a:spcBef>
              <a:spcAft>
                <a:spcPct val="0"/>
              </a:spcAft>
              <a:defRPr sz="3200">
                <a:solidFill>
                  <a:schemeClr val="tx1"/>
                </a:solidFill>
                <a:latin typeface="Palatino Linotype" charset="0"/>
                <a:ea typeface="ＭＳ Ｐゴシック" charset="0"/>
              </a:defRPr>
            </a:lvl7pPr>
            <a:lvl8pPr marL="3429000" indent="-228600" eaLnBrk="0" fontAlgn="base" hangingPunct="0">
              <a:spcBef>
                <a:spcPct val="0"/>
              </a:spcBef>
              <a:spcAft>
                <a:spcPct val="0"/>
              </a:spcAft>
              <a:defRPr sz="3200">
                <a:solidFill>
                  <a:schemeClr val="tx1"/>
                </a:solidFill>
                <a:latin typeface="Palatino Linotype" charset="0"/>
                <a:ea typeface="ＭＳ Ｐゴシック" charset="0"/>
              </a:defRPr>
            </a:lvl8pPr>
            <a:lvl9pPr marL="3886200" indent="-228600" eaLnBrk="0" fontAlgn="base" hangingPunct="0">
              <a:spcBef>
                <a:spcPct val="0"/>
              </a:spcBef>
              <a:spcAft>
                <a:spcPct val="0"/>
              </a:spcAft>
              <a:defRPr sz="3200">
                <a:solidFill>
                  <a:schemeClr val="tx1"/>
                </a:solidFill>
                <a:latin typeface="Palatino Linotype" charset="0"/>
                <a:ea typeface="ＭＳ Ｐゴシック" charset="0"/>
              </a:defRPr>
            </a:lvl9pPr>
          </a:lstStyle>
          <a:p>
            <a:pPr eaLnBrk="1" hangingPunct="1"/>
            <a:fld id="{3B0D77E6-F034-AA4D-BBF9-2D141A1F02AA}" type="slidenum">
              <a:rPr lang="tr-TR" sz="1200">
                <a:latin typeface="+mn-lt"/>
              </a:rPr>
              <a:pPr eaLnBrk="1" hangingPunct="1"/>
              <a:t>55</a:t>
            </a:fld>
            <a:endParaRPr lang="tr-TR" sz="1200">
              <a:latin typeface="+mn-lt"/>
            </a:endParaRPr>
          </a:p>
        </p:txBody>
      </p:sp>
      <p:pic>
        <p:nvPicPr>
          <p:cNvPr id="1054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484784"/>
            <a:ext cx="615315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5" name="Rectangle 3"/>
          <p:cNvSpPr>
            <a:spLocks noGrp="1" noChangeArrowheads="1"/>
          </p:cNvSpPr>
          <p:nvPr>
            <p:ph type="title"/>
          </p:nvPr>
        </p:nvSpPr>
        <p:spPr>
          <a:xfrm>
            <a:off x="468313" y="188640"/>
            <a:ext cx="8229600" cy="503238"/>
          </a:xfrm>
        </p:spPr>
        <p:txBody>
          <a:bodyPr/>
          <a:lstStyle/>
          <a:p>
            <a:pPr eaLnBrk="1" hangingPunct="1"/>
            <a:r>
              <a:rPr lang="en-US" dirty="0" smtClean="0">
                <a:latin typeface="+mn-lt"/>
                <a:ea typeface="ＭＳ Ｐゴシック" charset="0"/>
                <a:cs typeface="ＭＳ Ｐゴシック" charset="0"/>
              </a:rPr>
              <a:t>Hypothesis class </a:t>
            </a:r>
            <a:r>
              <a:rPr lang="en-US" i="0" dirty="0" smtClean="0">
                <a:latin typeface="Lucida Calligraphy" charset="0"/>
                <a:ea typeface="ＭＳ Ｐゴシック" charset="0"/>
                <a:cs typeface="ＭＳ Ｐゴシック" charset="0"/>
              </a:rPr>
              <a:t>H</a:t>
            </a:r>
            <a:endParaRPr lang="en-US" i="0" dirty="0">
              <a:latin typeface="Lucida Calligraphy" charset="0"/>
              <a:ea typeface="ＭＳ Ｐゴシック" charset="0"/>
              <a:cs typeface="ＭＳ Ｐゴシック" charset="0"/>
            </a:endParaRPr>
          </a:p>
        </p:txBody>
      </p:sp>
      <p:graphicFrame>
        <p:nvGraphicFramePr>
          <p:cNvPr id="105476" name="Object 4"/>
          <p:cNvGraphicFramePr>
            <a:graphicFrameLocks noGrp="1" noChangeAspect="1"/>
          </p:cNvGraphicFramePr>
          <p:nvPr>
            <p:ph sz="half" idx="1"/>
          </p:nvPr>
        </p:nvGraphicFramePr>
        <p:xfrm>
          <a:off x="2935288" y="1614488"/>
          <a:ext cx="3201987" cy="519112"/>
        </p:xfrm>
        <a:graphic>
          <a:graphicData uri="http://schemas.openxmlformats.org/presentationml/2006/ole">
            <mc:AlternateContent xmlns:mc="http://schemas.openxmlformats.org/markup-compatibility/2006">
              <mc:Choice xmlns:v="urn:schemas-microsoft-com:vml" Requires="v">
                <p:oleObj spid="_x0000_s89914" name="Equation" r:id="rId5" imgW="5168900" imgH="838200" progId="Equation.3">
                  <p:embed/>
                </p:oleObj>
              </mc:Choice>
              <mc:Fallback>
                <p:oleObj name="Equation" r:id="rId5" imgW="5168900" imgH="838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35288" y="1614488"/>
                        <a:ext cx="3201987"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sp>
        <p:nvSpPr>
          <p:cNvPr id="105477" name="Text Box 5"/>
          <p:cNvSpPr txBox="1">
            <a:spLocks noChangeArrowheads="1"/>
          </p:cNvSpPr>
          <p:nvPr/>
        </p:nvSpPr>
        <p:spPr bwMode="auto">
          <a:xfrm>
            <a:off x="5148263" y="4005263"/>
            <a:ext cx="3621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Palatino Linotype" charset="0"/>
                <a:ea typeface="ＭＳ Ｐゴシック" charset="0"/>
                <a:cs typeface="ＭＳ Ｐゴシック" charset="0"/>
              </a:defRPr>
            </a:lvl1pPr>
            <a:lvl2pPr marL="742950" indent="-285750" eaLnBrk="0" hangingPunct="0">
              <a:defRPr sz="3200">
                <a:solidFill>
                  <a:schemeClr val="tx1"/>
                </a:solidFill>
                <a:latin typeface="Palatino Linotype" charset="0"/>
                <a:ea typeface="ＭＳ Ｐゴシック" charset="0"/>
              </a:defRPr>
            </a:lvl2pPr>
            <a:lvl3pPr marL="1143000" indent="-228600" eaLnBrk="0" hangingPunct="0">
              <a:defRPr sz="3200">
                <a:solidFill>
                  <a:schemeClr val="tx1"/>
                </a:solidFill>
                <a:latin typeface="Palatino Linotype" charset="0"/>
                <a:ea typeface="ＭＳ Ｐゴシック" charset="0"/>
              </a:defRPr>
            </a:lvl3pPr>
            <a:lvl4pPr marL="1600200" indent="-228600" eaLnBrk="0" hangingPunct="0">
              <a:defRPr sz="3200">
                <a:solidFill>
                  <a:schemeClr val="tx1"/>
                </a:solidFill>
                <a:latin typeface="Palatino Linotype" charset="0"/>
                <a:ea typeface="ＭＳ Ｐゴシック" charset="0"/>
              </a:defRPr>
            </a:lvl4pPr>
            <a:lvl5pPr marL="2057400" indent="-228600" eaLnBrk="0" hangingPunct="0">
              <a:defRPr sz="3200">
                <a:solidFill>
                  <a:schemeClr val="tx1"/>
                </a:solidFill>
                <a:latin typeface="Palatino Linotype" charset="0"/>
                <a:ea typeface="ＭＳ Ｐゴシック" charset="0"/>
              </a:defRPr>
            </a:lvl5pPr>
            <a:lvl6pPr marL="2514600" indent="-228600" eaLnBrk="0" fontAlgn="base" hangingPunct="0">
              <a:spcBef>
                <a:spcPct val="0"/>
              </a:spcBef>
              <a:spcAft>
                <a:spcPct val="0"/>
              </a:spcAft>
              <a:defRPr sz="3200">
                <a:solidFill>
                  <a:schemeClr val="tx1"/>
                </a:solidFill>
                <a:latin typeface="Palatino Linotype" charset="0"/>
                <a:ea typeface="ＭＳ Ｐゴシック" charset="0"/>
              </a:defRPr>
            </a:lvl6pPr>
            <a:lvl7pPr marL="2971800" indent="-228600" eaLnBrk="0" fontAlgn="base" hangingPunct="0">
              <a:spcBef>
                <a:spcPct val="0"/>
              </a:spcBef>
              <a:spcAft>
                <a:spcPct val="0"/>
              </a:spcAft>
              <a:defRPr sz="3200">
                <a:solidFill>
                  <a:schemeClr val="tx1"/>
                </a:solidFill>
                <a:latin typeface="Palatino Linotype" charset="0"/>
                <a:ea typeface="ＭＳ Ｐゴシック" charset="0"/>
              </a:defRPr>
            </a:lvl7pPr>
            <a:lvl8pPr marL="3429000" indent="-228600" eaLnBrk="0" fontAlgn="base" hangingPunct="0">
              <a:spcBef>
                <a:spcPct val="0"/>
              </a:spcBef>
              <a:spcAft>
                <a:spcPct val="0"/>
              </a:spcAft>
              <a:defRPr sz="3200">
                <a:solidFill>
                  <a:schemeClr val="tx1"/>
                </a:solidFill>
                <a:latin typeface="Palatino Linotype" charset="0"/>
                <a:ea typeface="ＭＳ Ｐゴシック" charset="0"/>
              </a:defRPr>
            </a:lvl8pPr>
            <a:lvl9pPr marL="3886200" indent="-228600" eaLnBrk="0" fontAlgn="base" hangingPunct="0">
              <a:spcBef>
                <a:spcPct val="0"/>
              </a:spcBef>
              <a:spcAft>
                <a:spcPct val="0"/>
              </a:spcAft>
              <a:defRPr sz="3200">
                <a:solidFill>
                  <a:schemeClr val="tx1"/>
                </a:solidFill>
                <a:latin typeface="Palatino Linotype" charset="0"/>
                <a:ea typeface="ＭＳ Ｐゴシック" charset="0"/>
              </a:defRPr>
            </a:lvl9pPr>
          </a:lstStyle>
          <a:p>
            <a:pPr eaLnBrk="1" hangingPunct="1"/>
            <a:r>
              <a:rPr lang="tr-TR" sz="2400" dirty="0" err="1">
                <a:latin typeface="Lucida Bright" charset="0"/>
              </a:rPr>
              <a:t>Error</a:t>
            </a:r>
            <a:r>
              <a:rPr lang="tr-TR" sz="2400" dirty="0">
                <a:latin typeface="Lucida Bright" charset="0"/>
              </a:rPr>
              <a:t> of </a:t>
            </a:r>
            <a:r>
              <a:rPr lang="tr-TR" sz="2400" i="1" dirty="0">
                <a:latin typeface="Lucida Bright" charset="0"/>
              </a:rPr>
              <a:t>h </a:t>
            </a:r>
            <a:r>
              <a:rPr lang="tr-TR" sz="2400" dirty="0" smtClean="0">
                <a:latin typeface="Lucida Bright" charset="0"/>
              </a:rPr>
              <a:t>on </a:t>
            </a:r>
            <a:r>
              <a:rPr lang="tr-TR" sz="2400" dirty="0" err="1" smtClean="0">
                <a:latin typeface="Lucida Grande"/>
                <a:ea typeface="Lucida Grande"/>
                <a:cs typeface="Lucida Grande"/>
              </a:rPr>
              <a:t>Χ</a:t>
            </a:r>
            <a:endParaRPr lang="en-GB" sz="2400" dirty="0">
              <a:latin typeface="Lucida Bright" charset="0"/>
            </a:endParaRPr>
          </a:p>
        </p:txBody>
      </p:sp>
      <p:graphicFrame>
        <p:nvGraphicFramePr>
          <p:cNvPr id="105478" name="Object 6"/>
          <p:cNvGraphicFramePr>
            <a:graphicFrameLocks noGrp="1" noChangeAspect="1"/>
          </p:cNvGraphicFramePr>
          <p:nvPr>
            <p:ph sz="half" idx="2"/>
          </p:nvPr>
        </p:nvGraphicFramePr>
        <p:xfrm>
          <a:off x="5435600" y="4437063"/>
          <a:ext cx="3232150" cy="792162"/>
        </p:xfrm>
        <a:graphic>
          <a:graphicData uri="http://schemas.openxmlformats.org/presentationml/2006/ole">
            <mc:AlternateContent xmlns:mc="http://schemas.openxmlformats.org/markup-compatibility/2006">
              <mc:Choice xmlns:v="urn:schemas-microsoft-com:vml" Requires="v">
                <p:oleObj spid="_x0000_s89915" name="Formel" r:id="rId7" imgW="1866900" imgH="457200" progId="Equation.3">
                  <p:embed/>
                </p:oleObj>
              </mc:Choice>
              <mc:Fallback>
                <p:oleObj name="Formel" r:id="rId7" imgW="1866900" imgH="457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35600" y="4437063"/>
                        <a:ext cx="323215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5479" name="Rechteck 1"/>
          <p:cNvSpPr>
            <a:spLocks noChangeArrowheads="1"/>
          </p:cNvSpPr>
          <p:nvPr/>
        </p:nvSpPr>
        <p:spPr bwMode="auto">
          <a:xfrm>
            <a:off x="5364163" y="5229225"/>
            <a:ext cx="3384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de-DE" sz="2000"/>
              <a:t>(a ≠ b) = 1 if ≠, 0 otherwise</a:t>
            </a:r>
            <a:endParaRPr lang="en-US" sz="2000"/>
          </a:p>
        </p:txBody>
      </p:sp>
      <p:sp>
        <p:nvSpPr>
          <p:cNvPr id="2" name="Textfeld 1"/>
          <p:cNvSpPr txBox="1"/>
          <p:nvPr/>
        </p:nvSpPr>
        <p:spPr>
          <a:xfrm>
            <a:off x="6468050" y="1412776"/>
            <a:ext cx="2664296" cy="1200329"/>
          </a:xfrm>
          <a:prstGeom prst="rect">
            <a:avLst/>
          </a:prstGeom>
          <a:noFill/>
        </p:spPr>
        <p:txBody>
          <a:bodyPr wrap="square" rtlCol="0">
            <a:spAutoFit/>
          </a:bodyPr>
          <a:lstStyle/>
          <a:p>
            <a:r>
              <a:rPr lang="de-DE" dirty="0" err="1" smtClean="0">
                <a:solidFill>
                  <a:srgbClr val="008000"/>
                </a:solidFill>
              </a:rPr>
              <a:t>Later</a:t>
            </a:r>
            <a:r>
              <a:rPr lang="de-DE" dirty="0" smtClean="0">
                <a:solidFill>
                  <a:srgbClr val="008000"/>
                </a:solidFill>
              </a:rPr>
              <a:t> </a:t>
            </a:r>
            <a:r>
              <a:rPr lang="de-DE" dirty="0" err="1" smtClean="0">
                <a:solidFill>
                  <a:srgbClr val="008000"/>
                </a:solidFill>
              </a:rPr>
              <a:t>we</a:t>
            </a:r>
            <a:r>
              <a:rPr lang="de-DE" dirty="0" smtClean="0">
                <a:solidFill>
                  <a:srgbClr val="008000"/>
                </a:solidFill>
              </a:rPr>
              <a:t> also </a:t>
            </a:r>
            <a:r>
              <a:rPr lang="de-DE" dirty="0" err="1" smtClean="0">
                <a:solidFill>
                  <a:srgbClr val="008000"/>
                </a:solidFill>
              </a:rPr>
              <a:t>study</a:t>
            </a:r>
            <a:r>
              <a:rPr lang="de-DE" dirty="0" smtClean="0">
                <a:solidFill>
                  <a:srgbClr val="008000"/>
                </a:solidFill>
              </a:rPr>
              <a:t> a </a:t>
            </a:r>
            <a:r>
              <a:rPr lang="de-DE" dirty="0" err="1" smtClean="0">
                <a:solidFill>
                  <a:srgbClr val="008000"/>
                </a:solidFill>
              </a:rPr>
              <a:t>generalized</a:t>
            </a:r>
            <a:r>
              <a:rPr lang="de-DE" dirty="0" smtClean="0">
                <a:solidFill>
                  <a:srgbClr val="008000"/>
                </a:solidFill>
              </a:rPr>
              <a:t> </a:t>
            </a:r>
            <a:r>
              <a:rPr lang="de-DE" dirty="0" err="1" smtClean="0">
                <a:solidFill>
                  <a:srgbClr val="008000"/>
                </a:solidFill>
              </a:rPr>
              <a:t>approach</a:t>
            </a:r>
            <a:r>
              <a:rPr lang="de-DE" dirty="0" smtClean="0">
                <a:solidFill>
                  <a:srgbClr val="008000"/>
                </a:solidFill>
              </a:rPr>
              <a:t> </a:t>
            </a:r>
            <a:endParaRPr lang="de-DE" dirty="0" smtClean="0">
              <a:solidFill>
                <a:srgbClr val="008000"/>
              </a:solidFill>
            </a:endParaRPr>
          </a:p>
          <a:p>
            <a:r>
              <a:rPr lang="de-DE" dirty="0">
                <a:solidFill>
                  <a:srgbClr val="008000"/>
                </a:solidFill>
              </a:rPr>
              <a:t>v</a:t>
            </a:r>
            <a:r>
              <a:rPr lang="de-DE" dirty="0" smtClean="0">
                <a:solidFill>
                  <a:srgbClr val="008000"/>
                </a:solidFill>
              </a:rPr>
              <a:t>ia </a:t>
            </a:r>
            <a:r>
              <a:rPr lang="de-DE" dirty="0" err="1" smtClean="0">
                <a:solidFill>
                  <a:srgbClr val="008000"/>
                </a:solidFill>
              </a:rPr>
              <a:t>bounds</a:t>
            </a:r>
            <a:r>
              <a:rPr lang="de-DE" dirty="0" smtClean="0">
                <a:solidFill>
                  <a:srgbClr val="008000"/>
                </a:solidFill>
              </a:rPr>
              <a:t> in </a:t>
            </a:r>
            <a:r>
              <a:rPr lang="de-DE" dirty="0" err="1" smtClean="0">
                <a:solidFill>
                  <a:srgbClr val="008000"/>
                </a:solidFill>
              </a:rPr>
              <a:t>version</a:t>
            </a:r>
            <a:r>
              <a:rPr lang="de-DE" dirty="0" smtClean="0">
                <a:solidFill>
                  <a:srgbClr val="008000"/>
                </a:solidFill>
              </a:rPr>
              <a:t> </a:t>
            </a:r>
            <a:r>
              <a:rPr lang="de-DE" dirty="0" err="1" smtClean="0">
                <a:solidFill>
                  <a:srgbClr val="008000"/>
                </a:solidFill>
              </a:rPr>
              <a:t>spaces</a:t>
            </a:r>
            <a:r>
              <a:rPr lang="de-DE" dirty="0" smtClean="0">
                <a:solidFill>
                  <a:srgbClr val="008000"/>
                </a:solidFill>
              </a:rPr>
              <a:t>  (Mitchell)</a:t>
            </a:r>
            <a:endParaRPr lang="de-DE" dirty="0">
              <a:solidFill>
                <a:srgbClr val="008000"/>
              </a:solidFill>
            </a:endParaRPr>
          </a:p>
        </p:txBody>
      </p:sp>
    </p:spTree>
    <p:extLst>
      <p:ext uri="{BB962C8B-B14F-4D97-AF65-F5344CB8AC3E}">
        <p14:creationId xmlns:p14="http://schemas.microsoft.com/office/powerpoint/2010/main" val="11929650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Foliennummernplatzhalter 6"/>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Palatino Linotype" charset="0"/>
                <a:ea typeface="ＭＳ Ｐゴシック" charset="0"/>
                <a:cs typeface="ＭＳ Ｐゴシック" charset="0"/>
              </a:defRPr>
            </a:lvl1pPr>
            <a:lvl2pPr marL="742950" indent="-285750" eaLnBrk="0" hangingPunct="0">
              <a:defRPr sz="3200">
                <a:solidFill>
                  <a:schemeClr val="tx1"/>
                </a:solidFill>
                <a:latin typeface="Palatino Linotype" charset="0"/>
                <a:ea typeface="ＭＳ Ｐゴシック" charset="0"/>
              </a:defRPr>
            </a:lvl2pPr>
            <a:lvl3pPr marL="1143000" indent="-228600" eaLnBrk="0" hangingPunct="0">
              <a:defRPr sz="3200">
                <a:solidFill>
                  <a:schemeClr val="tx1"/>
                </a:solidFill>
                <a:latin typeface="Palatino Linotype" charset="0"/>
                <a:ea typeface="ＭＳ Ｐゴシック" charset="0"/>
              </a:defRPr>
            </a:lvl3pPr>
            <a:lvl4pPr marL="1600200" indent="-228600" eaLnBrk="0" hangingPunct="0">
              <a:defRPr sz="3200">
                <a:solidFill>
                  <a:schemeClr val="tx1"/>
                </a:solidFill>
                <a:latin typeface="Palatino Linotype" charset="0"/>
                <a:ea typeface="ＭＳ Ｐゴシック" charset="0"/>
              </a:defRPr>
            </a:lvl4pPr>
            <a:lvl5pPr marL="2057400" indent="-228600" eaLnBrk="0" hangingPunct="0">
              <a:defRPr sz="3200">
                <a:solidFill>
                  <a:schemeClr val="tx1"/>
                </a:solidFill>
                <a:latin typeface="Palatino Linotype" charset="0"/>
                <a:ea typeface="ＭＳ Ｐゴシック" charset="0"/>
              </a:defRPr>
            </a:lvl5pPr>
            <a:lvl6pPr marL="2514600" indent="-228600" eaLnBrk="0" fontAlgn="base" hangingPunct="0">
              <a:spcBef>
                <a:spcPct val="0"/>
              </a:spcBef>
              <a:spcAft>
                <a:spcPct val="0"/>
              </a:spcAft>
              <a:defRPr sz="3200">
                <a:solidFill>
                  <a:schemeClr val="tx1"/>
                </a:solidFill>
                <a:latin typeface="Palatino Linotype" charset="0"/>
                <a:ea typeface="ＭＳ Ｐゴシック" charset="0"/>
              </a:defRPr>
            </a:lvl6pPr>
            <a:lvl7pPr marL="2971800" indent="-228600" eaLnBrk="0" fontAlgn="base" hangingPunct="0">
              <a:spcBef>
                <a:spcPct val="0"/>
              </a:spcBef>
              <a:spcAft>
                <a:spcPct val="0"/>
              </a:spcAft>
              <a:defRPr sz="3200">
                <a:solidFill>
                  <a:schemeClr val="tx1"/>
                </a:solidFill>
                <a:latin typeface="Palatino Linotype" charset="0"/>
                <a:ea typeface="ＭＳ Ｐゴシック" charset="0"/>
              </a:defRPr>
            </a:lvl7pPr>
            <a:lvl8pPr marL="3429000" indent="-228600" eaLnBrk="0" fontAlgn="base" hangingPunct="0">
              <a:spcBef>
                <a:spcPct val="0"/>
              </a:spcBef>
              <a:spcAft>
                <a:spcPct val="0"/>
              </a:spcAft>
              <a:defRPr sz="3200">
                <a:solidFill>
                  <a:schemeClr val="tx1"/>
                </a:solidFill>
                <a:latin typeface="Palatino Linotype" charset="0"/>
                <a:ea typeface="ＭＳ Ｐゴシック" charset="0"/>
              </a:defRPr>
            </a:lvl8pPr>
            <a:lvl9pPr marL="3886200" indent="-228600" eaLnBrk="0" fontAlgn="base" hangingPunct="0">
              <a:spcBef>
                <a:spcPct val="0"/>
              </a:spcBef>
              <a:spcAft>
                <a:spcPct val="0"/>
              </a:spcAft>
              <a:defRPr sz="3200">
                <a:solidFill>
                  <a:schemeClr val="tx1"/>
                </a:solidFill>
                <a:latin typeface="Palatino Linotype" charset="0"/>
                <a:ea typeface="ＭＳ Ｐゴシック" charset="0"/>
              </a:defRPr>
            </a:lvl9pPr>
          </a:lstStyle>
          <a:p>
            <a:pPr eaLnBrk="1" hangingPunct="1"/>
            <a:fld id="{8C761E00-8B4B-F84B-AD97-0A97239CB5D2}" type="slidenum">
              <a:rPr lang="tr-TR" sz="1100">
                <a:latin typeface="+mn-lt"/>
              </a:rPr>
              <a:pPr eaLnBrk="1" hangingPunct="1"/>
              <a:t>56</a:t>
            </a:fld>
            <a:endParaRPr lang="tr-TR" sz="1100">
              <a:latin typeface="+mn-lt"/>
            </a:endParaRPr>
          </a:p>
        </p:txBody>
      </p:sp>
      <p:pic>
        <p:nvPicPr>
          <p:cNvPr id="1116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1557338"/>
            <a:ext cx="6153150"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19" name="Rectangle 3"/>
          <p:cNvSpPr>
            <a:spLocks noGrp="1" noChangeArrowheads="1"/>
          </p:cNvSpPr>
          <p:nvPr>
            <p:ph type="title"/>
          </p:nvPr>
        </p:nvSpPr>
        <p:spPr>
          <a:xfrm>
            <a:off x="395536" y="257200"/>
            <a:ext cx="8229600" cy="1371600"/>
          </a:xfrm>
        </p:spPr>
        <p:txBody>
          <a:bodyPr/>
          <a:lstStyle/>
          <a:p>
            <a:pPr eaLnBrk="1" hangingPunct="1"/>
            <a:r>
              <a:rPr lang="en-US" noProof="1" smtClean="0">
                <a:latin typeface="+mn-lt"/>
                <a:ea typeface="ＭＳ Ｐゴシック" charset="0"/>
                <a:cs typeface="ＭＳ Ｐゴシック" charset="0"/>
              </a:rPr>
              <a:t>Multiple Classes</a:t>
            </a:r>
            <a:r>
              <a:rPr lang="en-US" smtClean="0">
                <a:latin typeface="+mn-lt"/>
                <a:ea typeface="ＭＳ Ｐゴシック" charset="0"/>
                <a:cs typeface="ＭＳ Ｐゴシック" charset="0"/>
              </a:rPr>
              <a:t>, </a:t>
            </a:r>
            <a:r>
              <a:rPr lang="en-US" i="0" smtClean="0">
                <a:latin typeface="+mn-lt"/>
                <a:ea typeface="ＭＳ Ｐゴシック" charset="0"/>
                <a:cs typeface="ＭＳ Ｐゴシック" charset="0"/>
              </a:rPr>
              <a:t>C</a:t>
            </a:r>
            <a:r>
              <a:rPr lang="en-US" baseline="-25000" smtClean="0">
                <a:latin typeface="+mn-lt"/>
                <a:ea typeface="ＭＳ Ｐゴシック" charset="0"/>
                <a:cs typeface="ＭＳ Ｐゴシック" charset="0"/>
              </a:rPr>
              <a:t>i</a:t>
            </a:r>
            <a:r>
              <a:rPr lang="en-US" smtClean="0">
                <a:latin typeface="+mn-lt"/>
                <a:ea typeface="ＭＳ Ｐゴシック" charset="0"/>
                <a:cs typeface="ＭＳ Ｐゴシック" charset="0"/>
              </a:rPr>
              <a:t> i=1,...,K</a:t>
            </a:r>
            <a:endParaRPr lang="en-US" i="0" noProof="1">
              <a:latin typeface="+mn-lt"/>
              <a:ea typeface="ＭＳ Ｐゴシック" charset="0"/>
              <a:cs typeface="ＭＳ Ｐゴシック" charset="0"/>
            </a:endParaRPr>
          </a:p>
        </p:txBody>
      </p:sp>
      <p:graphicFrame>
        <p:nvGraphicFramePr>
          <p:cNvPr id="111620" name="Object 4"/>
          <p:cNvGraphicFramePr>
            <a:graphicFrameLocks noGrp="1" noChangeAspect="1"/>
          </p:cNvGraphicFramePr>
          <p:nvPr>
            <p:ph sz="half" idx="1"/>
          </p:nvPr>
        </p:nvGraphicFramePr>
        <p:xfrm>
          <a:off x="5867400" y="1527175"/>
          <a:ext cx="1774825" cy="461963"/>
        </p:xfrm>
        <a:graphic>
          <a:graphicData uri="http://schemas.openxmlformats.org/presentationml/2006/ole">
            <mc:AlternateContent xmlns:mc="http://schemas.openxmlformats.org/markup-compatibility/2006">
              <mc:Choice xmlns:v="urn:schemas-microsoft-com:vml" Requires="v">
                <p:oleObj spid="_x0000_s110799" name="Equation" r:id="rId5" imgW="927100" imgH="241300" progId="Equation.3">
                  <p:embed/>
                </p:oleObj>
              </mc:Choice>
              <mc:Fallback>
                <p:oleObj name="Equation" r:id="rId5" imgW="927100" imgH="2413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1527175"/>
                        <a:ext cx="1774825"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graphicFrame>
        <p:nvGraphicFramePr>
          <p:cNvPr id="111621" name="Object 5"/>
          <p:cNvGraphicFramePr>
            <a:graphicFrameLocks noGrp="1" noChangeAspect="1"/>
          </p:cNvGraphicFramePr>
          <p:nvPr>
            <p:ph sz="quarter" idx="2"/>
          </p:nvPr>
        </p:nvGraphicFramePr>
        <p:xfrm>
          <a:off x="5867400" y="2205038"/>
          <a:ext cx="2832100" cy="912812"/>
        </p:xfrm>
        <a:graphic>
          <a:graphicData uri="http://schemas.openxmlformats.org/presentationml/2006/ole">
            <mc:AlternateContent xmlns:mc="http://schemas.openxmlformats.org/markup-compatibility/2006">
              <mc:Choice xmlns:v="urn:schemas-microsoft-com:vml" Requires="v">
                <p:oleObj spid="_x0000_s110800" name="Equation" r:id="rId7" imgW="1574800" imgH="508000" progId="Equation.3">
                  <p:embed/>
                </p:oleObj>
              </mc:Choice>
              <mc:Fallback>
                <p:oleObj name="Equation" r:id="rId7" imgW="1574800" imgH="5080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2205038"/>
                        <a:ext cx="2832100" cy="912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pic>
        <p:nvPicPr>
          <p:cNvPr id="111622"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77963" y="2924175"/>
            <a:ext cx="6858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3" name="Text Box 7"/>
          <p:cNvSpPr txBox="1">
            <a:spLocks noChangeArrowheads="1"/>
          </p:cNvSpPr>
          <p:nvPr/>
        </p:nvSpPr>
        <p:spPr bwMode="auto">
          <a:xfrm>
            <a:off x="5867400" y="3357563"/>
            <a:ext cx="578834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Palatino Linotype" charset="0"/>
                <a:ea typeface="ＭＳ Ｐゴシック" charset="0"/>
                <a:cs typeface="ＭＳ Ｐゴシック" charset="0"/>
              </a:defRPr>
            </a:lvl1pPr>
            <a:lvl2pPr marL="742950" indent="-285750" eaLnBrk="0" hangingPunct="0">
              <a:defRPr sz="3200">
                <a:solidFill>
                  <a:schemeClr val="tx1"/>
                </a:solidFill>
                <a:latin typeface="Palatino Linotype" charset="0"/>
                <a:ea typeface="ＭＳ Ｐゴシック" charset="0"/>
              </a:defRPr>
            </a:lvl2pPr>
            <a:lvl3pPr marL="1143000" indent="-228600" eaLnBrk="0" hangingPunct="0">
              <a:defRPr sz="3200">
                <a:solidFill>
                  <a:schemeClr val="tx1"/>
                </a:solidFill>
                <a:latin typeface="Palatino Linotype" charset="0"/>
                <a:ea typeface="ＭＳ Ｐゴシック" charset="0"/>
              </a:defRPr>
            </a:lvl3pPr>
            <a:lvl4pPr marL="1600200" indent="-228600" eaLnBrk="0" hangingPunct="0">
              <a:defRPr sz="3200">
                <a:solidFill>
                  <a:schemeClr val="tx1"/>
                </a:solidFill>
                <a:latin typeface="Palatino Linotype" charset="0"/>
                <a:ea typeface="ＭＳ Ｐゴシック" charset="0"/>
              </a:defRPr>
            </a:lvl4pPr>
            <a:lvl5pPr marL="2057400" indent="-228600" eaLnBrk="0" hangingPunct="0">
              <a:defRPr sz="3200">
                <a:solidFill>
                  <a:schemeClr val="tx1"/>
                </a:solidFill>
                <a:latin typeface="Palatino Linotype" charset="0"/>
                <a:ea typeface="ＭＳ Ｐゴシック" charset="0"/>
              </a:defRPr>
            </a:lvl5pPr>
            <a:lvl6pPr marL="2514600" indent="-228600" eaLnBrk="0" fontAlgn="base" hangingPunct="0">
              <a:spcBef>
                <a:spcPct val="0"/>
              </a:spcBef>
              <a:spcAft>
                <a:spcPct val="0"/>
              </a:spcAft>
              <a:defRPr sz="3200">
                <a:solidFill>
                  <a:schemeClr val="tx1"/>
                </a:solidFill>
                <a:latin typeface="Palatino Linotype" charset="0"/>
                <a:ea typeface="ＭＳ Ｐゴシック" charset="0"/>
              </a:defRPr>
            </a:lvl6pPr>
            <a:lvl7pPr marL="2971800" indent="-228600" eaLnBrk="0" fontAlgn="base" hangingPunct="0">
              <a:spcBef>
                <a:spcPct val="0"/>
              </a:spcBef>
              <a:spcAft>
                <a:spcPct val="0"/>
              </a:spcAft>
              <a:defRPr sz="3200">
                <a:solidFill>
                  <a:schemeClr val="tx1"/>
                </a:solidFill>
                <a:latin typeface="Palatino Linotype" charset="0"/>
                <a:ea typeface="ＭＳ Ｐゴシック" charset="0"/>
              </a:defRPr>
            </a:lvl7pPr>
            <a:lvl8pPr marL="3429000" indent="-228600" eaLnBrk="0" fontAlgn="base" hangingPunct="0">
              <a:spcBef>
                <a:spcPct val="0"/>
              </a:spcBef>
              <a:spcAft>
                <a:spcPct val="0"/>
              </a:spcAft>
              <a:defRPr sz="3200">
                <a:solidFill>
                  <a:schemeClr val="tx1"/>
                </a:solidFill>
                <a:latin typeface="Palatino Linotype" charset="0"/>
                <a:ea typeface="ＭＳ Ｐゴシック" charset="0"/>
              </a:defRPr>
            </a:lvl8pPr>
            <a:lvl9pPr marL="3886200" indent="-228600" eaLnBrk="0" fontAlgn="base" hangingPunct="0">
              <a:spcBef>
                <a:spcPct val="0"/>
              </a:spcBef>
              <a:spcAft>
                <a:spcPct val="0"/>
              </a:spcAft>
              <a:defRPr sz="3200">
                <a:solidFill>
                  <a:schemeClr val="tx1"/>
                </a:solidFill>
                <a:latin typeface="Palatino Linotype" charset="0"/>
                <a:ea typeface="ＭＳ Ｐゴシック" charset="0"/>
              </a:defRPr>
            </a:lvl9pPr>
          </a:lstStyle>
          <a:p>
            <a:pPr eaLnBrk="1" hangingPunct="1"/>
            <a:r>
              <a:rPr lang="en-US" sz="2400" smtClean="0">
                <a:latin typeface="+mn-lt"/>
              </a:rPr>
              <a:t>Train hypotheses </a:t>
            </a:r>
          </a:p>
          <a:p>
            <a:pPr eaLnBrk="1" hangingPunct="1"/>
            <a:r>
              <a:rPr lang="en-US" sz="2400" i="1" smtClean="0">
                <a:latin typeface="+mn-lt"/>
              </a:rPr>
              <a:t>h</a:t>
            </a:r>
            <a:r>
              <a:rPr lang="en-US" sz="2400" i="1" baseline="-25000" smtClean="0">
                <a:latin typeface="+mn-lt"/>
              </a:rPr>
              <a:t>i</a:t>
            </a:r>
            <a:r>
              <a:rPr lang="en-US" sz="2400" smtClean="0">
                <a:latin typeface="+mn-lt"/>
              </a:rPr>
              <a:t>(</a:t>
            </a:r>
            <a:r>
              <a:rPr lang="en-US" sz="2400" b="1" i="1" smtClean="0">
                <a:latin typeface="+mn-lt"/>
              </a:rPr>
              <a:t>x</a:t>
            </a:r>
            <a:r>
              <a:rPr lang="en-US" sz="2400" smtClean="0">
                <a:latin typeface="+mn-lt"/>
              </a:rPr>
              <a:t>), </a:t>
            </a:r>
            <a:r>
              <a:rPr lang="en-US" sz="2400" i="1" smtClean="0">
                <a:latin typeface="+mn-lt"/>
              </a:rPr>
              <a:t>i </a:t>
            </a:r>
            <a:r>
              <a:rPr lang="en-US" sz="2400" smtClean="0">
                <a:latin typeface="+mn-lt"/>
              </a:rPr>
              <a:t>=1,...,</a:t>
            </a:r>
            <a:r>
              <a:rPr lang="en-US" sz="2400" i="1" smtClean="0">
                <a:latin typeface="+mn-lt"/>
              </a:rPr>
              <a:t>K</a:t>
            </a:r>
            <a:r>
              <a:rPr lang="en-US" sz="2400" smtClean="0">
                <a:latin typeface="+mn-lt"/>
              </a:rPr>
              <a:t>:</a:t>
            </a:r>
            <a:endParaRPr lang="en-US" sz="2400">
              <a:latin typeface="+mn-lt"/>
            </a:endParaRPr>
          </a:p>
        </p:txBody>
      </p:sp>
      <p:graphicFrame>
        <p:nvGraphicFramePr>
          <p:cNvPr id="111624" name="Object 8"/>
          <p:cNvGraphicFramePr>
            <a:graphicFrameLocks noGrp="1" noChangeAspect="1"/>
          </p:cNvGraphicFramePr>
          <p:nvPr>
            <p:ph sz="quarter" idx="3"/>
          </p:nvPr>
        </p:nvGraphicFramePr>
        <p:xfrm>
          <a:off x="5867400" y="4729163"/>
          <a:ext cx="3030538" cy="860425"/>
        </p:xfrm>
        <a:graphic>
          <a:graphicData uri="http://schemas.openxmlformats.org/presentationml/2006/ole">
            <mc:AlternateContent xmlns:mc="http://schemas.openxmlformats.org/markup-compatibility/2006">
              <mc:Choice xmlns:v="urn:schemas-microsoft-com:vml" Requires="v">
                <p:oleObj spid="_x0000_s110801" name="Formel" r:id="rId10" imgW="1790700" imgH="508000" progId="Equation.3">
                  <p:embed/>
                </p:oleObj>
              </mc:Choice>
              <mc:Fallback>
                <p:oleObj name="Formel" r:id="rId10" imgW="1790700" imgH="5080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67400" y="4729163"/>
                        <a:ext cx="3030538" cy="860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42075442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Foliennummernplatzhalter 7"/>
          <p:cNvSpPr>
            <a:spLocks noGrp="1"/>
          </p:cNvSpPr>
          <p:nvPr>
            <p:ph type="sldNum" sz="quarter" idx="11"/>
          </p:nvPr>
        </p:nvSpPr>
        <p:spPr>
          <a:xfrm>
            <a:off x="7956550" y="6112669"/>
            <a:ext cx="1008063" cy="196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Palatino Linotype" charset="0"/>
                <a:ea typeface="ＭＳ Ｐゴシック" charset="0"/>
                <a:cs typeface="ＭＳ Ｐゴシック" charset="0"/>
              </a:defRPr>
            </a:lvl1pPr>
            <a:lvl2pPr marL="742950" indent="-285750" eaLnBrk="0" hangingPunct="0">
              <a:defRPr sz="3200">
                <a:solidFill>
                  <a:schemeClr val="tx1"/>
                </a:solidFill>
                <a:latin typeface="Palatino Linotype" charset="0"/>
                <a:ea typeface="ＭＳ Ｐゴシック" charset="0"/>
              </a:defRPr>
            </a:lvl2pPr>
            <a:lvl3pPr marL="1143000" indent="-228600" eaLnBrk="0" hangingPunct="0">
              <a:defRPr sz="3200">
                <a:solidFill>
                  <a:schemeClr val="tx1"/>
                </a:solidFill>
                <a:latin typeface="Palatino Linotype" charset="0"/>
                <a:ea typeface="ＭＳ Ｐゴシック" charset="0"/>
              </a:defRPr>
            </a:lvl3pPr>
            <a:lvl4pPr marL="1600200" indent="-228600" eaLnBrk="0" hangingPunct="0">
              <a:defRPr sz="3200">
                <a:solidFill>
                  <a:schemeClr val="tx1"/>
                </a:solidFill>
                <a:latin typeface="Palatino Linotype" charset="0"/>
                <a:ea typeface="ＭＳ Ｐゴシック" charset="0"/>
              </a:defRPr>
            </a:lvl4pPr>
            <a:lvl5pPr marL="2057400" indent="-228600" eaLnBrk="0" hangingPunct="0">
              <a:defRPr sz="3200">
                <a:solidFill>
                  <a:schemeClr val="tx1"/>
                </a:solidFill>
                <a:latin typeface="Palatino Linotype" charset="0"/>
                <a:ea typeface="ＭＳ Ｐゴシック" charset="0"/>
              </a:defRPr>
            </a:lvl5pPr>
            <a:lvl6pPr marL="2514600" indent="-228600" eaLnBrk="0" fontAlgn="base" hangingPunct="0">
              <a:spcBef>
                <a:spcPct val="0"/>
              </a:spcBef>
              <a:spcAft>
                <a:spcPct val="0"/>
              </a:spcAft>
              <a:defRPr sz="3200">
                <a:solidFill>
                  <a:schemeClr val="tx1"/>
                </a:solidFill>
                <a:latin typeface="Palatino Linotype" charset="0"/>
                <a:ea typeface="ＭＳ Ｐゴシック" charset="0"/>
              </a:defRPr>
            </a:lvl6pPr>
            <a:lvl7pPr marL="2971800" indent="-228600" eaLnBrk="0" fontAlgn="base" hangingPunct="0">
              <a:spcBef>
                <a:spcPct val="0"/>
              </a:spcBef>
              <a:spcAft>
                <a:spcPct val="0"/>
              </a:spcAft>
              <a:defRPr sz="3200">
                <a:solidFill>
                  <a:schemeClr val="tx1"/>
                </a:solidFill>
                <a:latin typeface="Palatino Linotype" charset="0"/>
                <a:ea typeface="ＭＳ Ｐゴシック" charset="0"/>
              </a:defRPr>
            </a:lvl7pPr>
            <a:lvl8pPr marL="3429000" indent="-228600" eaLnBrk="0" fontAlgn="base" hangingPunct="0">
              <a:spcBef>
                <a:spcPct val="0"/>
              </a:spcBef>
              <a:spcAft>
                <a:spcPct val="0"/>
              </a:spcAft>
              <a:defRPr sz="3200">
                <a:solidFill>
                  <a:schemeClr val="tx1"/>
                </a:solidFill>
                <a:latin typeface="Palatino Linotype" charset="0"/>
                <a:ea typeface="ＭＳ Ｐゴシック" charset="0"/>
              </a:defRPr>
            </a:lvl8pPr>
            <a:lvl9pPr marL="3886200" indent="-228600" eaLnBrk="0" fontAlgn="base" hangingPunct="0">
              <a:spcBef>
                <a:spcPct val="0"/>
              </a:spcBef>
              <a:spcAft>
                <a:spcPct val="0"/>
              </a:spcAft>
              <a:defRPr sz="3200">
                <a:solidFill>
                  <a:schemeClr val="tx1"/>
                </a:solidFill>
                <a:latin typeface="Palatino Linotype" charset="0"/>
                <a:ea typeface="ＭＳ Ｐゴシック" charset="0"/>
              </a:defRPr>
            </a:lvl9pPr>
          </a:lstStyle>
          <a:p>
            <a:pPr eaLnBrk="1" hangingPunct="1"/>
            <a:fld id="{E611C3C7-A7D5-AB48-8559-7B32452C5A85}" type="slidenum">
              <a:rPr lang="tr-TR" sz="1100">
                <a:latin typeface="+mn-lt"/>
              </a:rPr>
              <a:pPr eaLnBrk="1" hangingPunct="1"/>
              <a:t>57</a:t>
            </a:fld>
            <a:endParaRPr lang="tr-TR" sz="1100">
              <a:latin typeface="+mn-lt"/>
            </a:endParaRPr>
          </a:p>
        </p:txBody>
      </p:sp>
      <p:pic>
        <p:nvPicPr>
          <p:cNvPr id="1136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4438" y="1124744"/>
            <a:ext cx="6124575"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7" name="Rectangle 3"/>
          <p:cNvSpPr>
            <a:spLocks noGrp="1" noChangeArrowheads="1"/>
          </p:cNvSpPr>
          <p:nvPr>
            <p:ph type="title" sz="quarter"/>
          </p:nvPr>
        </p:nvSpPr>
        <p:spPr>
          <a:xfrm>
            <a:off x="457200" y="260350"/>
            <a:ext cx="8229600" cy="1027113"/>
          </a:xfrm>
        </p:spPr>
        <p:txBody>
          <a:bodyPr/>
          <a:lstStyle/>
          <a:p>
            <a:pPr eaLnBrk="1" hangingPunct="1"/>
            <a:r>
              <a:rPr lang="en-US" dirty="0" smtClean="0">
                <a:latin typeface="+mn-lt"/>
                <a:ea typeface="ＭＳ Ｐゴシック" charset="0"/>
                <a:cs typeface="ＭＳ Ｐゴシック" charset="0"/>
              </a:rPr>
              <a:t>Regression</a:t>
            </a:r>
            <a:endParaRPr lang="en-US" dirty="0">
              <a:latin typeface="+mn-lt"/>
              <a:ea typeface="ＭＳ Ｐゴシック" charset="0"/>
              <a:cs typeface="ＭＳ Ｐゴシック" charset="0"/>
            </a:endParaRPr>
          </a:p>
        </p:txBody>
      </p:sp>
      <p:graphicFrame>
        <p:nvGraphicFramePr>
          <p:cNvPr id="113668" name="Object 4"/>
          <p:cNvGraphicFramePr>
            <a:graphicFrameLocks noGrp="1" noChangeAspect="1"/>
          </p:cNvGraphicFramePr>
          <p:nvPr>
            <p:ph sz="quarter" idx="1"/>
            <p:extLst>
              <p:ext uri="{D42A27DB-BD31-4B8C-83A1-F6EECF244321}">
                <p14:modId xmlns:p14="http://schemas.microsoft.com/office/powerpoint/2010/main" val="836612178"/>
              </p:ext>
            </p:extLst>
          </p:nvPr>
        </p:nvGraphicFramePr>
        <p:xfrm>
          <a:off x="4964113" y="2029619"/>
          <a:ext cx="2212975" cy="463550"/>
        </p:xfrm>
        <a:graphic>
          <a:graphicData uri="http://schemas.openxmlformats.org/presentationml/2006/ole">
            <mc:AlternateContent xmlns:mc="http://schemas.openxmlformats.org/markup-compatibility/2006">
              <mc:Choice xmlns:v="urn:schemas-microsoft-com:vml" Requires="v">
                <p:oleObj spid="_x0000_s113044" name="Equation" r:id="rId5" imgW="1091726" imgH="228501" progId="Equation.3">
                  <p:embed/>
                </p:oleObj>
              </mc:Choice>
              <mc:Fallback>
                <p:oleObj name="Equation" r:id="rId5" imgW="1091726" imgH="228501"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64113" y="2029619"/>
                        <a:ext cx="2212975" cy="46355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graphicFrame>
        <p:nvGraphicFramePr>
          <p:cNvPr id="113669" name="Object 5"/>
          <p:cNvGraphicFramePr>
            <a:graphicFrameLocks noGrp="1" noChangeAspect="1"/>
          </p:cNvGraphicFramePr>
          <p:nvPr>
            <p:ph sz="quarter" idx="2"/>
            <p:extLst>
              <p:ext uri="{D42A27DB-BD31-4B8C-83A1-F6EECF244321}">
                <p14:modId xmlns:p14="http://schemas.microsoft.com/office/powerpoint/2010/main" val="800948812"/>
              </p:ext>
            </p:extLst>
          </p:nvPr>
        </p:nvGraphicFramePr>
        <p:xfrm>
          <a:off x="5867400" y="2636044"/>
          <a:ext cx="3036888" cy="461963"/>
        </p:xfrm>
        <a:graphic>
          <a:graphicData uri="http://schemas.openxmlformats.org/presentationml/2006/ole">
            <mc:AlternateContent xmlns:mc="http://schemas.openxmlformats.org/markup-compatibility/2006">
              <mc:Choice xmlns:v="urn:schemas-microsoft-com:vml" Requires="v">
                <p:oleObj spid="_x0000_s113045" name="Equation" r:id="rId7" imgW="1587500" imgH="241300" progId="Equation.3">
                  <p:embed/>
                </p:oleObj>
              </mc:Choice>
              <mc:Fallback>
                <p:oleObj name="Equation" r:id="rId7" imgW="1587500" imgH="2413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2636044"/>
                        <a:ext cx="3036888" cy="46196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graphicFrame>
        <p:nvGraphicFramePr>
          <p:cNvPr id="5124" name="Object 6"/>
          <p:cNvGraphicFramePr>
            <a:graphicFrameLocks noGrp="1" noChangeAspect="1"/>
          </p:cNvGraphicFramePr>
          <p:nvPr>
            <p:ph sz="quarter" idx="3"/>
            <p:extLst>
              <p:ext uri="{D42A27DB-BD31-4B8C-83A1-F6EECF244321}">
                <p14:modId xmlns:p14="http://schemas.microsoft.com/office/powerpoint/2010/main" val="2907101733"/>
              </p:ext>
            </p:extLst>
          </p:nvPr>
        </p:nvGraphicFramePr>
        <p:xfrm>
          <a:off x="468313" y="2853532"/>
          <a:ext cx="2735262" cy="633412"/>
        </p:xfrm>
        <a:graphic>
          <a:graphicData uri="http://schemas.openxmlformats.org/presentationml/2006/ole">
            <mc:AlternateContent xmlns:mc="http://schemas.openxmlformats.org/markup-compatibility/2006">
              <mc:Choice xmlns:v="urn:schemas-microsoft-com:vml" Requires="v">
                <p:oleObj spid="_x0000_s113046" name="Equation" r:id="rId9" imgW="1866900" imgH="431800" progId="Equation.3">
                  <p:embed/>
                </p:oleObj>
              </mc:Choice>
              <mc:Fallback>
                <p:oleObj name="Equation" r:id="rId9" imgW="1866900" imgH="431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8313" y="2853532"/>
                        <a:ext cx="2735262" cy="633412"/>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sp>
        <p:nvSpPr>
          <p:cNvPr id="113671" name="Line 7"/>
          <p:cNvSpPr>
            <a:spLocks noChangeShapeType="1"/>
          </p:cNvSpPr>
          <p:nvPr/>
        </p:nvSpPr>
        <p:spPr bwMode="auto">
          <a:xfrm flipH="1">
            <a:off x="4211638" y="2493169"/>
            <a:ext cx="360362" cy="2889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13672" name="Line 8"/>
          <p:cNvSpPr>
            <a:spLocks noChangeShapeType="1"/>
          </p:cNvSpPr>
          <p:nvPr/>
        </p:nvSpPr>
        <p:spPr bwMode="auto">
          <a:xfrm flipH="1">
            <a:off x="5294313" y="3140869"/>
            <a:ext cx="574675" cy="360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graphicFrame>
        <p:nvGraphicFramePr>
          <p:cNvPr id="5125" name="Object 9"/>
          <p:cNvGraphicFramePr>
            <a:graphicFrameLocks noChangeAspect="1"/>
          </p:cNvGraphicFramePr>
          <p:nvPr>
            <p:extLst>
              <p:ext uri="{D42A27DB-BD31-4B8C-83A1-F6EECF244321}">
                <p14:modId xmlns:p14="http://schemas.microsoft.com/office/powerpoint/2010/main" val="688920694"/>
              </p:ext>
            </p:extLst>
          </p:nvPr>
        </p:nvGraphicFramePr>
        <p:xfrm>
          <a:off x="395288" y="3428207"/>
          <a:ext cx="4421187" cy="806450"/>
        </p:xfrm>
        <a:graphic>
          <a:graphicData uri="http://schemas.openxmlformats.org/presentationml/2006/ole">
            <mc:AlternateContent xmlns:mc="http://schemas.openxmlformats.org/markup-compatibility/2006">
              <mc:Choice xmlns:v="urn:schemas-microsoft-com:vml" Requires="v">
                <p:oleObj spid="_x0000_s113047" name="Formel" r:id="rId11" imgW="2362200" imgH="431800" progId="Equation.3">
                  <p:embed/>
                </p:oleObj>
              </mc:Choice>
              <mc:Fallback>
                <p:oleObj name="Formel" r:id="rId11" imgW="2362200" imgH="4318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5288" y="3428207"/>
                        <a:ext cx="4421187" cy="80645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13674" name="Object 10"/>
          <p:cNvGraphicFramePr>
            <a:graphicFrameLocks noChangeAspect="1"/>
          </p:cNvGraphicFramePr>
          <p:nvPr>
            <p:extLst>
              <p:ext uri="{D42A27DB-BD31-4B8C-83A1-F6EECF244321}">
                <p14:modId xmlns:p14="http://schemas.microsoft.com/office/powerpoint/2010/main" val="4205743666"/>
              </p:ext>
            </p:extLst>
          </p:nvPr>
        </p:nvGraphicFramePr>
        <p:xfrm>
          <a:off x="539750" y="1340644"/>
          <a:ext cx="1727200" cy="1571625"/>
        </p:xfrm>
        <a:graphic>
          <a:graphicData uri="http://schemas.openxmlformats.org/presentationml/2006/ole">
            <mc:AlternateContent xmlns:mc="http://schemas.openxmlformats.org/markup-compatibility/2006">
              <mc:Choice xmlns:v="urn:schemas-microsoft-com:vml" Requires="v">
                <p:oleObj spid="_x0000_s113048" name="Formel" r:id="rId13" imgW="850531" imgH="774364" progId="Equation.3">
                  <p:embed/>
                </p:oleObj>
              </mc:Choice>
              <mc:Fallback>
                <p:oleObj name="Formel" r:id="rId13" imgW="850531" imgH="774364"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9750" y="1340644"/>
                        <a:ext cx="1727200" cy="15716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133" name="Text Box 11"/>
          <p:cNvSpPr txBox="1">
            <a:spLocks noChangeArrowheads="1"/>
          </p:cNvSpPr>
          <p:nvPr/>
        </p:nvSpPr>
        <p:spPr bwMode="auto">
          <a:xfrm>
            <a:off x="0" y="4364832"/>
            <a:ext cx="81248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Palatino Linotype" charset="0"/>
                <a:ea typeface="ＭＳ Ｐゴシック" charset="0"/>
                <a:cs typeface="ＭＳ Ｐゴシック" charset="0"/>
              </a:defRPr>
            </a:lvl1pPr>
            <a:lvl2pPr marL="742950" indent="-285750" eaLnBrk="0" hangingPunct="0">
              <a:defRPr sz="3200">
                <a:solidFill>
                  <a:schemeClr val="tx1"/>
                </a:solidFill>
                <a:latin typeface="Palatino Linotype" charset="0"/>
                <a:ea typeface="ＭＳ Ｐゴシック" charset="0"/>
              </a:defRPr>
            </a:lvl2pPr>
            <a:lvl3pPr marL="1143000" indent="-228600" eaLnBrk="0" hangingPunct="0">
              <a:defRPr sz="3200">
                <a:solidFill>
                  <a:schemeClr val="tx1"/>
                </a:solidFill>
                <a:latin typeface="Palatino Linotype" charset="0"/>
                <a:ea typeface="ＭＳ Ｐゴシック" charset="0"/>
              </a:defRPr>
            </a:lvl3pPr>
            <a:lvl4pPr marL="1600200" indent="-228600" eaLnBrk="0" hangingPunct="0">
              <a:defRPr sz="3200">
                <a:solidFill>
                  <a:schemeClr val="tx1"/>
                </a:solidFill>
                <a:latin typeface="Palatino Linotype" charset="0"/>
                <a:ea typeface="ＭＳ Ｐゴシック" charset="0"/>
              </a:defRPr>
            </a:lvl4pPr>
            <a:lvl5pPr marL="2057400" indent="-228600" eaLnBrk="0" hangingPunct="0">
              <a:defRPr sz="3200">
                <a:solidFill>
                  <a:schemeClr val="tx1"/>
                </a:solidFill>
                <a:latin typeface="Palatino Linotype" charset="0"/>
                <a:ea typeface="ＭＳ Ｐゴシック" charset="0"/>
              </a:defRPr>
            </a:lvl5pPr>
            <a:lvl6pPr marL="2514600" indent="-228600" eaLnBrk="0" fontAlgn="base" hangingPunct="0">
              <a:spcBef>
                <a:spcPct val="0"/>
              </a:spcBef>
              <a:spcAft>
                <a:spcPct val="0"/>
              </a:spcAft>
              <a:defRPr sz="3200">
                <a:solidFill>
                  <a:schemeClr val="tx1"/>
                </a:solidFill>
                <a:latin typeface="Palatino Linotype" charset="0"/>
                <a:ea typeface="ＭＳ Ｐゴシック" charset="0"/>
              </a:defRPr>
            </a:lvl6pPr>
            <a:lvl7pPr marL="2971800" indent="-228600" eaLnBrk="0" fontAlgn="base" hangingPunct="0">
              <a:spcBef>
                <a:spcPct val="0"/>
              </a:spcBef>
              <a:spcAft>
                <a:spcPct val="0"/>
              </a:spcAft>
              <a:defRPr sz="3200">
                <a:solidFill>
                  <a:schemeClr val="tx1"/>
                </a:solidFill>
                <a:latin typeface="Palatino Linotype" charset="0"/>
                <a:ea typeface="ＭＳ Ｐゴシック" charset="0"/>
              </a:defRPr>
            </a:lvl7pPr>
            <a:lvl8pPr marL="3429000" indent="-228600" eaLnBrk="0" fontAlgn="base" hangingPunct="0">
              <a:spcBef>
                <a:spcPct val="0"/>
              </a:spcBef>
              <a:spcAft>
                <a:spcPct val="0"/>
              </a:spcAft>
              <a:defRPr sz="3200">
                <a:solidFill>
                  <a:schemeClr val="tx1"/>
                </a:solidFill>
                <a:latin typeface="Palatino Linotype" charset="0"/>
                <a:ea typeface="ＭＳ Ｐゴシック" charset="0"/>
              </a:defRPr>
            </a:lvl8pPr>
            <a:lvl9pPr marL="3886200" indent="-228600" eaLnBrk="0" fontAlgn="base" hangingPunct="0">
              <a:spcBef>
                <a:spcPct val="0"/>
              </a:spcBef>
              <a:spcAft>
                <a:spcPct val="0"/>
              </a:spcAft>
              <a:defRPr sz="3200">
                <a:solidFill>
                  <a:schemeClr val="tx1"/>
                </a:solidFill>
                <a:latin typeface="Palatino Linotype" charset="0"/>
                <a:ea typeface="ＭＳ Ｐゴシック" charset="0"/>
              </a:defRPr>
            </a:lvl9pPr>
          </a:lstStyle>
          <a:p>
            <a:pPr eaLnBrk="1" hangingPunct="1"/>
            <a:r>
              <a:rPr lang="de-DE" sz="1800"/>
              <a:t>Partial derivatives of E w.r.t w</a:t>
            </a:r>
            <a:r>
              <a:rPr lang="de-DE" sz="1800" baseline="-25000"/>
              <a:t>1</a:t>
            </a:r>
            <a:r>
              <a:rPr lang="de-DE" sz="1800"/>
              <a:t> and w</a:t>
            </a:r>
            <a:r>
              <a:rPr lang="de-DE" sz="1800" baseline="-25000"/>
              <a:t>0</a:t>
            </a:r>
            <a:r>
              <a:rPr lang="de-DE" sz="1800"/>
              <a:t> and setting them to 0 -&gt; minimize error</a:t>
            </a:r>
          </a:p>
        </p:txBody>
      </p:sp>
      <p:graphicFrame>
        <p:nvGraphicFramePr>
          <p:cNvPr id="5127" name="Object 12"/>
          <p:cNvGraphicFramePr>
            <a:graphicFrameLocks noGrp="1" noChangeAspect="1"/>
          </p:cNvGraphicFramePr>
          <p:nvPr>
            <p:ph sz="quarter" idx="4"/>
            <p:extLst>
              <p:ext uri="{D42A27DB-BD31-4B8C-83A1-F6EECF244321}">
                <p14:modId xmlns:p14="http://schemas.microsoft.com/office/powerpoint/2010/main" val="1109393812"/>
              </p:ext>
            </p:extLst>
          </p:nvPr>
        </p:nvGraphicFramePr>
        <p:xfrm>
          <a:off x="684213" y="4796632"/>
          <a:ext cx="2062162" cy="1584325"/>
        </p:xfrm>
        <a:graphic>
          <a:graphicData uri="http://schemas.openxmlformats.org/presentationml/2006/ole">
            <mc:AlternateContent xmlns:mc="http://schemas.openxmlformats.org/markup-compatibility/2006">
              <mc:Choice xmlns:v="urn:schemas-microsoft-com:vml" Requires="v">
                <p:oleObj spid="_x0000_s113049" name="Formel" r:id="rId15" imgW="1257300" imgH="965200" progId="Equation.3">
                  <p:embed/>
                </p:oleObj>
              </mc:Choice>
              <mc:Fallback>
                <p:oleObj name="Formel" r:id="rId15" imgW="1257300" imgH="9652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84213" y="4796632"/>
                        <a:ext cx="2062162" cy="158432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226988827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additive="base">
                                        <p:cTn id="7" dur="500" fill="hold"/>
                                        <p:tgtEl>
                                          <p:spTgt spid="5124"/>
                                        </p:tgtEl>
                                        <p:attrNameLst>
                                          <p:attrName>ppt_x</p:attrName>
                                        </p:attrNameLst>
                                      </p:cBhvr>
                                      <p:tavLst>
                                        <p:tav tm="0">
                                          <p:val>
                                            <p:strVal val="#ppt_x"/>
                                          </p:val>
                                        </p:tav>
                                        <p:tav tm="100000">
                                          <p:val>
                                            <p:strVal val="#ppt_x"/>
                                          </p:val>
                                        </p:tav>
                                      </p:tavLst>
                                    </p:anim>
                                    <p:anim calcmode="lin" valueType="num">
                                      <p:cBhvr additive="base">
                                        <p:cTn id="8"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125"/>
                                        </p:tgtEl>
                                        <p:attrNameLst>
                                          <p:attrName>style.visibility</p:attrName>
                                        </p:attrNameLst>
                                      </p:cBhvr>
                                      <p:to>
                                        <p:strVal val="visible"/>
                                      </p:to>
                                    </p:set>
                                    <p:anim calcmode="lin" valueType="num">
                                      <p:cBhvr additive="base">
                                        <p:cTn id="13" dur="500" fill="hold"/>
                                        <p:tgtEl>
                                          <p:spTgt spid="5125"/>
                                        </p:tgtEl>
                                        <p:attrNameLst>
                                          <p:attrName>ppt_x</p:attrName>
                                        </p:attrNameLst>
                                      </p:cBhvr>
                                      <p:tavLst>
                                        <p:tav tm="0">
                                          <p:val>
                                            <p:strVal val="#ppt_x"/>
                                          </p:val>
                                        </p:tav>
                                        <p:tav tm="100000">
                                          <p:val>
                                            <p:strVal val="#ppt_x"/>
                                          </p:val>
                                        </p:tav>
                                      </p:tavLst>
                                    </p:anim>
                                    <p:anim calcmode="lin" valueType="num">
                                      <p:cBhvr additive="base">
                                        <p:cTn id="14" dur="500" fill="hold"/>
                                        <p:tgtEl>
                                          <p:spTgt spid="512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33"/>
                                        </p:tgtEl>
                                        <p:attrNameLst>
                                          <p:attrName>style.visibility</p:attrName>
                                        </p:attrNameLst>
                                      </p:cBhvr>
                                      <p:to>
                                        <p:strVal val="visible"/>
                                      </p:to>
                                    </p:set>
                                    <p:anim calcmode="lin" valueType="num">
                                      <p:cBhvr additive="base">
                                        <p:cTn id="19" dur="500" fill="hold"/>
                                        <p:tgtEl>
                                          <p:spTgt spid="5133"/>
                                        </p:tgtEl>
                                        <p:attrNameLst>
                                          <p:attrName>ppt_x</p:attrName>
                                        </p:attrNameLst>
                                      </p:cBhvr>
                                      <p:tavLst>
                                        <p:tav tm="0">
                                          <p:val>
                                            <p:strVal val="#ppt_x"/>
                                          </p:val>
                                        </p:tav>
                                        <p:tav tm="100000">
                                          <p:val>
                                            <p:strVal val="#ppt_x"/>
                                          </p:val>
                                        </p:tav>
                                      </p:tavLst>
                                    </p:anim>
                                    <p:anim calcmode="lin" valueType="num">
                                      <p:cBhvr additive="base">
                                        <p:cTn id="20" dur="500" fill="hold"/>
                                        <p:tgtEl>
                                          <p:spTgt spid="513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127"/>
                                        </p:tgtEl>
                                        <p:attrNameLst>
                                          <p:attrName>style.visibility</p:attrName>
                                        </p:attrNameLst>
                                      </p:cBhvr>
                                      <p:to>
                                        <p:strVal val="visible"/>
                                      </p:to>
                                    </p:set>
                                    <p:anim calcmode="lin" valueType="num">
                                      <p:cBhvr additive="base">
                                        <p:cTn id="23" dur="500" fill="hold"/>
                                        <p:tgtEl>
                                          <p:spTgt spid="5127"/>
                                        </p:tgtEl>
                                        <p:attrNameLst>
                                          <p:attrName>ppt_x</p:attrName>
                                        </p:attrNameLst>
                                      </p:cBhvr>
                                      <p:tavLst>
                                        <p:tav tm="0">
                                          <p:val>
                                            <p:strVal val="#ppt_x"/>
                                          </p:val>
                                        </p:tav>
                                        <p:tav tm="100000">
                                          <p:val>
                                            <p:strVal val="#ppt_x"/>
                                          </p:val>
                                        </p:tav>
                                      </p:tavLst>
                                    </p:anim>
                                    <p:anim calcmode="lin" valueType="num">
                                      <p:cBhvr additive="base">
                                        <p:cTn id="24" dur="500" fill="hold"/>
                                        <p:tgtEl>
                                          <p:spTgt spid="51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Foliennummernplatzhalter 6"/>
          <p:cNvSpPr>
            <a:spLocks noGrp="1"/>
          </p:cNvSpPr>
          <p:nvPr>
            <p:ph type="sldNum" sz="quarter" idx="11"/>
          </p:nvPr>
        </p:nvSpPr>
        <p:spPr>
          <a:xfrm>
            <a:off x="6588124" y="6381328"/>
            <a:ext cx="2376363" cy="31316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Palatino Linotype" charset="0"/>
                <a:ea typeface="ＭＳ Ｐゴシック" charset="0"/>
                <a:cs typeface="ＭＳ Ｐゴシック" charset="0"/>
              </a:defRPr>
            </a:lvl1pPr>
            <a:lvl2pPr marL="742950" indent="-285750" eaLnBrk="0" hangingPunct="0">
              <a:defRPr sz="3200">
                <a:solidFill>
                  <a:schemeClr val="tx1"/>
                </a:solidFill>
                <a:latin typeface="Palatino Linotype" charset="0"/>
                <a:ea typeface="ＭＳ Ｐゴシック" charset="0"/>
              </a:defRPr>
            </a:lvl2pPr>
            <a:lvl3pPr marL="1143000" indent="-228600" eaLnBrk="0" hangingPunct="0">
              <a:defRPr sz="3200">
                <a:solidFill>
                  <a:schemeClr val="tx1"/>
                </a:solidFill>
                <a:latin typeface="Palatino Linotype" charset="0"/>
                <a:ea typeface="ＭＳ Ｐゴシック" charset="0"/>
              </a:defRPr>
            </a:lvl3pPr>
            <a:lvl4pPr marL="1600200" indent="-228600" eaLnBrk="0" hangingPunct="0">
              <a:defRPr sz="3200">
                <a:solidFill>
                  <a:schemeClr val="tx1"/>
                </a:solidFill>
                <a:latin typeface="Palatino Linotype" charset="0"/>
                <a:ea typeface="ＭＳ Ｐゴシック" charset="0"/>
              </a:defRPr>
            </a:lvl4pPr>
            <a:lvl5pPr marL="2057400" indent="-228600" eaLnBrk="0" hangingPunct="0">
              <a:defRPr sz="3200">
                <a:solidFill>
                  <a:schemeClr val="tx1"/>
                </a:solidFill>
                <a:latin typeface="Palatino Linotype" charset="0"/>
                <a:ea typeface="ＭＳ Ｐゴシック" charset="0"/>
              </a:defRPr>
            </a:lvl5pPr>
            <a:lvl6pPr marL="2514600" indent="-228600" eaLnBrk="0" fontAlgn="base" hangingPunct="0">
              <a:spcBef>
                <a:spcPct val="0"/>
              </a:spcBef>
              <a:spcAft>
                <a:spcPct val="0"/>
              </a:spcAft>
              <a:defRPr sz="3200">
                <a:solidFill>
                  <a:schemeClr val="tx1"/>
                </a:solidFill>
                <a:latin typeface="Palatino Linotype" charset="0"/>
                <a:ea typeface="ＭＳ Ｐゴシック" charset="0"/>
              </a:defRPr>
            </a:lvl6pPr>
            <a:lvl7pPr marL="2971800" indent="-228600" eaLnBrk="0" fontAlgn="base" hangingPunct="0">
              <a:spcBef>
                <a:spcPct val="0"/>
              </a:spcBef>
              <a:spcAft>
                <a:spcPct val="0"/>
              </a:spcAft>
              <a:defRPr sz="3200">
                <a:solidFill>
                  <a:schemeClr val="tx1"/>
                </a:solidFill>
                <a:latin typeface="Palatino Linotype" charset="0"/>
                <a:ea typeface="ＭＳ Ｐゴシック" charset="0"/>
              </a:defRPr>
            </a:lvl7pPr>
            <a:lvl8pPr marL="3429000" indent="-228600" eaLnBrk="0" fontAlgn="base" hangingPunct="0">
              <a:spcBef>
                <a:spcPct val="0"/>
              </a:spcBef>
              <a:spcAft>
                <a:spcPct val="0"/>
              </a:spcAft>
              <a:defRPr sz="3200">
                <a:solidFill>
                  <a:schemeClr val="tx1"/>
                </a:solidFill>
                <a:latin typeface="Palatino Linotype" charset="0"/>
                <a:ea typeface="ＭＳ Ｐゴシック" charset="0"/>
              </a:defRPr>
            </a:lvl8pPr>
            <a:lvl9pPr marL="3886200" indent="-228600" eaLnBrk="0" fontAlgn="base" hangingPunct="0">
              <a:spcBef>
                <a:spcPct val="0"/>
              </a:spcBef>
              <a:spcAft>
                <a:spcPct val="0"/>
              </a:spcAft>
              <a:defRPr sz="3200">
                <a:solidFill>
                  <a:schemeClr val="tx1"/>
                </a:solidFill>
                <a:latin typeface="Palatino Linotype" charset="0"/>
                <a:ea typeface="ＭＳ Ｐゴシック" charset="0"/>
              </a:defRPr>
            </a:lvl9pPr>
          </a:lstStyle>
          <a:p>
            <a:pPr eaLnBrk="1" hangingPunct="1"/>
            <a:fld id="{498A1562-7224-6F4F-8188-F8628C08E5D8}" type="slidenum">
              <a:rPr lang="tr-TR" sz="1100">
                <a:latin typeface="+mn-lt"/>
              </a:rPr>
              <a:pPr eaLnBrk="1" hangingPunct="1"/>
              <a:t>58</a:t>
            </a:fld>
            <a:endParaRPr lang="tr-TR" sz="1100" dirty="0">
              <a:latin typeface="+mn-lt"/>
            </a:endParaRPr>
          </a:p>
        </p:txBody>
      </p:sp>
      <p:sp>
        <p:nvSpPr>
          <p:cNvPr id="121858" name="Rectangle 2"/>
          <p:cNvSpPr>
            <a:spLocks noGrp="1" noChangeArrowheads="1"/>
          </p:cNvSpPr>
          <p:nvPr>
            <p:ph type="title"/>
          </p:nvPr>
        </p:nvSpPr>
        <p:spPr>
          <a:xfrm>
            <a:off x="395536" y="257200"/>
            <a:ext cx="8229600" cy="1371600"/>
          </a:xfrm>
        </p:spPr>
        <p:txBody>
          <a:bodyPr/>
          <a:lstStyle/>
          <a:p>
            <a:r>
              <a:rPr lang="en-US" dirty="0" smtClean="0">
                <a:latin typeface="+mn-lt"/>
                <a:ea typeface="ＭＳ Ｐゴシック" charset="0"/>
                <a:cs typeface="ＭＳ Ｐゴシック" charset="0"/>
              </a:rPr>
              <a:t>Dimensions of a Supervised Learner</a:t>
            </a:r>
            <a:endParaRPr lang="en-US" dirty="0">
              <a:latin typeface="+mn-lt"/>
              <a:ea typeface="ＭＳ Ｐゴシック" charset="0"/>
              <a:cs typeface="ＭＳ Ｐゴシック" charset="0"/>
            </a:endParaRPr>
          </a:p>
        </p:txBody>
      </p:sp>
      <p:sp>
        <p:nvSpPr>
          <p:cNvPr id="121859" name="Rectangle 3"/>
          <p:cNvSpPr>
            <a:spLocks noGrp="1" noChangeArrowheads="1"/>
          </p:cNvSpPr>
          <p:nvPr>
            <p:ph type="body" sz="half" idx="1"/>
          </p:nvPr>
        </p:nvSpPr>
        <p:spPr>
          <a:xfrm>
            <a:off x="457200" y="1484784"/>
            <a:ext cx="4038600" cy="3886200"/>
          </a:xfrm>
        </p:spPr>
        <p:txBody>
          <a:bodyPr/>
          <a:lstStyle/>
          <a:p>
            <a:pPr marL="609600" indent="-609600">
              <a:buFont typeface="Wingdings" charset="0"/>
              <a:buAutoNum type="arabicPeriod"/>
            </a:pPr>
            <a:r>
              <a:rPr lang="en-US" sz="2800" dirty="0" smtClean="0">
                <a:ea typeface="ＭＳ Ｐゴシック" charset="0"/>
              </a:rPr>
              <a:t>Model: </a:t>
            </a:r>
          </a:p>
          <a:p>
            <a:pPr marL="990600" lvl="1" indent="-533400">
              <a:buFont typeface="Wingdings" charset="0"/>
              <a:buNone/>
            </a:pPr>
            <a:r>
              <a:rPr lang="en-US" sz="3200" i="1" dirty="0" smtClean="0">
                <a:ea typeface="ＭＳ Ｐゴシック" charset="0"/>
              </a:rPr>
              <a:t>		</a:t>
            </a:r>
            <a:endParaRPr lang="en-US" sz="3200" dirty="0" smtClean="0">
              <a:ea typeface="ＭＳ Ｐゴシック" charset="0"/>
            </a:endParaRPr>
          </a:p>
          <a:p>
            <a:pPr marL="609600" indent="-609600">
              <a:buFont typeface="Wingdings" charset="0"/>
              <a:buAutoNum type="arabicPeriod"/>
            </a:pPr>
            <a:r>
              <a:rPr lang="en-US" sz="2800" dirty="0" smtClean="0">
                <a:ea typeface="ＭＳ Ｐゴシック" charset="0"/>
              </a:rPr>
              <a:t>Loss function:</a:t>
            </a:r>
          </a:p>
          <a:p>
            <a:pPr marL="990600" lvl="1" indent="-533400">
              <a:buFont typeface="Wingdings" charset="0"/>
              <a:buNone/>
            </a:pPr>
            <a:r>
              <a:rPr lang="en-US" sz="3200" dirty="0" smtClean="0">
                <a:ea typeface="ＭＳ Ｐゴシック" charset="0"/>
              </a:rPr>
              <a:t>		</a:t>
            </a:r>
          </a:p>
          <a:p>
            <a:pPr marL="609600" indent="-609600">
              <a:buFont typeface="Wingdings" charset="0"/>
              <a:buAutoNum type="arabicPeriod"/>
            </a:pPr>
            <a:r>
              <a:rPr lang="en-US" sz="2800" dirty="0" smtClean="0">
                <a:ea typeface="ＭＳ Ｐゴシック" charset="0"/>
              </a:rPr>
              <a:t>Optimization procedure:</a:t>
            </a:r>
          </a:p>
          <a:p>
            <a:pPr marL="609600" indent="-609600">
              <a:buFont typeface="Wingdings" charset="0"/>
              <a:buNone/>
            </a:pPr>
            <a:r>
              <a:rPr lang="en-US" sz="2800" dirty="0" smtClean="0">
                <a:ea typeface="ＭＳ Ｐゴシック" charset="0"/>
              </a:rPr>
              <a:t>			</a:t>
            </a:r>
            <a:endParaRPr lang="en-US" sz="2800" dirty="0">
              <a:ea typeface="ＭＳ Ｐゴシック" charset="0"/>
            </a:endParaRPr>
          </a:p>
        </p:txBody>
      </p:sp>
      <p:graphicFrame>
        <p:nvGraphicFramePr>
          <p:cNvPr id="121860" name="Object 2"/>
          <p:cNvGraphicFramePr>
            <a:graphicFrameLocks noGrp="1" noChangeAspect="1"/>
          </p:cNvGraphicFramePr>
          <p:nvPr>
            <p:ph sz="quarter" idx="2"/>
            <p:extLst>
              <p:ext uri="{D42A27DB-BD31-4B8C-83A1-F6EECF244321}">
                <p14:modId xmlns:p14="http://schemas.microsoft.com/office/powerpoint/2010/main" val="1286464759"/>
              </p:ext>
            </p:extLst>
          </p:nvPr>
        </p:nvGraphicFramePr>
        <p:xfrm>
          <a:off x="3900363" y="1564432"/>
          <a:ext cx="1079500" cy="400050"/>
        </p:xfrm>
        <a:graphic>
          <a:graphicData uri="http://schemas.openxmlformats.org/presentationml/2006/ole">
            <mc:AlternateContent xmlns:mc="http://schemas.openxmlformats.org/markup-compatibility/2006">
              <mc:Choice xmlns:v="urn:schemas-microsoft-com:vml" Requires="v">
                <p:oleObj spid="_x0000_s111823" name="Equation" r:id="rId3" imgW="952087" imgH="355446" progId="Equation.3">
                  <p:embed/>
                </p:oleObj>
              </mc:Choice>
              <mc:Fallback>
                <p:oleObj name="Equation" r:id="rId3" imgW="952087" imgH="355446"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0363" y="1564432"/>
                        <a:ext cx="1079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graphicFrame>
        <p:nvGraphicFramePr>
          <p:cNvPr id="121861" name="Object 3"/>
          <p:cNvGraphicFramePr>
            <a:graphicFrameLocks noGrp="1" noChangeAspect="1"/>
          </p:cNvGraphicFramePr>
          <p:nvPr>
            <p:ph sz="quarter" idx="3"/>
            <p:extLst>
              <p:ext uri="{D42A27DB-BD31-4B8C-83A1-F6EECF244321}">
                <p14:modId xmlns:p14="http://schemas.microsoft.com/office/powerpoint/2010/main" val="3974204556"/>
              </p:ext>
            </p:extLst>
          </p:nvPr>
        </p:nvGraphicFramePr>
        <p:xfrm>
          <a:off x="3899743" y="2572544"/>
          <a:ext cx="3984625" cy="763587"/>
        </p:xfrm>
        <a:graphic>
          <a:graphicData uri="http://schemas.openxmlformats.org/presentationml/2006/ole">
            <mc:AlternateContent xmlns:mc="http://schemas.openxmlformats.org/markup-compatibility/2006">
              <mc:Choice xmlns:v="urn:schemas-microsoft-com:vml" Requires="v">
                <p:oleObj spid="_x0000_s111824" name="Equation" r:id="rId5" imgW="1790700" imgH="342900" progId="Equation.3">
                  <p:embed/>
                </p:oleObj>
              </mc:Choice>
              <mc:Fallback>
                <p:oleObj name="Equation" r:id="rId5" imgW="1790700" imgH="3429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99743" y="2572544"/>
                        <a:ext cx="3984625" cy="763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graphicFrame>
        <p:nvGraphicFramePr>
          <p:cNvPr id="121862" name="Object 4"/>
          <p:cNvGraphicFramePr>
            <a:graphicFrameLocks noChangeAspect="1"/>
          </p:cNvGraphicFramePr>
          <p:nvPr>
            <p:extLst>
              <p:ext uri="{D42A27DB-BD31-4B8C-83A1-F6EECF244321}">
                <p14:modId xmlns:p14="http://schemas.microsoft.com/office/powerpoint/2010/main" val="2576043737"/>
              </p:ext>
            </p:extLst>
          </p:nvPr>
        </p:nvGraphicFramePr>
        <p:xfrm>
          <a:off x="3980681" y="3907160"/>
          <a:ext cx="3232150" cy="609600"/>
        </p:xfrm>
        <a:graphic>
          <a:graphicData uri="http://schemas.openxmlformats.org/presentationml/2006/ole">
            <mc:AlternateContent xmlns:mc="http://schemas.openxmlformats.org/markup-compatibility/2006">
              <mc:Choice xmlns:v="urn:schemas-microsoft-com:vml" Requires="v">
                <p:oleObj spid="_x0000_s111825" name="Formel" r:id="rId7" imgW="1473200" imgH="279400" progId="Equation.3">
                  <p:embed/>
                </p:oleObj>
              </mc:Choice>
              <mc:Fallback>
                <p:oleObj name="Formel" r:id="rId7" imgW="1473200" imgH="2794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80681" y="3907160"/>
                        <a:ext cx="323215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 name="Textfeld 1"/>
          <p:cNvSpPr txBox="1"/>
          <p:nvPr/>
        </p:nvSpPr>
        <p:spPr>
          <a:xfrm>
            <a:off x="1907704" y="5301208"/>
            <a:ext cx="6491230" cy="523220"/>
          </a:xfrm>
          <a:prstGeom prst="rect">
            <a:avLst/>
          </a:prstGeom>
          <a:noFill/>
        </p:spPr>
        <p:txBody>
          <a:bodyPr wrap="none" rtlCol="0">
            <a:spAutoFit/>
          </a:bodyPr>
          <a:lstStyle/>
          <a:p>
            <a:r>
              <a:rPr lang="de-DE" sz="2800" dirty="0" smtClean="0">
                <a:solidFill>
                  <a:srgbClr val="FF0000"/>
                </a:solidFill>
              </a:rPr>
              <a:t>In </a:t>
            </a:r>
            <a:r>
              <a:rPr lang="de-DE" sz="2800" dirty="0" err="1" smtClean="0">
                <a:solidFill>
                  <a:srgbClr val="FF0000"/>
                </a:solidFill>
              </a:rPr>
              <a:t>most</a:t>
            </a:r>
            <a:r>
              <a:rPr lang="de-DE" sz="2800" dirty="0" smtClean="0">
                <a:solidFill>
                  <a:srgbClr val="FF0000"/>
                </a:solidFill>
              </a:rPr>
              <a:t> </a:t>
            </a:r>
            <a:r>
              <a:rPr lang="de-DE" sz="2800" dirty="0" err="1" smtClean="0">
                <a:solidFill>
                  <a:srgbClr val="FF0000"/>
                </a:solidFill>
              </a:rPr>
              <a:t>of</a:t>
            </a:r>
            <a:r>
              <a:rPr lang="de-DE" sz="2800" dirty="0" smtClean="0">
                <a:solidFill>
                  <a:srgbClr val="FF0000"/>
                </a:solidFill>
              </a:rPr>
              <a:t> ML: </a:t>
            </a:r>
            <a:r>
              <a:rPr lang="de-DE" sz="2800" dirty="0" err="1" smtClean="0">
                <a:solidFill>
                  <a:srgbClr val="FF0000"/>
                </a:solidFill>
              </a:rPr>
              <a:t>It‘s</a:t>
            </a:r>
            <a:r>
              <a:rPr lang="de-DE" sz="2800" dirty="0" smtClean="0">
                <a:solidFill>
                  <a:srgbClr val="FF0000"/>
                </a:solidFill>
              </a:rPr>
              <a:t> all </a:t>
            </a:r>
            <a:r>
              <a:rPr lang="de-DE" sz="2800" dirty="0" err="1" smtClean="0">
                <a:solidFill>
                  <a:srgbClr val="FF0000"/>
                </a:solidFill>
              </a:rPr>
              <a:t>about</a:t>
            </a:r>
            <a:r>
              <a:rPr lang="de-DE" sz="2800" dirty="0" smtClean="0">
                <a:solidFill>
                  <a:srgbClr val="FF0000"/>
                </a:solidFill>
              </a:rPr>
              <a:t> </a:t>
            </a:r>
            <a:r>
              <a:rPr lang="de-DE" sz="2800" dirty="0" err="1" smtClean="0">
                <a:solidFill>
                  <a:srgbClr val="FF0000"/>
                </a:solidFill>
              </a:rPr>
              <a:t>optimization</a:t>
            </a:r>
            <a:r>
              <a:rPr lang="de-DE" sz="2800" dirty="0" smtClean="0">
                <a:solidFill>
                  <a:srgbClr val="FF0000"/>
                </a:solidFill>
              </a:rPr>
              <a:t> </a:t>
            </a:r>
            <a:endParaRPr lang="de-DE" sz="2800" dirty="0">
              <a:solidFill>
                <a:srgbClr val="FF0000"/>
              </a:solidFill>
            </a:endParaRPr>
          </a:p>
        </p:txBody>
      </p:sp>
    </p:spTree>
    <p:extLst>
      <p:ext uri="{BB962C8B-B14F-4D97-AF65-F5344CB8AC3E}">
        <p14:creationId xmlns:p14="http://schemas.microsoft.com/office/powerpoint/2010/main" val="28303249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395288" y="188913"/>
            <a:ext cx="8229600" cy="936625"/>
          </a:xfrm>
        </p:spPr>
        <p:txBody>
          <a:bodyPr/>
          <a:lstStyle/>
          <a:p>
            <a:pPr eaLnBrk="1" hangingPunct="1"/>
            <a:r>
              <a:rPr lang="en-US" smtClean="0">
                <a:latin typeface="+mn-lt"/>
                <a:ea typeface="ＭＳ Ｐゴシック" charset="0"/>
                <a:cs typeface="ＭＳ Ｐゴシック" charset="0"/>
              </a:rPr>
              <a:t>Model Selection &amp; Generalization</a:t>
            </a:r>
            <a:endParaRPr lang="en-US">
              <a:latin typeface="+mn-lt"/>
              <a:ea typeface="ＭＳ Ｐゴシック" charset="0"/>
              <a:cs typeface="ＭＳ Ｐゴシック" charset="0"/>
            </a:endParaRPr>
          </a:p>
        </p:txBody>
      </p:sp>
      <p:sp>
        <p:nvSpPr>
          <p:cNvPr id="115715" name="Rectangle 3"/>
          <p:cNvSpPr>
            <a:spLocks noGrp="1" noChangeArrowheads="1"/>
          </p:cNvSpPr>
          <p:nvPr>
            <p:ph type="body" idx="1"/>
          </p:nvPr>
        </p:nvSpPr>
        <p:spPr>
          <a:xfrm>
            <a:off x="457200" y="1341438"/>
            <a:ext cx="8229600" cy="4824412"/>
          </a:xfrm>
        </p:spPr>
        <p:txBody>
          <a:bodyPr/>
          <a:lstStyle/>
          <a:p>
            <a:pPr eaLnBrk="1" hangingPunct="1"/>
            <a:r>
              <a:rPr lang="en-US" dirty="0" smtClean="0">
                <a:ea typeface="ＭＳ Ｐゴシック" charset="0"/>
                <a:cs typeface="ＭＳ Ｐゴシック" charset="0"/>
              </a:rPr>
              <a:t>Learning is an </a:t>
            </a:r>
            <a:r>
              <a:rPr lang="en-US" dirty="0" smtClean="0">
                <a:solidFill>
                  <a:srgbClr val="0000FF"/>
                </a:solidFill>
                <a:ea typeface="ＭＳ Ｐゴシック" charset="0"/>
                <a:cs typeface="ＭＳ Ｐゴシック" charset="0"/>
              </a:rPr>
              <a:t>ill-posed problem</a:t>
            </a:r>
            <a:r>
              <a:rPr lang="en-US" dirty="0" smtClean="0">
                <a:solidFill>
                  <a:schemeClr val="bg2"/>
                </a:solidFill>
                <a:ea typeface="ＭＳ Ｐゴシック" charset="0"/>
                <a:cs typeface="ＭＳ Ｐゴシック" charset="0"/>
              </a:rPr>
              <a:t>;</a:t>
            </a:r>
            <a:r>
              <a:rPr lang="en-US" dirty="0" smtClean="0">
                <a:ea typeface="ＭＳ Ｐゴシック" charset="0"/>
                <a:cs typeface="ＭＳ Ｐゴシック" charset="0"/>
              </a:rPr>
              <a:t> </a:t>
            </a:r>
            <a:br>
              <a:rPr lang="en-US" dirty="0" smtClean="0">
                <a:ea typeface="ＭＳ Ｐゴシック" charset="0"/>
                <a:cs typeface="ＭＳ Ｐゴシック" charset="0"/>
              </a:rPr>
            </a:br>
            <a:r>
              <a:rPr lang="en-US" dirty="0" smtClean="0">
                <a:ea typeface="ＭＳ Ｐゴシック" charset="0"/>
                <a:cs typeface="ＭＳ Ｐゴシック" charset="0"/>
              </a:rPr>
              <a:t>data is not sufficient to find a unique solution</a:t>
            </a:r>
          </a:p>
          <a:p>
            <a:pPr eaLnBrk="1" hangingPunct="1"/>
            <a:r>
              <a:rPr lang="en-US" dirty="0" smtClean="0">
                <a:ea typeface="ＭＳ Ｐゴシック" charset="0"/>
                <a:cs typeface="ＭＳ Ｐゴシック" charset="0"/>
              </a:rPr>
              <a:t>The need for </a:t>
            </a:r>
            <a:r>
              <a:rPr lang="en-US" dirty="0" smtClean="0">
                <a:solidFill>
                  <a:srgbClr val="0000FF"/>
                </a:solidFill>
                <a:ea typeface="ＭＳ Ｐゴシック" charset="0"/>
                <a:cs typeface="ＭＳ Ｐゴシック" charset="0"/>
              </a:rPr>
              <a:t>inductive bias</a:t>
            </a:r>
            <a:r>
              <a:rPr lang="en-US" dirty="0" smtClean="0">
                <a:solidFill>
                  <a:schemeClr val="bg2"/>
                </a:solidFill>
                <a:ea typeface="ＭＳ Ｐゴシック" charset="0"/>
                <a:cs typeface="ＭＳ Ｐゴシック" charset="0"/>
              </a:rPr>
              <a:t>,</a:t>
            </a:r>
            <a:r>
              <a:rPr lang="en-US" dirty="0" smtClean="0">
                <a:solidFill>
                  <a:schemeClr val="hlink"/>
                </a:solidFill>
                <a:ea typeface="ＭＳ Ｐゴシック" charset="0"/>
                <a:cs typeface="ＭＳ Ｐゴシック" charset="0"/>
              </a:rPr>
              <a:t> </a:t>
            </a:r>
            <a:r>
              <a:rPr lang="en-US" dirty="0" smtClean="0">
                <a:ea typeface="ＭＳ Ｐゴシック" charset="0"/>
                <a:cs typeface="ＭＳ Ｐゴシック" charset="0"/>
              </a:rPr>
              <a:t>assumptions about </a:t>
            </a:r>
            <a:r>
              <a:rPr lang="en-US" dirty="0" smtClean="0">
                <a:solidFill>
                  <a:schemeClr val="accent5">
                    <a:lumMod val="50000"/>
                  </a:schemeClr>
                </a:solidFill>
                <a:ea typeface="ＭＳ Ｐゴシック" charset="0"/>
                <a:cs typeface="ＭＳ Ｐゴシック" charset="0"/>
              </a:rPr>
              <a:t>H</a:t>
            </a:r>
          </a:p>
          <a:p>
            <a:pPr eaLnBrk="1" hangingPunct="1"/>
            <a:r>
              <a:rPr lang="en-US" dirty="0" smtClean="0">
                <a:solidFill>
                  <a:srgbClr val="FF0000"/>
                </a:solidFill>
                <a:ea typeface="ＭＳ Ｐゴシック" charset="0"/>
                <a:cs typeface="ＭＳ Ｐゴシック" charset="0"/>
              </a:rPr>
              <a:t>Generalization</a:t>
            </a:r>
            <a:r>
              <a:rPr lang="en-US" dirty="0" smtClean="0">
                <a:solidFill>
                  <a:schemeClr val="bg2"/>
                </a:solidFill>
                <a:ea typeface="ＭＳ Ｐゴシック" charset="0"/>
                <a:cs typeface="ＭＳ Ｐゴシック" charset="0"/>
              </a:rPr>
              <a:t>:</a:t>
            </a:r>
            <a:r>
              <a:rPr lang="en-US" dirty="0" smtClean="0">
                <a:solidFill>
                  <a:srgbClr val="990033"/>
                </a:solidFill>
                <a:ea typeface="ＭＳ Ｐゴシック" charset="0"/>
                <a:cs typeface="ＭＳ Ｐゴシック" charset="0"/>
              </a:rPr>
              <a:t> </a:t>
            </a:r>
            <a:r>
              <a:rPr lang="en-US" dirty="0" smtClean="0">
                <a:ea typeface="ＭＳ Ｐゴシック" charset="0"/>
                <a:cs typeface="ＭＳ Ｐゴシック" charset="0"/>
              </a:rPr>
              <a:t>How well a model performs on new data</a:t>
            </a:r>
          </a:p>
          <a:p>
            <a:pPr eaLnBrk="1" hangingPunct="1"/>
            <a:r>
              <a:rPr lang="en-US" dirty="0" err="1" smtClean="0">
                <a:ea typeface="ＭＳ Ｐゴシック" charset="0"/>
                <a:cs typeface="ＭＳ Ｐゴシック" charset="0"/>
              </a:rPr>
              <a:t>Overfitting</a:t>
            </a:r>
            <a:r>
              <a:rPr lang="en-US" dirty="0" smtClean="0">
                <a:ea typeface="ＭＳ Ｐゴシック" charset="0"/>
                <a:cs typeface="ＭＳ Ｐゴシック" charset="0"/>
              </a:rPr>
              <a:t>: </a:t>
            </a:r>
            <a:r>
              <a:rPr lang="en-US" dirty="0" smtClean="0">
                <a:solidFill>
                  <a:schemeClr val="accent5">
                    <a:lumMod val="50000"/>
                  </a:schemeClr>
                </a:solidFill>
                <a:ea typeface="ＭＳ Ｐゴシック" charset="0"/>
                <a:cs typeface="ＭＳ Ｐゴシック" charset="0"/>
              </a:rPr>
              <a:t>H</a:t>
            </a:r>
            <a:r>
              <a:rPr lang="en-US" dirty="0" smtClean="0">
                <a:solidFill>
                  <a:schemeClr val="accent5">
                    <a:lumMod val="75000"/>
                  </a:schemeClr>
                </a:solidFill>
                <a:ea typeface="ＭＳ Ｐゴシック" charset="0"/>
                <a:cs typeface="ＭＳ Ｐゴシック" charset="0"/>
              </a:rPr>
              <a:t> </a:t>
            </a:r>
            <a:r>
              <a:rPr lang="en-US" dirty="0" smtClean="0">
                <a:ea typeface="ＭＳ Ｐゴシック" charset="0"/>
                <a:cs typeface="ＭＳ Ｐゴシック" charset="0"/>
              </a:rPr>
              <a:t>more complex than</a:t>
            </a:r>
            <a:r>
              <a:rPr lang="en-US" dirty="0" smtClean="0">
                <a:solidFill>
                  <a:srgbClr val="4597A0"/>
                </a:solidFill>
                <a:ea typeface="ＭＳ Ｐゴシック" charset="0"/>
                <a:cs typeface="ＭＳ Ｐゴシック" charset="0"/>
              </a:rPr>
              <a:t> </a:t>
            </a:r>
            <a:r>
              <a:rPr lang="en-US" dirty="0" smtClean="0">
                <a:ea typeface="ＭＳ Ｐゴシック" charset="0"/>
                <a:cs typeface="ＭＳ Ｐゴシック" charset="0"/>
              </a:rPr>
              <a:t>concept </a:t>
            </a:r>
            <a:r>
              <a:rPr lang="en-US" dirty="0" smtClean="0">
                <a:solidFill>
                  <a:srgbClr val="4597A0"/>
                </a:solidFill>
                <a:ea typeface="ＭＳ Ｐゴシック" charset="0"/>
                <a:cs typeface="ＭＳ Ｐゴシック" charset="0"/>
              </a:rPr>
              <a:t>C </a:t>
            </a:r>
            <a:r>
              <a:rPr lang="en-US" dirty="0" smtClean="0">
                <a:ea typeface="ＭＳ Ｐゴシック" charset="0"/>
                <a:cs typeface="ＭＳ Ｐゴシック" charset="0"/>
              </a:rPr>
              <a:t>or </a:t>
            </a:r>
            <a:r>
              <a:rPr lang="en-US" dirty="0" smtClean="0">
                <a:ea typeface="ＭＳ Ｐゴシック" charset="0"/>
                <a:cs typeface="ＭＳ Ｐゴシック" charset="0"/>
              </a:rPr>
              <a:t> </a:t>
            </a:r>
          </a:p>
          <a:p>
            <a:pPr marL="0" indent="0" eaLnBrk="1" hangingPunct="1">
              <a:buNone/>
            </a:pPr>
            <a:r>
              <a:rPr lang="en-US" dirty="0">
                <a:ea typeface="ＭＳ Ｐゴシック" charset="0"/>
              </a:rPr>
              <a:t>	</a:t>
            </a:r>
            <a:r>
              <a:rPr lang="en-US" dirty="0" smtClean="0">
                <a:ea typeface="ＭＳ Ｐゴシック" charset="0"/>
              </a:rPr>
              <a:t>	  </a:t>
            </a:r>
            <a:r>
              <a:rPr lang="en-US" dirty="0" smtClean="0">
                <a:ea typeface="ＭＳ Ｐゴシック" charset="0"/>
                <a:cs typeface="ＭＳ Ｐゴシック" charset="0"/>
              </a:rPr>
              <a:t>function </a:t>
            </a:r>
            <a:r>
              <a:rPr lang="en-US" dirty="0" smtClean="0">
                <a:solidFill>
                  <a:srgbClr val="4597A0"/>
                </a:solidFill>
                <a:ea typeface="ＭＳ Ｐゴシック" charset="0"/>
                <a:cs typeface="ＭＳ Ｐゴシック" charset="0"/>
              </a:rPr>
              <a:t>f</a:t>
            </a:r>
            <a:r>
              <a:rPr lang="en-US" i="1" dirty="0" smtClean="0">
                <a:ea typeface="ＭＳ Ｐゴシック" charset="0"/>
                <a:cs typeface="ＭＳ Ｐゴシック" charset="0"/>
              </a:rPr>
              <a:t> </a:t>
            </a:r>
            <a:endParaRPr lang="en-US" i="1" dirty="0" smtClean="0">
              <a:ea typeface="ＭＳ Ｐゴシック" charset="0"/>
              <a:cs typeface="ＭＳ Ｐゴシック" charset="0"/>
            </a:endParaRPr>
          </a:p>
          <a:p>
            <a:pPr eaLnBrk="1" hangingPunct="1"/>
            <a:r>
              <a:rPr lang="en-US" dirty="0" err="1" smtClean="0">
                <a:ea typeface="ＭＳ Ｐゴシック" charset="0"/>
                <a:cs typeface="ＭＳ Ｐゴシック" charset="0"/>
              </a:rPr>
              <a:t>Underfitting</a:t>
            </a:r>
            <a:r>
              <a:rPr lang="en-US" dirty="0" smtClean="0">
                <a:ea typeface="ＭＳ Ｐゴシック" charset="0"/>
                <a:cs typeface="ＭＳ Ｐゴシック" charset="0"/>
              </a:rPr>
              <a:t>: </a:t>
            </a:r>
            <a:r>
              <a:rPr lang="en-US" dirty="0" smtClean="0">
                <a:solidFill>
                  <a:srgbClr val="4597A0"/>
                </a:solidFill>
                <a:ea typeface="ＭＳ Ｐゴシック" charset="0"/>
                <a:cs typeface="ＭＳ Ｐゴシック" charset="0"/>
              </a:rPr>
              <a:t>H</a:t>
            </a:r>
            <a:r>
              <a:rPr lang="en-US" dirty="0" smtClean="0">
                <a:ea typeface="ＭＳ Ｐゴシック" charset="0"/>
                <a:cs typeface="ＭＳ Ｐゴシック" charset="0"/>
              </a:rPr>
              <a:t> less complex than </a:t>
            </a:r>
            <a:r>
              <a:rPr lang="en-US" dirty="0" smtClean="0">
                <a:solidFill>
                  <a:srgbClr val="4597A0"/>
                </a:solidFill>
                <a:ea typeface="ＭＳ Ｐゴシック" charset="0"/>
                <a:cs typeface="ＭＳ Ｐゴシック" charset="0"/>
              </a:rPr>
              <a:t>C</a:t>
            </a:r>
            <a:r>
              <a:rPr lang="en-US" dirty="0" smtClean="0">
                <a:ea typeface="ＭＳ Ｐゴシック" charset="0"/>
                <a:cs typeface="ＭＳ Ｐゴシック" charset="0"/>
              </a:rPr>
              <a:t> or </a:t>
            </a:r>
            <a:r>
              <a:rPr lang="en-US" dirty="0" smtClean="0">
                <a:solidFill>
                  <a:srgbClr val="4597A0"/>
                </a:solidFill>
                <a:ea typeface="ＭＳ Ｐゴシック" charset="0"/>
                <a:cs typeface="ＭＳ Ｐゴシック" charset="0"/>
              </a:rPr>
              <a:t>f</a:t>
            </a:r>
            <a:endParaRPr lang="en-US" dirty="0">
              <a:solidFill>
                <a:srgbClr val="4597A0"/>
              </a:solidFill>
              <a:ea typeface="ＭＳ Ｐゴシック" charset="0"/>
              <a:cs typeface="ＭＳ Ｐゴシック" charset="0"/>
            </a:endParaRPr>
          </a:p>
        </p:txBody>
      </p:sp>
      <p:sp>
        <p:nvSpPr>
          <p:cNvPr id="5"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59</a:t>
            </a:fld>
            <a:endParaRPr lang="de-DE" dirty="0"/>
          </a:p>
        </p:txBody>
      </p:sp>
    </p:spTree>
    <p:extLst>
      <p:ext uri="{BB962C8B-B14F-4D97-AF65-F5344CB8AC3E}">
        <p14:creationId xmlns:p14="http://schemas.microsoft.com/office/powerpoint/2010/main" val="386085027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88776" y="152400"/>
            <a:ext cx="7467600" cy="685800"/>
          </a:xfrm>
        </p:spPr>
        <p:txBody>
          <a:bodyPr>
            <a:normAutofit/>
          </a:bodyPr>
          <a:lstStyle/>
          <a:p>
            <a:r>
              <a:rPr lang="en-US" dirty="0" smtClean="0"/>
              <a:t>Search Results</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74" y="817418"/>
            <a:ext cx="921021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1170709" y="1947644"/>
            <a:ext cx="4267200" cy="4845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371601" y="2072841"/>
            <a:ext cx="2365664" cy="400110"/>
          </a:xfrm>
          <a:prstGeom prst="rect">
            <a:avLst/>
          </a:prstGeom>
          <a:noFill/>
        </p:spPr>
        <p:txBody>
          <a:bodyPr wrap="square" rtlCol="0">
            <a:spAutoFit/>
          </a:bodyPr>
          <a:lstStyle/>
          <a:p>
            <a:r>
              <a:rPr lang="en-US" sz="2000" dirty="0" smtClean="0">
                <a:solidFill>
                  <a:srgbClr val="002060"/>
                </a:solidFill>
              </a:rPr>
              <a:t>This is what’s new</a:t>
            </a:r>
            <a:endParaRPr lang="en-US" sz="2000" dirty="0">
              <a:solidFill>
                <a:srgbClr val="002060"/>
              </a:solidFill>
            </a:endParaRPr>
          </a:p>
        </p:txBody>
      </p:sp>
      <p:sp>
        <p:nvSpPr>
          <p:cNvPr id="18" name="Right Arrow 17"/>
          <p:cNvSpPr/>
          <p:nvPr/>
        </p:nvSpPr>
        <p:spPr>
          <a:xfrm>
            <a:off x="3737265" y="2135663"/>
            <a:ext cx="1291935" cy="274463"/>
          </a:xfrm>
          <a:prstGeom prst="rightArrow">
            <a:avLst/>
          </a:prstGeom>
          <a:solidFill>
            <a:srgbClr val="00206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grpSp>
        <p:nvGrpSpPr>
          <p:cNvPr id="47" name="Group 46"/>
          <p:cNvGrpSpPr/>
          <p:nvPr/>
        </p:nvGrpSpPr>
        <p:grpSpPr>
          <a:xfrm>
            <a:off x="1752600" y="2584709"/>
            <a:ext cx="3810000" cy="3739891"/>
            <a:chOff x="1752600" y="2584709"/>
            <a:chExt cx="3810000" cy="3739891"/>
          </a:xfrm>
        </p:grpSpPr>
        <p:sp>
          <p:nvSpPr>
            <p:cNvPr id="20" name="TextBox 19"/>
            <p:cNvSpPr txBox="1"/>
            <p:nvPr/>
          </p:nvSpPr>
          <p:spPr>
            <a:xfrm>
              <a:off x="1752600" y="2584709"/>
              <a:ext cx="1333499" cy="369332"/>
            </a:xfrm>
            <a:prstGeom prst="rect">
              <a:avLst/>
            </a:prstGeom>
            <a:noFill/>
          </p:spPr>
          <p:txBody>
            <a:bodyPr wrap="square" rtlCol="0">
              <a:spAutoFit/>
            </a:bodyPr>
            <a:lstStyle/>
            <a:p>
              <a:pPr marL="342900" indent="-342900">
                <a:buFont typeface="Arial" pitchFamily="34" charset="0"/>
                <a:buChar char="•"/>
              </a:pPr>
              <a:r>
                <a:rPr lang="en-US" dirty="0" smtClean="0">
                  <a:solidFill>
                    <a:srgbClr val="002060"/>
                  </a:solidFill>
                </a:rPr>
                <a:t>Map</a:t>
              </a:r>
              <a:endParaRPr lang="en-US" dirty="0">
                <a:solidFill>
                  <a:srgbClr val="002060"/>
                </a:solidFill>
              </a:endParaRPr>
            </a:p>
          </p:txBody>
        </p:sp>
        <p:cxnSp>
          <p:nvCxnSpPr>
            <p:cNvPr id="22" name="Straight Arrow Connector 21"/>
            <p:cNvCxnSpPr>
              <a:stCxn id="20" idx="3"/>
            </p:cNvCxnSpPr>
            <p:nvPr/>
          </p:nvCxnSpPr>
          <p:spPr>
            <a:xfrm>
              <a:off x="3086099" y="2769375"/>
              <a:ext cx="2351810" cy="15389"/>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752600" y="3048000"/>
              <a:ext cx="1828800" cy="369332"/>
            </a:xfrm>
            <a:prstGeom prst="rect">
              <a:avLst/>
            </a:prstGeom>
            <a:noFill/>
          </p:spPr>
          <p:txBody>
            <a:bodyPr wrap="square" rtlCol="0">
              <a:spAutoFit/>
            </a:bodyPr>
            <a:lstStyle/>
            <a:p>
              <a:pPr marL="342900" indent="-342900">
                <a:buFont typeface="Arial" pitchFamily="34" charset="0"/>
                <a:buChar char="•"/>
              </a:pPr>
              <a:r>
                <a:rPr lang="en-US" dirty="0" smtClean="0">
                  <a:solidFill>
                    <a:srgbClr val="002060"/>
                  </a:solidFill>
                </a:rPr>
                <a:t>General info</a:t>
              </a:r>
              <a:endParaRPr lang="en-US" dirty="0">
                <a:solidFill>
                  <a:srgbClr val="002060"/>
                </a:solidFill>
              </a:endParaRPr>
            </a:p>
          </p:txBody>
        </p:sp>
        <p:cxnSp>
          <p:nvCxnSpPr>
            <p:cNvPr id="28" name="Straight Arrow Connector 27"/>
            <p:cNvCxnSpPr>
              <a:stCxn id="27" idx="3"/>
            </p:cNvCxnSpPr>
            <p:nvPr/>
          </p:nvCxnSpPr>
          <p:spPr>
            <a:xfrm>
              <a:off x="3581400" y="3232666"/>
              <a:ext cx="1856509" cy="653534"/>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752600" y="3516868"/>
              <a:ext cx="2630632" cy="369332"/>
            </a:xfrm>
            <a:prstGeom prst="rect">
              <a:avLst/>
            </a:prstGeom>
            <a:noFill/>
          </p:spPr>
          <p:txBody>
            <a:bodyPr wrap="square" rtlCol="0">
              <a:spAutoFit/>
            </a:bodyPr>
            <a:lstStyle/>
            <a:p>
              <a:pPr marL="342900" indent="-342900">
                <a:buFont typeface="Arial" pitchFamily="34" charset="0"/>
                <a:buChar char="•"/>
              </a:pPr>
              <a:r>
                <a:rPr lang="en-US" dirty="0" smtClean="0">
                  <a:solidFill>
                    <a:srgbClr val="002060"/>
                  </a:solidFill>
                </a:rPr>
                <a:t>Upcoming Events</a:t>
              </a:r>
              <a:endParaRPr lang="en-US" dirty="0">
                <a:solidFill>
                  <a:srgbClr val="002060"/>
                </a:solidFill>
              </a:endParaRPr>
            </a:p>
          </p:txBody>
        </p:sp>
        <p:cxnSp>
          <p:nvCxnSpPr>
            <p:cNvPr id="32" name="Straight Arrow Connector 31"/>
            <p:cNvCxnSpPr/>
            <p:nvPr/>
          </p:nvCxnSpPr>
          <p:spPr>
            <a:xfrm>
              <a:off x="4114800" y="3701534"/>
              <a:ext cx="1323109" cy="1327666"/>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752600" y="4038600"/>
              <a:ext cx="2362200" cy="369332"/>
            </a:xfrm>
            <a:prstGeom prst="rect">
              <a:avLst/>
            </a:prstGeom>
            <a:noFill/>
          </p:spPr>
          <p:txBody>
            <a:bodyPr wrap="square" rtlCol="0">
              <a:spAutoFit/>
            </a:bodyPr>
            <a:lstStyle/>
            <a:p>
              <a:pPr marL="342900" indent="-342900">
                <a:buFont typeface="Arial" pitchFamily="34" charset="0"/>
                <a:buChar char="•"/>
              </a:pPr>
              <a:r>
                <a:rPr lang="en-US" dirty="0" smtClean="0">
                  <a:solidFill>
                    <a:srgbClr val="002060"/>
                  </a:solidFill>
                </a:rPr>
                <a:t>Points of interest</a:t>
              </a:r>
              <a:endParaRPr lang="en-US" dirty="0">
                <a:solidFill>
                  <a:srgbClr val="002060"/>
                </a:solidFill>
              </a:endParaRPr>
            </a:p>
          </p:txBody>
        </p:sp>
        <p:cxnSp>
          <p:nvCxnSpPr>
            <p:cNvPr id="37" name="Straight Arrow Connector 36"/>
            <p:cNvCxnSpPr>
              <a:stCxn id="36" idx="3"/>
            </p:cNvCxnSpPr>
            <p:nvPr/>
          </p:nvCxnSpPr>
          <p:spPr>
            <a:xfrm>
              <a:off x="4114800" y="4223266"/>
              <a:ext cx="1447800" cy="2101334"/>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sp>
        <p:nvSpPr>
          <p:cNvPr id="48" name="TextBox 47"/>
          <p:cNvSpPr txBox="1"/>
          <p:nvPr/>
        </p:nvSpPr>
        <p:spPr>
          <a:xfrm>
            <a:off x="1144732" y="5056909"/>
            <a:ext cx="3238500" cy="923330"/>
          </a:xfrm>
          <a:prstGeom prst="rect">
            <a:avLst/>
          </a:prstGeom>
          <a:noFill/>
        </p:spPr>
        <p:txBody>
          <a:bodyPr wrap="square" rtlCol="0">
            <a:spAutoFit/>
          </a:bodyPr>
          <a:lstStyle/>
          <a:p>
            <a:r>
              <a:rPr lang="en-US" dirty="0" smtClean="0">
                <a:solidFill>
                  <a:srgbClr val="FF0000"/>
                </a:solidFill>
              </a:rPr>
              <a:t>*The type of information that appears in this panel depends on what you are searching for</a:t>
            </a:r>
            <a:endParaRPr lang="en-US" dirty="0">
              <a:solidFill>
                <a:srgbClr val="FF0000"/>
              </a:solidFill>
            </a:endParaRPr>
          </a:p>
        </p:txBody>
      </p:sp>
    </p:spTree>
    <p:extLst>
      <p:ext uri="{BB962C8B-B14F-4D97-AF65-F5344CB8AC3E}">
        <p14:creationId xmlns:p14="http://schemas.microsoft.com/office/powerpoint/2010/main" val="15034724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0-#ppt_w/2"/>
                                          </p:val>
                                        </p:tav>
                                        <p:tav tm="100000">
                                          <p:val>
                                            <p:strVal val="#ppt_x"/>
                                          </p:val>
                                        </p:tav>
                                      </p:tavLst>
                                    </p:anim>
                                    <p:anim calcmode="lin" valueType="num">
                                      <p:cBhvr additive="base">
                                        <p:cTn id="13" dur="500" fill="hold"/>
                                        <p:tgtEl>
                                          <p:spTgt spid="18"/>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0-#ppt_w/2"/>
                                          </p:val>
                                        </p:tav>
                                        <p:tav tm="100000">
                                          <p:val>
                                            <p:strVal val="#ppt_x"/>
                                          </p:val>
                                        </p:tav>
                                      </p:tavLst>
                                    </p:anim>
                                    <p:anim calcmode="lin" valueType="num">
                                      <p:cBhvr additive="base">
                                        <p:cTn id="17"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additive="base">
                                        <p:cTn id="22" dur="500" fill="hold"/>
                                        <p:tgtEl>
                                          <p:spTgt spid="47"/>
                                        </p:tgtEl>
                                        <p:attrNameLst>
                                          <p:attrName>ppt_x</p:attrName>
                                        </p:attrNameLst>
                                      </p:cBhvr>
                                      <p:tavLst>
                                        <p:tav tm="0">
                                          <p:val>
                                            <p:strVal val="#ppt_x"/>
                                          </p:val>
                                        </p:tav>
                                        <p:tav tm="100000">
                                          <p:val>
                                            <p:strVal val="#ppt_x"/>
                                          </p:val>
                                        </p:tav>
                                      </p:tavLst>
                                    </p:anim>
                                    <p:anim calcmode="lin" valueType="num">
                                      <p:cBhvr additive="base">
                                        <p:cTn id="23"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p:bldP spid="18" grpId="0" animBg="1"/>
      <p:bldP spid="4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395288" y="188913"/>
            <a:ext cx="8229600" cy="936625"/>
          </a:xfrm>
        </p:spPr>
        <p:txBody>
          <a:bodyPr/>
          <a:lstStyle/>
          <a:p>
            <a:pPr eaLnBrk="1" hangingPunct="1"/>
            <a:r>
              <a:rPr lang="en-US" dirty="0" smtClean="0">
                <a:latin typeface="+mn-lt"/>
                <a:ea typeface="ＭＳ Ｐゴシック" charset="0"/>
                <a:cs typeface="ＭＳ Ｐゴシック" charset="0"/>
              </a:rPr>
              <a:t>Triple Trade-Off</a:t>
            </a:r>
            <a:endParaRPr lang="en-US" dirty="0">
              <a:latin typeface="+mn-lt"/>
              <a:ea typeface="ＭＳ Ｐゴシック" charset="0"/>
              <a:cs typeface="ＭＳ Ｐゴシック" charset="0"/>
            </a:endParaRPr>
          </a:p>
        </p:txBody>
      </p:sp>
      <p:sp>
        <p:nvSpPr>
          <p:cNvPr id="117763" name="Rectangle 3"/>
          <p:cNvSpPr>
            <a:spLocks noGrp="1" noChangeArrowheads="1"/>
          </p:cNvSpPr>
          <p:nvPr>
            <p:ph type="body" idx="1"/>
          </p:nvPr>
        </p:nvSpPr>
        <p:spPr>
          <a:xfrm>
            <a:off x="468313" y="1412776"/>
            <a:ext cx="8229600" cy="3886200"/>
          </a:xfrm>
        </p:spPr>
        <p:txBody>
          <a:bodyPr/>
          <a:lstStyle/>
          <a:p>
            <a:pPr marL="0" indent="0" eaLnBrk="1" hangingPunct="1">
              <a:buNone/>
            </a:pPr>
            <a:r>
              <a:rPr lang="en-US" dirty="0" smtClean="0">
                <a:ea typeface="ＭＳ Ｐゴシック" charset="0"/>
              </a:rPr>
              <a:t>There is a trade-off between three factors </a:t>
            </a:r>
            <a:br>
              <a:rPr lang="en-US" dirty="0" smtClean="0">
                <a:ea typeface="ＭＳ Ｐゴシック" charset="0"/>
              </a:rPr>
            </a:br>
            <a:r>
              <a:rPr lang="en-US" dirty="0" smtClean="0">
                <a:ea typeface="ＭＳ Ｐゴシック" charset="0"/>
              </a:rPr>
              <a:t>(</a:t>
            </a:r>
            <a:r>
              <a:rPr lang="en-US" dirty="0" err="1" smtClean="0">
                <a:ea typeface="ＭＳ Ｐゴシック" charset="0"/>
              </a:rPr>
              <a:t>Dietterich</a:t>
            </a:r>
            <a:r>
              <a:rPr lang="en-US" dirty="0" smtClean="0">
                <a:ea typeface="ＭＳ Ｐゴシック" charset="0"/>
              </a:rPr>
              <a:t>, 2003):</a:t>
            </a:r>
          </a:p>
          <a:p>
            <a:pPr marL="990600" lvl="1" indent="-533400" eaLnBrk="1" hangingPunct="1">
              <a:buFont typeface="Wingdings" charset="0"/>
              <a:buAutoNum type="arabicPeriod"/>
            </a:pPr>
            <a:r>
              <a:rPr lang="en-US" sz="2400" dirty="0" smtClean="0">
                <a:ea typeface="ＭＳ Ｐゴシック" charset="0"/>
              </a:rPr>
              <a:t>Complexity of </a:t>
            </a:r>
            <a:r>
              <a:rPr lang="en-US" sz="2400" dirty="0" smtClean="0">
                <a:latin typeface="Lucida Calligraphy" charset="0"/>
                <a:ea typeface="ＭＳ Ｐゴシック" charset="0"/>
              </a:rPr>
              <a:t>H</a:t>
            </a:r>
            <a:r>
              <a:rPr lang="en-US" sz="2400" i="1" dirty="0" smtClean="0">
                <a:latin typeface="Lucida Bright" charset="0"/>
                <a:ea typeface="ＭＳ Ｐゴシック" charset="0"/>
              </a:rPr>
              <a:t>, c </a:t>
            </a:r>
            <a:r>
              <a:rPr lang="en-US" sz="2400" dirty="0" smtClean="0">
                <a:latin typeface="Lucida Bright" charset="0"/>
                <a:ea typeface="ＭＳ Ｐゴシック" charset="0"/>
              </a:rPr>
              <a:t>(</a:t>
            </a:r>
            <a:r>
              <a:rPr lang="en-US" sz="2400" dirty="0" smtClean="0">
                <a:latin typeface="Lucida Calligraphy" charset="0"/>
                <a:ea typeface="ＭＳ Ｐゴシック" charset="0"/>
              </a:rPr>
              <a:t>H</a:t>
            </a:r>
            <a:r>
              <a:rPr lang="en-US" sz="2400" dirty="0" smtClean="0">
                <a:latin typeface="Lucida Bright" charset="0"/>
                <a:ea typeface="ＭＳ Ｐゴシック" charset="0"/>
              </a:rPr>
              <a:t>),</a:t>
            </a:r>
          </a:p>
          <a:p>
            <a:pPr marL="990600" lvl="1" indent="-533400" eaLnBrk="1" hangingPunct="1">
              <a:buFont typeface="Wingdings" charset="0"/>
              <a:buAutoNum type="arabicPeriod"/>
            </a:pPr>
            <a:r>
              <a:rPr lang="en-US" sz="2400" dirty="0" smtClean="0">
                <a:ea typeface="ＭＳ Ｐゴシック" charset="0"/>
              </a:rPr>
              <a:t>Training set size, </a:t>
            </a:r>
            <a:r>
              <a:rPr lang="en-US" sz="2400" i="1" dirty="0" smtClean="0">
                <a:ea typeface="ＭＳ Ｐゴシック" charset="0"/>
              </a:rPr>
              <a:t>N, </a:t>
            </a:r>
            <a:endParaRPr lang="en-US" sz="2400" dirty="0" smtClean="0">
              <a:ea typeface="ＭＳ Ｐゴシック" charset="0"/>
            </a:endParaRPr>
          </a:p>
          <a:p>
            <a:pPr marL="990600" lvl="1" indent="-533400" eaLnBrk="1" hangingPunct="1">
              <a:buFont typeface="Wingdings" charset="0"/>
              <a:buAutoNum type="arabicPeriod"/>
            </a:pPr>
            <a:r>
              <a:rPr lang="en-US" sz="2400" dirty="0" smtClean="0">
                <a:ea typeface="ＭＳ Ｐゴシック" charset="0"/>
              </a:rPr>
              <a:t>Generalization error, </a:t>
            </a:r>
            <a:r>
              <a:rPr lang="en-US" sz="2400" i="1" dirty="0" smtClean="0">
                <a:ea typeface="ＭＳ Ｐゴシック" charset="0"/>
              </a:rPr>
              <a:t>E</a:t>
            </a:r>
            <a:r>
              <a:rPr lang="en-US" sz="2400" dirty="0" smtClean="0">
                <a:ea typeface="ＭＳ Ｐゴシック" charset="0"/>
              </a:rPr>
              <a:t>, on new data</a:t>
            </a:r>
          </a:p>
          <a:p>
            <a:pPr eaLnBrk="1" hangingPunct="1"/>
            <a:r>
              <a:rPr lang="en-US" dirty="0" smtClean="0">
                <a:ea typeface="ＭＳ Ｐゴシック" charset="0"/>
              </a:rPr>
              <a:t>As </a:t>
            </a:r>
            <a:r>
              <a:rPr lang="en-US" i="1" dirty="0" smtClean="0">
                <a:ea typeface="ＭＳ Ｐゴシック" charset="0"/>
              </a:rPr>
              <a:t>N</a:t>
            </a:r>
            <a:r>
              <a:rPr lang="en-US" dirty="0" smtClean="0">
                <a:latin typeface="Symbol" charset="0"/>
                <a:ea typeface="ＭＳ Ｐゴシック" charset="0"/>
              </a:rPr>
              <a:t>­, </a:t>
            </a:r>
            <a:r>
              <a:rPr lang="en-US" i="1" dirty="0" smtClean="0">
                <a:ea typeface="ＭＳ Ｐゴシック" charset="0"/>
              </a:rPr>
              <a:t>E</a:t>
            </a:r>
            <a:r>
              <a:rPr lang="en-US" dirty="0" smtClean="0">
                <a:latin typeface="Symbol" charset="0"/>
                <a:ea typeface="ＭＳ Ｐゴシック" charset="0"/>
              </a:rPr>
              <a:t>¯</a:t>
            </a:r>
            <a:endParaRPr lang="en-US" dirty="0" smtClean="0">
              <a:latin typeface="Lucida Bright" charset="0"/>
              <a:ea typeface="ＭＳ Ｐゴシック" charset="0"/>
            </a:endParaRPr>
          </a:p>
          <a:p>
            <a:pPr eaLnBrk="1" hangingPunct="1"/>
            <a:r>
              <a:rPr lang="en-US" dirty="0" smtClean="0">
                <a:ea typeface="ＭＳ Ｐゴシック" charset="0"/>
              </a:rPr>
              <a:t>As </a:t>
            </a:r>
            <a:r>
              <a:rPr lang="en-US" i="1" dirty="0" smtClean="0">
                <a:ea typeface="ＭＳ Ｐゴシック" charset="0"/>
              </a:rPr>
              <a:t>c </a:t>
            </a:r>
            <a:r>
              <a:rPr lang="en-US" dirty="0" smtClean="0">
                <a:latin typeface="Lucida Bright" charset="0"/>
                <a:ea typeface="ＭＳ Ｐゴシック" charset="0"/>
              </a:rPr>
              <a:t>(</a:t>
            </a:r>
            <a:r>
              <a:rPr lang="en-US" dirty="0" smtClean="0">
                <a:latin typeface="Lucida Calligraphy" charset="0"/>
                <a:ea typeface="ＭＳ Ｐゴシック" charset="0"/>
              </a:rPr>
              <a:t>H</a:t>
            </a:r>
            <a:r>
              <a:rPr lang="en-US" dirty="0" smtClean="0">
                <a:latin typeface="Lucida Bright" charset="0"/>
                <a:ea typeface="ＭＳ Ｐゴシック" charset="0"/>
              </a:rPr>
              <a:t>)</a:t>
            </a:r>
            <a:r>
              <a:rPr lang="en-US" dirty="0" smtClean="0">
                <a:latin typeface="Symbol" charset="0"/>
                <a:ea typeface="ＭＳ Ｐゴシック" charset="0"/>
              </a:rPr>
              <a:t>­, </a:t>
            </a:r>
            <a:r>
              <a:rPr lang="en-US" dirty="0" smtClean="0">
                <a:ea typeface="ＭＳ Ｐゴシック" charset="0"/>
              </a:rPr>
              <a:t>first </a:t>
            </a:r>
            <a:r>
              <a:rPr lang="en-US" i="1" dirty="0" smtClean="0">
                <a:ea typeface="ＭＳ Ｐゴシック" charset="0"/>
              </a:rPr>
              <a:t>E</a:t>
            </a:r>
            <a:r>
              <a:rPr lang="en-US" dirty="0" smtClean="0">
                <a:latin typeface="Symbol" charset="0"/>
                <a:ea typeface="ＭＳ Ｐゴシック" charset="0"/>
              </a:rPr>
              <a:t>¯ </a:t>
            </a:r>
            <a:r>
              <a:rPr lang="en-US" dirty="0" smtClean="0">
                <a:ea typeface="ＭＳ Ｐゴシック" charset="0"/>
              </a:rPr>
              <a:t>and then </a:t>
            </a:r>
            <a:r>
              <a:rPr lang="en-US" i="1" dirty="0" smtClean="0">
                <a:ea typeface="ＭＳ Ｐゴシック" charset="0"/>
              </a:rPr>
              <a:t>E</a:t>
            </a:r>
            <a:r>
              <a:rPr lang="en-US" dirty="0" smtClean="0">
                <a:latin typeface="Symbol" charset="0"/>
                <a:ea typeface="ＭＳ Ｐゴシック" charset="0"/>
              </a:rPr>
              <a:t>­</a:t>
            </a:r>
            <a:endParaRPr lang="en-US" dirty="0">
              <a:latin typeface="Lucida Bright" charset="0"/>
              <a:ea typeface="ＭＳ Ｐゴシック" charset="0"/>
            </a:endParaRPr>
          </a:p>
        </p:txBody>
      </p:sp>
      <p:sp>
        <p:nvSpPr>
          <p:cNvPr id="5"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60</a:t>
            </a:fld>
            <a:endParaRPr lang="de-DE" dirty="0"/>
          </a:p>
        </p:txBody>
      </p:sp>
      <p:sp>
        <p:nvSpPr>
          <p:cNvPr id="2" name="Textfeld 1"/>
          <p:cNvSpPr txBox="1"/>
          <p:nvPr/>
        </p:nvSpPr>
        <p:spPr>
          <a:xfrm>
            <a:off x="634921" y="5783514"/>
            <a:ext cx="8318206" cy="1200329"/>
          </a:xfrm>
          <a:prstGeom prst="rect">
            <a:avLst/>
          </a:prstGeom>
          <a:noFill/>
        </p:spPr>
        <p:txBody>
          <a:bodyPr wrap="none" rtlCol="0">
            <a:spAutoFit/>
          </a:bodyPr>
          <a:lstStyle/>
          <a:p>
            <a:r>
              <a:rPr lang="de-DE" dirty="0" err="1">
                <a:solidFill>
                  <a:srgbClr val="3366FF"/>
                </a:solidFill>
              </a:rPr>
              <a:t>Dietterich</a:t>
            </a:r>
            <a:r>
              <a:rPr lang="de-DE" dirty="0">
                <a:solidFill>
                  <a:srgbClr val="3366FF"/>
                </a:solidFill>
              </a:rPr>
              <a:t>, T. G. 2003. “</a:t>
            </a:r>
            <a:r>
              <a:rPr lang="de-DE" dirty="0" err="1">
                <a:solidFill>
                  <a:srgbClr val="3366FF"/>
                </a:solidFill>
              </a:rPr>
              <a:t>Machine</a:t>
            </a:r>
            <a:r>
              <a:rPr lang="de-DE" dirty="0">
                <a:solidFill>
                  <a:srgbClr val="3366FF"/>
                </a:solidFill>
              </a:rPr>
              <a:t> Learning.” In </a:t>
            </a:r>
            <a:r>
              <a:rPr lang="de-DE" i="1" dirty="0">
                <a:solidFill>
                  <a:srgbClr val="3366FF"/>
                </a:solidFill>
              </a:rPr>
              <a:t>Nature </a:t>
            </a:r>
            <a:r>
              <a:rPr lang="de-DE" i="1" dirty="0" err="1">
                <a:solidFill>
                  <a:srgbClr val="3366FF"/>
                </a:solidFill>
              </a:rPr>
              <a:t>Encyclopedia</a:t>
            </a:r>
            <a:r>
              <a:rPr lang="de-DE" i="1" dirty="0">
                <a:solidFill>
                  <a:srgbClr val="3366FF"/>
                </a:solidFill>
              </a:rPr>
              <a:t> </a:t>
            </a:r>
            <a:r>
              <a:rPr lang="de-DE" i="1" dirty="0" err="1">
                <a:solidFill>
                  <a:srgbClr val="3366FF"/>
                </a:solidFill>
              </a:rPr>
              <a:t>of</a:t>
            </a:r>
            <a:r>
              <a:rPr lang="de-DE" i="1" dirty="0">
                <a:solidFill>
                  <a:srgbClr val="3366FF"/>
                </a:solidFill>
              </a:rPr>
              <a:t> </a:t>
            </a:r>
            <a:r>
              <a:rPr lang="de-DE" i="1" dirty="0" err="1">
                <a:solidFill>
                  <a:srgbClr val="3366FF"/>
                </a:solidFill>
              </a:rPr>
              <a:t>Cognitive</a:t>
            </a:r>
            <a:r>
              <a:rPr lang="de-DE" i="1" dirty="0">
                <a:solidFill>
                  <a:srgbClr val="3366FF"/>
                </a:solidFill>
              </a:rPr>
              <a:t> </a:t>
            </a:r>
            <a:endParaRPr lang="de-DE" dirty="0">
              <a:solidFill>
                <a:srgbClr val="3366FF"/>
              </a:solidFill>
            </a:endParaRPr>
          </a:p>
          <a:p>
            <a:r>
              <a:rPr lang="de-DE" i="1" dirty="0">
                <a:solidFill>
                  <a:srgbClr val="3366FF"/>
                </a:solidFill>
              </a:rPr>
              <a:t>Science</a:t>
            </a:r>
            <a:r>
              <a:rPr lang="de-DE" dirty="0">
                <a:solidFill>
                  <a:srgbClr val="3366FF"/>
                </a:solidFill>
              </a:rPr>
              <a:t>. London: Macmillan</a:t>
            </a:r>
            <a:br>
              <a:rPr lang="de-DE" dirty="0">
                <a:solidFill>
                  <a:srgbClr val="3366FF"/>
                </a:solidFill>
              </a:rPr>
            </a:br>
            <a:endParaRPr lang="de-DE" dirty="0">
              <a:solidFill>
                <a:srgbClr val="3366FF"/>
              </a:solidFill>
            </a:endParaRPr>
          </a:p>
          <a:p>
            <a:endParaRPr lang="de-DE" dirty="0"/>
          </a:p>
        </p:txBody>
      </p:sp>
    </p:spTree>
    <p:extLst>
      <p:ext uri="{BB962C8B-B14F-4D97-AF65-F5344CB8AC3E}">
        <p14:creationId xmlns:p14="http://schemas.microsoft.com/office/powerpoint/2010/main" val="2326933752"/>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395288" y="188913"/>
            <a:ext cx="8229600" cy="936625"/>
          </a:xfrm>
        </p:spPr>
        <p:txBody>
          <a:bodyPr/>
          <a:lstStyle/>
          <a:p>
            <a:pPr eaLnBrk="1" hangingPunct="1"/>
            <a:r>
              <a:rPr lang="en-US" smtClean="0">
                <a:latin typeface="+mn-lt"/>
                <a:ea typeface="ＭＳ Ｐゴシック" charset="0"/>
                <a:cs typeface="ＭＳ Ｐゴシック" charset="0"/>
              </a:rPr>
              <a:t>Cross-Validation</a:t>
            </a:r>
            <a:endParaRPr lang="en-US">
              <a:latin typeface="+mn-lt"/>
              <a:ea typeface="ＭＳ Ｐゴシック" charset="0"/>
              <a:cs typeface="ＭＳ Ｐゴシック" charset="0"/>
            </a:endParaRPr>
          </a:p>
        </p:txBody>
      </p:sp>
      <p:sp>
        <p:nvSpPr>
          <p:cNvPr id="119811" name="Rectangle 3"/>
          <p:cNvSpPr>
            <a:spLocks noGrp="1" noChangeArrowheads="1"/>
          </p:cNvSpPr>
          <p:nvPr>
            <p:ph type="body" idx="1"/>
          </p:nvPr>
        </p:nvSpPr>
        <p:spPr>
          <a:xfrm>
            <a:off x="457200" y="1341438"/>
            <a:ext cx="8229600" cy="4824412"/>
          </a:xfrm>
        </p:spPr>
        <p:txBody>
          <a:bodyPr/>
          <a:lstStyle/>
          <a:p>
            <a:pPr eaLnBrk="1" hangingPunct="1"/>
            <a:r>
              <a:rPr lang="en-US" dirty="0" smtClean="0">
                <a:ea typeface="ＭＳ Ｐゴシック" charset="0"/>
              </a:rPr>
              <a:t>To estimate generalization error, we need data unseen during training. We split the data as</a:t>
            </a:r>
          </a:p>
          <a:p>
            <a:pPr lvl="1" eaLnBrk="1" hangingPunct="1"/>
            <a:r>
              <a:rPr lang="en-US" sz="2400" dirty="0" smtClean="0">
                <a:ea typeface="ＭＳ Ｐゴシック" charset="0"/>
              </a:rPr>
              <a:t>Training set (50%)         </a:t>
            </a:r>
          </a:p>
          <a:p>
            <a:pPr marL="457200" lvl="1" indent="0" eaLnBrk="1" hangingPunct="1">
              <a:buNone/>
            </a:pPr>
            <a:r>
              <a:rPr lang="en-US" dirty="0" smtClean="0">
                <a:ea typeface="ＭＳ Ｐゴシック" charset="0"/>
              </a:rPr>
              <a:t>   </a:t>
            </a:r>
            <a:r>
              <a:rPr lang="en-US" dirty="0" smtClean="0">
                <a:solidFill>
                  <a:srgbClr val="008000"/>
                </a:solidFill>
                <a:ea typeface="ＭＳ Ｐゴシック" charset="0"/>
              </a:rPr>
              <a:t> [ </a:t>
            </a:r>
            <a:r>
              <a:rPr lang="en-US" sz="2400" dirty="0" smtClean="0">
                <a:solidFill>
                  <a:srgbClr val="008000"/>
                </a:solidFill>
                <a:ea typeface="ＭＳ Ｐゴシック" charset="0"/>
              </a:rPr>
              <a:t>training, say, n models </a:t>
            </a:r>
            <a:r>
              <a:rPr lang="en-US" dirty="0" smtClean="0">
                <a:solidFill>
                  <a:srgbClr val="008000"/>
                </a:solidFill>
                <a:ea typeface="ＭＳ Ｐゴシック" charset="0"/>
              </a:rPr>
              <a:t> g</a:t>
            </a:r>
            <a:r>
              <a:rPr lang="en-US" baseline="-25000" dirty="0" smtClean="0">
                <a:solidFill>
                  <a:srgbClr val="008000"/>
                </a:solidFill>
                <a:ea typeface="ＭＳ Ｐゴシック" charset="0"/>
              </a:rPr>
              <a:t>1</a:t>
            </a:r>
            <a:r>
              <a:rPr lang="en-US" dirty="0" smtClean="0">
                <a:solidFill>
                  <a:srgbClr val="008000"/>
                </a:solidFill>
                <a:ea typeface="ＭＳ Ｐゴシック" charset="0"/>
              </a:rPr>
              <a:t>(</a:t>
            </a:r>
            <a:r>
              <a:rPr lang="en-US" sz="2400" dirty="0" err="1" smtClean="0">
                <a:solidFill>
                  <a:srgbClr val="008000"/>
                </a:solidFill>
                <a:ea typeface="ＭＳ Ｐゴシック" charset="0"/>
              </a:rPr>
              <a:t>θ</a:t>
            </a:r>
            <a:r>
              <a:rPr lang="en-US" sz="2400" dirty="0" smtClean="0">
                <a:solidFill>
                  <a:srgbClr val="008000"/>
                </a:solidFill>
                <a:ea typeface="ＭＳ Ｐゴシック" charset="0"/>
              </a:rPr>
              <a:t>*</a:t>
            </a:r>
            <a:r>
              <a:rPr lang="en-US" sz="2400" baseline="-25000" dirty="0" smtClean="0">
                <a:solidFill>
                  <a:srgbClr val="008000"/>
                </a:solidFill>
                <a:ea typeface="ＭＳ Ｐゴシック" charset="0"/>
              </a:rPr>
              <a:t>1</a:t>
            </a:r>
            <a:r>
              <a:rPr lang="en-US" sz="2400" dirty="0" smtClean="0">
                <a:solidFill>
                  <a:srgbClr val="008000"/>
                </a:solidFill>
                <a:ea typeface="ＭＳ Ｐゴシック" charset="0"/>
              </a:rPr>
              <a:t>), </a:t>
            </a:r>
            <a:r>
              <a:rPr lang="en-US" dirty="0">
                <a:solidFill>
                  <a:srgbClr val="008000"/>
                </a:solidFill>
                <a:ea typeface="ＭＳ Ｐゴシック" charset="0"/>
              </a:rPr>
              <a:t>… </a:t>
            </a:r>
            <a:r>
              <a:rPr lang="en-US" dirty="0" err="1" smtClean="0">
                <a:solidFill>
                  <a:srgbClr val="008000"/>
                </a:solidFill>
                <a:ea typeface="ＭＳ Ｐゴシック" charset="0"/>
              </a:rPr>
              <a:t>g</a:t>
            </a:r>
            <a:r>
              <a:rPr lang="en-US" baseline="-25000" dirty="0" err="1" smtClean="0">
                <a:solidFill>
                  <a:srgbClr val="008000"/>
                </a:solidFill>
                <a:ea typeface="ＭＳ Ｐゴシック" charset="0"/>
              </a:rPr>
              <a:t>n</a:t>
            </a:r>
            <a:r>
              <a:rPr lang="en-US" dirty="0" smtClean="0">
                <a:solidFill>
                  <a:srgbClr val="008000"/>
                </a:solidFill>
                <a:ea typeface="ＭＳ Ｐゴシック" charset="0"/>
              </a:rPr>
              <a:t>(</a:t>
            </a:r>
            <a:r>
              <a:rPr lang="en-US" dirty="0" err="1" smtClean="0">
                <a:solidFill>
                  <a:srgbClr val="008000"/>
                </a:solidFill>
                <a:ea typeface="ＭＳ Ｐゴシック" charset="0"/>
              </a:rPr>
              <a:t>θ</a:t>
            </a:r>
            <a:r>
              <a:rPr lang="en-US" dirty="0" smtClean="0">
                <a:solidFill>
                  <a:srgbClr val="008000"/>
                </a:solidFill>
                <a:ea typeface="ＭＳ Ｐゴシック" charset="0"/>
              </a:rPr>
              <a:t>*</a:t>
            </a:r>
            <a:r>
              <a:rPr lang="en-US" baseline="-25000" dirty="0" smtClean="0">
                <a:solidFill>
                  <a:srgbClr val="008000"/>
                </a:solidFill>
                <a:ea typeface="ＭＳ Ｐゴシック" charset="0"/>
              </a:rPr>
              <a:t>n</a:t>
            </a:r>
            <a:r>
              <a:rPr lang="en-US" dirty="0" smtClean="0">
                <a:solidFill>
                  <a:srgbClr val="008000"/>
                </a:solidFill>
                <a:ea typeface="ＭＳ Ｐゴシック" charset="0"/>
              </a:rPr>
              <a:t>) ]</a:t>
            </a:r>
            <a:endParaRPr lang="en-US" sz="2400" dirty="0" smtClean="0">
              <a:solidFill>
                <a:srgbClr val="008000"/>
              </a:solidFill>
              <a:ea typeface="ＭＳ Ｐゴシック" charset="0"/>
            </a:endParaRPr>
          </a:p>
          <a:p>
            <a:pPr lvl="1" eaLnBrk="1" hangingPunct="1"/>
            <a:r>
              <a:rPr lang="en-US" sz="2400" dirty="0" smtClean="0">
                <a:ea typeface="ＭＳ Ｐゴシック" charset="0"/>
              </a:rPr>
              <a:t>Validation set (25%)             </a:t>
            </a:r>
            <a:r>
              <a:rPr lang="en-US" dirty="0" smtClean="0">
                <a:ea typeface="ＭＳ Ｐゴシック" charset="0"/>
              </a:rPr>
              <a:t> </a:t>
            </a:r>
          </a:p>
          <a:p>
            <a:pPr marL="457200" lvl="1" indent="0" eaLnBrk="1" hangingPunct="1">
              <a:buNone/>
            </a:pPr>
            <a:r>
              <a:rPr lang="en-US" dirty="0" smtClean="0">
                <a:solidFill>
                  <a:srgbClr val="008000"/>
                </a:solidFill>
                <a:ea typeface="ＭＳ Ｐゴシック" charset="0"/>
              </a:rPr>
              <a:t>[ </a:t>
            </a:r>
            <a:r>
              <a:rPr lang="en-US" sz="2400" dirty="0" smtClean="0">
                <a:solidFill>
                  <a:srgbClr val="008000"/>
                </a:solidFill>
                <a:ea typeface="ＭＳ Ｐゴシック" charset="0"/>
              </a:rPr>
              <a:t>choosing </a:t>
            </a:r>
            <a:r>
              <a:rPr lang="en-US" sz="2400" dirty="0" smtClean="0">
                <a:solidFill>
                  <a:srgbClr val="008000"/>
                </a:solidFill>
                <a:ea typeface="ＭＳ Ｐゴシック" charset="0"/>
              </a:rPr>
              <a:t>best model:</a:t>
            </a:r>
          </a:p>
          <a:p>
            <a:pPr marL="457200" lvl="1" indent="0" eaLnBrk="1" hangingPunct="1">
              <a:buNone/>
            </a:pPr>
            <a:r>
              <a:rPr lang="en-US" dirty="0">
                <a:solidFill>
                  <a:srgbClr val="008000"/>
                </a:solidFill>
                <a:ea typeface="ＭＳ Ｐゴシック" charset="0"/>
              </a:rPr>
              <a:t>	</a:t>
            </a:r>
            <a:r>
              <a:rPr lang="en-US" dirty="0" smtClean="0">
                <a:solidFill>
                  <a:srgbClr val="008000"/>
                </a:solidFill>
                <a:ea typeface="ＭＳ Ｐゴシック" charset="0"/>
              </a:rPr>
              <a:t>		       </a:t>
            </a:r>
            <a:r>
              <a:rPr lang="en-US" sz="2400" dirty="0" smtClean="0">
                <a:solidFill>
                  <a:srgbClr val="008000"/>
                </a:solidFill>
                <a:ea typeface="ＭＳ Ｐゴシック" charset="0"/>
              </a:rPr>
              <a:t> </a:t>
            </a:r>
            <a:r>
              <a:rPr lang="en-US" sz="2400" dirty="0" err="1" smtClean="0">
                <a:solidFill>
                  <a:srgbClr val="008000"/>
                </a:solidFill>
                <a:ea typeface="ＭＳ Ｐゴシック" charset="0"/>
              </a:rPr>
              <a:t>g</a:t>
            </a:r>
            <a:r>
              <a:rPr lang="en-US" sz="2400" baseline="-25000" dirty="0" err="1" smtClean="0">
                <a:solidFill>
                  <a:srgbClr val="008000"/>
                </a:solidFill>
                <a:ea typeface="ＭＳ Ｐゴシック" charset="0"/>
              </a:rPr>
              <a:t>j</a:t>
            </a:r>
            <a:r>
              <a:rPr lang="en-US" sz="2400" dirty="0" smtClean="0">
                <a:solidFill>
                  <a:srgbClr val="008000"/>
                </a:solidFill>
                <a:ea typeface="ＭＳ Ｐゴシック" charset="0"/>
              </a:rPr>
              <a:t>(</a:t>
            </a:r>
            <a:r>
              <a:rPr lang="en-US" dirty="0" err="1" smtClean="0">
                <a:solidFill>
                  <a:srgbClr val="008000"/>
                </a:solidFill>
                <a:ea typeface="ＭＳ Ｐゴシック" charset="0"/>
              </a:rPr>
              <a:t>θ</a:t>
            </a:r>
            <a:r>
              <a:rPr lang="en-US" dirty="0" smtClean="0">
                <a:solidFill>
                  <a:srgbClr val="008000"/>
                </a:solidFill>
                <a:ea typeface="ＭＳ Ｐゴシック" charset="0"/>
              </a:rPr>
              <a:t>*</a:t>
            </a:r>
            <a:r>
              <a:rPr lang="en-US" baseline="-25000" dirty="0" smtClean="0">
                <a:solidFill>
                  <a:srgbClr val="008000"/>
                </a:solidFill>
                <a:ea typeface="ＭＳ Ｐゴシック" charset="0"/>
              </a:rPr>
              <a:t>j</a:t>
            </a:r>
            <a:r>
              <a:rPr lang="en-US" dirty="0" smtClean="0">
                <a:solidFill>
                  <a:srgbClr val="008000"/>
                </a:solidFill>
                <a:ea typeface="ＭＳ Ｐゴシック" charset="0"/>
              </a:rPr>
              <a:t>)</a:t>
            </a:r>
            <a:r>
              <a:rPr lang="en-US" sz="2400" dirty="0" smtClean="0">
                <a:solidFill>
                  <a:srgbClr val="008000"/>
                </a:solidFill>
                <a:ea typeface="ＭＳ Ｐゴシック" charset="0"/>
              </a:rPr>
              <a:t> = min </a:t>
            </a:r>
            <a:r>
              <a:rPr lang="en-US" sz="2400" dirty="0" err="1" smtClean="0">
                <a:solidFill>
                  <a:srgbClr val="008000"/>
                </a:solidFill>
                <a:ea typeface="ＭＳ Ｐゴシック" charset="0"/>
              </a:rPr>
              <a:t>arg</a:t>
            </a:r>
            <a:r>
              <a:rPr lang="en-US" baseline="-25000" dirty="0" err="1" smtClean="0">
                <a:solidFill>
                  <a:srgbClr val="008000"/>
                </a:solidFill>
                <a:ea typeface="ＭＳ Ｐゴシック" charset="0"/>
              </a:rPr>
              <a:t>gi</a:t>
            </a:r>
            <a:r>
              <a:rPr lang="en-US" baseline="-25000" dirty="0" smtClean="0">
                <a:solidFill>
                  <a:srgbClr val="008000"/>
                </a:solidFill>
                <a:ea typeface="ＭＳ Ｐゴシック" charset="0"/>
              </a:rPr>
              <a:t>(</a:t>
            </a:r>
            <a:r>
              <a:rPr lang="en-US" baseline="-25000" dirty="0" err="1">
                <a:solidFill>
                  <a:srgbClr val="008000"/>
                </a:solidFill>
                <a:ea typeface="ＭＳ Ｐゴシック" charset="0"/>
              </a:rPr>
              <a:t>θ</a:t>
            </a:r>
            <a:r>
              <a:rPr lang="en-US" baseline="-25000" dirty="0" smtClean="0">
                <a:solidFill>
                  <a:srgbClr val="008000"/>
                </a:solidFill>
                <a:ea typeface="ＭＳ Ｐゴシック" charset="0"/>
              </a:rPr>
              <a:t>*</a:t>
            </a:r>
            <a:r>
              <a:rPr lang="en-US" baseline="-25000" dirty="0" err="1" smtClean="0">
                <a:solidFill>
                  <a:srgbClr val="008000"/>
                </a:solidFill>
                <a:ea typeface="ＭＳ Ｐゴシック" charset="0"/>
              </a:rPr>
              <a:t>i</a:t>
            </a:r>
            <a:r>
              <a:rPr lang="en-US" baseline="-25000" dirty="0" smtClean="0">
                <a:solidFill>
                  <a:srgbClr val="008000"/>
                </a:solidFill>
                <a:ea typeface="ＭＳ Ｐゴシック" charset="0"/>
              </a:rPr>
              <a:t>)</a:t>
            </a:r>
            <a:r>
              <a:rPr lang="en-US" sz="2400" dirty="0" smtClean="0">
                <a:solidFill>
                  <a:srgbClr val="008000"/>
                </a:solidFill>
                <a:ea typeface="ＭＳ Ｐゴシック" charset="0"/>
              </a:rPr>
              <a:t> E(</a:t>
            </a:r>
            <a:r>
              <a:rPr lang="en-US" dirty="0" err="1" smtClean="0">
                <a:solidFill>
                  <a:srgbClr val="008000"/>
                </a:solidFill>
                <a:ea typeface="ＭＳ Ｐゴシック" charset="0"/>
              </a:rPr>
              <a:t>g</a:t>
            </a:r>
            <a:r>
              <a:rPr lang="en-US" baseline="-25000" dirty="0" err="1" smtClean="0">
                <a:solidFill>
                  <a:srgbClr val="008000"/>
                </a:solidFill>
                <a:ea typeface="ＭＳ Ｐゴシック" charset="0"/>
              </a:rPr>
              <a:t>i</a:t>
            </a:r>
            <a:r>
              <a:rPr lang="en-US" dirty="0" smtClean="0">
                <a:solidFill>
                  <a:srgbClr val="008000"/>
                </a:solidFill>
                <a:ea typeface="ＭＳ Ｐゴシック" charset="0"/>
              </a:rPr>
              <a:t>(</a:t>
            </a:r>
            <a:r>
              <a:rPr lang="en-US" dirty="0" err="1">
                <a:solidFill>
                  <a:srgbClr val="008000"/>
                </a:solidFill>
                <a:ea typeface="ＭＳ Ｐゴシック" charset="0"/>
              </a:rPr>
              <a:t>θ</a:t>
            </a:r>
            <a:r>
              <a:rPr lang="en-US" dirty="0" smtClean="0">
                <a:solidFill>
                  <a:srgbClr val="008000"/>
                </a:solidFill>
                <a:ea typeface="ＭＳ Ｐゴシック" charset="0"/>
              </a:rPr>
              <a:t>*</a:t>
            </a:r>
            <a:r>
              <a:rPr lang="en-US" baseline="-25000" dirty="0" err="1" smtClean="0">
                <a:solidFill>
                  <a:srgbClr val="008000"/>
                </a:solidFill>
                <a:ea typeface="ＭＳ Ｐゴシック" charset="0"/>
              </a:rPr>
              <a:t>i</a:t>
            </a:r>
            <a:r>
              <a:rPr lang="en-US" dirty="0" smtClean="0">
                <a:solidFill>
                  <a:srgbClr val="008000"/>
                </a:solidFill>
                <a:ea typeface="ＭＳ Ｐゴシック" charset="0"/>
              </a:rPr>
              <a:t>)| </a:t>
            </a:r>
            <a:r>
              <a:rPr lang="en-US" sz="2400" dirty="0" smtClean="0">
                <a:solidFill>
                  <a:srgbClr val="008000"/>
                </a:solidFill>
                <a:ea typeface="ＭＳ Ｐゴシック" charset="0"/>
              </a:rPr>
              <a:t>VS) ]</a:t>
            </a:r>
            <a:endParaRPr lang="en-US" sz="2400" dirty="0" smtClean="0">
              <a:ea typeface="ＭＳ Ｐゴシック" charset="0"/>
            </a:endParaRPr>
          </a:p>
          <a:p>
            <a:pPr lvl="1" eaLnBrk="1" hangingPunct="1"/>
            <a:r>
              <a:rPr lang="en-US" sz="2400" dirty="0" smtClean="0">
                <a:ea typeface="ＭＳ Ｐゴシック" charset="0"/>
              </a:rPr>
              <a:t>Test (publication) set (25%)  </a:t>
            </a:r>
          </a:p>
          <a:p>
            <a:pPr marL="457200" lvl="1" indent="0" eaLnBrk="1" hangingPunct="1">
              <a:buNone/>
            </a:pPr>
            <a:r>
              <a:rPr lang="en-US" dirty="0" smtClean="0">
                <a:solidFill>
                  <a:srgbClr val="008000"/>
                </a:solidFill>
                <a:ea typeface="ＭＳ Ｐゴシック" charset="0"/>
              </a:rPr>
              <a:t>[ </a:t>
            </a:r>
            <a:r>
              <a:rPr lang="en-US" sz="2400" dirty="0" smtClean="0">
                <a:solidFill>
                  <a:srgbClr val="008000"/>
                </a:solidFill>
                <a:ea typeface="ＭＳ Ｐゴシック" charset="0"/>
              </a:rPr>
              <a:t>estimating </a:t>
            </a:r>
            <a:r>
              <a:rPr lang="en-US" sz="2400" dirty="0" smtClean="0">
                <a:solidFill>
                  <a:srgbClr val="008000"/>
                </a:solidFill>
                <a:ea typeface="ＭＳ Ｐゴシック" charset="0"/>
              </a:rPr>
              <a:t>generalization error of  best model:</a:t>
            </a:r>
          </a:p>
          <a:p>
            <a:pPr marL="457200" lvl="1" indent="0" eaLnBrk="1" hangingPunct="1">
              <a:buNone/>
            </a:pPr>
            <a:r>
              <a:rPr lang="en-US" dirty="0">
                <a:solidFill>
                  <a:srgbClr val="008000"/>
                </a:solidFill>
                <a:ea typeface="ＭＳ Ｐゴシック" charset="0"/>
              </a:rPr>
              <a:t>	</a:t>
            </a:r>
            <a:r>
              <a:rPr lang="en-US" dirty="0" smtClean="0">
                <a:solidFill>
                  <a:srgbClr val="008000"/>
                </a:solidFill>
                <a:ea typeface="ＭＳ Ｐゴシック" charset="0"/>
              </a:rPr>
              <a:t>					      </a:t>
            </a:r>
            <a:r>
              <a:rPr lang="en-US" dirty="0" smtClean="0">
                <a:solidFill>
                  <a:srgbClr val="008000"/>
                </a:solidFill>
                <a:ea typeface="ＭＳ Ｐゴシック" charset="0"/>
              </a:rPr>
              <a:t> </a:t>
            </a:r>
            <a:r>
              <a:rPr lang="en-US" sz="2400" dirty="0" smtClean="0">
                <a:solidFill>
                  <a:srgbClr val="008000"/>
                </a:solidFill>
                <a:ea typeface="ＭＳ Ｐゴシック" charset="0"/>
              </a:rPr>
              <a:t>E(</a:t>
            </a:r>
            <a:r>
              <a:rPr lang="en-US" dirty="0">
                <a:solidFill>
                  <a:srgbClr val="008000"/>
                </a:solidFill>
                <a:ea typeface="ＭＳ Ｐゴシック" charset="0"/>
              </a:rPr>
              <a:t>g(</a:t>
            </a:r>
            <a:r>
              <a:rPr lang="en-US" dirty="0" err="1">
                <a:solidFill>
                  <a:srgbClr val="008000"/>
                </a:solidFill>
                <a:ea typeface="ＭＳ Ｐゴシック" charset="0"/>
              </a:rPr>
              <a:t>θ</a:t>
            </a:r>
            <a:r>
              <a:rPr lang="en-US" dirty="0" smtClean="0">
                <a:solidFill>
                  <a:srgbClr val="008000"/>
                </a:solidFill>
                <a:ea typeface="ＭＳ Ｐゴシック" charset="0"/>
              </a:rPr>
              <a:t>*</a:t>
            </a:r>
            <a:r>
              <a:rPr lang="en-US" baseline="-25000" dirty="0" smtClean="0">
                <a:solidFill>
                  <a:srgbClr val="008000"/>
                </a:solidFill>
                <a:ea typeface="ＭＳ Ｐゴシック" charset="0"/>
              </a:rPr>
              <a:t>j</a:t>
            </a:r>
            <a:r>
              <a:rPr lang="en-US" dirty="0" smtClean="0">
                <a:solidFill>
                  <a:srgbClr val="008000"/>
                </a:solidFill>
                <a:ea typeface="ＭＳ Ｐゴシック" charset="0"/>
              </a:rPr>
              <a:t>) |</a:t>
            </a:r>
            <a:r>
              <a:rPr lang="en-US" sz="2400" dirty="0" smtClean="0">
                <a:solidFill>
                  <a:srgbClr val="008000"/>
                </a:solidFill>
                <a:ea typeface="ＭＳ Ｐゴシック" charset="0"/>
              </a:rPr>
              <a:t> TS</a:t>
            </a:r>
            <a:r>
              <a:rPr lang="en-US" sz="2400" dirty="0" smtClean="0">
                <a:solidFill>
                  <a:srgbClr val="008000"/>
                </a:solidFill>
                <a:ea typeface="ＭＳ Ｐゴシック" charset="0"/>
              </a:rPr>
              <a:t>) ]</a:t>
            </a:r>
            <a:endParaRPr lang="en-US" sz="2400" dirty="0" smtClean="0">
              <a:solidFill>
                <a:srgbClr val="008000"/>
              </a:solidFill>
              <a:ea typeface="ＭＳ Ｐゴシック" charset="0"/>
            </a:endParaRPr>
          </a:p>
          <a:p>
            <a:pPr eaLnBrk="1" hangingPunct="1"/>
            <a:r>
              <a:rPr lang="en-US" dirty="0" smtClean="0">
                <a:ea typeface="ＭＳ Ｐゴシック" charset="0"/>
              </a:rPr>
              <a:t>Resampling when there is few data</a:t>
            </a:r>
            <a:endParaRPr lang="en-US" dirty="0">
              <a:ea typeface="ＭＳ Ｐゴシック" charset="0"/>
            </a:endParaRPr>
          </a:p>
        </p:txBody>
      </p:sp>
      <p:sp>
        <p:nvSpPr>
          <p:cNvPr id="5"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61</a:t>
            </a:fld>
            <a:endParaRPr lang="de-DE" dirty="0"/>
          </a:p>
        </p:txBody>
      </p:sp>
    </p:spTree>
    <p:extLst>
      <p:ext uri="{BB962C8B-B14F-4D97-AF65-F5344CB8AC3E}">
        <p14:creationId xmlns:p14="http://schemas.microsoft.com/office/powerpoint/2010/main" val="3656947261"/>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a:defRPr/>
            </a:pPr>
            <a:fld id="{B63FF872-1AD5-834A-AFC0-24CBC8B1BD35}" type="slidenum">
              <a:rPr lang="tr-TR" smtClean="0"/>
              <a:pPr>
                <a:defRPr/>
              </a:pPr>
              <a:t>62</a:t>
            </a:fld>
            <a:endParaRPr lang="tr-T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26466" cy="6858000"/>
          </a:xfrm>
          <a:prstGeom prst="rect">
            <a:avLst/>
          </a:prstGeom>
        </p:spPr>
      </p:pic>
    </p:spTree>
    <p:extLst>
      <p:ext uri="{BB962C8B-B14F-4D97-AF65-F5344CB8AC3E}">
        <p14:creationId xmlns:p14="http://schemas.microsoft.com/office/powerpoint/2010/main" val="208325738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Search Engines: State of the Art</a:t>
            </a:r>
            <a:endParaRPr lang="en-US"/>
          </a:p>
        </p:txBody>
      </p:sp>
      <p:sp>
        <p:nvSpPr>
          <p:cNvPr id="3" name="Inhaltsplatzhalter 2"/>
          <p:cNvSpPr>
            <a:spLocks noGrp="1"/>
          </p:cNvSpPr>
          <p:nvPr>
            <p:ph idx="1"/>
          </p:nvPr>
        </p:nvSpPr>
        <p:spPr>
          <a:xfrm>
            <a:off x="457200" y="1196975"/>
            <a:ext cx="8507288" cy="4968875"/>
          </a:xfrm>
        </p:spPr>
        <p:txBody>
          <a:bodyPr/>
          <a:lstStyle/>
          <a:p>
            <a:r>
              <a:rPr lang="en-US" dirty="0" smtClean="0">
                <a:solidFill>
                  <a:srgbClr val="6D7CFF"/>
                </a:solidFill>
              </a:rPr>
              <a:t>Input: </a:t>
            </a:r>
            <a:r>
              <a:rPr lang="en-US" dirty="0" smtClean="0">
                <a:solidFill>
                  <a:schemeClr val="accent3">
                    <a:lumMod val="75000"/>
                  </a:schemeClr>
                </a:solidFill>
              </a:rPr>
              <a:t>Strings (typed or via audio), images, ...</a:t>
            </a:r>
          </a:p>
          <a:p>
            <a:r>
              <a:rPr lang="en-US" dirty="0" smtClean="0">
                <a:solidFill>
                  <a:srgbClr val="6D7CFF"/>
                </a:solidFill>
              </a:rPr>
              <a:t>Public services: </a:t>
            </a:r>
          </a:p>
          <a:p>
            <a:pPr lvl="1"/>
            <a:r>
              <a:rPr lang="en-US" dirty="0" smtClean="0">
                <a:solidFill>
                  <a:schemeClr val="accent3">
                    <a:lumMod val="75000"/>
                  </a:schemeClr>
                </a:solidFill>
              </a:rPr>
              <a:t>Links to web pages plus mini synopses via GUI</a:t>
            </a:r>
          </a:p>
          <a:p>
            <a:pPr lvl="1"/>
            <a:r>
              <a:rPr lang="en-US" dirty="0" smtClean="0">
                <a:solidFill>
                  <a:schemeClr val="accent3">
                    <a:lumMod val="75000"/>
                  </a:schemeClr>
                </a:solidFill>
              </a:rPr>
              <a:t>Presentations of structured information via GUI</a:t>
            </a:r>
            <a:br>
              <a:rPr lang="en-US" dirty="0" smtClean="0">
                <a:solidFill>
                  <a:schemeClr val="accent3">
                    <a:lumMod val="75000"/>
                  </a:schemeClr>
                </a:solidFill>
              </a:rPr>
            </a:br>
            <a:r>
              <a:rPr lang="en-US" dirty="0" smtClean="0">
                <a:solidFill>
                  <a:schemeClr val="accent3">
                    <a:lumMod val="75000"/>
                  </a:schemeClr>
                </a:solidFill>
              </a:rPr>
              <a:t>excerpts from the Knowledge Vault </a:t>
            </a:r>
            <a:br>
              <a:rPr lang="en-US" dirty="0" smtClean="0">
                <a:solidFill>
                  <a:schemeClr val="accent3">
                    <a:lumMod val="75000"/>
                  </a:schemeClr>
                </a:solidFill>
              </a:rPr>
            </a:br>
            <a:r>
              <a:rPr lang="en-US" dirty="0" smtClean="0">
                <a:solidFill>
                  <a:schemeClr val="accent3">
                    <a:lumMod val="75000"/>
                  </a:schemeClr>
                </a:solidFill>
              </a:rPr>
              <a:t>(previously known as Knowledge Graph)</a:t>
            </a:r>
          </a:p>
          <a:p>
            <a:r>
              <a:rPr lang="en-US" dirty="0" smtClean="0">
                <a:solidFill>
                  <a:srgbClr val="0000FF"/>
                </a:solidFill>
              </a:rPr>
              <a:t>NSA services: ?</a:t>
            </a:r>
          </a:p>
          <a:p>
            <a:r>
              <a:rPr lang="en-US" dirty="0" smtClean="0">
                <a:solidFill>
                  <a:srgbClr val="0000FF"/>
                </a:solidFill>
              </a:rPr>
              <a:t>Methods: </a:t>
            </a:r>
            <a:r>
              <a:rPr lang="en-US" dirty="0" smtClean="0"/>
              <a:t>Information retrieval, machine learning</a:t>
            </a:r>
          </a:p>
          <a:p>
            <a:r>
              <a:rPr lang="en-US" dirty="0" smtClean="0">
                <a:solidFill>
                  <a:srgbClr val="0000FF"/>
                </a:solidFill>
              </a:rPr>
              <a:t>Data: </a:t>
            </a:r>
            <a:r>
              <a:rPr lang="en-US" dirty="0" smtClean="0"/>
              <a:t>Grabbed from many resources (win-win suggested):</a:t>
            </a:r>
          </a:p>
          <a:p>
            <a:pPr lvl="1"/>
            <a:r>
              <a:rPr lang="en-US" dirty="0" smtClean="0"/>
              <a:t>Web, Wikipedia (</a:t>
            </a:r>
            <a:r>
              <a:rPr lang="is-IS" dirty="0" smtClean="0"/>
              <a:t>DBpedia, </a:t>
            </a:r>
            <a:r>
              <a:rPr lang="en-US" dirty="0" err="1" smtClean="0"/>
              <a:t>Wikidata</a:t>
            </a:r>
            <a:r>
              <a:rPr lang="en-US" dirty="0" smtClean="0"/>
              <a:t>, </a:t>
            </a:r>
            <a:r>
              <a:rPr lang="is-IS" dirty="0" smtClean="0"/>
              <a:t>…), DBLP, Freebase, ...</a:t>
            </a:r>
            <a:endParaRPr lang="en-US" dirty="0" smtClean="0"/>
          </a:p>
          <a:p>
            <a:endParaRPr lang="en-US" dirty="0"/>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7</a:t>
            </a:fld>
            <a:endParaRPr lang="de-DE"/>
          </a:p>
        </p:txBody>
      </p:sp>
    </p:spTree>
    <p:extLst>
      <p:ext uri="{BB962C8B-B14F-4D97-AF65-F5344CB8AC3E}">
        <p14:creationId xmlns:p14="http://schemas.microsoft.com/office/powerpoint/2010/main" val="301925416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Search Engines</a:t>
            </a:r>
            <a:endParaRPr lang="en-US" dirty="0"/>
          </a:p>
        </p:txBody>
      </p:sp>
      <p:sp>
        <p:nvSpPr>
          <p:cNvPr id="3" name="Inhaltsplatzhalter 2"/>
          <p:cNvSpPr>
            <a:spLocks noGrp="1"/>
          </p:cNvSpPr>
          <p:nvPr>
            <p:ph idx="1"/>
          </p:nvPr>
        </p:nvSpPr>
        <p:spPr/>
        <p:txBody>
          <a:bodyPr/>
          <a:lstStyle/>
          <a:p>
            <a:r>
              <a:rPr lang="en-US" dirty="0" smtClean="0"/>
              <a:t>Find documents: Papers, articles, presentations, ...</a:t>
            </a:r>
          </a:p>
          <a:p>
            <a:pPr lvl="1"/>
            <a:r>
              <a:rPr lang="en-US" dirty="0" smtClean="0"/>
              <a:t>Extremely cool</a:t>
            </a:r>
          </a:p>
          <a:p>
            <a:pPr lvl="1"/>
            <a:r>
              <a:rPr lang="en-US" dirty="0" smtClean="0"/>
              <a:t>But</a:t>
            </a:r>
            <a:r>
              <a:rPr lang="is-IS" dirty="0" smtClean="0"/>
              <a:t>…</a:t>
            </a:r>
          </a:p>
          <a:p>
            <a:r>
              <a:rPr lang="en-US" dirty="0" smtClean="0"/>
              <a:t>Hardly any support for interpreting </a:t>
            </a:r>
            <a:r>
              <a:rPr lang="en-US" i="1" dirty="0" smtClean="0"/>
              <a:t>documents</a:t>
            </a:r>
            <a:r>
              <a:rPr lang="en-US" dirty="0"/>
              <a:t> </a:t>
            </a:r>
            <a:r>
              <a:rPr lang="en-US" dirty="0" err="1" smtClean="0"/>
              <a:t>w.r.t</a:t>
            </a:r>
            <a:r>
              <a:rPr lang="en-US" dirty="0" smtClean="0"/>
              <a:t>. certain goals </a:t>
            </a:r>
            <a:r>
              <a:rPr lang="en-US" dirty="0"/>
              <a:t>(Knowledge Vault is just a start)</a:t>
            </a:r>
            <a:endParaRPr lang="en-US" dirty="0" smtClean="0"/>
          </a:p>
          <a:p>
            <a:r>
              <a:rPr lang="en-US" dirty="0" smtClean="0"/>
              <a:t>No support for interpreting </a:t>
            </a:r>
            <a:r>
              <a:rPr lang="en-US" i="1" dirty="0" smtClean="0"/>
              <a:t>data</a:t>
            </a:r>
          </a:p>
          <a:p>
            <a:pPr marL="0" indent="0">
              <a:buNone/>
            </a:pPr>
            <a:endParaRPr lang="en-US" i="1" dirty="0" smtClean="0"/>
          </a:p>
          <a:p>
            <a:r>
              <a:rPr lang="en-US" b="1" dirty="0" smtClean="0"/>
              <a:t>Claim</a:t>
            </a:r>
            <a:r>
              <a:rPr lang="en-US" dirty="0" smtClean="0"/>
              <a:t>: Standard search engines provide services but copy documents (and possibly data)</a:t>
            </a:r>
          </a:p>
          <a:p>
            <a:r>
              <a:rPr lang="en-US" dirty="0" smtClean="0"/>
              <a:t>Why can’t individuals provide similar services on their document collections and data?</a:t>
            </a:r>
            <a:endParaRPr lang="en-US" dirty="0"/>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8</a:t>
            </a:fld>
            <a:endParaRPr lang="de-DE"/>
          </a:p>
        </p:txBody>
      </p:sp>
    </p:spTree>
    <p:extLst>
      <p:ext uri="{BB962C8B-B14F-4D97-AF65-F5344CB8AC3E}">
        <p14:creationId xmlns:p14="http://schemas.microsoft.com/office/powerpoint/2010/main" val="282638411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Personalized Information Engines</a:t>
            </a:r>
            <a:endParaRPr lang="en-US"/>
          </a:p>
        </p:txBody>
      </p:sp>
      <p:sp>
        <p:nvSpPr>
          <p:cNvPr id="3" name="Inhaltsplatzhalter 2"/>
          <p:cNvSpPr>
            <a:spLocks noGrp="1"/>
          </p:cNvSpPr>
          <p:nvPr>
            <p:ph idx="1"/>
          </p:nvPr>
        </p:nvSpPr>
        <p:spPr/>
        <p:txBody>
          <a:bodyPr/>
          <a:lstStyle/>
          <a:p>
            <a:r>
              <a:rPr lang="en-US" dirty="0" smtClean="0"/>
              <a:t>Keep data, provide information</a:t>
            </a:r>
          </a:p>
          <a:p>
            <a:r>
              <a:rPr lang="en-US" dirty="0" smtClean="0"/>
              <a:t>Invite „agents“ to „view“ (i.e., interpret) local documents and data, without giving away all data</a:t>
            </a:r>
          </a:p>
          <a:p>
            <a:r>
              <a:rPr lang="en-US" dirty="0" smtClean="0"/>
              <a:t>Let agents take away „their“ interpretation of local documents and data (just like in a reference library).</a:t>
            </a:r>
          </a:p>
          <a:p>
            <a:r>
              <a:rPr lang="en-US" dirty="0" smtClean="0"/>
              <a:t>Doc/data provider benefits from other agents by (automatically) interacting with them</a:t>
            </a:r>
          </a:p>
          <a:p>
            <a:pPr lvl="1"/>
            <a:r>
              <a:rPr lang="en-US" dirty="0" smtClean="0"/>
              <a:t>Agents should be provided with incentives to have them „share“ their interpretations</a:t>
            </a:r>
          </a:p>
          <a:p>
            <a:r>
              <a:rPr lang="en-US" b="1" dirty="0" smtClean="0"/>
              <a:t>No GUI-based interaction, but </a:t>
            </a:r>
            <a:r>
              <a:rPr lang="is-IS" b="1" dirty="0" smtClean="0"/>
              <a:t>…</a:t>
            </a:r>
            <a:r>
              <a:rPr lang="en-US" b="1" dirty="0" smtClean="0"/>
              <a:t/>
            </a:r>
            <a:br>
              <a:rPr lang="en-US" b="1" dirty="0" smtClean="0"/>
            </a:br>
            <a:r>
              <a:rPr lang="is-IS" b="1" dirty="0" smtClean="0"/>
              <a:t>… </a:t>
            </a:r>
            <a:r>
              <a:rPr lang="en-US" b="1" dirty="0" smtClean="0"/>
              <a:t>semantic interaction via agents</a:t>
            </a:r>
          </a:p>
          <a:p>
            <a:endParaRPr lang="en-US" dirty="0"/>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9</a:t>
            </a:fld>
            <a:endParaRPr lang="de-DE"/>
          </a:p>
        </p:txBody>
      </p:sp>
    </p:spTree>
    <p:extLst>
      <p:ext uri="{BB962C8B-B14F-4D97-AF65-F5344CB8AC3E}">
        <p14:creationId xmlns:p14="http://schemas.microsoft.com/office/powerpoint/2010/main" val="27090861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7_Standarddesign">
  <a:themeElements>
    <a:clrScheme name="7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Standarddesign">
      <a:majorFont>
        <a:latin typeface="Myriad Pro"/>
        <a:ea typeface="ＭＳ Ｐゴシック"/>
        <a:cs typeface=""/>
      </a:majorFont>
      <a:minorFont>
        <a:latin typeface="Myriad Pro"/>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7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5807</Words>
  <Application>Microsoft Macintosh PowerPoint</Application>
  <PresentationFormat>Bildschirmpräsentation (4:3)</PresentationFormat>
  <Paragraphs>521</Paragraphs>
  <Slides>62</Slides>
  <Notes>44</Notes>
  <HiddenSlides>0</HiddenSlides>
  <MMClips>0</MMClips>
  <ScaleCrop>false</ScaleCrop>
  <HeadingPairs>
    <vt:vector size="6" baseType="variant">
      <vt:variant>
        <vt:lpstr>Design</vt:lpstr>
      </vt:variant>
      <vt:variant>
        <vt:i4>1</vt:i4>
      </vt:variant>
      <vt:variant>
        <vt:lpstr>Eingebettete OLE-Server</vt:lpstr>
      </vt:variant>
      <vt:variant>
        <vt:i4>2</vt:i4>
      </vt:variant>
      <vt:variant>
        <vt:lpstr>Folientitel</vt:lpstr>
      </vt:variant>
      <vt:variant>
        <vt:i4>62</vt:i4>
      </vt:variant>
    </vt:vector>
  </HeadingPairs>
  <TitlesOfParts>
    <vt:vector size="65" baseType="lpstr">
      <vt:lpstr>7_Standarddesign</vt:lpstr>
      <vt:lpstr>Formel</vt:lpstr>
      <vt:lpstr>Equation</vt:lpstr>
      <vt:lpstr>Web-Mining Agents</vt:lpstr>
      <vt:lpstr>Organizational Issues: Assignments</vt:lpstr>
      <vt:lpstr>Organizational Issues: Exam</vt:lpstr>
      <vt:lpstr>Search Engines: State of the Art</vt:lpstr>
      <vt:lpstr>Search Results</vt:lpstr>
      <vt:lpstr>Search Results</vt:lpstr>
      <vt:lpstr>Search Engines: State of the Art</vt:lpstr>
      <vt:lpstr>Search Engines</vt:lpstr>
      <vt:lpstr>Personalized Information Engines</vt:lpstr>
      <vt:lpstr>Courses@IFIS</vt:lpstr>
      <vt:lpstr>Complementary Courses@UzL</vt:lpstr>
      <vt:lpstr>Web-Mining Agents (Data Mining)</vt:lpstr>
      <vt:lpstr>Literature</vt:lpstr>
      <vt:lpstr>Why and When “Learn” ?</vt:lpstr>
      <vt:lpstr>What We Mean by “Learning”</vt:lpstr>
      <vt:lpstr>Data Mining</vt:lpstr>
      <vt:lpstr>What is Machine Learning?</vt:lpstr>
      <vt:lpstr>Sample of ML Applications</vt:lpstr>
      <vt:lpstr>Learning Associations</vt:lpstr>
      <vt:lpstr>Classification</vt:lpstr>
      <vt:lpstr>Classification: Applications</vt:lpstr>
      <vt:lpstr>Character Recognition</vt:lpstr>
      <vt:lpstr>Face Recognition</vt:lpstr>
      <vt:lpstr>PowerPoint-Präsentation</vt:lpstr>
      <vt:lpstr>Medical diagnosis</vt:lpstr>
      <vt:lpstr>PowerPoint-Präsentation</vt:lpstr>
      <vt:lpstr>Regression</vt:lpstr>
      <vt:lpstr>Supervised Learning: Uses</vt:lpstr>
      <vt:lpstr>Unsupervised Learning</vt:lpstr>
      <vt:lpstr>Reinforcement Learning</vt:lpstr>
      <vt:lpstr>An Extended Example</vt:lpstr>
      <vt:lpstr>Problem Analysis</vt:lpstr>
      <vt:lpstr>Preprocessing</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New Trends in ML</vt:lpstr>
      <vt:lpstr>Standard data mining life cycle</vt:lpstr>
      <vt:lpstr>Fallacies of Data Mining (1)</vt:lpstr>
      <vt:lpstr>Fallacies of Data Mining (2)</vt:lpstr>
      <vt:lpstr>Remember</vt:lpstr>
      <vt:lpstr>Overview Supervised Learning</vt:lpstr>
      <vt:lpstr>Learning a Class from Examples</vt:lpstr>
      <vt:lpstr>Training set X</vt:lpstr>
      <vt:lpstr>Class C</vt:lpstr>
      <vt:lpstr>Hypothesis class H</vt:lpstr>
      <vt:lpstr>Multiple Classes, Ci i=1,...,K</vt:lpstr>
      <vt:lpstr>Regression</vt:lpstr>
      <vt:lpstr>Dimensions of a Supervised Learner</vt:lpstr>
      <vt:lpstr>Model Selection &amp; Generalization</vt:lpstr>
      <vt:lpstr>Triple Trade-Off</vt:lpstr>
      <vt:lpstr>Cross-Validation</vt:lpstr>
      <vt:lpstr>PowerPoint-Präsentation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Uli</dc:creator>
  <cp:lastModifiedBy>OeOe</cp:lastModifiedBy>
  <cp:revision>572</cp:revision>
  <cp:lastPrinted>2014-10-18T14:57:02Z</cp:lastPrinted>
  <dcterms:created xsi:type="dcterms:W3CDTF">2010-04-27T12:26:40Z</dcterms:created>
  <dcterms:modified xsi:type="dcterms:W3CDTF">2016-10-18T14:59:37Z</dcterms:modified>
</cp:coreProperties>
</file>