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0" r:id="rId3"/>
  </p:sldMasterIdLst>
  <p:notesMasterIdLst>
    <p:notesMasterId r:id="rId17"/>
  </p:notesMasterIdLst>
  <p:sldIdLst>
    <p:sldId id="267" r:id="rId4"/>
    <p:sldId id="266" r:id="rId5"/>
    <p:sldId id="290" r:id="rId6"/>
    <p:sldId id="302" r:id="rId7"/>
    <p:sldId id="295" r:id="rId8"/>
    <p:sldId id="296" r:id="rId9"/>
    <p:sldId id="292" r:id="rId10"/>
    <p:sldId id="294" r:id="rId11"/>
    <p:sldId id="297" r:id="rId12"/>
    <p:sldId id="300" r:id="rId13"/>
    <p:sldId id="299" r:id="rId14"/>
    <p:sldId id="301" r:id="rId15"/>
    <p:sldId id="279" r:id="rId1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2880">
          <p15:clr>
            <a:srgbClr val="A4A3A4"/>
          </p15:clr>
        </p15:guide>
        <p15:guide id="6" pos="68">
          <p15:clr>
            <a:srgbClr val="A4A3A4"/>
          </p15:clr>
        </p15:guide>
        <p15:guide id="7" pos="5700">
          <p15:clr>
            <a:srgbClr val="A4A3A4"/>
          </p15:clr>
        </p15:guide>
        <p15:guide id="8" pos="295">
          <p15:clr>
            <a:srgbClr val="A4A3A4"/>
          </p15:clr>
        </p15:guide>
        <p15:guide id="9" pos="5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F"/>
    <a:srgbClr val="AEAFE1"/>
    <a:srgbClr val="009999"/>
    <a:srgbClr val="FF9900"/>
    <a:srgbClr val="EC7404"/>
    <a:srgbClr val="116B7B"/>
    <a:srgbClr val="CC9900"/>
    <a:srgbClr val="00394A"/>
    <a:srgbClr val="5F5F5F"/>
    <a:srgbClr val="00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6294" autoAdjust="0"/>
  </p:normalViewPr>
  <p:slideViewPr>
    <p:cSldViewPr>
      <p:cViewPr>
        <p:scale>
          <a:sx n="123" d="100"/>
          <a:sy n="123" d="100"/>
        </p:scale>
        <p:origin x="1720" y="96"/>
      </p:cViewPr>
      <p:guideLst>
        <p:guide orient="horz" pos="2160"/>
        <p:guide orient="horz" pos="572"/>
        <p:guide orient="horz" pos="4247"/>
        <p:guide orient="horz" pos="4125"/>
        <p:guide pos="2880"/>
        <p:guide pos="68"/>
        <p:guide pos="5700"/>
        <p:guide pos="295"/>
        <p:guide pos="55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DAC8-E8C0-0A4A-8E41-9848F4875D4E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F3FCA-DDF4-BA4E-B5D0-1406B85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C8CC-87B2-46B6-9975-BAFB5035093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853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600E-B9AC-4CCA-B50A-11033EAF0F4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533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8EEE-BA85-4918-80B5-0DF416EFF32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109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85CA-34CC-41BC-97F9-F30C50D63A2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296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C1D6-AEAC-4B66-BC25-9C40C483E5E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403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53DD-1AEA-44A9-A569-911D3DB628E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240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C79CE-105E-4F5F-B629-940DA0554E5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617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1F67-3CE9-40D4-B64C-8D9F55B9CE4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371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501D-CF57-4CE0-AD4B-06BF366E116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425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8F7D-8B7F-415E-812C-76D01ED98B9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23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28A-33C0-4EF3-9116-CB55DC1679D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9B80-FDC2-4EBF-BBF6-D57D9C8E152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35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4DA7-EC7F-423B-A128-6BA160A054F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551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4223-E0B2-41FC-A1DC-6287A23878B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891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509A-AD4B-4A7B-9B89-EAB5A937757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641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Universität zu Lübeck\Power Point 18-11--2015\Material\signe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1638"/>
            <a:ext cx="53848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2104255"/>
            <a:ext cx="6858000" cy="1593131"/>
          </a:xfrm>
        </p:spPr>
        <p:txBody>
          <a:bodyPr anchor="b"/>
          <a:lstStyle>
            <a:lvl1pPr algn="l">
              <a:defRPr sz="6000">
                <a:solidFill>
                  <a:srgbClr val="116B7B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789462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C740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pic>
        <p:nvPicPr>
          <p:cNvPr id="8" name="Grafik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2856061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4"/>
          <p:cNvSpPr txBox="1">
            <a:spLocks/>
          </p:cNvSpPr>
          <p:nvPr userDrawn="1"/>
        </p:nvSpPr>
        <p:spPr>
          <a:xfrm>
            <a:off x="755576" y="6159663"/>
            <a:ext cx="1728192" cy="29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Lübeck, 17.</a:t>
            </a:r>
            <a:r>
              <a:rPr lang="de-DE" altLang="de-DE" sz="1600" baseline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Juni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2016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856709" cy="7200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15325" cy="4823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9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80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Universität zu Lübeck\Power Point 18-11--2015\Material\signe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1638"/>
            <a:ext cx="53848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B0E83-71C9-4896-B633-B57F4EA9A88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9" name="Grafik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8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1F08-1327-45F2-931F-3CFDF58EE10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9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1345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2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2A30-870C-40E9-9657-0848A7FE1E6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10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11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000725" cy="72008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0DA6-8B11-42E7-8283-6EA76494B36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7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99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8AA4-60C8-4E96-9D1C-A615F958F0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6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1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AC76-91B3-489C-8A7E-54AFD602788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5249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2AEE-1005-4B96-9A79-3DF1B5D9E96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9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89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03FD-45B0-4DC0-98C9-34A148AA80F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9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959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39224-4517-47F0-BE4C-956BD5D0D42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8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C5DA-C188-43FB-995B-D92E603C45B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8" name="Grafik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181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82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7CEB-5239-4594-9D94-C30366A382A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00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D8D8-9C23-4A8D-8FA6-EECDA742BEF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33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4DE6-6F9F-4846-9453-DEFAF0914C4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205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88BC-455C-464A-BDED-4D943A73F36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123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FC50-C2C3-4A6C-B81F-4B455E9837A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14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3196-548F-4B4D-A0DE-61FA0A9C5D7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940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1"/>
          <p:cNvSpPr>
            <a:spLocks noChangeArrowheads="1"/>
          </p:cNvSpPr>
          <p:nvPr/>
        </p:nvSpPr>
        <p:spPr bwMode="auto">
          <a:xfrm>
            <a:off x="114300" y="904875"/>
            <a:ext cx="8934450" cy="5838825"/>
          </a:xfrm>
          <a:prstGeom prst="rect">
            <a:avLst/>
          </a:prstGeom>
          <a:solidFill>
            <a:srgbClr val="B2B1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1" name="Rectangle 52"/>
          <p:cNvSpPr>
            <a:spLocks noChangeArrowheads="1"/>
          </p:cNvSpPr>
          <p:nvPr/>
        </p:nvSpPr>
        <p:spPr bwMode="auto">
          <a:xfrm flipV="1">
            <a:off x="114300" y="1196975"/>
            <a:ext cx="893445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F3BDFF-E51A-4DA4-AA54-70A5D136C78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2061" name="Freeform 8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19 w 3371"/>
                <a:gd name="T1" fmla="*/ 289 h 4236"/>
                <a:gd name="T2" fmla="*/ 201 w 3371"/>
                <a:gd name="T3" fmla="*/ 277 h 4236"/>
                <a:gd name="T4" fmla="*/ 52 w 3371"/>
                <a:gd name="T5" fmla="*/ 272 h 4236"/>
                <a:gd name="T6" fmla="*/ 160 w 3371"/>
                <a:gd name="T7" fmla="*/ 270 h 4236"/>
                <a:gd name="T8" fmla="*/ 198 w 3371"/>
                <a:gd name="T9" fmla="*/ 249 h 4236"/>
                <a:gd name="T10" fmla="*/ 49 w 3371"/>
                <a:gd name="T11" fmla="*/ 198 h 4236"/>
                <a:gd name="T12" fmla="*/ 110 w 3371"/>
                <a:gd name="T13" fmla="*/ 229 h 4236"/>
                <a:gd name="T14" fmla="*/ 199 w 3371"/>
                <a:gd name="T15" fmla="*/ 216 h 4236"/>
                <a:gd name="T16" fmla="*/ 74 w 3371"/>
                <a:gd name="T17" fmla="*/ 188 h 4236"/>
                <a:gd name="T18" fmla="*/ 101 w 3371"/>
                <a:gd name="T19" fmla="*/ 20 h 4236"/>
                <a:gd name="T20" fmla="*/ 177 w 3371"/>
                <a:gd name="T21" fmla="*/ 134 h 4236"/>
                <a:gd name="T22" fmla="*/ 211 w 3371"/>
                <a:gd name="T23" fmla="*/ 164 h 4236"/>
                <a:gd name="T24" fmla="*/ 230 w 3371"/>
                <a:gd name="T25" fmla="*/ 141 h 4236"/>
                <a:gd name="T26" fmla="*/ 186 w 3371"/>
                <a:gd name="T27" fmla="*/ 120 h 4236"/>
                <a:gd name="T28" fmla="*/ 173 w 3371"/>
                <a:gd name="T29" fmla="*/ 156 h 4236"/>
                <a:gd name="T30" fmla="*/ 157 w 3371"/>
                <a:gd name="T31" fmla="*/ 125 h 4236"/>
                <a:gd name="T32" fmla="*/ 143 w 3371"/>
                <a:gd name="T33" fmla="*/ 103 h 4236"/>
                <a:gd name="T34" fmla="*/ 120 w 3371"/>
                <a:gd name="T35" fmla="*/ 66 h 4236"/>
                <a:gd name="T36" fmla="*/ 94 w 3371"/>
                <a:gd name="T37" fmla="*/ 18 h 4236"/>
                <a:gd name="T38" fmla="*/ 103 w 3371"/>
                <a:gd name="T39" fmla="*/ 45 h 4236"/>
                <a:gd name="T40" fmla="*/ 102 w 3371"/>
                <a:gd name="T41" fmla="*/ 70 h 4236"/>
                <a:gd name="T42" fmla="*/ 90 w 3371"/>
                <a:gd name="T43" fmla="*/ 112 h 4236"/>
                <a:gd name="T44" fmla="*/ 73 w 3371"/>
                <a:gd name="T45" fmla="*/ 142 h 4236"/>
                <a:gd name="T46" fmla="*/ 50 w 3371"/>
                <a:gd name="T47" fmla="*/ 124 h 4236"/>
                <a:gd name="T48" fmla="*/ 101 w 3371"/>
                <a:gd name="T49" fmla="*/ 173 h 4236"/>
                <a:gd name="T50" fmla="*/ 44 w 3371"/>
                <a:gd name="T51" fmla="*/ 92 h 4236"/>
                <a:gd name="T52" fmla="*/ 43 w 3371"/>
                <a:gd name="T53" fmla="*/ 89 h 4236"/>
                <a:gd name="T54" fmla="*/ 32 w 3371"/>
                <a:gd name="T55" fmla="*/ 166 h 4236"/>
                <a:gd name="T56" fmla="*/ 29 w 3371"/>
                <a:gd name="T57" fmla="*/ 128 h 4236"/>
                <a:gd name="T58" fmla="*/ 29 w 3371"/>
                <a:gd name="T59" fmla="*/ 252 h 4236"/>
                <a:gd name="T60" fmla="*/ 100 w 3371"/>
                <a:gd name="T61" fmla="*/ 265 h 4236"/>
                <a:gd name="T62" fmla="*/ 215 w 3371"/>
                <a:gd name="T63" fmla="*/ 217 h 4236"/>
                <a:gd name="T64" fmla="*/ 190 w 3371"/>
                <a:gd name="T65" fmla="*/ 168 h 4236"/>
                <a:gd name="T66" fmla="*/ 168 w 3371"/>
                <a:gd name="T67" fmla="*/ 189 h 4236"/>
                <a:gd name="T68" fmla="*/ 181 w 3371"/>
                <a:gd name="T69" fmla="*/ 207 h 4236"/>
                <a:gd name="T70" fmla="*/ 160 w 3371"/>
                <a:gd name="T71" fmla="*/ 188 h 4236"/>
                <a:gd name="T72" fmla="*/ 139 w 3371"/>
                <a:gd name="T73" fmla="*/ 148 h 4236"/>
                <a:gd name="T74" fmla="*/ 136 w 3371"/>
                <a:gd name="T75" fmla="*/ 110 h 4236"/>
                <a:gd name="T76" fmla="*/ 121 w 3371"/>
                <a:gd name="T77" fmla="*/ 78 h 4236"/>
                <a:gd name="T78" fmla="*/ 104 w 3371"/>
                <a:gd name="T79" fmla="*/ 87 h 4236"/>
                <a:gd name="T80" fmla="*/ 114 w 3371"/>
                <a:gd name="T81" fmla="*/ 119 h 4236"/>
                <a:gd name="T82" fmla="*/ 102 w 3371"/>
                <a:gd name="T83" fmla="*/ 134 h 4236"/>
                <a:gd name="T84" fmla="*/ 133 w 3371"/>
                <a:gd name="T85" fmla="*/ 187 h 4236"/>
                <a:gd name="T86" fmla="*/ 133 w 3371"/>
                <a:gd name="T87" fmla="*/ 168 h 4236"/>
                <a:gd name="T88" fmla="*/ 127 w 3371"/>
                <a:gd name="T89" fmla="*/ 119 h 4236"/>
                <a:gd name="T90" fmla="*/ 134 w 3371"/>
                <a:gd name="T91" fmla="*/ 165 h 4236"/>
                <a:gd name="T92" fmla="*/ 156 w 3371"/>
                <a:gd name="T93" fmla="*/ 228 h 4236"/>
                <a:gd name="T94" fmla="*/ 84 w 3371"/>
                <a:gd name="T95" fmla="*/ 240 h 4236"/>
                <a:gd name="T96" fmla="*/ 33 w 3371"/>
                <a:gd name="T97" fmla="*/ 198 h 4236"/>
                <a:gd name="T98" fmla="*/ 49 w 3371"/>
                <a:gd name="T99" fmla="*/ 161 h 4236"/>
                <a:gd name="T100" fmla="*/ 95 w 3371"/>
                <a:gd name="T101" fmla="*/ 154 h 4236"/>
                <a:gd name="T102" fmla="*/ 79 w 3371"/>
                <a:gd name="T103" fmla="*/ 141 h 4236"/>
                <a:gd name="T104" fmla="*/ 91 w 3371"/>
                <a:gd name="T105" fmla="*/ 178 h 4236"/>
                <a:gd name="T106" fmla="*/ 94 w 3371"/>
                <a:gd name="T107" fmla="*/ 121 h 4236"/>
                <a:gd name="T108" fmla="*/ 202 w 3371"/>
                <a:gd name="T109" fmla="*/ 164 h 4236"/>
                <a:gd name="T110" fmla="*/ 156 w 3371"/>
                <a:gd name="T111" fmla="*/ 216 h 4236"/>
                <a:gd name="T112" fmla="*/ 236 w 3371"/>
                <a:gd name="T113" fmla="*/ 132 h 4236"/>
                <a:gd name="T114" fmla="*/ 119 w 3371"/>
                <a:gd name="T115" fmla="*/ 40 h 4236"/>
                <a:gd name="T116" fmla="*/ 107 w 3371"/>
                <a:gd name="T117" fmla="*/ 31 h 4236"/>
                <a:gd name="T118" fmla="*/ 70 w 3371"/>
                <a:gd name="T119" fmla="*/ 107 h 4236"/>
                <a:gd name="T120" fmla="*/ 34 w 3371"/>
                <a:gd name="T121" fmla="*/ 123 h 4236"/>
                <a:gd name="T122" fmla="*/ 25 w 3371"/>
                <a:gd name="T123" fmla="*/ 256 h 4236"/>
                <a:gd name="T124" fmla="*/ 222 w 3371"/>
                <a:gd name="T125" fmla="*/ 25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" name="Freeform 9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17 w 304"/>
                <a:gd name="T1" fmla="*/ 1 h 338"/>
                <a:gd name="T2" fmla="*/ 20 w 304"/>
                <a:gd name="T3" fmla="*/ 3 h 338"/>
                <a:gd name="T4" fmla="*/ 19 w 304"/>
                <a:gd name="T5" fmla="*/ 10 h 338"/>
                <a:gd name="T6" fmla="*/ 16 w 304"/>
                <a:gd name="T7" fmla="*/ 8 h 338"/>
                <a:gd name="T8" fmla="*/ 16 w 304"/>
                <a:gd name="T9" fmla="*/ 6 h 338"/>
                <a:gd name="T10" fmla="*/ 16 w 304"/>
                <a:gd name="T11" fmla="*/ 5 h 338"/>
                <a:gd name="T12" fmla="*/ 14 w 304"/>
                <a:gd name="T13" fmla="*/ 4 h 338"/>
                <a:gd name="T14" fmla="*/ 13 w 304"/>
                <a:gd name="T15" fmla="*/ 4 h 338"/>
                <a:gd name="T16" fmla="*/ 11 w 304"/>
                <a:gd name="T17" fmla="*/ 4 h 338"/>
                <a:gd name="T18" fmla="*/ 10 w 304"/>
                <a:gd name="T19" fmla="*/ 4 h 338"/>
                <a:gd name="T20" fmla="*/ 10 w 304"/>
                <a:gd name="T21" fmla="*/ 5 h 338"/>
                <a:gd name="T22" fmla="*/ 9 w 304"/>
                <a:gd name="T23" fmla="*/ 5 h 338"/>
                <a:gd name="T24" fmla="*/ 9 w 304"/>
                <a:gd name="T25" fmla="*/ 6 h 338"/>
                <a:gd name="T26" fmla="*/ 9 w 304"/>
                <a:gd name="T27" fmla="*/ 7 h 338"/>
                <a:gd name="T28" fmla="*/ 9 w 304"/>
                <a:gd name="T29" fmla="*/ 7 h 338"/>
                <a:gd name="T30" fmla="*/ 10 w 304"/>
                <a:gd name="T31" fmla="*/ 8 h 338"/>
                <a:gd name="T32" fmla="*/ 11 w 304"/>
                <a:gd name="T33" fmla="*/ 9 h 338"/>
                <a:gd name="T34" fmla="*/ 12 w 304"/>
                <a:gd name="T35" fmla="*/ 11 h 338"/>
                <a:gd name="T36" fmla="*/ 14 w 304"/>
                <a:gd name="T37" fmla="*/ 12 h 338"/>
                <a:gd name="T38" fmla="*/ 16 w 304"/>
                <a:gd name="T39" fmla="*/ 14 h 338"/>
                <a:gd name="T40" fmla="*/ 17 w 304"/>
                <a:gd name="T41" fmla="*/ 15 h 338"/>
                <a:gd name="T42" fmla="*/ 17 w 304"/>
                <a:gd name="T43" fmla="*/ 16 h 338"/>
                <a:gd name="T44" fmla="*/ 17 w 304"/>
                <a:gd name="T45" fmla="*/ 17 h 338"/>
                <a:gd name="T46" fmla="*/ 17 w 304"/>
                <a:gd name="T47" fmla="*/ 19 h 338"/>
                <a:gd name="T48" fmla="*/ 16 w 304"/>
                <a:gd name="T49" fmla="*/ 20 h 338"/>
                <a:gd name="T50" fmla="*/ 16 w 304"/>
                <a:gd name="T51" fmla="*/ 21 h 338"/>
                <a:gd name="T52" fmla="*/ 15 w 304"/>
                <a:gd name="T53" fmla="*/ 22 h 338"/>
                <a:gd name="T54" fmla="*/ 13 w 304"/>
                <a:gd name="T55" fmla="*/ 23 h 338"/>
                <a:gd name="T56" fmla="*/ 12 w 304"/>
                <a:gd name="T57" fmla="*/ 24 h 338"/>
                <a:gd name="T58" fmla="*/ 10 w 304"/>
                <a:gd name="T59" fmla="*/ 24 h 338"/>
                <a:gd name="T60" fmla="*/ 8 w 304"/>
                <a:gd name="T61" fmla="*/ 24 h 338"/>
                <a:gd name="T62" fmla="*/ 6 w 304"/>
                <a:gd name="T63" fmla="*/ 24 h 338"/>
                <a:gd name="T64" fmla="*/ 4 w 304"/>
                <a:gd name="T65" fmla="*/ 23 h 338"/>
                <a:gd name="T66" fmla="*/ 1 w 304"/>
                <a:gd name="T67" fmla="*/ 22 h 338"/>
                <a:gd name="T68" fmla="*/ 2 w 304"/>
                <a:gd name="T69" fmla="*/ 15 h 338"/>
                <a:gd name="T70" fmla="*/ 5 w 304"/>
                <a:gd name="T71" fmla="*/ 16 h 338"/>
                <a:gd name="T72" fmla="*/ 5 w 304"/>
                <a:gd name="T73" fmla="*/ 18 h 338"/>
                <a:gd name="T74" fmla="*/ 5 w 304"/>
                <a:gd name="T75" fmla="*/ 19 h 338"/>
                <a:gd name="T76" fmla="*/ 6 w 304"/>
                <a:gd name="T77" fmla="*/ 20 h 338"/>
                <a:gd name="T78" fmla="*/ 8 w 304"/>
                <a:gd name="T79" fmla="*/ 21 h 338"/>
                <a:gd name="T80" fmla="*/ 9 w 304"/>
                <a:gd name="T81" fmla="*/ 21 h 338"/>
                <a:gd name="T82" fmla="*/ 10 w 304"/>
                <a:gd name="T83" fmla="*/ 20 h 338"/>
                <a:gd name="T84" fmla="*/ 11 w 304"/>
                <a:gd name="T85" fmla="*/ 19 h 338"/>
                <a:gd name="T86" fmla="*/ 11 w 304"/>
                <a:gd name="T87" fmla="*/ 18 h 338"/>
                <a:gd name="T88" fmla="*/ 11 w 304"/>
                <a:gd name="T89" fmla="*/ 18 h 338"/>
                <a:gd name="T90" fmla="*/ 11 w 304"/>
                <a:gd name="T91" fmla="*/ 17 h 338"/>
                <a:gd name="T92" fmla="*/ 10 w 304"/>
                <a:gd name="T93" fmla="*/ 16 h 338"/>
                <a:gd name="T94" fmla="*/ 9 w 304"/>
                <a:gd name="T95" fmla="*/ 15 h 338"/>
                <a:gd name="T96" fmla="*/ 6 w 304"/>
                <a:gd name="T97" fmla="*/ 12 h 338"/>
                <a:gd name="T98" fmla="*/ 4 w 304"/>
                <a:gd name="T99" fmla="*/ 11 h 338"/>
                <a:gd name="T100" fmla="*/ 3 w 304"/>
                <a:gd name="T101" fmla="*/ 9 h 338"/>
                <a:gd name="T102" fmla="*/ 3 w 304"/>
                <a:gd name="T103" fmla="*/ 8 h 338"/>
                <a:gd name="T104" fmla="*/ 3 w 304"/>
                <a:gd name="T105" fmla="*/ 7 h 338"/>
                <a:gd name="T106" fmla="*/ 3 w 304"/>
                <a:gd name="T107" fmla="*/ 6 h 338"/>
                <a:gd name="T108" fmla="*/ 4 w 304"/>
                <a:gd name="T109" fmla="*/ 4 h 338"/>
                <a:gd name="T110" fmla="*/ 4 w 304"/>
                <a:gd name="T111" fmla="*/ 3 h 338"/>
                <a:gd name="T112" fmla="*/ 5 w 304"/>
                <a:gd name="T113" fmla="*/ 2 h 338"/>
                <a:gd name="T114" fmla="*/ 7 w 304"/>
                <a:gd name="T115" fmla="*/ 1 h 338"/>
                <a:gd name="T116" fmla="*/ 8 w 304"/>
                <a:gd name="T117" fmla="*/ 0 h 338"/>
                <a:gd name="T118" fmla="*/ 10 w 304"/>
                <a:gd name="T119" fmla="*/ 0 h 338"/>
                <a:gd name="T120" fmla="*/ 12 w 304"/>
                <a:gd name="T121" fmla="*/ 0 h 338"/>
                <a:gd name="T122" fmla="*/ 14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" name="Freeform 10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23 w 311"/>
                <a:gd name="T1" fmla="*/ 6 h 374"/>
                <a:gd name="T2" fmla="*/ 22 w 311"/>
                <a:gd name="T3" fmla="*/ 8 h 374"/>
                <a:gd name="T4" fmla="*/ 21 w 311"/>
                <a:gd name="T5" fmla="*/ 8 h 374"/>
                <a:gd name="T6" fmla="*/ 20 w 311"/>
                <a:gd name="T7" fmla="*/ 8 h 374"/>
                <a:gd name="T8" fmla="*/ 19 w 311"/>
                <a:gd name="T9" fmla="*/ 8 h 374"/>
                <a:gd name="T10" fmla="*/ 18 w 311"/>
                <a:gd name="T11" fmla="*/ 8 h 374"/>
                <a:gd name="T12" fmla="*/ 10 w 311"/>
                <a:gd name="T13" fmla="*/ 22 h 374"/>
                <a:gd name="T14" fmla="*/ 10 w 311"/>
                <a:gd name="T15" fmla="*/ 23 h 374"/>
                <a:gd name="T16" fmla="*/ 11 w 311"/>
                <a:gd name="T17" fmla="*/ 24 h 374"/>
                <a:gd name="T18" fmla="*/ 12 w 311"/>
                <a:gd name="T19" fmla="*/ 24 h 374"/>
                <a:gd name="T20" fmla="*/ 12 w 311"/>
                <a:gd name="T21" fmla="*/ 25 h 374"/>
                <a:gd name="T22" fmla="*/ 11 w 311"/>
                <a:gd name="T23" fmla="*/ 27 h 374"/>
                <a:gd name="T24" fmla="*/ 0 w 311"/>
                <a:gd name="T25" fmla="*/ 21 h 374"/>
                <a:gd name="T26" fmla="*/ 1 w 311"/>
                <a:gd name="T27" fmla="*/ 19 h 374"/>
                <a:gd name="T28" fmla="*/ 2 w 311"/>
                <a:gd name="T29" fmla="*/ 19 h 374"/>
                <a:gd name="T30" fmla="*/ 3 w 311"/>
                <a:gd name="T31" fmla="*/ 19 h 374"/>
                <a:gd name="T32" fmla="*/ 4 w 311"/>
                <a:gd name="T33" fmla="*/ 19 h 374"/>
                <a:gd name="T34" fmla="*/ 5 w 311"/>
                <a:gd name="T35" fmla="*/ 19 h 374"/>
                <a:gd name="T36" fmla="*/ 13 w 311"/>
                <a:gd name="T37" fmla="*/ 5 h 374"/>
                <a:gd name="T38" fmla="*/ 12 w 311"/>
                <a:gd name="T39" fmla="*/ 4 h 374"/>
                <a:gd name="T40" fmla="*/ 12 w 311"/>
                <a:gd name="T41" fmla="*/ 4 h 374"/>
                <a:gd name="T42" fmla="*/ 11 w 311"/>
                <a:gd name="T43" fmla="*/ 3 h 374"/>
                <a:gd name="T44" fmla="*/ 11 w 311"/>
                <a:gd name="T45" fmla="*/ 2 h 374"/>
                <a:gd name="T46" fmla="*/ 12 w 311"/>
                <a:gd name="T47" fmla="*/ 0 h 374"/>
                <a:gd name="T48" fmla="*/ 23 w 311"/>
                <a:gd name="T49" fmla="*/ 6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" name="Freeform 11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15 w 387"/>
                <a:gd name="T1" fmla="*/ 0 h 371"/>
                <a:gd name="T2" fmla="*/ 17 w 387"/>
                <a:gd name="T3" fmla="*/ 1 h 371"/>
                <a:gd name="T4" fmla="*/ 19 w 387"/>
                <a:gd name="T5" fmla="*/ 2 h 371"/>
                <a:gd name="T6" fmla="*/ 22 w 387"/>
                <a:gd name="T7" fmla="*/ 4 h 371"/>
                <a:gd name="T8" fmla="*/ 24 w 387"/>
                <a:gd name="T9" fmla="*/ 5 h 371"/>
                <a:gd name="T10" fmla="*/ 26 w 387"/>
                <a:gd name="T11" fmla="*/ 7 h 371"/>
                <a:gd name="T12" fmla="*/ 27 w 387"/>
                <a:gd name="T13" fmla="*/ 10 h 371"/>
                <a:gd name="T14" fmla="*/ 28 w 387"/>
                <a:gd name="T15" fmla="*/ 12 h 371"/>
                <a:gd name="T16" fmla="*/ 28 w 387"/>
                <a:gd name="T17" fmla="*/ 14 h 371"/>
                <a:gd name="T18" fmla="*/ 28 w 387"/>
                <a:gd name="T19" fmla="*/ 16 h 371"/>
                <a:gd name="T20" fmla="*/ 27 w 387"/>
                <a:gd name="T21" fmla="*/ 19 h 371"/>
                <a:gd name="T22" fmla="*/ 26 w 387"/>
                <a:gd name="T23" fmla="*/ 21 h 371"/>
                <a:gd name="T24" fmla="*/ 24 w 387"/>
                <a:gd name="T25" fmla="*/ 23 h 371"/>
                <a:gd name="T26" fmla="*/ 22 w 387"/>
                <a:gd name="T27" fmla="*/ 25 h 371"/>
                <a:gd name="T28" fmla="*/ 20 w 387"/>
                <a:gd name="T29" fmla="*/ 26 h 371"/>
                <a:gd name="T30" fmla="*/ 18 w 387"/>
                <a:gd name="T31" fmla="*/ 27 h 371"/>
                <a:gd name="T32" fmla="*/ 15 w 387"/>
                <a:gd name="T33" fmla="*/ 27 h 371"/>
                <a:gd name="T34" fmla="*/ 13 w 387"/>
                <a:gd name="T35" fmla="*/ 27 h 371"/>
                <a:gd name="T36" fmla="*/ 10 w 387"/>
                <a:gd name="T37" fmla="*/ 26 h 371"/>
                <a:gd name="T38" fmla="*/ 7 w 387"/>
                <a:gd name="T39" fmla="*/ 24 h 371"/>
                <a:gd name="T40" fmla="*/ 5 w 387"/>
                <a:gd name="T41" fmla="*/ 22 h 371"/>
                <a:gd name="T42" fmla="*/ 2 w 387"/>
                <a:gd name="T43" fmla="*/ 19 h 371"/>
                <a:gd name="T44" fmla="*/ 0 w 387"/>
                <a:gd name="T45" fmla="*/ 16 h 371"/>
                <a:gd name="T46" fmla="*/ 7 w 387"/>
                <a:gd name="T47" fmla="*/ 13 h 371"/>
                <a:gd name="T48" fmla="*/ 6 w 387"/>
                <a:gd name="T49" fmla="*/ 15 h 371"/>
                <a:gd name="T50" fmla="*/ 6 w 387"/>
                <a:gd name="T51" fmla="*/ 16 h 371"/>
                <a:gd name="T52" fmla="*/ 7 w 387"/>
                <a:gd name="T53" fmla="*/ 18 h 371"/>
                <a:gd name="T54" fmla="*/ 9 w 387"/>
                <a:gd name="T55" fmla="*/ 20 h 371"/>
                <a:gd name="T56" fmla="*/ 10 w 387"/>
                <a:gd name="T57" fmla="*/ 21 h 371"/>
                <a:gd name="T58" fmla="*/ 11 w 387"/>
                <a:gd name="T59" fmla="*/ 22 h 371"/>
                <a:gd name="T60" fmla="*/ 13 w 387"/>
                <a:gd name="T61" fmla="*/ 22 h 371"/>
                <a:gd name="T62" fmla="*/ 14 w 387"/>
                <a:gd name="T63" fmla="*/ 22 h 371"/>
                <a:gd name="T64" fmla="*/ 15 w 387"/>
                <a:gd name="T65" fmla="*/ 22 h 371"/>
                <a:gd name="T66" fmla="*/ 17 w 387"/>
                <a:gd name="T67" fmla="*/ 21 h 371"/>
                <a:gd name="T68" fmla="*/ 18 w 387"/>
                <a:gd name="T69" fmla="*/ 20 h 371"/>
                <a:gd name="T70" fmla="*/ 19 w 387"/>
                <a:gd name="T71" fmla="*/ 19 h 371"/>
                <a:gd name="T72" fmla="*/ 21 w 387"/>
                <a:gd name="T73" fmla="*/ 18 h 371"/>
                <a:gd name="T74" fmla="*/ 21 w 387"/>
                <a:gd name="T75" fmla="*/ 16 h 371"/>
                <a:gd name="T76" fmla="*/ 22 w 387"/>
                <a:gd name="T77" fmla="*/ 15 h 371"/>
                <a:gd name="T78" fmla="*/ 22 w 387"/>
                <a:gd name="T79" fmla="*/ 13 h 371"/>
                <a:gd name="T80" fmla="*/ 22 w 387"/>
                <a:gd name="T81" fmla="*/ 12 h 371"/>
                <a:gd name="T82" fmla="*/ 22 w 387"/>
                <a:gd name="T83" fmla="*/ 10 h 371"/>
                <a:gd name="T84" fmla="*/ 21 w 387"/>
                <a:gd name="T85" fmla="*/ 9 h 371"/>
                <a:gd name="T86" fmla="*/ 20 w 387"/>
                <a:gd name="T87" fmla="*/ 8 h 371"/>
                <a:gd name="T88" fmla="*/ 19 w 387"/>
                <a:gd name="T89" fmla="*/ 6 h 371"/>
                <a:gd name="T90" fmla="*/ 17 w 387"/>
                <a:gd name="T91" fmla="*/ 6 h 371"/>
                <a:gd name="T92" fmla="*/ 14 w 387"/>
                <a:gd name="T93" fmla="*/ 10 h 371"/>
                <a:gd name="T94" fmla="*/ 15 w 387"/>
                <a:gd name="T95" fmla="*/ 11 h 371"/>
                <a:gd name="T96" fmla="*/ 13 w 387"/>
                <a:gd name="T97" fmla="*/ 14 h 371"/>
                <a:gd name="T98" fmla="*/ 7 w 387"/>
                <a:gd name="T99" fmla="*/ 5 h 371"/>
                <a:gd name="T100" fmla="*/ 9 w 387"/>
                <a:gd name="T101" fmla="*/ 5 h 371"/>
                <a:gd name="T102" fmla="*/ 10 w 387"/>
                <a:gd name="T103" fmla="*/ 5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Freeform 12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27 w 374"/>
                <a:gd name="T1" fmla="*/ 10 h 320"/>
                <a:gd name="T2" fmla="*/ 25 w 374"/>
                <a:gd name="T3" fmla="*/ 12 h 320"/>
                <a:gd name="T4" fmla="*/ 24 w 374"/>
                <a:gd name="T5" fmla="*/ 11 h 320"/>
                <a:gd name="T6" fmla="*/ 23 w 374"/>
                <a:gd name="T7" fmla="*/ 11 h 320"/>
                <a:gd name="T8" fmla="*/ 23 w 374"/>
                <a:gd name="T9" fmla="*/ 10 h 320"/>
                <a:gd name="T10" fmla="*/ 22 w 374"/>
                <a:gd name="T11" fmla="*/ 10 h 320"/>
                <a:gd name="T12" fmla="*/ 8 w 374"/>
                <a:gd name="T13" fmla="*/ 18 h 320"/>
                <a:gd name="T14" fmla="*/ 8 w 374"/>
                <a:gd name="T15" fmla="*/ 19 h 320"/>
                <a:gd name="T16" fmla="*/ 8 w 374"/>
                <a:gd name="T17" fmla="*/ 20 h 320"/>
                <a:gd name="T18" fmla="*/ 8 w 374"/>
                <a:gd name="T19" fmla="*/ 21 h 320"/>
                <a:gd name="T20" fmla="*/ 8 w 374"/>
                <a:gd name="T21" fmla="*/ 22 h 320"/>
                <a:gd name="T22" fmla="*/ 6 w 374"/>
                <a:gd name="T23" fmla="*/ 23 h 320"/>
                <a:gd name="T24" fmla="*/ 0 w 374"/>
                <a:gd name="T25" fmla="*/ 13 h 320"/>
                <a:gd name="T26" fmla="*/ 2 w 374"/>
                <a:gd name="T27" fmla="*/ 12 h 320"/>
                <a:gd name="T28" fmla="*/ 3 w 374"/>
                <a:gd name="T29" fmla="*/ 12 h 320"/>
                <a:gd name="T30" fmla="*/ 3 w 374"/>
                <a:gd name="T31" fmla="*/ 12 h 320"/>
                <a:gd name="T32" fmla="*/ 4 w 374"/>
                <a:gd name="T33" fmla="*/ 13 h 320"/>
                <a:gd name="T34" fmla="*/ 5 w 374"/>
                <a:gd name="T35" fmla="*/ 13 h 320"/>
                <a:gd name="T36" fmla="*/ 19 w 374"/>
                <a:gd name="T37" fmla="*/ 5 h 320"/>
                <a:gd name="T38" fmla="*/ 19 w 374"/>
                <a:gd name="T39" fmla="*/ 4 h 320"/>
                <a:gd name="T40" fmla="*/ 19 w 374"/>
                <a:gd name="T41" fmla="*/ 3 h 320"/>
                <a:gd name="T42" fmla="*/ 19 w 374"/>
                <a:gd name="T43" fmla="*/ 2 h 320"/>
                <a:gd name="T44" fmla="*/ 19 w 374"/>
                <a:gd name="T45" fmla="*/ 1 h 320"/>
                <a:gd name="T46" fmla="*/ 21 w 374"/>
                <a:gd name="T47" fmla="*/ 0 h 320"/>
                <a:gd name="T48" fmla="*/ 27 w 374"/>
                <a:gd name="T49" fmla="*/ 1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" name="Freeform 13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27 w 373"/>
                <a:gd name="T1" fmla="*/ 17 h 359"/>
                <a:gd name="T2" fmla="*/ 25 w 373"/>
                <a:gd name="T3" fmla="*/ 18 h 359"/>
                <a:gd name="T4" fmla="*/ 24 w 373"/>
                <a:gd name="T5" fmla="*/ 18 h 359"/>
                <a:gd name="T6" fmla="*/ 23 w 373"/>
                <a:gd name="T7" fmla="*/ 17 h 359"/>
                <a:gd name="T8" fmla="*/ 23 w 373"/>
                <a:gd name="T9" fmla="*/ 16 h 359"/>
                <a:gd name="T10" fmla="*/ 22 w 373"/>
                <a:gd name="T11" fmla="*/ 16 h 359"/>
                <a:gd name="T12" fmla="*/ 7 w 373"/>
                <a:gd name="T13" fmla="*/ 22 h 359"/>
                <a:gd name="T14" fmla="*/ 7 w 373"/>
                <a:gd name="T15" fmla="*/ 22 h 359"/>
                <a:gd name="T16" fmla="*/ 7 w 373"/>
                <a:gd name="T17" fmla="*/ 23 h 359"/>
                <a:gd name="T18" fmla="*/ 7 w 373"/>
                <a:gd name="T19" fmla="*/ 24 h 359"/>
                <a:gd name="T20" fmla="*/ 6 w 373"/>
                <a:gd name="T21" fmla="*/ 25 h 359"/>
                <a:gd name="T22" fmla="*/ 4 w 373"/>
                <a:gd name="T23" fmla="*/ 26 h 359"/>
                <a:gd name="T24" fmla="*/ 0 w 373"/>
                <a:gd name="T25" fmla="*/ 14 h 359"/>
                <a:gd name="T26" fmla="*/ 2 w 373"/>
                <a:gd name="T27" fmla="*/ 14 h 359"/>
                <a:gd name="T28" fmla="*/ 3 w 373"/>
                <a:gd name="T29" fmla="*/ 14 h 359"/>
                <a:gd name="T30" fmla="*/ 3 w 373"/>
                <a:gd name="T31" fmla="*/ 15 h 359"/>
                <a:gd name="T32" fmla="*/ 4 w 373"/>
                <a:gd name="T33" fmla="*/ 16 h 359"/>
                <a:gd name="T34" fmla="*/ 5 w 373"/>
                <a:gd name="T35" fmla="*/ 16 h 359"/>
                <a:gd name="T36" fmla="*/ 21 w 373"/>
                <a:gd name="T37" fmla="*/ 10 h 359"/>
                <a:gd name="T38" fmla="*/ 19 w 373"/>
                <a:gd name="T39" fmla="*/ 5 h 359"/>
                <a:gd name="T40" fmla="*/ 18 w 373"/>
                <a:gd name="T41" fmla="*/ 5 h 359"/>
                <a:gd name="T42" fmla="*/ 17 w 373"/>
                <a:gd name="T43" fmla="*/ 5 h 359"/>
                <a:gd name="T44" fmla="*/ 16 w 373"/>
                <a:gd name="T45" fmla="*/ 5 h 359"/>
                <a:gd name="T46" fmla="*/ 15 w 373"/>
                <a:gd name="T47" fmla="*/ 5 h 359"/>
                <a:gd name="T48" fmla="*/ 14 w 373"/>
                <a:gd name="T49" fmla="*/ 3 h 359"/>
                <a:gd name="T50" fmla="*/ 20 w 373"/>
                <a:gd name="T51" fmla="*/ 0 h 359"/>
                <a:gd name="T52" fmla="*/ 27 w 373"/>
                <a:gd name="T53" fmla="*/ 17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Freeform 14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26 w 361"/>
                <a:gd name="T1" fmla="*/ 18 h 320"/>
                <a:gd name="T2" fmla="*/ 24 w 361"/>
                <a:gd name="T3" fmla="*/ 19 h 320"/>
                <a:gd name="T4" fmla="*/ 23 w 361"/>
                <a:gd name="T5" fmla="*/ 18 h 320"/>
                <a:gd name="T6" fmla="*/ 23 w 361"/>
                <a:gd name="T7" fmla="*/ 17 h 320"/>
                <a:gd name="T8" fmla="*/ 22 w 361"/>
                <a:gd name="T9" fmla="*/ 17 h 320"/>
                <a:gd name="T10" fmla="*/ 22 w 361"/>
                <a:gd name="T11" fmla="*/ 16 h 320"/>
                <a:gd name="T12" fmla="*/ 5 w 361"/>
                <a:gd name="T13" fmla="*/ 19 h 320"/>
                <a:gd name="T14" fmla="*/ 5 w 361"/>
                <a:gd name="T15" fmla="*/ 20 h 320"/>
                <a:gd name="T16" fmla="*/ 5 w 361"/>
                <a:gd name="T17" fmla="*/ 21 h 320"/>
                <a:gd name="T18" fmla="*/ 5 w 361"/>
                <a:gd name="T19" fmla="*/ 22 h 320"/>
                <a:gd name="T20" fmla="*/ 5 w 361"/>
                <a:gd name="T21" fmla="*/ 23 h 320"/>
                <a:gd name="T22" fmla="*/ 3 w 361"/>
                <a:gd name="T23" fmla="*/ 23 h 320"/>
                <a:gd name="T24" fmla="*/ 0 w 361"/>
                <a:gd name="T25" fmla="*/ 11 h 320"/>
                <a:gd name="T26" fmla="*/ 2 w 361"/>
                <a:gd name="T27" fmla="*/ 11 h 320"/>
                <a:gd name="T28" fmla="*/ 3 w 361"/>
                <a:gd name="T29" fmla="*/ 11 h 320"/>
                <a:gd name="T30" fmla="*/ 3 w 361"/>
                <a:gd name="T31" fmla="*/ 12 h 320"/>
                <a:gd name="T32" fmla="*/ 4 w 361"/>
                <a:gd name="T33" fmla="*/ 13 h 320"/>
                <a:gd name="T34" fmla="*/ 4 w 361"/>
                <a:gd name="T35" fmla="*/ 14 h 320"/>
                <a:gd name="T36" fmla="*/ 21 w 361"/>
                <a:gd name="T37" fmla="*/ 10 h 320"/>
                <a:gd name="T38" fmla="*/ 20 w 361"/>
                <a:gd name="T39" fmla="*/ 5 h 320"/>
                <a:gd name="T40" fmla="*/ 19 w 361"/>
                <a:gd name="T41" fmla="*/ 5 h 320"/>
                <a:gd name="T42" fmla="*/ 18 w 361"/>
                <a:gd name="T43" fmla="*/ 5 h 320"/>
                <a:gd name="T44" fmla="*/ 17 w 361"/>
                <a:gd name="T45" fmla="*/ 4 h 320"/>
                <a:gd name="T46" fmla="*/ 16 w 361"/>
                <a:gd name="T47" fmla="*/ 4 h 320"/>
                <a:gd name="T48" fmla="*/ 15 w 361"/>
                <a:gd name="T49" fmla="*/ 2 h 320"/>
                <a:gd name="T50" fmla="*/ 22 w 361"/>
                <a:gd name="T51" fmla="*/ 0 h 320"/>
                <a:gd name="T52" fmla="*/ 26 w 361"/>
                <a:gd name="T53" fmla="*/ 18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Freeform 15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14 w 355"/>
                <a:gd name="T1" fmla="*/ 1 h 354"/>
                <a:gd name="T2" fmla="*/ 17 w 355"/>
                <a:gd name="T3" fmla="*/ 1 h 354"/>
                <a:gd name="T4" fmla="*/ 19 w 355"/>
                <a:gd name="T5" fmla="*/ 2 h 354"/>
                <a:gd name="T6" fmla="*/ 20 w 355"/>
                <a:gd name="T7" fmla="*/ 2 h 354"/>
                <a:gd name="T8" fmla="*/ 22 w 355"/>
                <a:gd name="T9" fmla="*/ 4 h 354"/>
                <a:gd name="T10" fmla="*/ 23 w 355"/>
                <a:gd name="T11" fmla="*/ 5 h 354"/>
                <a:gd name="T12" fmla="*/ 24 w 355"/>
                <a:gd name="T13" fmla="*/ 7 h 354"/>
                <a:gd name="T14" fmla="*/ 25 w 355"/>
                <a:gd name="T15" fmla="*/ 9 h 354"/>
                <a:gd name="T16" fmla="*/ 25 w 355"/>
                <a:gd name="T17" fmla="*/ 11 h 354"/>
                <a:gd name="T18" fmla="*/ 25 w 355"/>
                <a:gd name="T19" fmla="*/ 13 h 354"/>
                <a:gd name="T20" fmla="*/ 25 w 355"/>
                <a:gd name="T21" fmla="*/ 15 h 354"/>
                <a:gd name="T22" fmla="*/ 24 w 355"/>
                <a:gd name="T23" fmla="*/ 17 h 354"/>
                <a:gd name="T24" fmla="*/ 23 w 355"/>
                <a:gd name="T25" fmla="*/ 19 h 354"/>
                <a:gd name="T26" fmla="*/ 22 w 355"/>
                <a:gd name="T27" fmla="*/ 20 h 354"/>
                <a:gd name="T28" fmla="*/ 20 w 355"/>
                <a:gd name="T29" fmla="*/ 21 h 354"/>
                <a:gd name="T30" fmla="*/ 19 w 355"/>
                <a:gd name="T31" fmla="*/ 21 h 354"/>
                <a:gd name="T32" fmla="*/ 17 w 355"/>
                <a:gd name="T33" fmla="*/ 22 h 354"/>
                <a:gd name="T34" fmla="*/ 5 w 355"/>
                <a:gd name="T35" fmla="*/ 23 h 354"/>
                <a:gd name="T36" fmla="*/ 5 w 355"/>
                <a:gd name="T37" fmla="*/ 24 h 354"/>
                <a:gd name="T38" fmla="*/ 2 w 355"/>
                <a:gd name="T39" fmla="*/ 25 h 354"/>
                <a:gd name="T40" fmla="*/ 3 w 355"/>
                <a:gd name="T41" fmla="*/ 14 h 354"/>
                <a:gd name="T42" fmla="*/ 4 w 355"/>
                <a:gd name="T43" fmla="*/ 16 h 354"/>
                <a:gd name="T44" fmla="*/ 5 w 355"/>
                <a:gd name="T45" fmla="*/ 17 h 354"/>
                <a:gd name="T46" fmla="*/ 16 w 355"/>
                <a:gd name="T47" fmla="*/ 16 h 354"/>
                <a:gd name="T48" fmla="*/ 17 w 355"/>
                <a:gd name="T49" fmla="*/ 16 h 354"/>
                <a:gd name="T50" fmla="*/ 19 w 355"/>
                <a:gd name="T51" fmla="*/ 15 h 354"/>
                <a:gd name="T52" fmla="*/ 20 w 355"/>
                <a:gd name="T53" fmla="*/ 15 h 354"/>
                <a:gd name="T54" fmla="*/ 20 w 355"/>
                <a:gd name="T55" fmla="*/ 14 h 354"/>
                <a:gd name="T56" fmla="*/ 21 w 355"/>
                <a:gd name="T57" fmla="*/ 13 h 354"/>
                <a:gd name="T58" fmla="*/ 21 w 355"/>
                <a:gd name="T59" fmla="*/ 12 h 354"/>
                <a:gd name="T60" fmla="*/ 21 w 355"/>
                <a:gd name="T61" fmla="*/ 11 h 354"/>
                <a:gd name="T62" fmla="*/ 21 w 355"/>
                <a:gd name="T63" fmla="*/ 9 h 354"/>
                <a:gd name="T64" fmla="*/ 21 w 355"/>
                <a:gd name="T65" fmla="*/ 8 h 354"/>
                <a:gd name="T66" fmla="*/ 20 w 355"/>
                <a:gd name="T67" fmla="*/ 7 h 354"/>
                <a:gd name="T68" fmla="*/ 20 w 355"/>
                <a:gd name="T69" fmla="*/ 7 h 354"/>
                <a:gd name="T70" fmla="*/ 19 w 355"/>
                <a:gd name="T71" fmla="*/ 6 h 354"/>
                <a:gd name="T72" fmla="*/ 18 w 355"/>
                <a:gd name="T73" fmla="*/ 6 h 354"/>
                <a:gd name="T74" fmla="*/ 17 w 355"/>
                <a:gd name="T75" fmla="*/ 5 h 354"/>
                <a:gd name="T76" fmla="*/ 16 w 355"/>
                <a:gd name="T77" fmla="*/ 5 h 354"/>
                <a:gd name="T78" fmla="*/ 4 w 355"/>
                <a:gd name="T79" fmla="*/ 6 h 354"/>
                <a:gd name="T80" fmla="*/ 4 w 355"/>
                <a:gd name="T81" fmla="*/ 8 h 354"/>
                <a:gd name="T82" fmla="*/ 3 w 355"/>
                <a:gd name="T83" fmla="*/ 9 h 354"/>
                <a:gd name="T84" fmla="*/ 0 w 355"/>
                <a:gd name="T85" fmla="*/ 0 h 354"/>
                <a:gd name="T86" fmla="*/ 3 w 355"/>
                <a:gd name="T87" fmla="*/ 0 h 354"/>
                <a:gd name="T88" fmla="*/ 3 w 355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Freeform 16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24 w 342"/>
                <a:gd name="T1" fmla="*/ 10 h 483"/>
                <a:gd name="T2" fmla="*/ 22 w 342"/>
                <a:gd name="T3" fmla="*/ 10 h 483"/>
                <a:gd name="T4" fmla="*/ 21 w 342"/>
                <a:gd name="T5" fmla="*/ 10 h 483"/>
                <a:gd name="T6" fmla="*/ 21 w 342"/>
                <a:gd name="T7" fmla="*/ 9 h 483"/>
                <a:gd name="T8" fmla="*/ 20 w 342"/>
                <a:gd name="T9" fmla="*/ 8 h 483"/>
                <a:gd name="T10" fmla="*/ 20 w 342"/>
                <a:gd name="T11" fmla="*/ 8 h 483"/>
                <a:gd name="T12" fmla="*/ 7 w 342"/>
                <a:gd name="T13" fmla="*/ 10 h 483"/>
                <a:gd name="T14" fmla="*/ 7 w 342"/>
                <a:gd name="T15" fmla="*/ 10 h 483"/>
                <a:gd name="T16" fmla="*/ 24 w 342"/>
                <a:gd name="T17" fmla="*/ 16 h 483"/>
                <a:gd name="T18" fmla="*/ 24 w 342"/>
                <a:gd name="T19" fmla="*/ 20 h 483"/>
                <a:gd name="T20" fmla="*/ 6 w 342"/>
                <a:gd name="T21" fmla="*/ 26 h 483"/>
                <a:gd name="T22" fmla="*/ 6 w 342"/>
                <a:gd name="T23" fmla="*/ 26 h 483"/>
                <a:gd name="T24" fmla="*/ 20 w 342"/>
                <a:gd name="T25" fmla="*/ 28 h 483"/>
                <a:gd name="T26" fmla="*/ 20 w 342"/>
                <a:gd name="T27" fmla="*/ 27 h 483"/>
                <a:gd name="T28" fmla="*/ 20 w 342"/>
                <a:gd name="T29" fmla="*/ 26 h 483"/>
                <a:gd name="T30" fmla="*/ 21 w 342"/>
                <a:gd name="T31" fmla="*/ 26 h 483"/>
                <a:gd name="T32" fmla="*/ 21 w 342"/>
                <a:gd name="T33" fmla="*/ 25 h 483"/>
                <a:gd name="T34" fmla="*/ 24 w 342"/>
                <a:gd name="T35" fmla="*/ 25 h 483"/>
                <a:gd name="T36" fmla="*/ 23 w 342"/>
                <a:gd name="T37" fmla="*/ 34 h 483"/>
                <a:gd name="T38" fmla="*/ 21 w 342"/>
                <a:gd name="T39" fmla="*/ 34 h 483"/>
                <a:gd name="T40" fmla="*/ 20 w 342"/>
                <a:gd name="T41" fmla="*/ 33 h 483"/>
                <a:gd name="T42" fmla="*/ 20 w 342"/>
                <a:gd name="T43" fmla="*/ 32 h 483"/>
                <a:gd name="T44" fmla="*/ 4 w 342"/>
                <a:gd name="T45" fmla="*/ 29 h 483"/>
                <a:gd name="T46" fmla="*/ 3 w 342"/>
                <a:gd name="T47" fmla="*/ 30 h 483"/>
                <a:gd name="T48" fmla="*/ 3 w 342"/>
                <a:gd name="T49" fmla="*/ 30 h 483"/>
                <a:gd name="T50" fmla="*/ 3 w 342"/>
                <a:gd name="T51" fmla="*/ 31 h 483"/>
                <a:gd name="T52" fmla="*/ 2 w 342"/>
                <a:gd name="T53" fmla="*/ 32 h 483"/>
                <a:gd name="T54" fmla="*/ 0 w 342"/>
                <a:gd name="T55" fmla="*/ 32 h 483"/>
                <a:gd name="T56" fmla="*/ 0 w 342"/>
                <a:gd name="T57" fmla="*/ 23 h 483"/>
                <a:gd name="T58" fmla="*/ 16 w 342"/>
                <a:gd name="T59" fmla="*/ 17 h 483"/>
                <a:gd name="T60" fmla="*/ 16 w 342"/>
                <a:gd name="T61" fmla="*/ 17 h 483"/>
                <a:gd name="T62" fmla="*/ 0 w 342"/>
                <a:gd name="T63" fmla="*/ 11 h 483"/>
                <a:gd name="T64" fmla="*/ 0 w 342"/>
                <a:gd name="T65" fmla="*/ 2 h 483"/>
                <a:gd name="T66" fmla="*/ 3 w 342"/>
                <a:gd name="T67" fmla="*/ 2 h 483"/>
                <a:gd name="T68" fmla="*/ 3 w 342"/>
                <a:gd name="T69" fmla="*/ 2 h 483"/>
                <a:gd name="T70" fmla="*/ 4 w 342"/>
                <a:gd name="T71" fmla="*/ 3 h 483"/>
                <a:gd name="T72" fmla="*/ 4 w 342"/>
                <a:gd name="T73" fmla="*/ 4 h 483"/>
                <a:gd name="T74" fmla="*/ 4 w 342"/>
                <a:gd name="T75" fmla="*/ 5 h 483"/>
                <a:gd name="T76" fmla="*/ 20 w 342"/>
                <a:gd name="T77" fmla="*/ 2 h 483"/>
                <a:gd name="T78" fmla="*/ 21 w 342"/>
                <a:gd name="T79" fmla="*/ 1 h 483"/>
                <a:gd name="T80" fmla="*/ 21 w 342"/>
                <a:gd name="T81" fmla="*/ 1 h 483"/>
                <a:gd name="T82" fmla="*/ 21 w 342"/>
                <a:gd name="T83" fmla="*/ 0 h 483"/>
                <a:gd name="T84" fmla="*/ 22 w 342"/>
                <a:gd name="T85" fmla="*/ 0 h 483"/>
                <a:gd name="T86" fmla="*/ 24 w 342"/>
                <a:gd name="T87" fmla="*/ 0 h 483"/>
                <a:gd name="T88" fmla="*/ 24 w 342"/>
                <a:gd name="T89" fmla="*/ 1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Freeform 17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7 w 94"/>
                <a:gd name="T1" fmla="*/ 3 h 91"/>
                <a:gd name="T2" fmla="*/ 7 w 94"/>
                <a:gd name="T3" fmla="*/ 4 h 91"/>
                <a:gd name="T4" fmla="*/ 6 w 94"/>
                <a:gd name="T5" fmla="*/ 5 h 91"/>
                <a:gd name="T6" fmla="*/ 6 w 94"/>
                <a:gd name="T7" fmla="*/ 5 h 91"/>
                <a:gd name="T8" fmla="*/ 6 w 94"/>
                <a:gd name="T9" fmla="*/ 5 h 91"/>
                <a:gd name="T10" fmla="*/ 5 w 94"/>
                <a:gd name="T11" fmla="*/ 6 h 91"/>
                <a:gd name="T12" fmla="*/ 4 w 94"/>
                <a:gd name="T13" fmla="*/ 6 h 91"/>
                <a:gd name="T14" fmla="*/ 4 w 94"/>
                <a:gd name="T15" fmla="*/ 6 h 91"/>
                <a:gd name="T16" fmla="*/ 3 w 94"/>
                <a:gd name="T17" fmla="*/ 6 h 91"/>
                <a:gd name="T18" fmla="*/ 2 w 94"/>
                <a:gd name="T19" fmla="*/ 6 h 91"/>
                <a:gd name="T20" fmla="*/ 2 w 94"/>
                <a:gd name="T21" fmla="*/ 6 h 91"/>
                <a:gd name="T22" fmla="*/ 1 w 94"/>
                <a:gd name="T23" fmla="*/ 5 h 91"/>
                <a:gd name="T24" fmla="*/ 1 w 94"/>
                <a:gd name="T25" fmla="*/ 5 h 91"/>
                <a:gd name="T26" fmla="*/ 0 w 94"/>
                <a:gd name="T27" fmla="*/ 4 h 91"/>
                <a:gd name="T28" fmla="*/ 0 w 94"/>
                <a:gd name="T29" fmla="*/ 4 h 91"/>
                <a:gd name="T30" fmla="*/ 0 w 94"/>
                <a:gd name="T31" fmla="*/ 3 h 91"/>
                <a:gd name="T32" fmla="*/ 0 w 94"/>
                <a:gd name="T33" fmla="*/ 3 h 91"/>
                <a:gd name="T34" fmla="*/ 0 w 94"/>
                <a:gd name="T35" fmla="*/ 2 h 91"/>
                <a:gd name="T36" fmla="*/ 0 w 94"/>
                <a:gd name="T37" fmla="*/ 2 h 91"/>
                <a:gd name="T38" fmla="*/ 1 w 94"/>
                <a:gd name="T39" fmla="*/ 1 h 91"/>
                <a:gd name="T40" fmla="*/ 1 w 94"/>
                <a:gd name="T41" fmla="*/ 1 h 91"/>
                <a:gd name="T42" fmla="*/ 2 w 94"/>
                <a:gd name="T43" fmla="*/ 0 h 91"/>
                <a:gd name="T44" fmla="*/ 3 w 94"/>
                <a:gd name="T45" fmla="*/ 0 h 91"/>
                <a:gd name="T46" fmla="*/ 3 w 94"/>
                <a:gd name="T47" fmla="*/ 0 h 91"/>
                <a:gd name="T48" fmla="*/ 4 w 94"/>
                <a:gd name="T49" fmla="*/ 0 h 91"/>
                <a:gd name="T50" fmla="*/ 5 w 94"/>
                <a:gd name="T51" fmla="*/ 0 h 91"/>
                <a:gd name="T52" fmla="*/ 5 w 94"/>
                <a:gd name="T53" fmla="*/ 0 h 91"/>
                <a:gd name="T54" fmla="*/ 6 w 94"/>
                <a:gd name="T55" fmla="*/ 1 h 91"/>
                <a:gd name="T56" fmla="*/ 6 w 94"/>
                <a:gd name="T57" fmla="*/ 1 h 91"/>
                <a:gd name="T58" fmla="*/ 7 w 94"/>
                <a:gd name="T59" fmla="*/ 2 h 91"/>
                <a:gd name="T60" fmla="*/ 7 w 94"/>
                <a:gd name="T61" fmla="*/ 2 h 91"/>
                <a:gd name="T62" fmla="*/ 7 w 94"/>
                <a:gd name="T63" fmla="*/ 3 h 91"/>
                <a:gd name="T64" fmla="*/ 7 w 94"/>
                <a:gd name="T65" fmla="*/ 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Freeform 18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19 w 376"/>
                <a:gd name="T1" fmla="*/ 6 h 367"/>
                <a:gd name="T2" fmla="*/ 22 w 376"/>
                <a:gd name="T3" fmla="*/ 6 h 367"/>
                <a:gd name="T4" fmla="*/ 23 w 376"/>
                <a:gd name="T5" fmla="*/ 7 h 367"/>
                <a:gd name="T6" fmla="*/ 25 w 376"/>
                <a:gd name="T7" fmla="*/ 9 h 367"/>
                <a:gd name="T8" fmla="*/ 26 w 376"/>
                <a:gd name="T9" fmla="*/ 10 h 367"/>
                <a:gd name="T10" fmla="*/ 27 w 376"/>
                <a:gd name="T11" fmla="*/ 12 h 367"/>
                <a:gd name="T12" fmla="*/ 27 w 376"/>
                <a:gd name="T13" fmla="*/ 14 h 367"/>
                <a:gd name="T14" fmla="*/ 27 w 376"/>
                <a:gd name="T15" fmla="*/ 16 h 367"/>
                <a:gd name="T16" fmla="*/ 27 w 376"/>
                <a:gd name="T17" fmla="*/ 18 h 367"/>
                <a:gd name="T18" fmla="*/ 26 w 376"/>
                <a:gd name="T19" fmla="*/ 20 h 367"/>
                <a:gd name="T20" fmla="*/ 25 w 376"/>
                <a:gd name="T21" fmla="*/ 22 h 367"/>
                <a:gd name="T22" fmla="*/ 24 w 376"/>
                <a:gd name="T23" fmla="*/ 24 h 367"/>
                <a:gd name="T24" fmla="*/ 22 w 376"/>
                <a:gd name="T25" fmla="*/ 25 h 367"/>
                <a:gd name="T26" fmla="*/ 21 w 376"/>
                <a:gd name="T27" fmla="*/ 26 h 367"/>
                <a:gd name="T28" fmla="*/ 19 w 376"/>
                <a:gd name="T29" fmla="*/ 26 h 367"/>
                <a:gd name="T30" fmla="*/ 17 w 376"/>
                <a:gd name="T31" fmla="*/ 26 h 367"/>
                <a:gd name="T32" fmla="*/ 15 w 376"/>
                <a:gd name="T33" fmla="*/ 26 h 367"/>
                <a:gd name="T34" fmla="*/ 4 w 376"/>
                <a:gd name="T35" fmla="*/ 24 h 367"/>
                <a:gd name="T36" fmla="*/ 3 w 376"/>
                <a:gd name="T37" fmla="*/ 25 h 367"/>
                <a:gd name="T38" fmla="*/ 0 w 376"/>
                <a:gd name="T39" fmla="*/ 24 h 367"/>
                <a:gd name="T40" fmla="*/ 5 w 376"/>
                <a:gd name="T41" fmla="*/ 15 h 367"/>
                <a:gd name="T42" fmla="*/ 5 w 376"/>
                <a:gd name="T43" fmla="*/ 16 h 367"/>
                <a:gd name="T44" fmla="*/ 5 w 376"/>
                <a:gd name="T45" fmla="*/ 18 h 367"/>
                <a:gd name="T46" fmla="*/ 17 w 376"/>
                <a:gd name="T47" fmla="*/ 20 h 367"/>
                <a:gd name="T48" fmla="*/ 18 w 376"/>
                <a:gd name="T49" fmla="*/ 20 h 367"/>
                <a:gd name="T50" fmla="*/ 19 w 376"/>
                <a:gd name="T51" fmla="*/ 20 h 367"/>
                <a:gd name="T52" fmla="*/ 20 w 376"/>
                <a:gd name="T53" fmla="*/ 20 h 367"/>
                <a:gd name="T54" fmla="*/ 21 w 376"/>
                <a:gd name="T55" fmla="*/ 20 h 367"/>
                <a:gd name="T56" fmla="*/ 22 w 376"/>
                <a:gd name="T57" fmla="*/ 19 h 367"/>
                <a:gd name="T58" fmla="*/ 23 w 376"/>
                <a:gd name="T59" fmla="*/ 18 h 367"/>
                <a:gd name="T60" fmla="*/ 23 w 376"/>
                <a:gd name="T61" fmla="*/ 17 h 367"/>
                <a:gd name="T62" fmla="*/ 23 w 376"/>
                <a:gd name="T63" fmla="*/ 15 h 367"/>
                <a:gd name="T64" fmla="*/ 23 w 376"/>
                <a:gd name="T65" fmla="*/ 14 h 367"/>
                <a:gd name="T66" fmla="*/ 23 w 376"/>
                <a:gd name="T67" fmla="*/ 13 h 367"/>
                <a:gd name="T68" fmla="*/ 23 w 376"/>
                <a:gd name="T69" fmla="*/ 12 h 367"/>
                <a:gd name="T70" fmla="*/ 22 w 376"/>
                <a:gd name="T71" fmla="*/ 12 h 367"/>
                <a:gd name="T72" fmla="*/ 22 w 376"/>
                <a:gd name="T73" fmla="*/ 11 h 367"/>
                <a:gd name="T74" fmla="*/ 21 w 376"/>
                <a:gd name="T75" fmla="*/ 10 h 367"/>
                <a:gd name="T76" fmla="*/ 20 w 376"/>
                <a:gd name="T77" fmla="*/ 10 h 367"/>
                <a:gd name="T78" fmla="*/ 8 w 376"/>
                <a:gd name="T79" fmla="*/ 7 h 367"/>
                <a:gd name="T80" fmla="*/ 7 w 376"/>
                <a:gd name="T81" fmla="*/ 9 h 367"/>
                <a:gd name="T82" fmla="*/ 6 w 376"/>
                <a:gd name="T83" fmla="*/ 10 h 367"/>
                <a:gd name="T84" fmla="*/ 6 w 376"/>
                <a:gd name="T85" fmla="*/ 0 h 367"/>
                <a:gd name="T86" fmla="*/ 8 w 376"/>
                <a:gd name="T87" fmla="*/ 1 h 367"/>
                <a:gd name="T88" fmla="*/ 9 w 376"/>
                <a:gd name="T89" fmla="*/ 2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Freeform 19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14 w 450"/>
                <a:gd name="T1" fmla="*/ 4 h 476"/>
                <a:gd name="T2" fmla="*/ 32 w 450"/>
                <a:gd name="T3" fmla="*/ 13 h 476"/>
                <a:gd name="T4" fmla="*/ 30 w 450"/>
                <a:gd name="T5" fmla="*/ 17 h 476"/>
                <a:gd name="T6" fmla="*/ 9 w 450"/>
                <a:gd name="T7" fmla="*/ 20 h 476"/>
                <a:gd name="T8" fmla="*/ 21 w 450"/>
                <a:gd name="T9" fmla="*/ 26 h 476"/>
                <a:gd name="T10" fmla="*/ 22 w 450"/>
                <a:gd name="T11" fmla="*/ 25 h 476"/>
                <a:gd name="T12" fmla="*/ 22 w 450"/>
                <a:gd name="T13" fmla="*/ 25 h 476"/>
                <a:gd name="T14" fmla="*/ 23 w 450"/>
                <a:gd name="T15" fmla="*/ 24 h 476"/>
                <a:gd name="T16" fmla="*/ 24 w 450"/>
                <a:gd name="T17" fmla="*/ 24 h 476"/>
                <a:gd name="T18" fmla="*/ 26 w 450"/>
                <a:gd name="T19" fmla="*/ 25 h 476"/>
                <a:gd name="T20" fmla="*/ 21 w 450"/>
                <a:gd name="T21" fmla="*/ 34 h 476"/>
                <a:gd name="T22" fmla="*/ 19 w 450"/>
                <a:gd name="T23" fmla="*/ 33 h 476"/>
                <a:gd name="T24" fmla="*/ 19 w 450"/>
                <a:gd name="T25" fmla="*/ 32 h 476"/>
                <a:gd name="T26" fmla="*/ 19 w 450"/>
                <a:gd name="T27" fmla="*/ 31 h 476"/>
                <a:gd name="T28" fmla="*/ 19 w 450"/>
                <a:gd name="T29" fmla="*/ 30 h 476"/>
                <a:gd name="T30" fmla="*/ 19 w 450"/>
                <a:gd name="T31" fmla="*/ 30 h 476"/>
                <a:gd name="T32" fmla="*/ 5 w 450"/>
                <a:gd name="T33" fmla="*/ 22 h 476"/>
                <a:gd name="T34" fmla="*/ 4 w 450"/>
                <a:gd name="T35" fmla="*/ 23 h 476"/>
                <a:gd name="T36" fmla="*/ 3 w 450"/>
                <a:gd name="T37" fmla="*/ 23 h 476"/>
                <a:gd name="T38" fmla="*/ 3 w 450"/>
                <a:gd name="T39" fmla="*/ 24 h 476"/>
                <a:gd name="T40" fmla="*/ 2 w 450"/>
                <a:gd name="T41" fmla="*/ 24 h 476"/>
                <a:gd name="T42" fmla="*/ 0 w 450"/>
                <a:gd name="T43" fmla="*/ 23 h 476"/>
                <a:gd name="T44" fmla="*/ 4 w 450"/>
                <a:gd name="T45" fmla="*/ 15 h 476"/>
                <a:gd name="T46" fmla="*/ 23 w 450"/>
                <a:gd name="T47" fmla="*/ 12 h 476"/>
                <a:gd name="T48" fmla="*/ 12 w 450"/>
                <a:gd name="T49" fmla="*/ 7 h 476"/>
                <a:gd name="T50" fmla="*/ 12 w 450"/>
                <a:gd name="T51" fmla="*/ 8 h 476"/>
                <a:gd name="T52" fmla="*/ 11 w 450"/>
                <a:gd name="T53" fmla="*/ 8 h 476"/>
                <a:gd name="T54" fmla="*/ 10 w 450"/>
                <a:gd name="T55" fmla="*/ 9 h 476"/>
                <a:gd name="T56" fmla="*/ 10 w 450"/>
                <a:gd name="T57" fmla="*/ 9 h 476"/>
                <a:gd name="T58" fmla="*/ 8 w 450"/>
                <a:gd name="T59" fmla="*/ 8 h 476"/>
                <a:gd name="T60" fmla="*/ 12 w 450"/>
                <a:gd name="T61" fmla="*/ 0 h 476"/>
                <a:gd name="T62" fmla="*/ 14 w 450"/>
                <a:gd name="T63" fmla="*/ 1 h 476"/>
                <a:gd name="T64" fmla="*/ 14 w 450"/>
                <a:gd name="T65" fmla="*/ 2 h 476"/>
                <a:gd name="T66" fmla="*/ 14 w 450"/>
                <a:gd name="T67" fmla="*/ 2 h 476"/>
                <a:gd name="T68" fmla="*/ 14 w 450"/>
                <a:gd name="T69" fmla="*/ 3 h 476"/>
                <a:gd name="T70" fmla="*/ 14 w 450"/>
                <a:gd name="T71" fmla="*/ 4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Freeform 20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18 w 361"/>
                <a:gd name="T1" fmla="*/ 25 h 350"/>
                <a:gd name="T2" fmla="*/ 16 w 361"/>
                <a:gd name="T3" fmla="*/ 24 h 350"/>
                <a:gd name="T4" fmla="*/ 16 w 361"/>
                <a:gd name="T5" fmla="*/ 23 h 350"/>
                <a:gd name="T6" fmla="*/ 17 w 361"/>
                <a:gd name="T7" fmla="*/ 22 h 350"/>
                <a:gd name="T8" fmla="*/ 17 w 361"/>
                <a:gd name="T9" fmla="*/ 21 h 350"/>
                <a:gd name="T10" fmla="*/ 17 w 361"/>
                <a:gd name="T11" fmla="*/ 20 h 350"/>
                <a:gd name="T12" fmla="*/ 5 w 361"/>
                <a:gd name="T13" fmla="*/ 9 h 350"/>
                <a:gd name="T14" fmla="*/ 4 w 361"/>
                <a:gd name="T15" fmla="*/ 9 h 350"/>
                <a:gd name="T16" fmla="*/ 3 w 361"/>
                <a:gd name="T17" fmla="*/ 10 h 350"/>
                <a:gd name="T18" fmla="*/ 3 w 361"/>
                <a:gd name="T19" fmla="*/ 10 h 350"/>
                <a:gd name="T20" fmla="*/ 2 w 361"/>
                <a:gd name="T21" fmla="*/ 10 h 350"/>
                <a:gd name="T22" fmla="*/ 0 w 361"/>
                <a:gd name="T23" fmla="*/ 9 h 350"/>
                <a:gd name="T24" fmla="*/ 8 w 361"/>
                <a:gd name="T25" fmla="*/ 0 h 350"/>
                <a:gd name="T26" fmla="*/ 10 w 361"/>
                <a:gd name="T27" fmla="*/ 1 h 350"/>
                <a:gd name="T28" fmla="*/ 10 w 361"/>
                <a:gd name="T29" fmla="*/ 2 h 350"/>
                <a:gd name="T30" fmla="*/ 9 w 361"/>
                <a:gd name="T31" fmla="*/ 3 h 350"/>
                <a:gd name="T32" fmla="*/ 9 w 361"/>
                <a:gd name="T33" fmla="*/ 4 h 350"/>
                <a:gd name="T34" fmla="*/ 9 w 361"/>
                <a:gd name="T35" fmla="*/ 5 h 350"/>
                <a:gd name="T36" fmla="*/ 21 w 361"/>
                <a:gd name="T37" fmla="*/ 16 h 350"/>
                <a:gd name="T38" fmla="*/ 22 w 361"/>
                <a:gd name="T39" fmla="*/ 16 h 350"/>
                <a:gd name="T40" fmla="*/ 23 w 361"/>
                <a:gd name="T41" fmla="*/ 15 h 350"/>
                <a:gd name="T42" fmla="*/ 23 w 361"/>
                <a:gd name="T43" fmla="*/ 15 h 350"/>
                <a:gd name="T44" fmla="*/ 24 w 361"/>
                <a:gd name="T45" fmla="*/ 15 h 350"/>
                <a:gd name="T46" fmla="*/ 26 w 361"/>
                <a:gd name="T47" fmla="*/ 16 h 350"/>
                <a:gd name="T48" fmla="*/ 18 w 361"/>
                <a:gd name="T49" fmla="*/ 25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Freeform 21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21 w 353"/>
                <a:gd name="T1" fmla="*/ 4 h 395"/>
                <a:gd name="T2" fmla="*/ 25 w 353"/>
                <a:gd name="T3" fmla="*/ 25 h 395"/>
                <a:gd name="T4" fmla="*/ 21 w 353"/>
                <a:gd name="T5" fmla="*/ 28 h 395"/>
                <a:gd name="T6" fmla="*/ 3 w 353"/>
                <a:gd name="T7" fmla="*/ 15 h 395"/>
                <a:gd name="T8" fmla="*/ 3 w 353"/>
                <a:gd name="T9" fmla="*/ 15 h 395"/>
                <a:gd name="T10" fmla="*/ 2 w 353"/>
                <a:gd name="T11" fmla="*/ 15 h 395"/>
                <a:gd name="T12" fmla="*/ 2 w 353"/>
                <a:gd name="T13" fmla="*/ 15 h 395"/>
                <a:gd name="T14" fmla="*/ 1 w 353"/>
                <a:gd name="T15" fmla="*/ 15 h 395"/>
                <a:gd name="T16" fmla="*/ 0 w 353"/>
                <a:gd name="T17" fmla="*/ 13 h 395"/>
                <a:gd name="T18" fmla="*/ 9 w 353"/>
                <a:gd name="T19" fmla="*/ 7 h 395"/>
                <a:gd name="T20" fmla="*/ 10 w 353"/>
                <a:gd name="T21" fmla="*/ 9 h 395"/>
                <a:gd name="T22" fmla="*/ 10 w 353"/>
                <a:gd name="T23" fmla="*/ 10 h 395"/>
                <a:gd name="T24" fmla="*/ 9 w 353"/>
                <a:gd name="T25" fmla="*/ 10 h 395"/>
                <a:gd name="T26" fmla="*/ 9 w 353"/>
                <a:gd name="T27" fmla="*/ 11 h 395"/>
                <a:gd name="T28" fmla="*/ 9 w 353"/>
                <a:gd name="T29" fmla="*/ 12 h 395"/>
                <a:gd name="T30" fmla="*/ 21 w 353"/>
                <a:gd name="T31" fmla="*/ 21 h 395"/>
                <a:gd name="T32" fmla="*/ 21 w 353"/>
                <a:gd name="T33" fmla="*/ 21 h 395"/>
                <a:gd name="T34" fmla="*/ 17 w 353"/>
                <a:gd name="T35" fmla="*/ 6 h 395"/>
                <a:gd name="T36" fmla="*/ 17 w 353"/>
                <a:gd name="T37" fmla="*/ 6 h 395"/>
                <a:gd name="T38" fmla="*/ 16 w 353"/>
                <a:gd name="T39" fmla="*/ 6 h 395"/>
                <a:gd name="T40" fmla="*/ 15 w 353"/>
                <a:gd name="T41" fmla="*/ 6 h 395"/>
                <a:gd name="T42" fmla="*/ 14 w 353"/>
                <a:gd name="T43" fmla="*/ 6 h 395"/>
                <a:gd name="T44" fmla="*/ 13 w 353"/>
                <a:gd name="T45" fmla="*/ 5 h 395"/>
                <a:gd name="T46" fmla="*/ 21 w 353"/>
                <a:gd name="T47" fmla="*/ 0 h 395"/>
                <a:gd name="T48" fmla="*/ 22 w 353"/>
                <a:gd name="T49" fmla="*/ 2 h 395"/>
                <a:gd name="T50" fmla="*/ 22 w 353"/>
                <a:gd name="T51" fmla="*/ 2 h 395"/>
                <a:gd name="T52" fmla="*/ 22 w 353"/>
                <a:gd name="T53" fmla="*/ 3 h 395"/>
                <a:gd name="T54" fmla="*/ 21 w 353"/>
                <a:gd name="T55" fmla="*/ 3 h 395"/>
                <a:gd name="T56" fmla="*/ 21 w 353"/>
                <a:gd name="T57" fmla="*/ 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7 w 335"/>
                <a:gd name="T1" fmla="*/ 28 h 390"/>
                <a:gd name="T2" fmla="*/ 6 w 335"/>
                <a:gd name="T3" fmla="*/ 26 h 390"/>
                <a:gd name="T4" fmla="*/ 6 w 335"/>
                <a:gd name="T5" fmla="*/ 25 h 390"/>
                <a:gd name="T6" fmla="*/ 7 w 335"/>
                <a:gd name="T7" fmla="*/ 25 h 390"/>
                <a:gd name="T8" fmla="*/ 8 w 335"/>
                <a:gd name="T9" fmla="*/ 24 h 390"/>
                <a:gd name="T10" fmla="*/ 9 w 335"/>
                <a:gd name="T11" fmla="*/ 24 h 390"/>
                <a:gd name="T12" fmla="*/ 4 w 335"/>
                <a:gd name="T13" fmla="*/ 8 h 390"/>
                <a:gd name="T14" fmla="*/ 3 w 335"/>
                <a:gd name="T15" fmla="*/ 8 h 390"/>
                <a:gd name="T16" fmla="*/ 2 w 335"/>
                <a:gd name="T17" fmla="*/ 7 h 390"/>
                <a:gd name="T18" fmla="*/ 1 w 335"/>
                <a:gd name="T19" fmla="*/ 7 h 390"/>
                <a:gd name="T20" fmla="*/ 1 w 335"/>
                <a:gd name="T21" fmla="*/ 7 h 390"/>
                <a:gd name="T22" fmla="*/ 0 w 335"/>
                <a:gd name="T23" fmla="*/ 5 h 390"/>
                <a:gd name="T24" fmla="*/ 17 w 335"/>
                <a:gd name="T25" fmla="*/ 0 h 390"/>
                <a:gd name="T26" fmla="*/ 19 w 335"/>
                <a:gd name="T27" fmla="*/ 6 h 390"/>
                <a:gd name="T28" fmla="*/ 16 w 335"/>
                <a:gd name="T29" fmla="*/ 7 h 390"/>
                <a:gd name="T30" fmla="*/ 16 w 335"/>
                <a:gd name="T31" fmla="*/ 6 h 390"/>
                <a:gd name="T32" fmla="*/ 15 w 335"/>
                <a:gd name="T33" fmla="*/ 5 h 390"/>
                <a:gd name="T34" fmla="*/ 15 w 335"/>
                <a:gd name="T35" fmla="*/ 5 h 390"/>
                <a:gd name="T36" fmla="*/ 14 w 335"/>
                <a:gd name="T37" fmla="*/ 4 h 390"/>
                <a:gd name="T38" fmla="*/ 9 w 335"/>
                <a:gd name="T39" fmla="*/ 6 h 390"/>
                <a:gd name="T40" fmla="*/ 11 w 335"/>
                <a:gd name="T41" fmla="*/ 12 h 390"/>
                <a:gd name="T42" fmla="*/ 15 w 335"/>
                <a:gd name="T43" fmla="*/ 11 h 390"/>
                <a:gd name="T44" fmla="*/ 15 w 335"/>
                <a:gd name="T45" fmla="*/ 11 h 390"/>
                <a:gd name="T46" fmla="*/ 16 w 335"/>
                <a:gd name="T47" fmla="*/ 10 h 390"/>
                <a:gd name="T48" fmla="*/ 16 w 335"/>
                <a:gd name="T49" fmla="*/ 9 h 390"/>
                <a:gd name="T50" fmla="*/ 16 w 335"/>
                <a:gd name="T51" fmla="*/ 9 h 390"/>
                <a:gd name="T52" fmla="*/ 18 w 335"/>
                <a:gd name="T53" fmla="*/ 8 h 390"/>
                <a:gd name="T54" fmla="*/ 20 w 335"/>
                <a:gd name="T55" fmla="*/ 15 h 390"/>
                <a:gd name="T56" fmla="*/ 18 w 335"/>
                <a:gd name="T57" fmla="*/ 16 h 390"/>
                <a:gd name="T58" fmla="*/ 17 w 335"/>
                <a:gd name="T59" fmla="*/ 15 h 390"/>
                <a:gd name="T60" fmla="*/ 16 w 335"/>
                <a:gd name="T61" fmla="*/ 14 h 390"/>
                <a:gd name="T62" fmla="*/ 12 w 335"/>
                <a:gd name="T63" fmla="*/ 15 h 390"/>
                <a:gd name="T64" fmla="*/ 14 w 335"/>
                <a:gd name="T65" fmla="*/ 22 h 390"/>
                <a:gd name="T66" fmla="*/ 19 w 335"/>
                <a:gd name="T67" fmla="*/ 21 h 390"/>
                <a:gd name="T68" fmla="*/ 19 w 335"/>
                <a:gd name="T69" fmla="*/ 20 h 390"/>
                <a:gd name="T70" fmla="*/ 19 w 335"/>
                <a:gd name="T71" fmla="*/ 19 h 390"/>
                <a:gd name="T72" fmla="*/ 19 w 335"/>
                <a:gd name="T73" fmla="*/ 19 h 390"/>
                <a:gd name="T74" fmla="*/ 20 w 335"/>
                <a:gd name="T75" fmla="*/ 18 h 390"/>
                <a:gd name="T76" fmla="*/ 22 w 335"/>
                <a:gd name="T77" fmla="*/ 17 h 390"/>
                <a:gd name="T78" fmla="*/ 24 w 335"/>
                <a:gd name="T79" fmla="*/ 23 h 390"/>
                <a:gd name="T80" fmla="*/ 7 w 335"/>
                <a:gd name="T81" fmla="*/ 28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Freeform 23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9 w 341"/>
                <a:gd name="T1" fmla="*/ 4 h 350"/>
                <a:gd name="T2" fmla="*/ 11 w 341"/>
                <a:gd name="T3" fmla="*/ 4 h 350"/>
                <a:gd name="T4" fmla="*/ 13 w 341"/>
                <a:gd name="T5" fmla="*/ 4 h 350"/>
                <a:gd name="T6" fmla="*/ 14 w 341"/>
                <a:gd name="T7" fmla="*/ 5 h 350"/>
                <a:gd name="T8" fmla="*/ 15 w 341"/>
                <a:gd name="T9" fmla="*/ 5 h 350"/>
                <a:gd name="T10" fmla="*/ 15 w 341"/>
                <a:gd name="T11" fmla="*/ 7 h 350"/>
                <a:gd name="T12" fmla="*/ 15 w 341"/>
                <a:gd name="T13" fmla="*/ 8 h 350"/>
                <a:gd name="T14" fmla="*/ 15 w 341"/>
                <a:gd name="T15" fmla="*/ 9 h 350"/>
                <a:gd name="T16" fmla="*/ 14 w 341"/>
                <a:gd name="T17" fmla="*/ 10 h 350"/>
                <a:gd name="T18" fmla="*/ 13 w 341"/>
                <a:gd name="T19" fmla="*/ 11 h 350"/>
                <a:gd name="T20" fmla="*/ 11 w 341"/>
                <a:gd name="T21" fmla="*/ 11 h 350"/>
                <a:gd name="T22" fmla="*/ 23 w 341"/>
                <a:gd name="T23" fmla="*/ 21 h 350"/>
                <a:gd name="T24" fmla="*/ 23 w 341"/>
                <a:gd name="T25" fmla="*/ 20 h 350"/>
                <a:gd name="T26" fmla="*/ 21 w 341"/>
                <a:gd name="T27" fmla="*/ 19 h 350"/>
                <a:gd name="T28" fmla="*/ 20 w 341"/>
                <a:gd name="T29" fmla="*/ 17 h 350"/>
                <a:gd name="T30" fmla="*/ 19 w 341"/>
                <a:gd name="T31" fmla="*/ 14 h 350"/>
                <a:gd name="T32" fmla="*/ 18 w 341"/>
                <a:gd name="T33" fmla="*/ 13 h 350"/>
                <a:gd name="T34" fmla="*/ 17 w 341"/>
                <a:gd name="T35" fmla="*/ 12 h 350"/>
                <a:gd name="T36" fmla="*/ 17 w 341"/>
                <a:gd name="T37" fmla="*/ 12 h 350"/>
                <a:gd name="T38" fmla="*/ 19 w 341"/>
                <a:gd name="T39" fmla="*/ 11 h 350"/>
                <a:gd name="T40" fmla="*/ 20 w 341"/>
                <a:gd name="T41" fmla="*/ 10 h 350"/>
                <a:gd name="T42" fmla="*/ 20 w 341"/>
                <a:gd name="T43" fmla="*/ 8 h 350"/>
                <a:gd name="T44" fmla="*/ 21 w 341"/>
                <a:gd name="T45" fmla="*/ 7 h 350"/>
                <a:gd name="T46" fmla="*/ 21 w 341"/>
                <a:gd name="T47" fmla="*/ 5 h 350"/>
                <a:gd name="T48" fmla="*/ 20 w 341"/>
                <a:gd name="T49" fmla="*/ 3 h 350"/>
                <a:gd name="T50" fmla="*/ 19 w 341"/>
                <a:gd name="T51" fmla="*/ 1 h 350"/>
                <a:gd name="T52" fmla="*/ 17 w 341"/>
                <a:gd name="T53" fmla="*/ 0 h 350"/>
                <a:gd name="T54" fmla="*/ 14 w 341"/>
                <a:gd name="T55" fmla="*/ 0 h 350"/>
                <a:gd name="T56" fmla="*/ 11 w 341"/>
                <a:gd name="T57" fmla="*/ 0 h 350"/>
                <a:gd name="T58" fmla="*/ 4 w 341"/>
                <a:gd name="T59" fmla="*/ 1 h 350"/>
                <a:gd name="T60" fmla="*/ 0 w 341"/>
                <a:gd name="T61" fmla="*/ 3 h 350"/>
                <a:gd name="T62" fmla="*/ 3 w 341"/>
                <a:gd name="T63" fmla="*/ 4 h 350"/>
                <a:gd name="T64" fmla="*/ 4 w 341"/>
                <a:gd name="T65" fmla="*/ 21 h 350"/>
                <a:gd name="T66" fmla="*/ 2 w 341"/>
                <a:gd name="T67" fmla="*/ 23 h 350"/>
                <a:gd name="T68" fmla="*/ 13 w 341"/>
                <a:gd name="T69" fmla="*/ 22 h 350"/>
                <a:gd name="T70" fmla="*/ 11 w 341"/>
                <a:gd name="T71" fmla="*/ 21 h 350"/>
                <a:gd name="T72" fmla="*/ 11 w 341"/>
                <a:gd name="T73" fmla="*/ 14 h 350"/>
                <a:gd name="T74" fmla="*/ 12 w 341"/>
                <a:gd name="T75" fmla="*/ 14 h 350"/>
                <a:gd name="T76" fmla="*/ 14 w 341"/>
                <a:gd name="T77" fmla="*/ 16 h 350"/>
                <a:gd name="T78" fmla="*/ 15 w 341"/>
                <a:gd name="T79" fmla="*/ 18 h 350"/>
                <a:gd name="T80" fmla="*/ 16 w 341"/>
                <a:gd name="T81" fmla="*/ 21 h 350"/>
                <a:gd name="T82" fmla="*/ 18 w 341"/>
                <a:gd name="T83" fmla="*/ 23 h 350"/>
                <a:gd name="T84" fmla="*/ 19 w 341"/>
                <a:gd name="T85" fmla="*/ 23 h 350"/>
                <a:gd name="T86" fmla="*/ 20 w 341"/>
                <a:gd name="T87" fmla="*/ 24 h 350"/>
                <a:gd name="T88" fmla="*/ 22 w 341"/>
                <a:gd name="T89" fmla="*/ 23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7" name="Freeform 24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5 w 243"/>
                <a:gd name="T1" fmla="*/ 25 h 344"/>
                <a:gd name="T2" fmla="*/ 1 w 243"/>
                <a:gd name="T3" fmla="*/ 24 h 344"/>
                <a:gd name="T4" fmla="*/ 0 w 243"/>
                <a:gd name="T5" fmla="*/ 17 h 344"/>
                <a:gd name="T6" fmla="*/ 3 w 243"/>
                <a:gd name="T7" fmla="*/ 18 h 344"/>
                <a:gd name="T8" fmla="*/ 4 w 243"/>
                <a:gd name="T9" fmla="*/ 20 h 344"/>
                <a:gd name="T10" fmla="*/ 5 w 243"/>
                <a:gd name="T11" fmla="*/ 21 h 344"/>
                <a:gd name="T12" fmla="*/ 7 w 243"/>
                <a:gd name="T13" fmla="*/ 21 h 344"/>
                <a:gd name="T14" fmla="*/ 8 w 243"/>
                <a:gd name="T15" fmla="*/ 21 h 344"/>
                <a:gd name="T16" fmla="*/ 9 w 243"/>
                <a:gd name="T17" fmla="*/ 21 h 344"/>
                <a:gd name="T18" fmla="*/ 10 w 243"/>
                <a:gd name="T19" fmla="*/ 20 h 344"/>
                <a:gd name="T20" fmla="*/ 11 w 243"/>
                <a:gd name="T21" fmla="*/ 20 h 344"/>
                <a:gd name="T22" fmla="*/ 11 w 243"/>
                <a:gd name="T23" fmla="*/ 19 h 344"/>
                <a:gd name="T24" fmla="*/ 11 w 243"/>
                <a:gd name="T25" fmla="*/ 18 h 344"/>
                <a:gd name="T26" fmla="*/ 11 w 243"/>
                <a:gd name="T27" fmla="*/ 17 h 344"/>
                <a:gd name="T28" fmla="*/ 10 w 243"/>
                <a:gd name="T29" fmla="*/ 17 h 344"/>
                <a:gd name="T30" fmla="*/ 10 w 243"/>
                <a:gd name="T31" fmla="*/ 16 h 344"/>
                <a:gd name="T32" fmla="*/ 9 w 243"/>
                <a:gd name="T33" fmla="*/ 15 h 344"/>
                <a:gd name="T34" fmla="*/ 7 w 243"/>
                <a:gd name="T35" fmla="*/ 14 h 344"/>
                <a:gd name="T36" fmla="*/ 5 w 243"/>
                <a:gd name="T37" fmla="*/ 14 h 344"/>
                <a:gd name="T38" fmla="*/ 3 w 243"/>
                <a:gd name="T39" fmla="*/ 12 h 344"/>
                <a:gd name="T40" fmla="*/ 1 w 243"/>
                <a:gd name="T41" fmla="*/ 11 h 344"/>
                <a:gd name="T42" fmla="*/ 1 w 243"/>
                <a:gd name="T43" fmla="*/ 10 h 344"/>
                <a:gd name="T44" fmla="*/ 0 w 243"/>
                <a:gd name="T45" fmla="*/ 9 h 344"/>
                <a:gd name="T46" fmla="*/ 0 w 243"/>
                <a:gd name="T47" fmla="*/ 8 h 344"/>
                <a:gd name="T48" fmla="*/ 0 w 243"/>
                <a:gd name="T49" fmla="*/ 6 h 344"/>
                <a:gd name="T50" fmla="*/ 1 w 243"/>
                <a:gd name="T51" fmla="*/ 5 h 344"/>
                <a:gd name="T52" fmla="*/ 1 w 243"/>
                <a:gd name="T53" fmla="*/ 3 h 344"/>
                <a:gd name="T54" fmla="*/ 2 w 243"/>
                <a:gd name="T55" fmla="*/ 2 h 344"/>
                <a:gd name="T56" fmla="*/ 4 w 243"/>
                <a:gd name="T57" fmla="*/ 1 h 344"/>
                <a:gd name="T58" fmla="*/ 5 w 243"/>
                <a:gd name="T59" fmla="*/ 1 h 344"/>
                <a:gd name="T60" fmla="*/ 7 w 243"/>
                <a:gd name="T61" fmla="*/ 0 h 344"/>
                <a:gd name="T62" fmla="*/ 9 w 243"/>
                <a:gd name="T63" fmla="*/ 0 h 344"/>
                <a:gd name="T64" fmla="*/ 12 w 243"/>
                <a:gd name="T65" fmla="*/ 0 h 344"/>
                <a:gd name="T66" fmla="*/ 15 w 243"/>
                <a:gd name="T67" fmla="*/ 1 h 344"/>
                <a:gd name="T68" fmla="*/ 16 w 243"/>
                <a:gd name="T69" fmla="*/ 8 h 344"/>
                <a:gd name="T70" fmla="*/ 13 w 243"/>
                <a:gd name="T71" fmla="*/ 7 h 344"/>
                <a:gd name="T72" fmla="*/ 12 w 243"/>
                <a:gd name="T73" fmla="*/ 5 h 344"/>
                <a:gd name="T74" fmla="*/ 11 w 243"/>
                <a:gd name="T75" fmla="*/ 4 h 344"/>
                <a:gd name="T76" fmla="*/ 10 w 243"/>
                <a:gd name="T77" fmla="*/ 3 h 344"/>
                <a:gd name="T78" fmla="*/ 9 w 243"/>
                <a:gd name="T79" fmla="*/ 3 h 344"/>
                <a:gd name="T80" fmla="*/ 7 w 243"/>
                <a:gd name="T81" fmla="*/ 4 h 344"/>
                <a:gd name="T82" fmla="*/ 6 w 243"/>
                <a:gd name="T83" fmla="*/ 4 h 344"/>
                <a:gd name="T84" fmla="*/ 6 w 243"/>
                <a:gd name="T85" fmla="*/ 5 h 344"/>
                <a:gd name="T86" fmla="*/ 6 w 243"/>
                <a:gd name="T87" fmla="*/ 6 h 344"/>
                <a:gd name="T88" fmla="*/ 6 w 243"/>
                <a:gd name="T89" fmla="*/ 7 h 344"/>
                <a:gd name="T90" fmla="*/ 7 w 243"/>
                <a:gd name="T91" fmla="*/ 8 h 344"/>
                <a:gd name="T92" fmla="*/ 7 w 243"/>
                <a:gd name="T93" fmla="*/ 8 h 344"/>
                <a:gd name="T94" fmla="*/ 9 w 243"/>
                <a:gd name="T95" fmla="*/ 10 h 344"/>
                <a:gd name="T96" fmla="*/ 13 w 243"/>
                <a:gd name="T97" fmla="*/ 11 h 344"/>
                <a:gd name="T98" fmla="*/ 15 w 243"/>
                <a:gd name="T99" fmla="*/ 12 h 344"/>
                <a:gd name="T100" fmla="*/ 16 w 243"/>
                <a:gd name="T101" fmla="*/ 14 h 344"/>
                <a:gd name="T102" fmla="*/ 16 w 243"/>
                <a:gd name="T103" fmla="*/ 14 h 344"/>
                <a:gd name="T104" fmla="*/ 17 w 243"/>
                <a:gd name="T105" fmla="*/ 16 h 344"/>
                <a:gd name="T106" fmla="*/ 17 w 243"/>
                <a:gd name="T107" fmla="*/ 17 h 344"/>
                <a:gd name="T108" fmla="*/ 17 w 243"/>
                <a:gd name="T109" fmla="*/ 18 h 344"/>
                <a:gd name="T110" fmla="*/ 17 w 243"/>
                <a:gd name="T111" fmla="*/ 20 h 344"/>
                <a:gd name="T112" fmla="*/ 16 w 243"/>
                <a:gd name="T113" fmla="*/ 21 h 344"/>
                <a:gd name="T114" fmla="*/ 15 w 243"/>
                <a:gd name="T115" fmla="*/ 23 h 344"/>
                <a:gd name="T116" fmla="*/ 13 w 243"/>
                <a:gd name="T117" fmla="*/ 23 h 344"/>
                <a:gd name="T118" fmla="*/ 12 w 243"/>
                <a:gd name="T119" fmla="*/ 24 h 344"/>
                <a:gd name="T120" fmla="*/ 10 w 243"/>
                <a:gd name="T121" fmla="*/ 25 h 344"/>
                <a:gd name="T122" fmla="*/ 7 w 243"/>
                <a:gd name="T123" fmla="*/ 2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8" name="Freeform 25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23 h 359"/>
                <a:gd name="T2" fmla="*/ 0 w 226"/>
                <a:gd name="T3" fmla="*/ 21 h 359"/>
                <a:gd name="T4" fmla="*/ 1 w 226"/>
                <a:gd name="T5" fmla="*/ 20 h 359"/>
                <a:gd name="T6" fmla="*/ 2 w 226"/>
                <a:gd name="T7" fmla="*/ 20 h 359"/>
                <a:gd name="T8" fmla="*/ 3 w 226"/>
                <a:gd name="T9" fmla="*/ 20 h 359"/>
                <a:gd name="T10" fmla="*/ 4 w 226"/>
                <a:gd name="T11" fmla="*/ 20 h 359"/>
                <a:gd name="T12" fmla="*/ 7 w 226"/>
                <a:gd name="T13" fmla="*/ 4 h 359"/>
                <a:gd name="T14" fmla="*/ 6 w 226"/>
                <a:gd name="T15" fmla="*/ 4 h 359"/>
                <a:gd name="T16" fmla="*/ 6 w 226"/>
                <a:gd name="T17" fmla="*/ 3 h 359"/>
                <a:gd name="T18" fmla="*/ 5 w 226"/>
                <a:gd name="T19" fmla="*/ 3 h 359"/>
                <a:gd name="T20" fmla="*/ 4 w 226"/>
                <a:gd name="T21" fmla="*/ 2 h 359"/>
                <a:gd name="T22" fmla="*/ 5 w 226"/>
                <a:gd name="T23" fmla="*/ 0 h 359"/>
                <a:gd name="T24" fmla="*/ 17 w 226"/>
                <a:gd name="T25" fmla="*/ 2 h 359"/>
                <a:gd name="T26" fmla="*/ 17 w 226"/>
                <a:gd name="T27" fmla="*/ 4 h 359"/>
                <a:gd name="T28" fmla="*/ 16 w 226"/>
                <a:gd name="T29" fmla="*/ 4 h 359"/>
                <a:gd name="T30" fmla="*/ 15 w 226"/>
                <a:gd name="T31" fmla="*/ 5 h 359"/>
                <a:gd name="T32" fmla="*/ 14 w 226"/>
                <a:gd name="T33" fmla="*/ 5 h 359"/>
                <a:gd name="T34" fmla="*/ 13 w 226"/>
                <a:gd name="T35" fmla="*/ 5 h 359"/>
                <a:gd name="T36" fmla="*/ 10 w 226"/>
                <a:gd name="T37" fmla="*/ 21 h 359"/>
                <a:gd name="T38" fmla="*/ 11 w 226"/>
                <a:gd name="T39" fmla="*/ 21 h 359"/>
                <a:gd name="T40" fmla="*/ 12 w 226"/>
                <a:gd name="T41" fmla="*/ 22 h 359"/>
                <a:gd name="T42" fmla="*/ 12 w 226"/>
                <a:gd name="T43" fmla="*/ 22 h 359"/>
                <a:gd name="T44" fmla="*/ 13 w 226"/>
                <a:gd name="T45" fmla="*/ 23 h 359"/>
                <a:gd name="T46" fmla="*/ 13 w 226"/>
                <a:gd name="T47" fmla="*/ 25 h 359"/>
                <a:gd name="T48" fmla="*/ 0 w 226"/>
                <a:gd name="T49" fmla="*/ 23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9" name="Freeform 26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20 w 345"/>
                <a:gd name="T1" fmla="*/ 14 h 398"/>
                <a:gd name="T2" fmla="*/ 20 w 345"/>
                <a:gd name="T3" fmla="*/ 13 h 398"/>
                <a:gd name="T4" fmla="*/ 20 w 345"/>
                <a:gd name="T5" fmla="*/ 12 h 398"/>
                <a:gd name="T6" fmla="*/ 20 w 345"/>
                <a:gd name="T7" fmla="*/ 11 h 398"/>
                <a:gd name="T8" fmla="*/ 20 w 345"/>
                <a:gd name="T9" fmla="*/ 10 h 398"/>
                <a:gd name="T10" fmla="*/ 16 w 345"/>
                <a:gd name="T11" fmla="*/ 8 h 398"/>
                <a:gd name="T12" fmla="*/ 10 w 345"/>
                <a:gd name="T13" fmla="*/ 24 h 398"/>
                <a:gd name="T14" fmla="*/ 10 w 345"/>
                <a:gd name="T15" fmla="*/ 25 h 398"/>
                <a:gd name="T16" fmla="*/ 11 w 345"/>
                <a:gd name="T17" fmla="*/ 26 h 398"/>
                <a:gd name="T18" fmla="*/ 12 w 345"/>
                <a:gd name="T19" fmla="*/ 26 h 398"/>
                <a:gd name="T20" fmla="*/ 12 w 345"/>
                <a:gd name="T21" fmla="*/ 27 h 398"/>
                <a:gd name="T22" fmla="*/ 11 w 345"/>
                <a:gd name="T23" fmla="*/ 29 h 398"/>
                <a:gd name="T24" fmla="*/ 0 w 345"/>
                <a:gd name="T25" fmla="*/ 24 h 398"/>
                <a:gd name="T26" fmla="*/ 1 w 345"/>
                <a:gd name="T27" fmla="*/ 22 h 398"/>
                <a:gd name="T28" fmla="*/ 2 w 345"/>
                <a:gd name="T29" fmla="*/ 22 h 398"/>
                <a:gd name="T30" fmla="*/ 3 w 345"/>
                <a:gd name="T31" fmla="*/ 22 h 398"/>
                <a:gd name="T32" fmla="*/ 4 w 345"/>
                <a:gd name="T33" fmla="*/ 22 h 398"/>
                <a:gd name="T34" fmla="*/ 4 w 345"/>
                <a:gd name="T35" fmla="*/ 22 h 398"/>
                <a:gd name="T36" fmla="*/ 11 w 345"/>
                <a:gd name="T37" fmla="*/ 6 h 398"/>
                <a:gd name="T38" fmla="*/ 7 w 345"/>
                <a:gd name="T39" fmla="*/ 5 h 398"/>
                <a:gd name="T40" fmla="*/ 6 w 345"/>
                <a:gd name="T41" fmla="*/ 5 h 398"/>
                <a:gd name="T42" fmla="*/ 6 w 345"/>
                <a:gd name="T43" fmla="*/ 6 h 398"/>
                <a:gd name="T44" fmla="*/ 5 w 345"/>
                <a:gd name="T45" fmla="*/ 7 h 398"/>
                <a:gd name="T46" fmla="*/ 4 w 345"/>
                <a:gd name="T47" fmla="*/ 8 h 398"/>
                <a:gd name="T48" fmla="*/ 2 w 345"/>
                <a:gd name="T49" fmla="*/ 7 h 398"/>
                <a:gd name="T50" fmla="*/ 4 w 345"/>
                <a:gd name="T51" fmla="*/ 0 h 398"/>
                <a:gd name="T52" fmla="*/ 25 w 345"/>
                <a:gd name="T53" fmla="*/ 8 h 398"/>
                <a:gd name="T54" fmla="*/ 22 w 345"/>
                <a:gd name="T55" fmla="*/ 15 h 398"/>
                <a:gd name="T56" fmla="*/ 20 w 345"/>
                <a:gd name="T57" fmla="*/ 14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0" name="Freeform 27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21 w 380"/>
                <a:gd name="T1" fmla="*/ 5 h 397"/>
                <a:gd name="T2" fmla="*/ 21 w 380"/>
                <a:gd name="T3" fmla="*/ 6 h 397"/>
                <a:gd name="T4" fmla="*/ 20 w 380"/>
                <a:gd name="T5" fmla="*/ 6 h 397"/>
                <a:gd name="T6" fmla="*/ 20 w 380"/>
                <a:gd name="T7" fmla="*/ 7 h 397"/>
                <a:gd name="T8" fmla="*/ 20 w 380"/>
                <a:gd name="T9" fmla="*/ 8 h 397"/>
                <a:gd name="T10" fmla="*/ 18 w 380"/>
                <a:gd name="T11" fmla="*/ 15 h 397"/>
                <a:gd name="T12" fmla="*/ 12 w 380"/>
                <a:gd name="T13" fmla="*/ 11 h 397"/>
                <a:gd name="T14" fmla="*/ 18 w 380"/>
                <a:gd name="T15" fmla="*/ 7 h 397"/>
                <a:gd name="T16" fmla="*/ 19 w 380"/>
                <a:gd name="T17" fmla="*/ 6 h 397"/>
                <a:gd name="T18" fmla="*/ 20 w 380"/>
                <a:gd name="T19" fmla="*/ 6 h 397"/>
                <a:gd name="T20" fmla="*/ 20 w 380"/>
                <a:gd name="T21" fmla="*/ 5 h 397"/>
                <a:gd name="T22" fmla="*/ 21 w 380"/>
                <a:gd name="T23" fmla="*/ 5 h 397"/>
                <a:gd name="T24" fmla="*/ 21 w 380"/>
                <a:gd name="T25" fmla="*/ 5 h 397"/>
                <a:gd name="T26" fmla="*/ 27 w 380"/>
                <a:gd name="T27" fmla="*/ 4 h 397"/>
                <a:gd name="T28" fmla="*/ 22 w 380"/>
                <a:gd name="T29" fmla="*/ 0 h 397"/>
                <a:gd name="T30" fmla="*/ 4 w 380"/>
                <a:gd name="T31" fmla="*/ 11 h 397"/>
                <a:gd name="T32" fmla="*/ 3 w 380"/>
                <a:gd name="T33" fmla="*/ 11 h 397"/>
                <a:gd name="T34" fmla="*/ 3 w 380"/>
                <a:gd name="T35" fmla="*/ 11 h 397"/>
                <a:gd name="T36" fmla="*/ 2 w 380"/>
                <a:gd name="T37" fmla="*/ 11 h 397"/>
                <a:gd name="T38" fmla="*/ 1 w 380"/>
                <a:gd name="T39" fmla="*/ 11 h 397"/>
                <a:gd name="T40" fmla="*/ 0 w 380"/>
                <a:gd name="T41" fmla="*/ 13 h 397"/>
                <a:gd name="T42" fmla="*/ 7 w 380"/>
                <a:gd name="T43" fmla="*/ 18 h 397"/>
                <a:gd name="T44" fmla="*/ 8 w 380"/>
                <a:gd name="T45" fmla="*/ 16 h 397"/>
                <a:gd name="T46" fmla="*/ 8 w 380"/>
                <a:gd name="T47" fmla="*/ 16 h 397"/>
                <a:gd name="T48" fmla="*/ 8 w 380"/>
                <a:gd name="T49" fmla="*/ 15 h 397"/>
                <a:gd name="T50" fmla="*/ 8 w 380"/>
                <a:gd name="T51" fmla="*/ 15 h 397"/>
                <a:gd name="T52" fmla="*/ 7 w 380"/>
                <a:gd name="T53" fmla="*/ 14 h 397"/>
                <a:gd name="T54" fmla="*/ 10 w 380"/>
                <a:gd name="T55" fmla="*/ 12 h 397"/>
                <a:gd name="T56" fmla="*/ 16 w 380"/>
                <a:gd name="T57" fmla="*/ 18 h 397"/>
                <a:gd name="T58" fmla="*/ 15 w 380"/>
                <a:gd name="T59" fmla="*/ 20 h 397"/>
                <a:gd name="T60" fmla="*/ 15 w 380"/>
                <a:gd name="T61" fmla="*/ 20 h 397"/>
                <a:gd name="T62" fmla="*/ 14 w 380"/>
                <a:gd name="T63" fmla="*/ 20 h 397"/>
                <a:gd name="T64" fmla="*/ 13 w 380"/>
                <a:gd name="T65" fmla="*/ 20 h 397"/>
                <a:gd name="T66" fmla="*/ 13 w 380"/>
                <a:gd name="T67" fmla="*/ 20 h 397"/>
                <a:gd name="T68" fmla="*/ 11 w 380"/>
                <a:gd name="T69" fmla="*/ 22 h 397"/>
                <a:gd name="T70" fmla="*/ 20 w 380"/>
                <a:gd name="T71" fmla="*/ 28 h 397"/>
                <a:gd name="T72" fmla="*/ 21 w 380"/>
                <a:gd name="T73" fmla="*/ 26 h 397"/>
                <a:gd name="T74" fmla="*/ 21 w 380"/>
                <a:gd name="T75" fmla="*/ 26 h 397"/>
                <a:gd name="T76" fmla="*/ 21 w 380"/>
                <a:gd name="T77" fmla="*/ 25 h 397"/>
                <a:gd name="T78" fmla="*/ 21 w 380"/>
                <a:gd name="T79" fmla="*/ 25 h 397"/>
                <a:gd name="T80" fmla="*/ 20 w 380"/>
                <a:gd name="T81" fmla="*/ 24 h 397"/>
                <a:gd name="T82" fmla="*/ 27 w 380"/>
                <a:gd name="T83" fmla="*/ 4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1" name="Freeform 28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22 w 410"/>
                <a:gd name="T1" fmla="*/ 20 h 386"/>
                <a:gd name="T2" fmla="*/ 22 w 410"/>
                <a:gd name="T3" fmla="*/ 19 h 386"/>
                <a:gd name="T4" fmla="*/ 23 w 410"/>
                <a:gd name="T5" fmla="*/ 18 h 386"/>
                <a:gd name="T6" fmla="*/ 23 w 410"/>
                <a:gd name="T7" fmla="*/ 18 h 386"/>
                <a:gd name="T8" fmla="*/ 24 w 410"/>
                <a:gd name="T9" fmla="*/ 17 h 386"/>
                <a:gd name="T10" fmla="*/ 22 w 410"/>
                <a:gd name="T11" fmla="*/ 13 h 386"/>
                <a:gd name="T12" fmla="*/ 8 w 410"/>
                <a:gd name="T13" fmla="*/ 23 h 386"/>
                <a:gd name="T14" fmla="*/ 8 w 410"/>
                <a:gd name="T15" fmla="*/ 24 h 386"/>
                <a:gd name="T16" fmla="*/ 8 w 410"/>
                <a:gd name="T17" fmla="*/ 25 h 386"/>
                <a:gd name="T18" fmla="*/ 9 w 410"/>
                <a:gd name="T19" fmla="*/ 26 h 386"/>
                <a:gd name="T20" fmla="*/ 9 w 410"/>
                <a:gd name="T21" fmla="*/ 27 h 386"/>
                <a:gd name="T22" fmla="*/ 7 w 410"/>
                <a:gd name="T23" fmla="*/ 28 h 386"/>
                <a:gd name="T24" fmla="*/ 0 w 410"/>
                <a:gd name="T25" fmla="*/ 18 h 386"/>
                <a:gd name="T26" fmla="*/ 2 w 410"/>
                <a:gd name="T27" fmla="*/ 17 h 386"/>
                <a:gd name="T28" fmla="*/ 3 w 410"/>
                <a:gd name="T29" fmla="*/ 17 h 386"/>
                <a:gd name="T30" fmla="*/ 3 w 410"/>
                <a:gd name="T31" fmla="*/ 17 h 386"/>
                <a:gd name="T32" fmla="*/ 4 w 410"/>
                <a:gd name="T33" fmla="*/ 18 h 386"/>
                <a:gd name="T34" fmla="*/ 5 w 410"/>
                <a:gd name="T35" fmla="*/ 18 h 386"/>
                <a:gd name="T36" fmla="*/ 19 w 410"/>
                <a:gd name="T37" fmla="*/ 9 h 386"/>
                <a:gd name="T38" fmla="*/ 16 w 410"/>
                <a:gd name="T39" fmla="*/ 5 h 386"/>
                <a:gd name="T40" fmla="*/ 15 w 410"/>
                <a:gd name="T41" fmla="*/ 6 h 386"/>
                <a:gd name="T42" fmla="*/ 14 w 410"/>
                <a:gd name="T43" fmla="*/ 6 h 386"/>
                <a:gd name="T44" fmla="*/ 13 w 410"/>
                <a:gd name="T45" fmla="*/ 6 h 386"/>
                <a:gd name="T46" fmla="*/ 12 w 410"/>
                <a:gd name="T47" fmla="*/ 6 h 386"/>
                <a:gd name="T48" fmla="*/ 11 w 410"/>
                <a:gd name="T49" fmla="*/ 4 h 386"/>
                <a:gd name="T50" fmla="*/ 17 w 410"/>
                <a:gd name="T51" fmla="*/ 0 h 386"/>
                <a:gd name="T52" fmla="*/ 29 w 410"/>
                <a:gd name="T53" fmla="*/ 18 h 386"/>
                <a:gd name="T54" fmla="*/ 23 w 410"/>
                <a:gd name="T55" fmla="*/ 23 h 386"/>
                <a:gd name="T56" fmla="*/ 22 w 410"/>
                <a:gd name="T57" fmla="*/ 2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2" name="Freeform 29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9 h 282"/>
                <a:gd name="T2" fmla="*/ 2 w 372"/>
                <a:gd name="T3" fmla="*/ 8 h 282"/>
                <a:gd name="T4" fmla="*/ 3 w 372"/>
                <a:gd name="T5" fmla="*/ 9 h 282"/>
                <a:gd name="T6" fmla="*/ 3 w 372"/>
                <a:gd name="T7" fmla="*/ 10 h 282"/>
                <a:gd name="T8" fmla="*/ 4 w 372"/>
                <a:gd name="T9" fmla="*/ 10 h 282"/>
                <a:gd name="T10" fmla="*/ 5 w 372"/>
                <a:gd name="T11" fmla="*/ 11 h 282"/>
                <a:gd name="T12" fmla="*/ 20 w 372"/>
                <a:gd name="T13" fmla="*/ 5 h 282"/>
                <a:gd name="T14" fmla="*/ 20 w 372"/>
                <a:gd name="T15" fmla="*/ 4 h 282"/>
                <a:gd name="T16" fmla="*/ 20 w 372"/>
                <a:gd name="T17" fmla="*/ 3 h 282"/>
                <a:gd name="T18" fmla="*/ 20 w 372"/>
                <a:gd name="T19" fmla="*/ 2 h 282"/>
                <a:gd name="T20" fmla="*/ 20 w 372"/>
                <a:gd name="T21" fmla="*/ 1 h 282"/>
                <a:gd name="T22" fmla="*/ 22 w 372"/>
                <a:gd name="T23" fmla="*/ 0 h 282"/>
                <a:gd name="T24" fmla="*/ 27 w 372"/>
                <a:gd name="T25" fmla="*/ 12 h 282"/>
                <a:gd name="T26" fmla="*/ 25 w 372"/>
                <a:gd name="T27" fmla="*/ 13 h 282"/>
                <a:gd name="T28" fmla="*/ 24 w 372"/>
                <a:gd name="T29" fmla="*/ 12 h 282"/>
                <a:gd name="T30" fmla="*/ 24 w 372"/>
                <a:gd name="T31" fmla="*/ 11 h 282"/>
                <a:gd name="T32" fmla="*/ 23 w 372"/>
                <a:gd name="T33" fmla="*/ 11 h 282"/>
                <a:gd name="T34" fmla="*/ 22 w 372"/>
                <a:gd name="T35" fmla="*/ 10 h 282"/>
                <a:gd name="T36" fmla="*/ 7 w 372"/>
                <a:gd name="T37" fmla="*/ 16 h 282"/>
                <a:gd name="T38" fmla="*/ 7 w 372"/>
                <a:gd name="T39" fmla="*/ 17 h 282"/>
                <a:gd name="T40" fmla="*/ 7 w 372"/>
                <a:gd name="T41" fmla="*/ 18 h 282"/>
                <a:gd name="T42" fmla="*/ 7 w 372"/>
                <a:gd name="T43" fmla="*/ 19 h 282"/>
                <a:gd name="T44" fmla="*/ 7 w 372"/>
                <a:gd name="T45" fmla="*/ 20 h 282"/>
                <a:gd name="T46" fmla="*/ 5 w 372"/>
                <a:gd name="T47" fmla="*/ 21 h 282"/>
                <a:gd name="T48" fmla="*/ 0 w 372"/>
                <a:gd name="T49" fmla="*/ 9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3" name="Freeform 30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9 h 274"/>
                <a:gd name="T2" fmla="*/ 0 w 367"/>
                <a:gd name="T3" fmla="*/ 6 h 274"/>
                <a:gd name="T4" fmla="*/ 7 w 367"/>
                <a:gd name="T5" fmla="*/ 3 h 274"/>
                <a:gd name="T6" fmla="*/ 7 w 367"/>
                <a:gd name="T7" fmla="*/ 6 h 274"/>
                <a:gd name="T8" fmla="*/ 5 w 367"/>
                <a:gd name="T9" fmla="*/ 7 h 274"/>
                <a:gd name="T10" fmla="*/ 4 w 367"/>
                <a:gd name="T11" fmla="*/ 8 h 274"/>
                <a:gd name="T12" fmla="*/ 4 w 367"/>
                <a:gd name="T13" fmla="*/ 10 h 274"/>
                <a:gd name="T14" fmla="*/ 5 w 367"/>
                <a:gd name="T15" fmla="*/ 12 h 274"/>
                <a:gd name="T16" fmla="*/ 5 w 367"/>
                <a:gd name="T17" fmla="*/ 13 h 274"/>
                <a:gd name="T18" fmla="*/ 6 w 367"/>
                <a:gd name="T19" fmla="*/ 14 h 274"/>
                <a:gd name="T20" fmla="*/ 7 w 367"/>
                <a:gd name="T21" fmla="*/ 14 h 274"/>
                <a:gd name="T22" fmla="*/ 8 w 367"/>
                <a:gd name="T23" fmla="*/ 14 h 274"/>
                <a:gd name="T24" fmla="*/ 8 w 367"/>
                <a:gd name="T25" fmla="*/ 14 h 274"/>
                <a:gd name="T26" fmla="*/ 9 w 367"/>
                <a:gd name="T27" fmla="*/ 14 h 274"/>
                <a:gd name="T28" fmla="*/ 10 w 367"/>
                <a:gd name="T29" fmla="*/ 13 h 274"/>
                <a:gd name="T30" fmla="*/ 10 w 367"/>
                <a:gd name="T31" fmla="*/ 12 h 274"/>
                <a:gd name="T32" fmla="*/ 10 w 367"/>
                <a:gd name="T33" fmla="*/ 11 h 274"/>
                <a:gd name="T34" fmla="*/ 11 w 367"/>
                <a:gd name="T35" fmla="*/ 9 h 274"/>
                <a:gd name="T36" fmla="*/ 11 w 367"/>
                <a:gd name="T37" fmla="*/ 6 h 274"/>
                <a:gd name="T38" fmla="*/ 12 w 367"/>
                <a:gd name="T39" fmla="*/ 4 h 274"/>
                <a:gd name="T40" fmla="*/ 12 w 367"/>
                <a:gd name="T41" fmla="*/ 2 h 274"/>
                <a:gd name="T42" fmla="*/ 13 w 367"/>
                <a:gd name="T43" fmla="*/ 2 h 274"/>
                <a:gd name="T44" fmla="*/ 14 w 367"/>
                <a:gd name="T45" fmla="*/ 1 h 274"/>
                <a:gd name="T46" fmla="*/ 15 w 367"/>
                <a:gd name="T47" fmla="*/ 0 h 274"/>
                <a:gd name="T48" fmla="*/ 17 w 367"/>
                <a:gd name="T49" fmla="*/ 0 h 274"/>
                <a:gd name="T50" fmla="*/ 18 w 367"/>
                <a:gd name="T51" fmla="*/ 0 h 274"/>
                <a:gd name="T52" fmla="*/ 20 w 367"/>
                <a:gd name="T53" fmla="*/ 0 h 274"/>
                <a:gd name="T54" fmla="*/ 21 w 367"/>
                <a:gd name="T55" fmla="*/ 1 h 274"/>
                <a:gd name="T56" fmla="*/ 22 w 367"/>
                <a:gd name="T57" fmla="*/ 2 h 274"/>
                <a:gd name="T58" fmla="*/ 23 w 367"/>
                <a:gd name="T59" fmla="*/ 4 h 274"/>
                <a:gd name="T60" fmla="*/ 24 w 367"/>
                <a:gd name="T61" fmla="*/ 5 h 274"/>
                <a:gd name="T62" fmla="*/ 25 w 367"/>
                <a:gd name="T63" fmla="*/ 7 h 274"/>
                <a:gd name="T64" fmla="*/ 26 w 367"/>
                <a:gd name="T65" fmla="*/ 10 h 274"/>
                <a:gd name="T66" fmla="*/ 26 w 367"/>
                <a:gd name="T67" fmla="*/ 13 h 274"/>
                <a:gd name="T68" fmla="*/ 19 w 367"/>
                <a:gd name="T69" fmla="*/ 16 h 274"/>
                <a:gd name="T70" fmla="*/ 20 w 367"/>
                <a:gd name="T71" fmla="*/ 13 h 274"/>
                <a:gd name="T72" fmla="*/ 21 w 367"/>
                <a:gd name="T73" fmla="*/ 12 h 274"/>
                <a:gd name="T74" fmla="*/ 22 w 367"/>
                <a:gd name="T75" fmla="*/ 11 h 274"/>
                <a:gd name="T76" fmla="*/ 22 w 367"/>
                <a:gd name="T77" fmla="*/ 9 h 274"/>
                <a:gd name="T78" fmla="*/ 22 w 367"/>
                <a:gd name="T79" fmla="*/ 8 h 274"/>
                <a:gd name="T80" fmla="*/ 21 w 367"/>
                <a:gd name="T81" fmla="*/ 6 h 274"/>
                <a:gd name="T82" fmla="*/ 20 w 367"/>
                <a:gd name="T83" fmla="*/ 6 h 274"/>
                <a:gd name="T84" fmla="*/ 19 w 367"/>
                <a:gd name="T85" fmla="*/ 6 h 274"/>
                <a:gd name="T86" fmla="*/ 18 w 367"/>
                <a:gd name="T87" fmla="*/ 6 h 274"/>
                <a:gd name="T88" fmla="*/ 17 w 367"/>
                <a:gd name="T89" fmla="*/ 6 h 274"/>
                <a:gd name="T90" fmla="*/ 17 w 367"/>
                <a:gd name="T91" fmla="*/ 7 h 274"/>
                <a:gd name="T92" fmla="*/ 17 w 367"/>
                <a:gd name="T93" fmla="*/ 8 h 274"/>
                <a:gd name="T94" fmla="*/ 16 w 367"/>
                <a:gd name="T95" fmla="*/ 10 h 274"/>
                <a:gd name="T96" fmla="*/ 16 w 367"/>
                <a:gd name="T97" fmla="*/ 14 h 274"/>
                <a:gd name="T98" fmla="*/ 15 w 367"/>
                <a:gd name="T99" fmla="*/ 16 h 274"/>
                <a:gd name="T100" fmla="*/ 14 w 367"/>
                <a:gd name="T101" fmla="*/ 18 h 274"/>
                <a:gd name="T102" fmla="*/ 13 w 367"/>
                <a:gd name="T103" fmla="*/ 18 h 274"/>
                <a:gd name="T104" fmla="*/ 12 w 367"/>
                <a:gd name="T105" fmla="*/ 19 h 274"/>
                <a:gd name="T106" fmla="*/ 11 w 367"/>
                <a:gd name="T107" fmla="*/ 20 h 274"/>
                <a:gd name="T108" fmla="*/ 10 w 367"/>
                <a:gd name="T109" fmla="*/ 20 h 274"/>
                <a:gd name="T110" fmla="*/ 8 w 367"/>
                <a:gd name="T111" fmla="*/ 20 h 274"/>
                <a:gd name="T112" fmla="*/ 7 w 367"/>
                <a:gd name="T113" fmla="*/ 20 h 274"/>
                <a:gd name="T114" fmla="*/ 5 w 367"/>
                <a:gd name="T115" fmla="*/ 19 h 274"/>
                <a:gd name="T116" fmla="*/ 4 w 367"/>
                <a:gd name="T117" fmla="*/ 18 h 274"/>
                <a:gd name="T118" fmla="*/ 3 w 367"/>
                <a:gd name="T119" fmla="*/ 16 h 274"/>
                <a:gd name="T120" fmla="*/ 2 w 367"/>
                <a:gd name="T121" fmla="*/ 14 h 274"/>
                <a:gd name="T122" fmla="*/ 1 w 367"/>
                <a:gd name="T123" fmla="*/ 12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4" name="Freeform 31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3 h 90"/>
                <a:gd name="T2" fmla="*/ 0 w 94"/>
                <a:gd name="T3" fmla="*/ 3 h 90"/>
                <a:gd name="T4" fmla="*/ 0 w 94"/>
                <a:gd name="T5" fmla="*/ 2 h 90"/>
                <a:gd name="T6" fmla="*/ 0 w 94"/>
                <a:gd name="T7" fmla="*/ 2 h 90"/>
                <a:gd name="T8" fmla="*/ 1 w 94"/>
                <a:gd name="T9" fmla="*/ 1 h 90"/>
                <a:gd name="T10" fmla="*/ 1 w 94"/>
                <a:gd name="T11" fmla="*/ 1 h 90"/>
                <a:gd name="T12" fmla="*/ 2 w 94"/>
                <a:gd name="T13" fmla="*/ 0 h 90"/>
                <a:gd name="T14" fmla="*/ 2 w 94"/>
                <a:gd name="T15" fmla="*/ 0 h 90"/>
                <a:gd name="T16" fmla="*/ 3 w 94"/>
                <a:gd name="T17" fmla="*/ 0 h 90"/>
                <a:gd name="T18" fmla="*/ 4 w 94"/>
                <a:gd name="T19" fmla="*/ 0 h 90"/>
                <a:gd name="T20" fmla="*/ 4 w 94"/>
                <a:gd name="T21" fmla="*/ 0 h 90"/>
                <a:gd name="T22" fmla="*/ 5 w 94"/>
                <a:gd name="T23" fmla="*/ 0 h 90"/>
                <a:gd name="T24" fmla="*/ 6 w 94"/>
                <a:gd name="T25" fmla="*/ 1 h 90"/>
                <a:gd name="T26" fmla="*/ 6 w 94"/>
                <a:gd name="T27" fmla="*/ 1 h 90"/>
                <a:gd name="T28" fmla="*/ 7 w 94"/>
                <a:gd name="T29" fmla="*/ 1 h 90"/>
                <a:gd name="T30" fmla="*/ 7 w 94"/>
                <a:gd name="T31" fmla="*/ 2 h 90"/>
                <a:gd name="T32" fmla="*/ 7 w 94"/>
                <a:gd name="T33" fmla="*/ 3 h 90"/>
                <a:gd name="T34" fmla="*/ 7 w 94"/>
                <a:gd name="T35" fmla="*/ 3 h 90"/>
                <a:gd name="T36" fmla="*/ 7 w 94"/>
                <a:gd name="T37" fmla="*/ 4 h 90"/>
                <a:gd name="T38" fmla="*/ 7 w 94"/>
                <a:gd name="T39" fmla="*/ 4 h 90"/>
                <a:gd name="T40" fmla="*/ 6 w 94"/>
                <a:gd name="T41" fmla="*/ 5 h 90"/>
                <a:gd name="T42" fmla="*/ 6 w 94"/>
                <a:gd name="T43" fmla="*/ 5 h 90"/>
                <a:gd name="T44" fmla="*/ 5 w 94"/>
                <a:gd name="T45" fmla="*/ 6 h 90"/>
                <a:gd name="T46" fmla="*/ 5 w 94"/>
                <a:gd name="T47" fmla="*/ 6 h 90"/>
                <a:gd name="T48" fmla="*/ 4 w 94"/>
                <a:gd name="T49" fmla="*/ 6 h 90"/>
                <a:gd name="T50" fmla="*/ 3 w 94"/>
                <a:gd name="T51" fmla="*/ 6 h 90"/>
                <a:gd name="T52" fmla="*/ 3 w 94"/>
                <a:gd name="T53" fmla="*/ 6 h 90"/>
                <a:gd name="T54" fmla="*/ 2 w 94"/>
                <a:gd name="T55" fmla="*/ 6 h 90"/>
                <a:gd name="T56" fmla="*/ 1 w 94"/>
                <a:gd name="T57" fmla="*/ 5 h 90"/>
                <a:gd name="T58" fmla="*/ 1 w 94"/>
                <a:gd name="T59" fmla="*/ 5 h 90"/>
                <a:gd name="T60" fmla="*/ 0 w 94"/>
                <a:gd name="T61" fmla="*/ 5 h 90"/>
                <a:gd name="T62" fmla="*/ 0 w 94"/>
                <a:gd name="T63" fmla="*/ 4 h 90"/>
                <a:gd name="T64" fmla="*/ 0 w 9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5" name="Freeform 32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1 h 271"/>
                <a:gd name="T2" fmla="*/ 2 w 341"/>
                <a:gd name="T3" fmla="*/ 1 h 271"/>
                <a:gd name="T4" fmla="*/ 3 w 341"/>
                <a:gd name="T5" fmla="*/ 2 h 271"/>
                <a:gd name="T6" fmla="*/ 3 w 341"/>
                <a:gd name="T7" fmla="*/ 2 h 271"/>
                <a:gd name="T8" fmla="*/ 4 w 341"/>
                <a:gd name="T9" fmla="*/ 3 h 271"/>
                <a:gd name="T10" fmla="*/ 4 w 341"/>
                <a:gd name="T11" fmla="*/ 4 h 271"/>
                <a:gd name="T12" fmla="*/ 21 w 341"/>
                <a:gd name="T13" fmla="*/ 3 h 271"/>
                <a:gd name="T14" fmla="*/ 21 w 341"/>
                <a:gd name="T15" fmla="*/ 3 h 271"/>
                <a:gd name="T16" fmla="*/ 21 w 341"/>
                <a:gd name="T17" fmla="*/ 2 h 271"/>
                <a:gd name="T18" fmla="*/ 22 w 341"/>
                <a:gd name="T19" fmla="*/ 1 h 271"/>
                <a:gd name="T20" fmla="*/ 22 w 341"/>
                <a:gd name="T21" fmla="*/ 0 h 271"/>
                <a:gd name="T22" fmla="*/ 24 w 341"/>
                <a:gd name="T23" fmla="*/ 0 h 271"/>
                <a:gd name="T24" fmla="*/ 25 w 341"/>
                <a:gd name="T25" fmla="*/ 13 h 271"/>
                <a:gd name="T26" fmla="*/ 23 w 341"/>
                <a:gd name="T27" fmla="*/ 13 h 271"/>
                <a:gd name="T28" fmla="*/ 22 w 341"/>
                <a:gd name="T29" fmla="*/ 12 h 271"/>
                <a:gd name="T30" fmla="*/ 22 w 341"/>
                <a:gd name="T31" fmla="*/ 11 h 271"/>
                <a:gd name="T32" fmla="*/ 21 w 341"/>
                <a:gd name="T33" fmla="*/ 10 h 271"/>
                <a:gd name="T34" fmla="*/ 21 w 341"/>
                <a:gd name="T35" fmla="*/ 9 h 271"/>
                <a:gd name="T36" fmla="*/ 4 w 341"/>
                <a:gd name="T37" fmla="*/ 10 h 271"/>
                <a:gd name="T38" fmla="*/ 4 w 341"/>
                <a:gd name="T39" fmla="*/ 16 h 271"/>
                <a:gd name="T40" fmla="*/ 5 w 341"/>
                <a:gd name="T41" fmla="*/ 16 h 271"/>
                <a:gd name="T42" fmla="*/ 6 w 341"/>
                <a:gd name="T43" fmla="*/ 16 h 271"/>
                <a:gd name="T44" fmla="*/ 7 w 341"/>
                <a:gd name="T45" fmla="*/ 17 h 271"/>
                <a:gd name="T46" fmla="*/ 8 w 341"/>
                <a:gd name="T47" fmla="*/ 17 h 271"/>
                <a:gd name="T48" fmla="*/ 8 w 341"/>
                <a:gd name="T49" fmla="*/ 20 h 271"/>
                <a:gd name="T50" fmla="*/ 1 w 341"/>
                <a:gd name="T51" fmla="*/ 20 h 271"/>
                <a:gd name="T52" fmla="*/ 0 w 341"/>
                <a:gd name="T53" fmla="*/ 1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6" name="Freeform 33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10 w 347"/>
                <a:gd name="T1" fmla="*/ 22 h 354"/>
                <a:gd name="T2" fmla="*/ 7 w 347"/>
                <a:gd name="T3" fmla="*/ 22 h 354"/>
                <a:gd name="T4" fmla="*/ 5 w 347"/>
                <a:gd name="T5" fmla="*/ 21 h 354"/>
                <a:gd name="T6" fmla="*/ 4 w 347"/>
                <a:gd name="T7" fmla="*/ 20 h 354"/>
                <a:gd name="T8" fmla="*/ 2 w 347"/>
                <a:gd name="T9" fmla="*/ 19 h 354"/>
                <a:gd name="T10" fmla="*/ 1 w 347"/>
                <a:gd name="T11" fmla="*/ 17 h 354"/>
                <a:gd name="T12" fmla="*/ 0 w 347"/>
                <a:gd name="T13" fmla="*/ 16 h 354"/>
                <a:gd name="T14" fmla="*/ 0 w 347"/>
                <a:gd name="T15" fmla="*/ 14 h 354"/>
                <a:gd name="T16" fmla="*/ 0 w 347"/>
                <a:gd name="T17" fmla="*/ 11 h 354"/>
                <a:gd name="T18" fmla="*/ 0 w 347"/>
                <a:gd name="T19" fmla="*/ 9 h 354"/>
                <a:gd name="T20" fmla="*/ 1 w 347"/>
                <a:gd name="T21" fmla="*/ 7 h 354"/>
                <a:gd name="T22" fmla="*/ 2 w 347"/>
                <a:gd name="T23" fmla="*/ 5 h 354"/>
                <a:gd name="T24" fmla="*/ 3 w 347"/>
                <a:gd name="T25" fmla="*/ 4 h 354"/>
                <a:gd name="T26" fmla="*/ 4 w 347"/>
                <a:gd name="T27" fmla="*/ 3 h 354"/>
                <a:gd name="T28" fmla="*/ 6 w 347"/>
                <a:gd name="T29" fmla="*/ 2 h 354"/>
                <a:gd name="T30" fmla="*/ 8 w 347"/>
                <a:gd name="T31" fmla="*/ 2 h 354"/>
                <a:gd name="T32" fmla="*/ 10 w 347"/>
                <a:gd name="T33" fmla="*/ 2 h 354"/>
                <a:gd name="T34" fmla="*/ 21 w 347"/>
                <a:gd name="T35" fmla="*/ 2 h 354"/>
                <a:gd name="T36" fmla="*/ 22 w 347"/>
                <a:gd name="T37" fmla="*/ 0 h 354"/>
                <a:gd name="T38" fmla="*/ 25 w 347"/>
                <a:gd name="T39" fmla="*/ 0 h 354"/>
                <a:gd name="T40" fmla="*/ 22 w 347"/>
                <a:gd name="T41" fmla="*/ 11 h 354"/>
                <a:gd name="T42" fmla="*/ 22 w 347"/>
                <a:gd name="T43" fmla="*/ 9 h 354"/>
                <a:gd name="T44" fmla="*/ 21 w 347"/>
                <a:gd name="T45" fmla="*/ 8 h 354"/>
                <a:gd name="T46" fmla="*/ 10 w 347"/>
                <a:gd name="T47" fmla="*/ 7 h 354"/>
                <a:gd name="T48" fmla="*/ 8 w 347"/>
                <a:gd name="T49" fmla="*/ 7 h 354"/>
                <a:gd name="T50" fmla="*/ 7 w 347"/>
                <a:gd name="T51" fmla="*/ 8 h 354"/>
                <a:gd name="T52" fmla="*/ 6 w 347"/>
                <a:gd name="T53" fmla="*/ 8 h 354"/>
                <a:gd name="T54" fmla="*/ 5 w 347"/>
                <a:gd name="T55" fmla="*/ 9 h 354"/>
                <a:gd name="T56" fmla="*/ 5 w 347"/>
                <a:gd name="T57" fmla="*/ 9 h 354"/>
                <a:gd name="T58" fmla="*/ 4 w 347"/>
                <a:gd name="T59" fmla="*/ 11 h 354"/>
                <a:gd name="T60" fmla="*/ 4 w 347"/>
                <a:gd name="T61" fmla="*/ 12 h 354"/>
                <a:gd name="T62" fmla="*/ 4 w 347"/>
                <a:gd name="T63" fmla="*/ 13 h 354"/>
                <a:gd name="T64" fmla="*/ 4 w 347"/>
                <a:gd name="T65" fmla="*/ 14 h 354"/>
                <a:gd name="T66" fmla="*/ 4 w 347"/>
                <a:gd name="T67" fmla="*/ 15 h 354"/>
                <a:gd name="T68" fmla="*/ 5 w 347"/>
                <a:gd name="T69" fmla="*/ 16 h 354"/>
                <a:gd name="T70" fmla="*/ 5 w 347"/>
                <a:gd name="T71" fmla="*/ 17 h 354"/>
                <a:gd name="T72" fmla="*/ 6 w 347"/>
                <a:gd name="T73" fmla="*/ 17 h 354"/>
                <a:gd name="T74" fmla="*/ 7 w 347"/>
                <a:gd name="T75" fmla="*/ 18 h 354"/>
                <a:gd name="T76" fmla="*/ 9 w 347"/>
                <a:gd name="T77" fmla="*/ 18 h 354"/>
                <a:gd name="T78" fmla="*/ 21 w 347"/>
                <a:gd name="T79" fmla="*/ 18 h 354"/>
                <a:gd name="T80" fmla="*/ 21 w 347"/>
                <a:gd name="T81" fmla="*/ 17 h 354"/>
                <a:gd name="T82" fmla="*/ 22 w 347"/>
                <a:gd name="T83" fmla="*/ 16 h 354"/>
                <a:gd name="T84" fmla="*/ 24 w 347"/>
                <a:gd name="T85" fmla="*/ 25 h 354"/>
                <a:gd name="T86" fmla="*/ 21 w 347"/>
                <a:gd name="T87" fmla="*/ 24 h 354"/>
                <a:gd name="T88" fmla="*/ 21 w 347"/>
                <a:gd name="T89" fmla="*/ 23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7" name="Freeform 34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20 w 361"/>
                <a:gd name="T1" fmla="*/ 14 h 338"/>
                <a:gd name="T2" fmla="*/ 20 w 361"/>
                <a:gd name="T3" fmla="*/ 16 h 338"/>
                <a:gd name="T4" fmla="*/ 20 w 361"/>
                <a:gd name="T5" fmla="*/ 17 h 338"/>
                <a:gd name="T6" fmla="*/ 19 w 361"/>
                <a:gd name="T7" fmla="*/ 18 h 338"/>
                <a:gd name="T8" fmla="*/ 18 w 361"/>
                <a:gd name="T9" fmla="*/ 19 h 338"/>
                <a:gd name="T10" fmla="*/ 17 w 361"/>
                <a:gd name="T11" fmla="*/ 19 h 338"/>
                <a:gd name="T12" fmla="*/ 15 w 361"/>
                <a:gd name="T13" fmla="*/ 19 h 338"/>
                <a:gd name="T14" fmla="*/ 14 w 361"/>
                <a:gd name="T15" fmla="*/ 18 h 338"/>
                <a:gd name="T16" fmla="*/ 14 w 361"/>
                <a:gd name="T17" fmla="*/ 17 h 338"/>
                <a:gd name="T18" fmla="*/ 13 w 361"/>
                <a:gd name="T19" fmla="*/ 15 h 338"/>
                <a:gd name="T20" fmla="*/ 14 w 361"/>
                <a:gd name="T21" fmla="*/ 14 h 338"/>
                <a:gd name="T22" fmla="*/ 21 w 361"/>
                <a:gd name="T23" fmla="*/ 13 h 338"/>
                <a:gd name="T24" fmla="*/ 10 w 361"/>
                <a:gd name="T25" fmla="*/ 14 h 338"/>
                <a:gd name="T26" fmla="*/ 10 w 361"/>
                <a:gd name="T27" fmla="*/ 16 h 338"/>
                <a:gd name="T28" fmla="*/ 9 w 361"/>
                <a:gd name="T29" fmla="*/ 18 h 338"/>
                <a:gd name="T30" fmla="*/ 8 w 361"/>
                <a:gd name="T31" fmla="*/ 18 h 338"/>
                <a:gd name="T32" fmla="*/ 7 w 361"/>
                <a:gd name="T33" fmla="*/ 18 h 338"/>
                <a:gd name="T34" fmla="*/ 5 w 361"/>
                <a:gd name="T35" fmla="*/ 18 h 338"/>
                <a:gd name="T36" fmla="*/ 4 w 361"/>
                <a:gd name="T37" fmla="*/ 17 h 338"/>
                <a:gd name="T38" fmla="*/ 4 w 361"/>
                <a:gd name="T39" fmla="*/ 16 h 338"/>
                <a:gd name="T40" fmla="*/ 3 w 361"/>
                <a:gd name="T41" fmla="*/ 15 h 338"/>
                <a:gd name="T42" fmla="*/ 3 w 361"/>
                <a:gd name="T43" fmla="*/ 13 h 338"/>
                <a:gd name="T44" fmla="*/ 4 w 361"/>
                <a:gd name="T45" fmla="*/ 10 h 338"/>
                <a:gd name="T46" fmla="*/ 25 w 361"/>
                <a:gd name="T47" fmla="*/ 4 h 338"/>
                <a:gd name="T48" fmla="*/ 22 w 361"/>
                <a:gd name="T49" fmla="*/ 5 h 338"/>
                <a:gd name="T50" fmla="*/ 5 w 361"/>
                <a:gd name="T51" fmla="*/ 4 h 338"/>
                <a:gd name="T52" fmla="*/ 5 w 361"/>
                <a:gd name="T53" fmla="*/ 1 h 338"/>
                <a:gd name="T54" fmla="*/ 2 w 361"/>
                <a:gd name="T55" fmla="*/ 3 h 338"/>
                <a:gd name="T56" fmla="*/ 1 w 361"/>
                <a:gd name="T57" fmla="*/ 10 h 338"/>
                <a:gd name="T58" fmla="*/ 0 w 361"/>
                <a:gd name="T59" fmla="*/ 15 h 338"/>
                <a:gd name="T60" fmla="*/ 0 w 361"/>
                <a:gd name="T61" fmla="*/ 18 h 338"/>
                <a:gd name="T62" fmla="*/ 1 w 361"/>
                <a:gd name="T63" fmla="*/ 21 h 338"/>
                <a:gd name="T64" fmla="*/ 3 w 361"/>
                <a:gd name="T65" fmla="*/ 23 h 338"/>
                <a:gd name="T66" fmla="*/ 5 w 361"/>
                <a:gd name="T67" fmla="*/ 24 h 338"/>
                <a:gd name="T68" fmla="*/ 6 w 361"/>
                <a:gd name="T69" fmla="*/ 25 h 338"/>
                <a:gd name="T70" fmla="*/ 8 w 361"/>
                <a:gd name="T71" fmla="*/ 24 h 338"/>
                <a:gd name="T72" fmla="*/ 9 w 361"/>
                <a:gd name="T73" fmla="*/ 24 h 338"/>
                <a:gd name="T74" fmla="*/ 10 w 361"/>
                <a:gd name="T75" fmla="*/ 23 h 338"/>
                <a:gd name="T76" fmla="*/ 11 w 361"/>
                <a:gd name="T77" fmla="*/ 22 h 338"/>
                <a:gd name="T78" fmla="*/ 12 w 361"/>
                <a:gd name="T79" fmla="*/ 20 h 338"/>
                <a:gd name="T80" fmla="*/ 12 w 361"/>
                <a:gd name="T81" fmla="*/ 21 h 338"/>
                <a:gd name="T82" fmla="*/ 13 w 361"/>
                <a:gd name="T83" fmla="*/ 23 h 338"/>
                <a:gd name="T84" fmla="*/ 14 w 361"/>
                <a:gd name="T85" fmla="*/ 24 h 338"/>
                <a:gd name="T86" fmla="*/ 16 w 361"/>
                <a:gd name="T87" fmla="*/ 25 h 338"/>
                <a:gd name="T88" fmla="*/ 18 w 361"/>
                <a:gd name="T89" fmla="*/ 25 h 338"/>
                <a:gd name="T90" fmla="*/ 20 w 361"/>
                <a:gd name="T91" fmla="*/ 24 h 338"/>
                <a:gd name="T92" fmla="*/ 21 w 361"/>
                <a:gd name="T93" fmla="*/ 23 h 338"/>
                <a:gd name="T94" fmla="*/ 22 w 361"/>
                <a:gd name="T95" fmla="*/ 21 h 338"/>
                <a:gd name="T96" fmla="*/ 23 w 361"/>
                <a:gd name="T97" fmla="*/ 18 h 338"/>
                <a:gd name="T98" fmla="*/ 24 w 361"/>
                <a:gd name="T99" fmla="*/ 12 h 338"/>
                <a:gd name="T100" fmla="*/ 25 w 361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8" name="Freeform 35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6 w 398"/>
                <a:gd name="T1" fmla="*/ 0 h 347"/>
                <a:gd name="T2" fmla="*/ 8 w 398"/>
                <a:gd name="T3" fmla="*/ 1 h 347"/>
                <a:gd name="T4" fmla="*/ 8 w 398"/>
                <a:gd name="T5" fmla="*/ 1 h 347"/>
                <a:gd name="T6" fmla="*/ 8 w 398"/>
                <a:gd name="T7" fmla="*/ 2 h 347"/>
                <a:gd name="T8" fmla="*/ 8 w 398"/>
                <a:gd name="T9" fmla="*/ 3 h 347"/>
                <a:gd name="T10" fmla="*/ 8 w 398"/>
                <a:gd name="T11" fmla="*/ 4 h 347"/>
                <a:gd name="T12" fmla="*/ 23 w 398"/>
                <a:gd name="T13" fmla="*/ 9 h 347"/>
                <a:gd name="T14" fmla="*/ 24 w 398"/>
                <a:gd name="T15" fmla="*/ 9 h 347"/>
                <a:gd name="T16" fmla="*/ 25 w 398"/>
                <a:gd name="T17" fmla="*/ 8 h 347"/>
                <a:gd name="T18" fmla="*/ 25 w 398"/>
                <a:gd name="T19" fmla="*/ 7 h 347"/>
                <a:gd name="T20" fmla="*/ 26 w 398"/>
                <a:gd name="T21" fmla="*/ 7 h 347"/>
                <a:gd name="T22" fmla="*/ 28 w 398"/>
                <a:gd name="T23" fmla="*/ 7 h 347"/>
                <a:gd name="T24" fmla="*/ 22 w 398"/>
                <a:gd name="T25" fmla="*/ 24 h 347"/>
                <a:gd name="T26" fmla="*/ 17 w 398"/>
                <a:gd name="T27" fmla="*/ 22 h 347"/>
                <a:gd name="T28" fmla="*/ 18 w 398"/>
                <a:gd name="T29" fmla="*/ 20 h 347"/>
                <a:gd name="T30" fmla="*/ 18 w 398"/>
                <a:gd name="T31" fmla="*/ 20 h 347"/>
                <a:gd name="T32" fmla="*/ 19 w 398"/>
                <a:gd name="T33" fmla="*/ 19 h 347"/>
                <a:gd name="T34" fmla="*/ 20 w 398"/>
                <a:gd name="T35" fmla="*/ 19 h 347"/>
                <a:gd name="T36" fmla="*/ 21 w 398"/>
                <a:gd name="T37" fmla="*/ 19 h 347"/>
                <a:gd name="T38" fmla="*/ 22 w 398"/>
                <a:gd name="T39" fmla="*/ 15 h 347"/>
                <a:gd name="T40" fmla="*/ 16 w 398"/>
                <a:gd name="T41" fmla="*/ 12 h 347"/>
                <a:gd name="T42" fmla="*/ 14 w 398"/>
                <a:gd name="T43" fmla="*/ 16 h 347"/>
                <a:gd name="T44" fmla="*/ 15 w 398"/>
                <a:gd name="T45" fmla="*/ 17 h 347"/>
                <a:gd name="T46" fmla="*/ 15 w 398"/>
                <a:gd name="T47" fmla="*/ 17 h 347"/>
                <a:gd name="T48" fmla="*/ 15 w 398"/>
                <a:gd name="T49" fmla="*/ 18 h 347"/>
                <a:gd name="T50" fmla="*/ 16 w 398"/>
                <a:gd name="T51" fmla="*/ 18 h 347"/>
                <a:gd name="T52" fmla="*/ 15 w 398"/>
                <a:gd name="T53" fmla="*/ 20 h 347"/>
                <a:gd name="T54" fmla="*/ 9 w 398"/>
                <a:gd name="T55" fmla="*/ 18 h 347"/>
                <a:gd name="T56" fmla="*/ 9 w 398"/>
                <a:gd name="T57" fmla="*/ 16 h 347"/>
                <a:gd name="T58" fmla="*/ 11 w 398"/>
                <a:gd name="T59" fmla="*/ 16 h 347"/>
                <a:gd name="T60" fmla="*/ 12 w 398"/>
                <a:gd name="T61" fmla="*/ 15 h 347"/>
                <a:gd name="T62" fmla="*/ 13 w 398"/>
                <a:gd name="T63" fmla="*/ 11 h 347"/>
                <a:gd name="T64" fmla="*/ 6 w 398"/>
                <a:gd name="T65" fmla="*/ 9 h 347"/>
                <a:gd name="T66" fmla="*/ 4 w 398"/>
                <a:gd name="T67" fmla="*/ 14 h 347"/>
                <a:gd name="T68" fmla="*/ 5 w 398"/>
                <a:gd name="T69" fmla="*/ 14 h 347"/>
                <a:gd name="T70" fmla="*/ 6 w 398"/>
                <a:gd name="T71" fmla="*/ 15 h 347"/>
                <a:gd name="T72" fmla="*/ 6 w 398"/>
                <a:gd name="T73" fmla="*/ 15 h 347"/>
                <a:gd name="T74" fmla="*/ 7 w 398"/>
                <a:gd name="T75" fmla="*/ 16 h 347"/>
                <a:gd name="T76" fmla="*/ 6 w 398"/>
                <a:gd name="T77" fmla="*/ 19 h 347"/>
                <a:gd name="T78" fmla="*/ 0 w 398"/>
                <a:gd name="T79" fmla="*/ 17 h 347"/>
                <a:gd name="T80" fmla="*/ 6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9" name="Freeform 36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3 w 352"/>
                <a:gd name="T1" fmla="*/ 5 h 352"/>
                <a:gd name="T2" fmla="*/ 5 w 352"/>
                <a:gd name="T3" fmla="*/ 3 h 352"/>
                <a:gd name="T4" fmla="*/ 7 w 352"/>
                <a:gd name="T5" fmla="*/ 2 h 352"/>
                <a:gd name="T6" fmla="*/ 8 w 352"/>
                <a:gd name="T7" fmla="*/ 1 h 352"/>
                <a:gd name="T8" fmla="*/ 11 w 352"/>
                <a:gd name="T9" fmla="*/ 0 h 352"/>
                <a:gd name="T10" fmla="*/ 13 w 352"/>
                <a:gd name="T11" fmla="*/ 0 h 352"/>
                <a:gd name="T12" fmla="*/ 15 w 352"/>
                <a:gd name="T13" fmla="*/ 0 h 352"/>
                <a:gd name="T14" fmla="*/ 17 w 352"/>
                <a:gd name="T15" fmla="*/ 1 h 352"/>
                <a:gd name="T16" fmla="*/ 19 w 352"/>
                <a:gd name="T17" fmla="*/ 3 h 352"/>
                <a:gd name="T18" fmla="*/ 22 w 352"/>
                <a:gd name="T19" fmla="*/ 5 h 352"/>
                <a:gd name="T20" fmla="*/ 23 w 352"/>
                <a:gd name="T21" fmla="*/ 7 h 352"/>
                <a:gd name="T22" fmla="*/ 24 w 352"/>
                <a:gd name="T23" fmla="*/ 9 h 352"/>
                <a:gd name="T24" fmla="*/ 25 w 352"/>
                <a:gd name="T25" fmla="*/ 11 h 352"/>
                <a:gd name="T26" fmla="*/ 25 w 352"/>
                <a:gd name="T27" fmla="*/ 14 h 352"/>
                <a:gd name="T28" fmla="*/ 25 w 352"/>
                <a:gd name="T29" fmla="*/ 16 h 352"/>
                <a:gd name="T30" fmla="*/ 24 w 352"/>
                <a:gd name="T31" fmla="*/ 18 h 352"/>
                <a:gd name="T32" fmla="*/ 22 w 352"/>
                <a:gd name="T33" fmla="*/ 21 h 352"/>
                <a:gd name="T34" fmla="*/ 20 w 352"/>
                <a:gd name="T35" fmla="*/ 24 h 352"/>
                <a:gd name="T36" fmla="*/ 12 w 352"/>
                <a:gd name="T37" fmla="*/ 21 h 352"/>
                <a:gd name="T38" fmla="*/ 15 w 352"/>
                <a:gd name="T39" fmla="*/ 19 h 352"/>
                <a:gd name="T40" fmla="*/ 17 w 352"/>
                <a:gd name="T41" fmla="*/ 19 h 352"/>
                <a:gd name="T42" fmla="*/ 18 w 352"/>
                <a:gd name="T43" fmla="*/ 19 h 352"/>
                <a:gd name="T44" fmla="*/ 19 w 352"/>
                <a:gd name="T45" fmla="*/ 18 h 352"/>
                <a:gd name="T46" fmla="*/ 20 w 352"/>
                <a:gd name="T47" fmla="*/ 16 h 352"/>
                <a:gd name="T48" fmla="*/ 20 w 352"/>
                <a:gd name="T49" fmla="*/ 15 h 352"/>
                <a:gd name="T50" fmla="*/ 21 w 352"/>
                <a:gd name="T51" fmla="*/ 14 h 352"/>
                <a:gd name="T52" fmla="*/ 20 w 352"/>
                <a:gd name="T53" fmla="*/ 13 h 352"/>
                <a:gd name="T54" fmla="*/ 20 w 352"/>
                <a:gd name="T55" fmla="*/ 12 h 352"/>
                <a:gd name="T56" fmla="*/ 19 w 352"/>
                <a:gd name="T57" fmla="*/ 11 h 352"/>
                <a:gd name="T58" fmla="*/ 18 w 352"/>
                <a:gd name="T59" fmla="*/ 9 h 352"/>
                <a:gd name="T60" fmla="*/ 17 w 352"/>
                <a:gd name="T61" fmla="*/ 8 h 352"/>
                <a:gd name="T62" fmla="*/ 15 w 352"/>
                <a:gd name="T63" fmla="*/ 7 h 352"/>
                <a:gd name="T64" fmla="*/ 13 w 352"/>
                <a:gd name="T65" fmla="*/ 7 h 352"/>
                <a:gd name="T66" fmla="*/ 12 w 352"/>
                <a:gd name="T67" fmla="*/ 6 h 352"/>
                <a:gd name="T68" fmla="*/ 11 w 352"/>
                <a:gd name="T69" fmla="*/ 6 h 352"/>
                <a:gd name="T70" fmla="*/ 9 w 352"/>
                <a:gd name="T71" fmla="*/ 7 h 352"/>
                <a:gd name="T72" fmla="*/ 8 w 352"/>
                <a:gd name="T73" fmla="*/ 7 h 352"/>
                <a:gd name="T74" fmla="*/ 7 w 352"/>
                <a:gd name="T75" fmla="*/ 8 h 352"/>
                <a:gd name="T76" fmla="*/ 6 w 352"/>
                <a:gd name="T77" fmla="*/ 10 h 352"/>
                <a:gd name="T78" fmla="*/ 4 w 352"/>
                <a:gd name="T79" fmla="*/ 12 h 352"/>
                <a:gd name="T80" fmla="*/ 4 w 352"/>
                <a:gd name="T81" fmla="*/ 14 h 352"/>
                <a:gd name="T82" fmla="*/ 3 w 352"/>
                <a:gd name="T83" fmla="*/ 15 h 352"/>
                <a:gd name="T84" fmla="*/ 0 w 352"/>
                <a:gd name="T85" fmla="*/ 15 h 352"/>
                <a:gd name="T86" fmla="*/ 0 w 352"/>
                <a:gd name="T87" fmla="*/ 13 h 352"/>
                <a:gd name="T88" fmla="*/ 0 w 352"/>
                <a:gd name="T89" fmla="*/ 11 h 352"/>
                <a:gd name="T90" fmla="*/ 1 w 352"/>
                <a:gd name="T91" fmla="*/ 9 h 352"/>
                <a:gd name="T92" fmla="*/ 2 w 352"/>
                <a:gd name="T93" fmla="*/ 7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0" name="Freeform 37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13 w 415"/>
                <a:gd name="T1" fmla="*/ 0 h 416"/>
                <a:gd name="T2" fmla="*/ 15 w 415"/>
                <a:gd name="T3" fmla="*/ 2 h 416"/>
                <a:gd name="T4" fmla="*/ 15 w 415"/>
                <a:gd name="T5" fmla="*/ 2 h 416"/>
                <a:gd name="T6" fmla="*/ 14 w 415"/>
                <a:gd name="T7" fmla="*/ 3 h 416"/>
                <a:gd name="T8" fmla="*/ 14 w 415"/>
                <a:gd name="T9" fmla="*/ 4 h 416"/>
                <a:gd name="T10" fmla="*/ 14 w 415"/>
                <a:gd name="T11" fmla="*/ 5 h 416"/>
                <a:gd name="T12" fmla="*/ 25 w 415"/>
                <a:gd name="T13" fmla="*/ 16 h 416"/>
                <a:gd name="T14" fmla="*/ 26 w 415"/>
                <a:gd name="T15" fmla="*/ 16 h 416"/>
                <a:gd name="T16" fmla="*/ 27 w 415"/>
                <a:gd name="T17" fmla="*/ 16 h 416"/>
                <a:gd name="T18" fmla="*/ 28 w 415"/>
                <a:gd name="T19" fmla="*/ 16 h 416"/>
                <a:gd name="T20" fmla="*/ 28 w 415"/>
                <a:gd name="T21" fmla="*/ 15 h 416"/>
                <a:gd name="T22" fmla="*/ 30 w 415"/>
                <a:gd name="T23" fmla="*/ 17 h 416"/>
                <a:gd name="T24" fmla="*/ 17 w 415"/>
                <a:gd name="T25" fmla="*/ 29 h 416"/>
                <a:gd name="T26" fmla="*/ 12 w 415"/>
                <a:gd name="T27" fmla="*/ 25 h 416"/>
                <a:gd name="T28" fmla="*/ 14 w 415"/>
                <a:gd name="T29" fmla="*/ 23 h 416"/>
                <a:gd name="T30" fmla="*/ 15 w 415"/>
                <a:gd name="T31" fmla="*/ 23 h 416"/>
                <a:gd name="T32" fmla="*/ 16 w 415"/>
                <a:gd name="T33" fmla="*/ 23 h 416"/>
                <a:gd name="T34" fmla="*/ 17 w 415"/>
                <a:gd name="T35" fmla="*/ 24 h 416"/>
                <a:gd name="T36" fmla="*/ 17 w 415"/>
                <a:gd name="T37" fmla="*/ 24 h 416"/>
                <a:gd name="T38" fmla="*/ 21 w 415"/>
                <a:gd name="T39" fmla="*/ 21 h 416"/>
                <a:gd name="T40" fmla="*/ 16 w 415"/>
                <a:gd name="T41" fmla="*/ 16 h 416"/>
                <a:gd name="T42" fmla="*/ 13 w 415"/>
                <a:gd name="T43" fmla="*/ 19 h 416"/>
                <a:gd name="T44" fmla="*/ 13 w 415"/>
                <a:gd name="T45" fmla="*/ 19 h 416"/>
                <a:gd name="T46" fmla="*/ 14 w 415"/>
                <a:gd name="T47" fmla="*/ 20 h 416"/>
                <a:gd name="T48" fmla="*/ 14 w 415"/>
                <a:gd name="T49" fmla="*/ 20 h 416"/>
                <a:gd name="T50" fmla="*/ 14 w 415"/>
                <a:gd name="T51" fmla="*/ 21 h 416"/>
                <a:gd name="T52" fmla="*/ 12 w 415"/>
                <a:gd name="T53" fmla="*/ 22 h 416"/>
                <a:gd name="T54" fmla="*/ 7 w 415"/>
                <a:gd name="T55" fmla="*/ 17 h 416"/>
                <a:gd name="T56" fmla="*/ 9 w 415"/>
                <a:gd name="T57" fmla="*/ 16 h 416"/>
                <a:gd name="T58" fmla="*/ 10 w 415"/>
                <a:gd name="T59" fmla="*/ 16 h 416"/>
                <a:gd name="T60" fmla="*/ 11 w 415"/>
                <a:gd name="T61" fmla="*/ 16 h 416"/>
                <a:gd name="T62" fmla="*/ 14 w 415"/>
                <a:gd name="T63" fmla="*/ 14 h 416"/>
                <a:gd name="T64" fmla="*/ 9 w 415"/>
                <a:gd name="T65" fmla="*/ 8 h 416"/>
                <a:gd name="T66" fmla="*/ 5 w 415"/>
                <a:gd name="T67" fmla="*/ 12 h 416"/>
                <a:gd name="T68" fmla="*/ 6 w 415"/>
                <a:gd name="T69" fmla="*/ 12 h 416"/>
                <a:gd name="T70" fmla="*/ 6 w 415"/>
                <a:gd name="T71" fmla="*/ 13 h 416"/>
                <a:gd name="T72" fmla="*/ 6 w 415"/>
                <a:gd name="T73" fmla="*/ 14 h 416"/>
                <a:gd name="T74" fmla="*/ 6 w 415"/>
                <a:gd name="T75" fmla="*/ 15 h 416"/>
                <a:gd name="T76" fmla="*/ 4 w 415"/>
                <a:gd name="T77" fmla="*/ 17 h 416"/>
                <a:gd name="T78" fmla="*/ 0 w 415"/>
                <a:gd name="T79" fmla="*/ 12 h 416"/>
                <a:gd name="T80" fmla="*/ 13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1" name="Freeform 38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9 w 444"/>
                <a:gd name="T1" fmla="*/ 29 h 460"/>
                <a:gd name="T2" fmla="*/ 0 w 444"/>
                <a:gd name="T3" fmla="*/ 10 h 460"/>
                <a:gd name="T4" fmla="*/ 4 w 444"/>
                <a:gd name="T5" fmla="*/ 8 h 460"/>
                <a:gd name="T6" fmla="*/ 23 w 444"/>
                <a:gd name="T7" fmla="*/ 19 h 460"/>
                <a:gd name="T8" fmla="*/ 17 w 444"/>
                <a:gd name="T9" fmla="*/ 7 h 460"/>
                <a:gd name="T10" fmla="*/ 16 w 444"/>
                <a:gd name="T11" fmla="*/ 7 h 460"/>
                <a:gd name="T12" fmla="*/ 15 w 444"/>
                <a:gd name="T13" fmla="*/ 7 h 460"/>
                <a:gd name="T14" fmla="*/ 14 w 444"/>
                <a:gd name="T15" fmla="*/ 7 h 460"/>
                <a:gd name="T16" fmla="*/ 13 w 444"/>
                <a:gd name="T17" fmla="*/ 6 h 460"/>
                <a:gd name="T18" fmla="*/ 12 w 444"/>
                <a:gd name="T19" fmla="*/ 4 h 460"/>
                <a:gd name="T20" fmla="*/ 21 w 444"/>
                <a:gd name="T21" fmla="*/ 0 h 460"/>
                <a:gd name="T22" fmla="*/ 22 w 444"/>
                <a:gd name="T23" fmla="*/ 2 h 460"/>
                <a:gd name="T24" fmla="*/ 22 w 444"/>
                <a:gd name="T25" fmla="*/ 3 h 460"/>
                <a:gd name="T26" fmla="*/ 21 w 444"/>
                <a:gd name="T27" fmla="*/ 4 h 460"/>
                <a:gd name="T28" fmla="*/ 21 w 444"/>
                <a:gd name="T29" fmla="*/ 4 h 460"/>
                <a:gd name="T30" fmla="*/ 20 w 444"/>
                <a:gd name="T31" fmla="*/ 5 h 460"/>
                <a:gd name="T32" fmla="*/ 27 w 444"/>
                <a:gd name="T33" fmla="*/ 20 h 460"/>
                <a:gd name="T34" fmla="*/ 28 w 444"/>
                <a:gd name="T35" fmla="*/ 20 h 460"/>
                <a:gd name="T36" fmla="*/ 29 w 444"/>
                <a:gd name="T37" fmla="*/ 20 h 460"/>
                <a:gd name="T38" fmla="*/ 30 w 444"/>
                <a:gd name="T39" fmla="*/ 20 h 460"/>
                <a:gd name="T40" fmla="*/ 31 w 444"/>
                <a:gd name="T41" fmla="*/ 20 h 460"/>
                <a:gd name="T42" fmla="*/ 32 w 444"/>
                <a:gd name="T43" fmla="*/ 22 h 460"/>
                <a:gd name="T44" fmla="*/ 23 w 444"/>
                <a:gd name="T45" fmla="*/ 26 h 460"/>
                <a:gd name="T46" fmla="*/ 7 w 444"/>
                <a:gd name="T47" fmla="*/ 16 h 460"/>
                <a:gd name="T48" fmla="*/ 13 w 444"/>
                <a:gd name="T49" fmla="*/ 27 h 460"/>
                <a:gd name="T50" fmla="*/ 13 w 444"/>
                <a:gd name="T51" fmla="*/ 27 h 460"/>
                <a:gd name="T52" fmla="*/ 14 w 444"/>
                <a:gd name="T53" fmla="*/ 27 h 460"/>
                <a:gd name="T54" fmla="*/ 15 w 444"/>
                <a:gd name="T55" fmla="*/ 27 h 460"/>
                <a:gd name="T56" fmla="*/ 16 w 444"/>
                <a:gd name="T57" fmla="*/ 27 h 460"/>
                <a:gd name="T58" fmla="*/ 17 w 444"/>
                <a:gd name="T59" fmla="*/ 29 h 460"/>
                <a:gd name="T60" fmla="*/ 9 w 444"/>
                <a:gd name="T61" fmla="*/ 33 h 460"/>
                <a:gd name="T62" fmla="*/ 7 w 444"/>
                <a:gd name="T63" fmla="*/ 31 h 460"/>
                <a:gd name="T64" fmla="*/ 8 w 444"/>
                <a:gd name="T65" fmla="*/ 30 h 460"/>
                <a:gd name="T66" fmla="*/ 8 w 444"/>
                <a:gd name="T67" fmla="*/ 30 h 460"/>
                <a:gd name="T68" fmla="*/ 9 w 444"/>
                <a:gd name="T69" fmla="*/ 29 h 460"/>
                <a:gd name="T70" fmla="*/ 9 w 444"/>
                <a:gd name="T71" fmla="*/ 29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2" name="Freeform 39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11 w 274"/>
                <a:gd name="T1" fmla="*/ 0 h 366"/>
                <a:gd name="T2" fmla="*/ 14 w 274"/>
                <a:gd name="T3" fmla="*/ 0 h 366"/>
                <a:gd name="T4" fmla="*/ 17 w 274"/>
                <a:gd name="T5" fmla="*/ 7 h 366"/>
                <a:gd name="T6" fmla="*/ 14 w 274"/>
                <a:gd name="T7" fmla="*/ 7 h 366"/>
                <a:gd name="T8" fmla="*/ 13 w 274"/>
                <a:gd name="T9" fmla="*/ 5 h 366"/>
                <a:gd name="T10" fmla="*/ 12 w 274"/>
                <a:gd name="T11" fmla="*/ 4 h 366"/>
                <a:gd name="T12" fmla="*/ 10 w 274"/>
                <a:gd name="T13" fmla="*/ 4 h 366"/>
                <a:gd name="T14" fmla="*/ 8 w 274"/>
                <a:gd name="T15" fmla="*/ 5 h 366"/>
                <a:gd name="T16" fmla="*/ 7 w 274"/>
                <a:gd name="T17" fmla="*/ 5 h 366"/>
                <a:gd name="T18" fmla="*/ 6 w 274"/>
                <a:gd name="T19" fmla="*/ 6 h 366"/>
                <a:gd name="T20" fmla="*/ 6 w 274"/>
                <a:gd name="T21" fmla="*/ 7 h 366"/>
                <a:gd name="T22" fmla="*/ 6 w 274"/>
                <a:gd name="T23" fmla="*/ 8 h 366"/>
                <a:gd name="T24" fmla="*/ 6 w 274"/>
                <a:gd name="T25" fmla="*/ 8 h 366"/>
                <a:gd name="T26" fmla="*/ 6 w 274"/>
                <a:gd name="T27" fmla="*/ 9 h 366"/>
                <a:gd name="T28" fmla="*/ 7 w 274"/>
                <a:gd name="T29" fmla="*/ 10 h 366"/>
                <a:gd name="T30" fmla="*/ 8 w 274"/>
                <a:gd name="T31" fmla="*/ 10 h 366"/>
                <a:gd name="T32" fmla="*/ 9 w 274"/>
                <a:gd name="T33" fmla="*/ 10 h 366"/>
                <a:gd name="T34" fmla="*/ 11 w 274"/>
                <a:gd name="T35" fmla="*/ 11 h 366"/>
                <a:gd name="T36" fmla="*/ 14 w 274"/>
                <a:gd name="T37" fmla="*/ 11 h 366"/>
                <a:gd name="T38" fmla="*/ 16 w 274"/>
                <a:gd name="T39" fmla="*/ 12 h 366"/>
                <a:gd name="T40" fmla="*/ 18 w 274"/>
                <a:gd name="T41" fmla="*/ 13 h 366"/>
                <a:gd name="T42" fmla="*/ 18 w 274"/>
                <a:gd name="T43" fmla="*/ 13 h 366"/>
                <a:gd name="T44" fmla="*/ 19 w 274"/>
                <a:gd name="T45" fmla="*/ 14 h 366"/>
                <a:gd name="T46" fmla="*/ 20 w 274"/>
                <a:gd name="T47" fmla="*/ 15 h 366"/>
                <a:gd name="T48" fmla="*/ 20 w 274"/>
                <a:gd name="T49" fmla="*/ 17 h 366"/>
                <a:gd name="T50" fmla="*/ 20 w 274"/>
                <a:gd name="T51" fmla="*/ 18 h 366"/>
                <a:gd name="T52" fmla="*/ 20 w 274"/>
                <a:gd name="T53" fmla="*/ 20 h 366"/>
                <a:gd name="T54" fmla="*/ 19 w 274"/>
                <a:gd name="T55" fmla="*/ 21 h 366"/>
                <a:gd name="T56" fmla="*/ 18 w 274"/>
                <a:gd name="T57" fmla="*/ 22 h 366"/>
                <a:gd name="T58" fmla="*/ 16 w 274"/>
                <a:gd name="T59" fmla="*/ 23 h 366"/>
                <a:gd name="T60" fmla="*/ 15 w 274"/>
                <a:gd name="T61" fmla="*/ 24 h 366"/>
                <a:gd name="T62" fmla="*/ 13 w 274"/>
                <a:gd name="T63" fmla="*/ 25 h 366"/>
                <a:gd name="T64" fmla="*/ 10 w 274"/>
                <a:gd name="T65" fmla="*/ 26 h 366"/>
                <a:gd name="T66" fmla="*/ 7 w 274"/>
                <a:gd name="T67" fmla="*/ 26 h 366"/>
                <a:gd name="T68" fmla="*/ 4 w 274"/>
                <a:gd name="T69" fmla="*/ 19 h 366"/>
                <a:gd name="T70" fmla="*/ 7 w 274"/>
                <a:gd name="T71" fmla="*/ 20 h 366"/>
                <a:gd name="T72" fmla="*/ 8 w 274"/>
                <a:gd name="T73" fmla="*/ 21 h 366"/>
                <a:gd name="T74" fmla="*/ 9 w 274"/>
                <a:gd name="T75" fmla="*/ 22 h 366"/>
                <a:gd name="T76" fmla="*/ 11 w 274"/>
                <a:gd name="T77" fmla="*/ 22 h 366"/>
                <a:gd name="T78" fmla="*/ 12 w 274"/>
                <a:gd name="T79" fmla="*/ 22 h 366"/>
                <a:gd name="T80" fmla="*/ 13 w 274"/>
                <a:gd name="T81" fmla="*/ 21 h 366"/>
                <a:gd name="T82" fmla="*/ 14 w 274"/>
                <a:gd name="T83" fmla="*/ 20 h 366"/>
                <a:gd name="T84" fmla="*/ 14 w 274"/>
                <a:gd name="T85" fmla="*/ 19 h 366"/>
                <a:gd name="T86" fmla="*/ 14 w 274"/>
                <a:gd name="T87" fmla="*/ 18 h 366"/>
                <a:gd name="T88" fmla="*/ 14 w 274"/>
                <a:gd name="T89" fmla="*/ 17 h 366"/>
                <a:gd name="T90" fmla="*/ 13 w 274"/>
                <a:gd name="T91" fmla="*/ 17 h 366"/>
                <a:gd name="T92" fmla="*/ 12 w 274"/>
                <a:gd name="T93" fmla="*/ 17 h 366"/>
                <a:gd name="T94" fmla="*/ 10 w 274"/>
                <a:gd name="T95" fmla="*/ 16 h 366"/>
                <a:gd name="T96" fmla="*/ 6 w 274"/>
                <a:gd name="T97" fmla="*/ 15 h 366"/>
                <a:gd name="T98" fmla="*/ 4 w 274"/>
                <a:gd name="T99" fmla="*/ 15 h 366"/>
                <a:gd name="T100" fmla="*/ 2 w 274"/>
                <a:gd name="T101" fmla="*/ 14 h 366"/>
                <a:gd name="T102" fmla="*/ 2 w 274"/>
                <a:gd name="T103" fmla="*/ 13 h 366"/>
                <a:gd name="T104" fmla="*/ 1 w 274"/>
                <a:gd name="T105" fmla="*/ 12 h 366"/>
                <a:gd name="T106" fmla="*/ 0 w 274"/>
                <a:gd name="T107" fmla="*/ 11 h 366"/>
                <a:gd name="T108" fmla="*/ 0 w 274"/>
                <a:gd name="T109" fmla="*/ 10 h 366"/>
                <a:gd name="T110" fmla="*/ 0 w 274"/>
                <a:gd name="T111" fmla="*/ 8 h 366"/>
                <a:gd name="T112" fmla="*/ 0 w 274"/>
                <a:gd name="T113" fmla="*/ 7 h 366"/>
                <a:gd name="T114" fmla="*/ 1 w 274"/>
                <a:gd name="T115" fmla="*/ 5 h 366"/>
                <a:gd name="T116" fmla="*/ 2 w 274"/>
                <a:gd name="T117" fmla="*/ 4 h 366"/>
                <a:gd name="T118" fmla="*/ 4 w 274"/>
                <a:gd name="T119" fmla="*/ 3 h 366"/>
                <a:gd name="T120" fmla="*/ 6 w 274"/>
                <a:gd name="T121" fmla="*/ 2 h 366"/>
                <a:gd name="T122" fmla="*/ 8 w 274"/>
                <a:gd name="T123" fmla="*/ 1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3" name="Freeform 40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12 w 195"/>
                <a:gd name="T1" fmla="*/ 0 h 347"/>
                <a:gd name="T2" fmla="*/ 12 w 195"/>
                <a:gd name="T3" fmla="*/ 2 h 347"/>
                <a:gd name="T4" fmla="*/ 12 w 195"/>
                <a:gd name="T5" fmla="*/ 3 h 347"/>
                <a:gd name="T6" fmla="*/ 11 w 195"/>
                <a:gd name="T7" fmla="*/ 3 h 347"/>
                <a:gd name="T8" fmla="*/ 10 w 195"/>
                <a:gd name="T9" fmla="*/ 4 h 347"/>
                <a:gd name="T10" fmla="*/ 9 w 195"/>
                <a:gd name="T11" fmla="*/ 4 h 347"/>
                <a:gd name="T12" fmla="*/ 10 w 195"/>
                <a:gd name="T13" fmla="*/ 20 h 347"/>
                <a:gd name="T14" fmla="*/ 11 w 195"/>
                <a:gd name="T15" fmla="*/ 20 h 347"/>
                <a:gd name="T16" fmla="*/ 12 w 195"/>
                <a:gd name="T17" fmla="*/ 20 h 347"/>
                <a:gd name="T18" fmla="*/ 13 w 195"/>
                <a:gd name="T19" fmla="*/ 21 h 347"/>
                <a:gd name="T20" fmla="*/ 14 w 195"/>
                <a:gd name="T21" fmla="*/ 21 h 347"/>
                <a:gd name="T22" fmla="*/ 14 w 195"/>
                <a:gd name="T23" fmla="*/ 23 h 347"/>
                <a:gd name="T24" fmla="*/ 2 w 195"/>
                <a:gd name="T25" fmla="*/ 24 h 347"/>
                <a:gd name="T26" fmla="*/ 2 w 195"/>
                <a:gd name="T27" fmla="*/ 22 h 347"/>
                <a:gd name="T28" fmla="*/ 2 w 195"/>
                <a:gd name="T29" fmla="*/ 21 h 347"/>
                <a:gd name="T30" fmla="*/ 3 w 195"/>
                <a:gd name="T31" fmla="*/ 21 h 347"/>
                <a:gd name="T32" fmla="*/ 4 w 195"/>
                <a:gd name="T33" fmla="*/ 20 h 347"/>
                <a:gd name="T34" fmla="*/ 5 w 195"/>
                <a:gd name="T35" fmla="*/ 20 h 347"/>
                <a:gd name="T36" fmla="*/ 3 w 195"/>
                <a:gd name="T37" fmla="*/ 4 h 347"/>
                <a:gd name="T38" fmla="*/ 3 w 195"/>
                <a:gd name="T39" fmla="*/ 4 h 347"/>
                <a:gd name="T40" fmla="*/ 2 w 195"/>
                <a:gd name="T41" fmla="*/ 4 h 347"/>
                <a:gd name="T42" fmla="*/ 1 w 195"/>
                <a:gd name="T43" fmla="*/ 3 h 347"/>
                <a:gd name="T44" fmla="*/ 0 w 195"/>
                <a:gd name="T45" fmla="*/ 3 h 347"/>
                <a:gd name="T46" fmla="*/ 0 w 195"/>
                <a:gd name="T47" fmla="*/ 1 h 347"/>
                <a:gd name="T48" fmla="*/ 12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4" name="Freeform 41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12 w 243"/>
                <a:gd name="T1" fmla="*/ 0 h 344"/>
                <a:gd name="T2" fmla="*/ 15 w 243"/>
                <a:gd name="T3" fmla="*/ 1 h 344"/>
                <a:gd name="T4" fmla="*/ 17 w 243"/>
                <a:gd name="T5" fmla="*/ 8 h 344"/>
                <a:gd name="T6" fmla="*/ 14 w 243"/>
                <a:gd name="T7" fmla="*/ 7 h 344"/>
                <a:gd name="T8" fmla="*/ 13 w 243"/>
                <a:gd name="T9" fmla="*/ 5 h 344"/>
                <a:gd name="T10" fmla="*/ 12 w 243"/>
                <a:gd name="T11" fmla="*/ 4 h 344"/>
                <a:gd name="T12" fmla="*/ 10 w 243"/>
                <a:gd name="T13" fmla="*/ 4 h 344"/>
                <a:gd name="T14" fmla="*/ 9 w 243"/>
                <a:gd name="T15" fmla="*/ 4 h 344"/>
                <a:gd name="T16" fmla="*/ 7 w 243"/>
                <a:gd name="T17" fmla="*/ 4 h 344"/>
                <a:gd name="T18" fmla="*/ 7 w 243"/>
                <a:gd name="T19" fmla="*/ 5 h 344"/>
                <a:gd name="T20" fmla="*/ 6 w 243"/>
                <a:gd name="T21" fmla="*/ 5 h 344"/>
                <a:gd name="T22" fmla="*/ 6 w 243"/>
                <a:gd name="T23" fmla="*/ 6 h 344"/>
                <a:gd name="T24" fmla="*/ 6 w 243"/>
                <a:gd name="T25" fmla="*/ 7 h 344"/>
                <a:gd name="T26" fmla="*/ 6 w 243"/>
                <a:gd name="T27" fmla="*/ 8 h 344"/>
                <a:gd name="T28" fmla="*/ 7 w 243"/>
                <a:gd name="T29" fmla="*/ 8 h 344"/>
                <a:gd name="T30" fmla="*/ 7 w 243"/>
                <a:gd name="T31" fmla="*/ 9 h 344"/>
                <a:gd name="T32" fmla="*/ 8 w 243"/>
                <a:gd name="T33" fmla="*/ 10 h 344"/>
                <a:gd name="T34" fmla="*/ 10 w 243"/>
                <a:gd name="T35" fmla="*/ 10 h 344"/>
                <a:gd name="T36" fmla="*/ 13 w 243"/>
                <a:gd name="T37" fmla="*/ 11 h 344"/>
                <a:gd name="T38" fmla="*/ 15 w 243"/>
                <a:gd name="T39" fmla="*/ 13 h 344"/>
                <a:gd name="T40" fmla="*/ 16 w 243"/>
                <a:gd name="T41" fmla="*/ 14 h 344"/>
                <a:gd name="T42" fmla="*/ 16 w 243"/>
                <a:gd name="T43" fmla="*/ 15 h 344"/>
                <a:gd name="T44" fmla="*/ 17 w 243"/>
                <a:gd name="T45" fmla="*/ 16 h 344"/>
                <a:gd name="T46" fmla="*/ 17 w 243"/>
                <a:gd name="T47" fmla="*/ 17 h 344"/>
                <a:gd name="T48" fmla="*/ 17 w 243"/>
                <a:gd name="T49" fmla="*/ 19 h 344"/>
                <a:gd name="T50" fmla="*/ 17 w 243"/>
                <a:gd name="T51" fmla="*/ 20 h 344"/>
                <a:gd name="T52" fmla="*/ 16 w 243"/>
                <a:gd name="T53" fmla="*/ 21 h 344"/>
                <a:gd name="T54" fmla="*/ 15 w 243"/>
                <a:gd name="T55" fmla="*/ 23 h 344"/>
                <a:gd name="T56" fmla="*/ 14 w 243"/>
                <a:gd name="T57" fmla="*/ 23 h 344"/>
                <a:gd name="T58" fmla="*/ 12 w 243"/>
                <a:gd name="T59" fmla="*/ 24 h 344"/>
                <a:gd name="T60" fmla="*/ 10 w 243"/>
                <a:gd name="T61" fmla="*/ 25 h 344"/>
                <a:gd name="T62" fmla="*/ 8 w 243"/>
                <a:gd name="T63" fmla="*/ 25 h 344"/>
                <a:gd name="T64" fmla="*/ 6 w 243"/>
                <a:gd name="T65" fmla="*/ 25 h 344"/>
                <a:gd name="T66" fmla="*/ 3 w 243"/>
                <a:gd name="T67" fmla="*/ 25 h 344"/>
                <a:gd name="T68" fmla="*/ 1 w 243"/>
                <a:gd name="T69" fmla="*/ 17 h 344"/>
                <a:gd name="T70" fmla="*/ 4 w 243"/>
                <a:gd name="T71" fmla="*/ 18 h 344"/>
                <a:gd name="T72" fmla="*/ 5 w 243"/>
                <a:gd name="T73" fmla="*/ 20 h 344"/>
                <a:gd name="T74" fmla="*/ 6 w 243"/>
                <a:gd name="T75" fmla="*/ 21 h 344"/>
                <a:gd name="T76" fmla="*/ 7 w 243"/>
                <a:gd name="T77" fmla="*/ 22 h 344"/>
                <a:gd name="T78" fmla="*/ 9 w 243"/>
                <a:gd name="T79" fmla="*/ 22 h 344"/>
                <a:gd name="T80" fmla="*/ 10 w 243"/>
                <a:gd name="T81" fmla="*/ 21 h 344"/>
                <a:gd name="T82" fmla="*/ 11 w 243"/>
                <a:gd name="T83" fmla="*/ 21 h 344"/>
                <a:gd name="T84" fmla="*/ 11 w 243"/>
                <a:gd name="T85" fmla="*/ 20 h 344"/>
                <a:gd name="T86" fmla="*/ 11 w 243"/>
                <a:gd name="T87" fmla="*/ 19 h 344"/>
                <a:gd name="T88" fmla="*/ 11 w 243"/>
                <a:gd name="T89" fmla="*/ 18 h 344"/>
                <a:gd name="T90" fmla="*/ 11 w 243"/>
                <a:gd name="T91" fmla="*/ 17 h 344"/>
                <a:gd name="T92" fmla="*/ 10 w 243"/>
                <a:gd name="T93" fmla="*/ 17 h 344"/>
                <a:gd name="T94" fmla="*/ 8 w 243"/>
                <a:gd name="T95" fmla="*/ 15 h 344"/>
                <a:gd name="T96" fmla="*/ 5 w 243"/>
                <a:gd name="T97" fmla="*/ 14 h 344"/>
                <a:gd name="T98" fmla="*/ 3 w 243"/>
                <a:gd name="T99" fmla="*/ 13 h 344"/>
                <a:gd name="T100" fmla="*/ 1 w 243"/>
                <a:gd name="T101" fmla="*/ 12 h 344"/>
                <a:gd name="T102" fmla="*/ 1 w 243"/>
                <a:gd name="T103" fmla="*/ 11 h 344"/>
                <a:gd name="T104" fmla="*/ 0 w 243"/>
                <a:gd name="T105" fmla="*/ 10 h 344"/>
                <a:gd name="T106" fmla="*/ 0 w 243"/>
                <a:gd name="T107" fmla="*/ 8 h 344"/>
                <a:gd name="T108" fmla="*/ 0 w 243"/>
                <a:gd name="T109" fmla="*/ 7 h 344"/>
                <a:gd name="T110" fmla="*/ 0 w 243"/>
                <a:gd name="T111" fmla="*/ 5 h 344"/>
                <a:gd name="T112" fmla="*/ 1 w 243"/>
                <a:gd name="T113" fmla="*/ 4 h 344"/>
                <a:gd name="T114" fmla="*/ 2 w 243"/>
                <a:gd name="T115" fmla="*/ 3 h 344"/>
                <a:gd name="T116" fmla="*/ 4 w 243"/>
                <a:gd name="T117" fmla="*/ 2 h 344"/>
                <a:gd name="T118" fmla="*/ 5 w 243"/>
                <a:gd name="T119" fmla="*/ 1 h 344"/>
                <a:gd name="T120" fmla="*/ 7 w 243"/>
                <a:gd name="T121" fmla="*/ 0 h 344"/>
                <a:gd name="T122" fmla="*/ 9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5" name="Freeform 42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3 w 91"/>
                <a:gd name="T1" fmla="*/ 0 h 94"/>
                <a:gd name="T2" fmla="*/ 4 w 91"/>
                <a:gd name="T3" fmla="*/ 0 h 94"/>
                <a:gd name="T4" fmla="*/ 5 w 91"/>
                <a:gd name="T5" fmla="*/ 0 h 94"/>
                <a:gd name="T6" fmla="*/ 5 w 91"/>
                <a:gd name="T7" fmla="*/ 1 h 94"/>
                <a:gd name="T8" fmla="*/ 5 w 91"/>
                <a:gd name="T9" fmla="*/ 1 h 94"/>
                <a:gd name="T10" fmla="*/ 6 w 91"/>
                <a:gd name="T11" fmla="*/ 2 h 94"/>
                <a:gd name="T12" fmla="*/ 6 w 91"/>
                <a:gd name="T13" fmla="*/ 3 h 94"/>
                <a:gd name="T14" fmla="*/ 6 w 91"/>
                <a:gd name="T15" fmla="*/ 3 h 94"/>
                <a:gd name="T16" fmla="*/ 6 w 91"/>
                <a:gd name="T17" fmla="*/ 4 h 94"/>
                <a:gd name="T18" fmla="*/ 6 w 91"/>
                <a:gd name="T19" fmla="*/ 5 h 94"/>
                <a:gd name="T20" fmla="*/ 5 w 91"/>
                <a:gd name="T21" fmla="*/ 5 h 94"/>
                <a:gd name="T22" fmla="*/ 5 w 91"/>
                <a:gd name="T23" fmla="*/ 6 h 94"/>
                <a:gd name="T24" fmla="*/ 5 w 91"/>
                <a:gd name="T25" fmla="*/ 6 h 94"/>
                <a:gd name="T26" fmla="*/ 4 w 91"/>
                <a:gd name="T27" fmla="*/ 7 h 94"/>
                <a:gd name="T28" fmla="*/ 4 w 91"/>
                <a:gd name="T29" fmla="*/ 7 h 94"/>
                <a:gd name="T30" fmla="*/ 3 w 91"/>
                <a:gd name="T31" fmla="*/ 7 h 94"/>
                <a:gd name="T32" fmla="*/ 3 w 91"/>
                <a:gd name="T33" fmla="*/ 7 h 94"/>
                <a:gd name="T34" fmla="*/ 2 w 91"/>
                <a:gd name="T35" fmla="*/ 7 h 94"/>
                <a:gd name="T36" fmla="*/ 1 w 91"/>
                <a:gd name="T37" fmla="*/ 6 h 94"/>
                <a:gd name="T38" fmla="*/ 1 w 91"/>
                <a:gd name="T39" fmla="*/ 6 h 94"/>
                <a:gd name="T40" fmla="*/ 1 w 91"/>
                <a:gd name="T41" fmla="*/ 6 h 94"/>
                <a:gd name="T42" fmla="*/ 0 w 91"/>
                <a:gd name="T43" fmla="*/ 5 h 94"/>
                <a:gd name="T44" fmla="*/ 0 w 91"/>
                <a:gd name="T45" fmla="*/ 4 h 94"/>
                <a:gd name="T46" fmla="*/ 0 w 91"/>
                <a:gd name="T47" fmla="*/ 4 h 94"/>
                <a:gd name="T48" fmla="*/ 0 w 91"/>
                <a:gd name="T49" fmla="*/ 3 h 94"/>
                <a:gd name="T50" fmla="*/ 0 w 91"/>
                <a:gd name="T51" fmla="*/ 2 h 94"/>
                <a:gd name="T52" fmla="*/ 0 w 91"/>
                <a:gd name="T53" fmla="*/ 2 h 94"/>
                <a:gd name="T54" fmla="*/ 1 w 91"/>
                <a:gd name="T55" fmla="*/ 1 h 94"/>
                <a:gd name="T56" fmla="*/ 1 w 91"/>
                <a:gd name="T57" fmla="*/ 1 h 94"/>
                <a:gd name="T58" fmla="*/ 2 w 91"/>
                <a:gd name="T59" fmla="*/ 0 h 94"/>
                <a:gd name="T60" fmla="*/ 2 w 91"/>
                <a:gd name="T61" fmla="*/ 0 h 94"/>
                <a:gd name="T62" fmla="*/ 3 w 91"/>
                <a:gd name="T63" fmla="*/ 0 h 94"/>
                <a:gd name="T64" fmla="*/ 3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6" name="Freeform 43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756 w 11247"/>
                <a:gd name="T1" fmla="*/ 8 h 682"/>
                <a:gd name="T2" fmla="*/ 736 w 11247"/>
                <a:gd name="T3" fmla="*/ 10 h 682"/>
                <a:gd name="T4" fmla="*/ 727 w 11247"/>
                <a:gd name="T5" fmla="*/ 24 h 682"/>
                <a:gd name="T6" fmla="*/ 732 w 11247"/>
                <a:gd name="T7" fmla="*/ 41 h 682"/>
                <a:gd name="T8" fmla="*/ 747 w 11247"/>
                <a:gd name="T9" fmla="*/ 48 h 682"/>
                <a:gd name="T10" fmla="*/ 751 w 11247"/>
                <a:gd name="T11" fmla="*/ 41 h 682"/>
                <a:gd name="T12" fmla="*/ 735 w 11247"/>
                <a:gd name="T13" fmla="*/ 27 h 682"/>
                <a:gd name="T14" fmla="*/ 750 w 11247"/>
                <a:gd name="T15" fmla="*/ 14 h 682"/>
                <a:gd name="T16" fmla="*/ 716 w 11247"/>
                <a:gd name="T17" fmla="*/ 14 h 682"/>
                <a:gd name="T18" fmla="*/ 661 w 11247"/>
                <a:gd name="T19" fmla="*/ 41 h 682"/>
                <a:gd name="T20" fmla="*/ 669 w 11247"/>
                <a:gd name="T21" fmla="*/ 34 h 682"/>
                <a:gd name="T22" fmla="*/ 662 w 11247"/>
                <a:gd name="T23" fmla="*/ 23 h 682"/>
                <a:gd name="T24" fmla="*/ 667 w 11247"/>
                <a:gd name="T25" fmla="*/ 16 h 682"/>
                <a:gd name="T26" fmla="*/ 671 w 11247"/>
                <a:gd name="T27" fmla="*/ 27 h 682"/>
                <a:gd name="T28" fmla="*/ 676 w 11247"/>
                <a:gd name="T29" fmla="*/ 20 h 682"/>
                <a:gd name="T30" fmla="*/ 666 w 11247"/>
                <a:gd name="T31" fmla="*/ 8 h 682"/>
                <a:gd name="T32" fmla="*/ 676 w 11247"/>
                <a:gd name="T33" fmla="*/ 41 h 682"/>
                <a:gd name="T34" fmla="*/ 622 w 11247"/>
                <a:gd name="T35" fmla="*/ 39 h 682"/>
                <a:gd name="T36" fmla="*/ 608 w 11247"/>
                <a:gd name="T37" fmla="*/ 37 h 682"/>
                <a:gd name="T38" fmla="*/ 600 w 11247"/>
                <a:gd name="T39" fmla="*/ 40 h 682"/>
                <a:gd name="T40" fmla="*/ 617 w 11247"/>
                <a:gd name="T41" fmla="*/ 48 h 682"/>
                <a:gd name="T42" fmla="*/ 632 w 11247"/>
                <a:gd name="T43" fmla="*/ 38 h 682"/>
                <a:gd name="T44" fmla="*/ 608 w 11247"/>
                <a:gd name="T45" fmla="*/ 0 h 682"/>
                <a:gd name="T46" fmla="*/ 611 w 11247"/>
                <a:gd name="T47" fmla="*/ 6 h 682"/>
                <a:gd name="T48" fmla="*/ 620 w 11247"/>
                <a:gd name="T49" fmla="*/ 1 h 682"/>
                <a:gd name="T50" fmla="*/ 624 w 11247"/>
                <a:gd name="T51" fmla="*/ 6 h 682"/>
                <a:gd name="T52" fmla="*/ 516 w 11247"/>
                <a:gd name="T53" fmla="*/ 34 h 682"/>
                <a:gd name="T54" fmla="*/ 504 w 11247"/>
                <a:gd name="T55" fmla="*/ 40 h 682"/>
                <a:gd name="T56" fmla="*/ 491 w 11247"/>
                <a:gd name="T57" fmla="*/ 33 h 682"/>
                <a:gd name="T58" fmla="*/ 498 w 11247"/>
                <a:gd name="T59" fmla="*/ 46 h 682"/>
                <a:gd name="T60" fmla="*/ 521 w 11247"/>
                <a:gd name="T61" fmla="*/ 43 h 682"/>
                <a:gd name="T62" fmla="*/ 478 w 11247"/>
                <a:gd name="T63" fmla="*/ 12 h 682"/>
                <a:gd name="T64" fmla="*/ 365 w 11247"/>
                <a:gd name="T65" fmla="*/ 31 h 682"/>
                <a:gd name="T66" fmla="*/ 358 w 11247"/>
                <a:gd name="T67" fmla="*/ 1 h 682"/>
                <a:gd name="T68" fmla="*/ 354 w 11247"/>
                <a:gd name="T69" fmla="*/ 6 h 682"/>
                <a:gd name="T70" fmla="*/ 368 w 11247"/>
                <a:gd name="T71" fmla="*/ 1 h 682"/>
                <a:gd name="T72" fmla="*/ 364 w 11247"/>
                <a:gd name="T73" fmla="*/ 6 h 682"/>
                <a:gd name="T74" fmla="*/ 327 w 11247"/>
                <a:gd name="T75" fmla="*/ 47 h 682"/>
                <a:gd name="T76" fmla="*/ 260 w 11247"/>
                <a:gd name="T77" fmla="*/ 7 h 682"/>
                <a:gd name="T78" fmla="*/ 247 w 11247"/>
                <a:gd name="T79" fmla="*/ 16 h 682"/>
                <a:gd name="T80" fmla="*/ 255 w 11247"/>
                <a:gd name="T81" fmla="*/ 28 h 682"/>
                <a:gd name="T82" fmla="*/ 264 w 11247"/>
                <a:gd name="T83" fmla="*/ 39 h 682"/>
                <a:gd name="T84" fmla="*/ 248 w 11247"/>
                <a:gd name="T85" fmla="*/ 37 h 682"/>
                <a:gd name="T86" fmla="*/ 263 w 11247"/>
                <a:gd name="T87" fmla="*/ 47 h 682"/>
                <a:gd name="T88" fmla="*/ 273 w 11247"/>
                <a:gd name="T89" fmla="*/ 33 h 682"/>
                <a:gd name="T90" fmla="*/ 256 w 11247"/>
                <a:gd name="T91" fmla="*/ 20 h 682"/>
                <a:gd name="T92" fmla="*/ 260 w 11247"/>
                <a:gd name="T93" fmla="*/ 14 h 682"/>
                <a:gd name="T94" fmla="*/ 225 w 11247"/>
                <a:gd name="T95" fmla="*/ 23 h 682"/>
                <a:gd name="T96" fmla="*/ 222 w 11247"/>
                <a:gd name="T97" fmla="*/ 14 h 682"/>
                <a:gd name="T98" fmla="*/ 229 w 11247"/>
                <a:gd name="T99" fmla="*/ 29 h 682"/>
                <a:gd name="T100" fmla="*/ 233 w 11247"/>
                <a:gd name="T101" fmla="*/ 14 h 682"/>
                <a:gd name="T102" fmla="*/ 214 w 11247"/>
                <a:gd name="T103" fmla="*/ 47 h 682"/>
                <a:gd name="T104" fmla="*/ 192 w 11247"/>
                <a:gd name="T105" fmla="*/ 47 h 682"/>
                <a:gd name="T106" fmla="*/ 101 w 11247"/>
                <a:gd name="T107" fmla="*/ 7 h 682"/>
                <a:gd name="T108" fmla="*/ 57 w 11247"/>
                <a:gd name="T109" fmla="*/ 47 h 682"/>
                <a:gd name="T110" fmla="*/ 25 w 11247"/>
                <a:gd name="T111" fmla="*/ 36 h 682"/>
                <a:gd name="T112" fmla="*/ 12 w 11247"/>
                <a:gd name="T113" fmla="*/ 40 h 682"/>
                <a:gd name="T114" fmla="*/ 0 w 11247"/>
                <a:gd name="T115" fmla="*/ 35 h 682"/>
                <a:gd name="T116" fmla="*/ 10 w 11247"/>
                <a:gd name="T117" fmla="*/ 47 h 682"/>
                <a:gd name="T118" fmla="*/ 31 w 11247"/>
                <a:gd name="T119" fmla="*/ 42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8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Institut für Beispielsysteme | Forschungsgruppe Systembeispiele</a:t>
            </a:r>
          </a:p>
        </p:txBody>
      </p:sp>
      <p:sp>
        <p:nvSpPr>
          <p:cNvPr id="2059" name="Text Box 54"/>
          <p:cNvSpPr txBox="1">
            <a:spLocks noChangeArrowheads="1"/>
          </p:cNvSpPr>
          <p:nvPr/>
        </p:nvSpPr>
        <p:spPr bwMode="auto">
          <a:xfrm>
            <a:off x="4572000" y="617538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rgbClr val="004B5A"/>
                </a:solidFill>
              </a:rPr>
              <a:t>Institut für Beispielsysteme | Forschungsgruppe Systembeispiele</a:t>
            </a:r>
          </a:p>
        </p:txBody>
      </p:sp>
      <p:sp>
        <p:nvSpPr>
          <p:cNvPr id="2060" name="Text Box 55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Titel der Präsentation: auf jeder Seite wiederholt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7"/>
          <p:cNvSpPr>
            <a:spLocks noChangeArrowheads="1"/>
          </p:cNvSpPr>
          <p:nvPr/>
        </p:nvSpPr>
        <p:spPr bwMode="auto">
          <a:xfrm>
            <a:off x="104775" y="903288"/>
            <a:ext cx="8934450" cy="58388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0A68E06F-64DB-4436-99EF-62A70D6F258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3085" name="Freeform 10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19 w 3371"/>
                <a:gd name="T1" fmla="*/ 289 h 4236"/>
                <a:gd name="T2" fmla="*/ 201 w 3371"/>
                <a:gd name="T3" fmla="*/ 277 h 4236"/>
                <a:gd name="T4" fmla="*/ 52 w 3371"/>
                <a:gd name="T5" fmla="*/ 272 h 4236"/>
                <a:gd name="T6" fmla="*/ 160 w 3371"/>
                <a:gd name="T7" fmla="*/ 270 h 4236"/>
                <a:gd name="T8" fmla="*/ 198 w 3371"/>
                <a:gd name="T9" fmla="*/ 249 h 4236"/>
                <a:gd name="T10" fmla="*/ 49 w 3371"/>
                <a:gd name="T11" fmla="*/ 198 h 4236"/>
                <a:gd name="T12" fmla="*/ 110 w 3371"/>
                <a:gd name="T13" fmla="*/ 229 h 4236"/>
                <a:gd name="T14" fmla="*/ 199 w 3371"/>
                <a:gd name="T15" fmla="*/ 216 h 4236"/>
                <a:gd name="T16" fmla="*/ 74 w 3371"/>
                <a:gd name="T17" fmla="*/ 188 h 4236"/>
                <a:gd name="T18" fmla="*/ 101 w 3371"/>
                <a:gd name="T19" fmla="*/ 20 h 4236"/>
                <a:gd name="T20" fmla="*/ 177 w 3371"/>
                <a:gd name="T21" fmla="*/ 134 h 4236"/>
                <a:gd name="T22" fmla="*/ 211 w 3371"/>
                <a:gd name="T23" fmla="*/ 164 h 4236"/>
                <a:gd name="T24" fmla="*/ 230 w 3371"/>
                <a:gd name="T25" fmla="*/ 141 h 4236"/>
                <a:gd name="T26" fmla="*/ 186 w 3371"/>
                <a:gd name="T27" fmla="*/ 120 h 4236"/>
                <a:gd name="T28" fmla="*/ 173 w 3371"/>
                <a:gd name="T29" fmla="*/ 156 h 4236"/>
                <a:gd name="T30" fmla="*/ 157 w 3371"/>
                <a:gd name="T31" fmla="*/ 125 h 4236"/>
                <a:gd name="T32" fmla="*/ 143 w 3371"/>
                <a:gd name="T33" fmla="*/ 103 h 4236"/>
                <a:gd name="T34" fmla="*/ 120 w 3371"/>
                <a:gd name="T35" fmla="*/ 66 h 4236"/>
                <a:gd name="T36" fmla="*/ 94 w 3371"/>
                <a:gd name="T37" fmla="*/ 18 h 4236"/>
                <a:gd name="T38" fmla="*/ 103 w 3371"/>
                <a:gd name="T39" fmla="*/ 45 h 4236"/>
                <a:gd name="T40" fmla="*/ 102 w 3371"/>
                <a:gd name="T41" fmla="*/ 70 h 4236"/>
                <a:gd name="T42" fmla="*/ 90 w 3371"/>
                <a:gd name="T43" fmla="*/ 112 h 4236"/>
                <a:gd name="T44" fmla="*/ 73 w 3371"/>
                <a:gd name="T45" fmla="*/ 142 h 4236"/>
                <a:gd name="T46" fmla="*/ 50 w 3371"/>
                <a:gd name="T47" fmla="*/ 124 h 4236"/>
                <a:gd name="T48" fmla="*/ 101 w 3371"/>
                <a:gd name="T49" fmla="*/ 173 h 4236"/>
                <a:gd name="T50" fmla="*/ 44 w 3371"/>
                <a:gd name="T51" fmla="*/ 92 h 4236"/>
                <a:gd name="T52" fmla="*/ 43 w 3371"/>
                <a:gd name="T53" fmla="*/ 89 h 4236"/>
                <a:gd name="T54" fmla="*/ 32 w 3371"/>
                <a:gd name="T55" fmla="*/ 166 h 4236"/>
                <a:gd name="T56" fmla="*/ 29 w 3371"/>
                <a:gd name="T57" fmla="*/ 128 h 4236"/>
                <a:gd name="T58" fmla="*/ 29 w 3371"/>
                <a:gd name="T59" fmla="*/ 252 h 4236"/>
                <a:gd name="T60" fmla="*/ 100 w 3371"/>
                <a:gd name="T61" fmla="*/ 265 h 4236"/>
                <a:gd name="T62" fmla="*/ 215 w 3371"/>
                <a:gd name="T63" fmla="*/ 217 h 4236"/>
                <a:gd name="T64" fmla="*/ 190 w 3371"/>
                <a:gd name="T65" fmla="*/ 168 h 4236"/>
                <a:gd name="T66" fmla="*/ 168 w 3371"/>
                <a:gd name="T67" fmla="*/ 189 h 4236"/>
                <a:gd name="T68" fmla="*/ 181 w 3371"/>
                <a:gd name="T69" fmla="*/ 207 h 4236"/>
                <a:gd name="T70" fmla="*/ 160 w 3371"/>
                <a:gd name="T71" fmla="*/ 188 h 4236"/>
                <a:gd name="T72" fmla="*/ 139 w 3371"/>
                <a:gd name="T73" fmla="*/ 148 h 4236"/>
                <a:gd name="T74" fmla="*/ 136 w 3371"/>
                <a:gd name="T75" fmla="*/ 110 h 4236"/>
                <a:gd name="T76" fmla="*/ 121 w 3371"/>
                <a:gd name="T77" fmla="*/ 78 h 4236"/>
                <a:gd name="T78" fmla="*/ 104 w 3371"/>
                <a:gd name="T79" fmla="*/ 87 h 4236"/>
                <a:gd name="T80" fmla="*/ 114 w 3371"/>
                <a:gd name="T81" fmla="*/ 119 h 4236"/>
                <a:gd name="T82" fmla="*/ 102 w 3371"/>
                <a:gd name="T83" fmla="*/ 134 h 4236"/>
                <a:gd name="T84" fmla="*/ 133 w 3371"/>
                <a:gd name="T85" fmla="*/ 187 h 4236"/>
                <a:gd name="T86" fmla="*/ 133 w 3371"/>
                <a:gd name="T87" fmla="*/ 168 h 4236"/>
                <a:gd name="T88" fmla="*/ 127 w 3371"/>
                <a:gd name="T89" fmla="*/ 119 h 4236"/>
                <a:gd name="T90" fmla="*/ 134 w 3371"/>
                <a:gd name="T91" fmla="*/ 165 h 4236"/>
                <a:gd name="T92" fmla="*/ 156 w 3371"/>
                <a:gd name="T93" fmla="*/ 228 h 4236"/>
                <a:gd name="T94" fmla="*/ 84 w 3371"/>
                <a:gd name="T95" fmla="*/ 240 h 4236"/>
                <a:gd name="T96" fmla="*/ 33 w 3371"/>
                <a:gd name="T97" fmla="*/ 198 h 4236"/>
                <a:gd name="T98" fmla="*/ 49 w 3371"/>
                <a:gd name="T99" fmla="*/ 161 h 4236"/>
                <a:gd name="T100" fmla="*/ 95 w 3371"/>
                <a:gd name="T101" fmla="*/ 154 h 4236"/>
                <a:gd name="T102" fmla="*/ 79 w 3371"/>
                <a:gd name="T103" fmla="*/ 141 h 4236"/>
                <a:gd name="T104" fmla="*/ 91 w 3371"/>
                <a:gd name="T105" fmla="*/ 178 h 4236"/>
                <a:gd name="T106" fmla="*/ 94 w 3371"/>
                <a:gd name="T107" fmla="*/ 121 h 4236"/>
                <a:gd name="T108" fmla="*/ 202 w 3371"/>
                <a:gd name="T109" fmla="*/ 164 h 4236"/>
                <a:gd name="T110" fmla="*/ 156 w 3371"/>
                <a:gd name="T111" fmla="*/ 216 h 4236"/>
                <a:gd name="T112" fmla="*/ 236 w 3371"/>
                <a:gd name="T113" fmla="*/ 132 h 4236"/>
                <a:gd name="T114" fmla="*/ 119 w 3371"/>
                <a:gd name="T115" fmla="*/ 40 h 4236"/>
                <a:gd name="T116" fmla="*/ 107 w 3371"/>
                <a:gd name="T117" fmla="*/ 31 h 4236"/>
                <a:gd name="T118" fmla="*/ 70 w 3371"/>
                <a:gd name="T119" fmla="*/ 107 h 4236"/>
                <a:gd name="T120" fmla="*/ 34 w 3371"/>
                <a:gd name="T121" fmla="*/ 123 h 4236"/>
                <a:gd name="T122" fmla="*/ 25 w 3371"/>
                <a:gd name="T123" fmla="*/ 256 h 4236"/>
                <a:gd name="T124" fmla="*/ 222 w 3371"/>
                <a:gd name="T125" fmla="*/ 25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Freeform 11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17 w 304"/>
                <a:gd name="T1" fmla="*/ 1 h 338"/>
                <a:gd name="T2" fmla="*/ 20 w 304"/>
                <a:gd name="T3" fmla="*/ 3 h 338"/>
                <a:gd name="T4" fmla="*/ 19 w 304"/>
                <a:gd name="T5" fmla="*/ 10 h 338"/>
                <a:gd name="T6" fmla="*/ 16 w 304"/>
                <a:gd name="T7" fmla="*/ 8 h 338"/>
                <a:gd name="T8" fmla="*/ 16 w 304"/>
                <a:gd name="T9" fmla="*/ 6 h 338"/>
                <a:gd name="T10" fmla="*/ 16 w 304"/>
                <a:gd name="T11" fmla="*/ 5 h 338"/>
                <a:gd name="T12" fmla="*/ 14 w 304"/>
                <a:gd name="T13" fmla="*/ 4 h 338"/>
                <a:gd name="T14" fmla="*/ 13 w 304"/>
                <a:gd name="T15" fmla="*/ 4 h 338"/>
                <a:gd name="T16" fmla="*/ 11 w 304"/>
                <a:gd name="T17" fmla="*/ 4 h 338"/>
                <a:gd name="T18" fmla="*/ 10 w 304"/>
                <a:gd name="T19" fmla="*/ 4 h 338"/>
                <a:gd name="T20" fmla="*/ 10 w 304"/>
                <a:gd name="T21" fmla="*/ 5 h 338"/>
                <a:gd name="T22" fmla="*/ 9 w 304"/>
                <a:gd name="T23" fmla="*/ 5 h 338"/>
                <a:gd name="T24" fmla="*/ 9 w 304"/>
                <a:gd name="T25" fmla="*/ 6 h 338"/>
                <a:gd name="T26" fmla="*/ 9 w 304"/>
                <a:gd name="T27" fmla="*/ 7 h 338"/>
                <a:gd name="T28" fmla="*/ 9 w 304"/>
                <a:gd name="T29" fmla="*/ 7 h 338"/>
                <a:gd name="T30" fmla="*/ 10 w 304"/>
                <a:gd name="T31" fmla="*/ 8 h 338"/>
                <a:gd name="T32" fmla="*/ 11 w 304"/>
                <a:gd name="T33" fmla="*/ 9 h 338"/>
                <a:gd name="T34" fmla="*/ 12 w 304"/>
                <a:gd name="T35" fmla="*/ 11 h 338"/>
                <a:gd name="T36" fmla="*/ 14 w 304"/>
                <a:gd name="T37" fmla="*/ 12 h 338"/>
                <a:gd name="T38" fmla="*/ 16 w 304"/>
                <a:gd name="T39" fmla="*/ 14 h 338"/>
                <a:gd name="T40" fmla="*/ 17 w 304"/>
                <a:gd name="T41" fmla="*/ 15 h 338"/>
                <a:gd name="T42" fmla="*/ 17 w 304"/>
                <a:gd name="T43" fmla="*/ 16 h 338"/>
                <a:gd name="T44" fmla="*/ 17 w 304"/>
                <a:gd name="T45" fmla="*/ 17 h 338"/>
                <a:gd name="T46" fmla="*/ 17 w 304"/>
                <a:gd name="T47" fmla="*/ 19 h 338"/>
                <a:gd name="T48" fmla="*/ 16 w 304"/>
                <a:gd name="T49" fmla="*/ 20 h 338"/>
                <a:gd name="T50" fmla="*/ 16 w 304"/>
                <a:gd name="T51" fmla="*/ 21 h 338"/>
                <a:gd name="T52" fmla="*/ 15 w 304"/>
                <a:gd name="T53" fmla="*/ 22 h 338"/>
                <a:gd name="T54" fmla="*/ 13 w 304"/>
                <a:gd name="T55" fmla="*/ 23 h 338"/>
                <a:gd name="T56" fmla="*/ 12 w 304"/>
                <a:gd name="T57" fmla="*/ 24 h 338"/>
                <a:gd name="T58" fmla="*/ 10 w 304"/>
                <a:gd name="T59" fmla="*/ 24 h 338"/>
                <a:gd name="T60" fmla="*/ 8 w 304"/>
                <a:gd name="T61" fmla="*/ 24 h 338"/>
                <a:gd name="T62" fmla="*/ 6 w 304"/>
                <a:gd name="T63" fmla="*/ 24 h 338"/>
                <a:gd name="T64" fmla="*/ 4 w 304"/>
                <a:gd name="T65" fmla="*/ 23 h 338"/>
                <a:gd name="T66" fmla="*/ 1 w 304"/>
                <a:gd name="T67" fmla="*/ 22 h 338"/>
                <a:gd name="T68" fmla="*/ 2 w 304"/>
                <a:gd name="T69" fmla="*/ 15 h 338"/>
                <a:gd name="T70" fmla="*/ 5 w 304"/>
                <a:gd name="T71" fmla="*/ 16 h 338"/>
                <a:gd name="T72" fmla="*/ 5 w 304"/>
                <a:gd name="T73" fmla="*/ 18 h 338"/>
                <a:gd name="T74" fmla="*/ 5 w 304"/>
                <a:gd name="T75" fmla="*/ 19 h 338"/>
                <a:gd name="T76" fmla="*/ 6 w 304"/>
                <a:gd name="T77" fmla="*/ 20 h 338"/>
                <a:gd name="T78" fmla="*/ 8 w 304"/>
                <a:gd name="T79" fmla="*/ 21 h 338"/>
                <a:gd name="T80" fmla="*/ 9 w 304"/>
                <a:gd name="T81" fmla="*/ 21 h 338"/>
                <a:gd name="T82" fmla="*/ 10 w 304"/>
                <a:gd name="T83" fmla="*/ 20 h 338"/>
                <a:gd name="T84" fmla="*/ 11 w 304"/>
                <a:gd name="T85" fmla="*/ 19 h 338"/>
                <a:gd name="T86" fmla="*/ 11 w 304"/>
                <a:gd name="T87" fmla="*/ 18 h 338"/>
                <a:gd name="T88" fmla="*/ 11 w 304"/>
                <a:gd name="T89" fmla="*/ 18 h 338"/>
                <a:gd name="T90" fmla="*/ 11 w 304"/>
                <a:gd name="T91" fmla="*/ 17 h 338"/>
                <a:gd name="T92" fmla="*/ 10 w 304"/>
                <a:gd name="T93" fmla="*/ 16 h 338"/>
                <a:gd name="T94" fmla="*/ 9 w 304"/>
                <a:gd name="T95" fmla="*/ 15 h 338"/>
                <a:gd name="T96" fmla="*/ 6 w 304"/>
                <a:gd name="T97" fmla="*/ 12 h 338"/>
                <a:gd name="T98" fmla="*/ 4 w 304"/>
                <a:gd name="T99" fmla="*/ 11 h 338"/>
                <a:gd name="T100" fmla="*/ 3 w 304"/>
                <a:gd name="T101" fmla="*/ 9 h 338"/>
                <a:gd name="T102" fmla="*/ 3 w 304"/>
                <a:gd name="T103" fmla="*/ 8 h 338"/>
                <a:gd name="T104" fmla="*/ 3 w 304"/>
                <a:gd name="T105" fmla="*/ 7 h 338"/>
                <a:gd name="T106" fmla="*/ 3 w 304"/>
                <a:gd name="T107" fmla="*/ 6 h 338"/>
                <a:gd name="T108" fmla="*/ 4 w 304"/>
                <a:gd name="T109" fmla="*/ 4 h 338"/>
                <a:gd name="T110" fmla="*/ 4 w 304"/>
                <a:gd name="T111" fmla="*/ 3 h 338"/>
                <a:gd name="T112" fmla="*/ 5 w 304"/>
                <a:gd name="T113" fmla="*/ 2 h 338"/>
                <a:gd name="T114" fmla="*/ 7 w 304"/>
                <a:gd name="T115" fmla="*/ 1 h 338"/>
                <a:gd name="T116" fmla="*/ 8 w 304"/>
                <a:gd name="T117" fmla="*/ 0 h 338"/>
                <a:gd name="T118" fmla="*/ 10 w 304"/>
                <a:gd name="T119" fmla="*/ 0 h 338"/>
                <a:gd name="T120" fmla="*/ 12 w 304"/>
                <a:gd name="T121" fmla="*/ 0 h 338"/>
                <a:gd name="T122" fmla="*/ 14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7" name="Freeform 12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23 w 311"/>
                <a:gd name="T1" fmla="*/ 6 h 374"/>
                <a:gd name="T2" fmla="*/ 22 w 311"/>
                <a:gd name="T3" fmla="*/ 8 h 374"/>
                <a:gd name="T4" fmla="*/ 21 w 311"/>
                <a:gd name="T5" fmla="*/ 8 h 374"/>
                <a:gd name="T6" fmla="*/ 20 w 311"/>
                <a:gd name="T7" fmla="*/ 8 h 374"/>
                <a:gd name="T8" fmla="*/ 19 w 311"/>
                <a:gd name="T9" fmla="*/ 8 h 374"/>
                <a:gd name="T10" fmla="*/ 18 w 311"/>
                <a:gd name="T11" fmla="*/ 8 h 374"/>
                <a:gd name="T12" fmla="*/ 10 w 311"/>
                <a:gd name="T13" fmla="*/ 22 h 374"/>
                <a:gd name="T14" fmla="*/ 10 w 311"/>
                <a:gd name="T15" fmla="*/ 23 h 374"/>
                <a:gd name="T16" fmla="*/ 11 w 311"/>
                <a:gd name="T17" fmla="*/ 24 h 374"/>
                <a:gd name="T18" fmla="*/ 12 w 311"/>
                <a:gd name="T19" fmla="*/ 24 h 374"/>
                <a:gd name="T20" fmla="*/ 12 w 311"/>
                <a:gd name="T21" fmla="*/ 25 h 374"/>
                <a:gd name="T22" fmla="*/ 11 w 311"/>
                <a:gd name="T23" fmla="*/ 27 h 374"/>
                <a:gd name="T24" fmla="*/ 0 w 311"/>
                <a:gd name="T25" fmla="*/ 21 h 374"/>
                <a:gd name="T26" fmla="*/ 1 w 311"/>
                <a:gd name="T27" fmla="*/ 19 h 374"/>
                <a:gd name="T28" fmla="*/ 2 w 311"/>
                <a:gd name="T29" fmla="*/ 19 h 374"/>
                <a:gd name="T30" fmla="*/ 3 w 311"/>
                <a:gd name="T31" fmla="*/ 19 h 374"/>
                <a:gd name="T32" fmla="*/ 4 w 311"/>
                <a:gd name="T33" fmla="*/ 19 h 374"/>
                <a:gd name="T34" fmla="*/ 5 w 311"/>
                <a:gd name="T35" fmla="*/ 19 h 374"/>
                <a:gd name="T36" fmla="*/ 13 w 311"/>
                <a:gd name="T37" fmla="*/ 5 h 374"/>
                <a:gd name="T38" fmla="*/ 12 w 311"/>
                <a:gd name="T39" fmla="*/ 4 h 374"/>
                <a:gd name="T40" fmla="*/ 12 w 311"/>
                <a:gd name="T41" fmla="*/ 4 h 374"/>
                <a:gd name="T42" fmla="*/ 11 w 311"/>
                <a:gd name="T43" fmla="*/ 3 h 374"/>
                <a:gd name="T44" fmla="*/ 11 w 311"/>
                <a:gd name="T45" fmla="*/ 2 h 374"/>
                <a:gd name="T46" fmla="*/ 12 w 311"/>
                <a:gd name="T47" fmla="*/ 0 h 374"/>
                <a:gd name="T48" fmla="*/ 23 w 311"/>
                <a:gd name="T49" fmla="*/ 6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8" name="Freeform 13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15 w 387"/>
                <a:gd name="T1" fmla="*/ 0 h 371"/>
                <a:gd name="T2" fmla="*/ 17 w 387"/>
                <a:gd name="T3" fmla="*/ 1 h 371"/>
                <a:gd name="T4" fmla="*/ 19 w 387"/>
                <a:gd name="T5" fmla="*/ 2 h 371"/>
                <a:gd name="T6" fmla="*/ 22 w 387"/>
                <a:gd name="T7" fmla="*/ 4 h 371"/>
                <a:gd name="T8" fmla="*/ 24 w 387"/>
                <a:gd name="T9" fmla="*/ 5 h 371"/>
                <a:gd name="T10" fmla="*/ 26 w 387"/>
                <a:gd name="T11" fmla="*/ 7 h 371"/>
                <a:gd name="T12" fmla="*/ 27 w 387"/>
                <a:gd name="T13" fmla="*/ 10 h 371"/>
                <a:gd name="T14" fmla="*/ 28 w 387"/>
                <a:gd name="T15" fmla="*/ 12 h 371"/>
                <a:gd name="T16" fmla="*/ 28 w 387"/>
                <a:gd name="T17" fmla="*/ 14 h 371"/>
                <a:gd name="T18" fmla="*/ 28 w 387"/>
                <a:gd name="T19" fmla="*/ 16 h 371"/>
                <a:gd name="T20" fmla="*/ 27 w 387"/>
                <a:gd name="T21" fmla="*/ 19 h 371"/>
                <a:gd name="T22" fmla="*/ 26 w 387"/>
                <a:gd name="T23" fmla="*/ 21 h 371"/>
                <a:gd name="T24" fmla="*/ 24 w 387"/>
                <a:gd name="T25" fmla="*/ 23 h 371"/>
                <a:gd name="T26" fmla="*/ 22 w 387"/>
                <a:gd name="T27" fmla="*/ 25 h 371"/>
                <a:gd name="T28" fmla="*/ 20 w 387"/>
                <a:gd name="T29" fmla="*/ 26 h 371"/>
                <a:gd name="T30" fmla="*/ 18 w 387"/>
                <a:gd name="T31" fmla="*/ 27 h 371"/>
                <a:gd name="T32" fmla="*/ 15 w 387"/>
                <a:gd name="T33" fmla="*/ 27 h 371"/>
                <a:gd name="T34" fmla="*/ 13 w 387"/>
                <a:gd name="T35" fmla="*/ 27 h 371"/>
                <a:gd name="T36" fmla="*/ 10 w 387"/>
                <a:gd name="T37" fmla="*/ 26 h 371"/>
                <a:gd name="T38" fmla="*/ 7 w 387"/>
                <a:gd name="T39" fmla="*/ 24 h 371"/>
                <a:gd name="T40" fmla="*/ 5 w 387"/>
                <a:gd name="T41" fmla="*/ 22 h 371"/>
                <a:gd name="T42" fmla="*/ 2 w 387"/>
                <a:gd name="T43" fmla="*/ 19 h 371"/>
                <a:gd name="T44" fmla="*/ 0 w 387"/>
                <a:gd name="T45" fmla="*/ 16 h 371"/>
                <a:gd name="T46" fmla="*/ 7 w 387"/>
                <a:gd name="T47" fmla="*/ 13 h 371"/>
                <a:gd name="T48" fmla="*/ 6 w 387"/>
                <a:gd name="T49" fmla="*/ 15 h 371"/>
                <a:gd name="T50" fmla="*/ 6 w 387"/>
                <a:gd name="T51" fmla="*/ 16 h 371"/>
                <a:gd name="T52" fmla="*/ 7 w 387"/>
                <a:gd name="T53" fmla="*/ 18 h 371"/>
                <a:gd name="T54" fmla="*/ 9 w 387"/>
                <a:gd name="T55" fmla="*/ 20 h 371"/>
                <a:gd name="T56" fmla="*/ 10 w 387"/>
                <a:gd name="T57" fmla="*/ 21 h 371"/>
                <a:gd name="T58" fmla="*/ 11 w 387"/>
                <a:gd name="T59" fmla="*/ 22 h 371"/>
                <a:gd name="T60" fmla="*/ 13 w 387"/>
                <a:gd name="T61" fmla="*/ 22 h 371"/>
                <a:gd name="T62" fmla="*/ 14 w 387"/>
                <a:gd name="T63" fmla="*/ 22 h 371"/>
                <a:gd name="T64" fmla="*/ 15 w 387"/>
                <a:gd name="T65" fmla="*/ 22 h 371"/>
                <a:gd name="T66" fmla="*/ 17 w 387"/>
                <a:gd name="T67" fmla="*/ 21 h 371"/>
                <a:gd name="T68" fmla="*/ 18 w 387"/>
                <a:gd name="T69" fmla="*/ 20 h 371"/>
                <a:gd name="T70" fmla="*/ 19 w 387"/>
                <a:gd name="T71" fmla="*/ 19 h 371"/>
                <a:gd name="T72" fmla="*/ 21 w 387"/>
                <a:gd name="T73" fmla="*/ 18 h 371"/>
                <a:gd name="T74" fmla="*/ 21 w 387"/>
                <a:gd name="T75" fmla="*/ 16 h 371"/>
                <a:gd name="T76" fmla="*/ 22 w 387"/>
                <a:gd name="T77" fmla="*/ 15 h 371"/>
                <a:gd name="T78" fmla="*/ 22 w 387"/>
                <a:gd name="T79" fmla="*/ 13 h 371"/>
                <a:gd name="T80" fmla="*/ 22 w 387"/>
                <a:gd name="T81" fmla="*/ 12 h 371"/>
                <a:gd name="T82" fmla="*/ 22 w 387"/>
                <a:gd name="T83" fmla="*/ 10 h 371"/>
                <a:gd name="T84" fmla="*/ 21 w 387"/>
                <a:gd name="T85" fmla="*/ 9 h 371"/>
                <a:gd name="T86" fmla="*/ 20 w 387"/>
                <a:gd name="T87" fmla="*/ 8 h 371"/>
                <a:gd name="T88" fmla="*/ 19 w 387"/>
                <a:gd name="T89" fmla="*/ 6 h 371"/>
                <a:gd name="T90" fmla="*/ 17 w 387"/>
                <a:gd name="T91" fmla="*/ 6 h 371"/>
                <a:gd name="T92" fmla="*/ 14 w 387"/>
                <a:gd name="T93" fmla="*/ 10 h 371"/>
                <a:gd name="T94" fmla="*/ 15 w 387"/>
                <a:gd name="T95" fmla="*/ 11 h 371"/>
                <a:gd name="T96" fmla="*/ 13 w 387"/>
                <a:gd name="T97" fmla="*/ 14 h 371"/>
                <a:gd name="T98" fmla="*/ 7 w 387"/>
                <a:gd name="T99" fmla="*/ 5 h 371"/>
                <a:gd name="T100" fmla="*/ 9 w 387"/>
                <a:gd name="T101" fmla="*/ 5 h 371"/>
                <a:gd name="T102" fmla="*/ 10 w 387"/>
                <a:gd name="T103" fmla="*/ 5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9" name="Freeform 14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27 w 374"/>
                <a:gd name="T1" fmla="*/ 10 h 320"/>
                <a:gd name="T2" fmla="*/ 25 w 374"/>
                <a:gd name="T3" fmla="*/ 12 h 320"/>
                <a:gd name="T4" fmla="*/ 24 w 374"/>
                <a:gd name="T5" fmla="*/ 11 h 320"/>
                <a:gd name="T6" fmla="*/ 23 w 374"/>
                <a:gd name="T7" fmla="*/ 11 h 320"/>
                <a:gd name="T8" fmla="*/ 23 w 374"/>
                <a:gd name="T9" fmla="*/ 10 h 320"/>
                <a:gd name="T10" fmla="*/ 22 w 374"/>
                <a:gd name="T11" fmla="*/ 10 h 320"/>
                <a:gd name="T12" fmla="*/ 8 w 374"/>
                <a:gd name="T13" fmla="*/ 18 h 320"/>
                <a:gd name="T14" fmla="*/ 8 w 374"/>
                <a:gd name="T15" fmla="*/ 19 h 320"/>
                <a:gd name="T16" fmla="*/ 8 w 374"/>
                <a:gd name="T17" fmla="*/ 20 h 320"/>
                <a:gd name="T18" fmla="*/ 8 w 374"/>
                <a:gd name="T19" fmla="*/ 21 h 320"/>
                <a:gd name="T20" fmla="*/ 8 w 374"/>
                <a:gd name="T21" fmla="*/ 22 h 320"/>
                <a:gd name="T22" fmla="*/ 6 w 374"/>
                <a:gd name="T23" fmla="*/ 23 h 320"/>
                <a:gd name="T24" fmla="*/ 0 w 374"/>
                <a:gd name="T25" fmla="*/ 13 h 320"/>
                <a:gd name="T26" fmla="*/ 2 w 374"/>
                <a:gd name="T27" fmla="*/ 12 h 320"/>
                <a:gd name="T28" fmla="*/ 3 w 374"/>
                <a:gd name="T29" fmla="*/ 12 h 320"/>
                <a:gd name="T30" fmla="*/ 3 w 374"/>
                <a:gd name="T31" fmla="*/ 12 h 320"/>
                <a:gd name="T32" fmla="*/ 4 w 374"/>
                <a:gd name="T33" fmla="*/ 13 h 320"/>
                <a:gd name="T34" fmla="*/ 5 w 374"/>
                <a:gd name="T35" fmla="*/ 13 h 320"/>
                <a:gd name="T36" fmla="*/ 19 w 374"/>
                <a:gd name="T37" fmla="*/ 5 h 320"/>
                <a:gd name="T38" fmla="*/ 19 w 374"/>
                <a:gd name="T39" fmla="*/ 4 h 320"/>
                <a:gd name="T40" fmla="*/ 19 w 374"/>
                <a:gd name="T41" fmla="*/ 3 h 320"/>
                <a:gd name="T42" fmla="*/ 19 w 374"/>
                <a:gd name="T43" fmla="*/ 2 h 320"/>
                <a:gd name="T44" fmla="*/ 19 w 374"/>
                <a:gd name="T45" fmla="*/ 1 h 320"/>
                <a:gd name="T46" fmla="*/ 21 w 374"/>
                <a:gd name="T47" fmla="*/ 0 h 320"/>
                <a:gd name="T48" fmla="*/ 27 w 374"/>
                <a:gd name="T49" fmla="*/ 1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0" name="Freeform 15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27 w 373"/>
                <a:gd name="T1" fmla="*/ 17 h 359"/>
                <a:gd name="T2" fmla="*/ 25 w 373"/>
                <a:gd name="T3" fmla="*/ 18 h 359"/>
                <a:gd name="T4" fmla="*/ 24 w 373"/>
                <a:gd name="T5" fmla="*/ 18 h 359"/>
                <a:gd name="T6" fmla="*/ 23 w 373"/>
                <a:gd name="T7" fmla="*/ 17 h 359"/>
                <a:gd name="T8" fmla="*/ 23 w 373"/>
                <a:gd name="T9" fmla="*/ 16 h 359"/>
                <a:gd name="T10" fmla="*/ 22 w 373"/>
                <a:gd name="T11" fmla="*/ 16 h 359"/>
                <a:gd name="T12" fmla="*/ 7 w 373"/>
                <a:gd name="T13" fmla="*/ 22 h 359"/>
                <a:gd name="T14" fmla="*/ 7 w 373"/>
                <a:gd name="T15" fmla="*/ 22 h 359"/>
                <a:gd name="T16" fmla="*/ 7 w 373"/>
                <a:gd name="T17" fmla="*/ 23 h 359"/>
                <a:gd name="T18" fmla="*/ 7 w 373"/>
                <a:gd name="T19" fmla="*/ 24 h 359"/>
                <a:gd name="T20" fmla="*/ 6 w 373"/>
                <a:gd name="T21" fmla="*/ 25 h 359"/>
                <a:gd name="T22" fmla="*/ 4 w 373"/>
                <a:gd name="T23" fmla="*/ 26 h 359"/>
                <a:gd name="T24" fmla="*/ 0 w 373"/>
                <a:gd name="T25" fmla="*/ 14 h 359"/>
                <a:gd name="T26" fmla="*/ 2 w 373"/>
                <a:gd name="T27" fmla="*/ 14 h 359"/>
                <a:gd name="T28" fmla="*/ 3 w 373"/>
                <a:gd name="T29" fmla="*/ 14 h 359"/>
                <a:gd name="T30" fmla="*/ 3 w 373"/>
                <a:gd name="T31" fmla="*/ 15 h 359"/>
                <a:gd name="T32" fmla="*/ 4 w 373"/>
                <a:gd name="T33" fmla="*/ 16 h 359"/>
                <a:gd name="T34" fmla="*/ 5 w 373"/>
                <a:gd name="T35" fmla="*/ 16 h 359"/>
                <a:gd name="T36" fmla="*/ 21 w 373"/>
                <a:gd name="T37" fmla="*/ 10 h 359"/>
                <a:gd name="T38" fmla="*/ 19 w 373"/>
                <a:gd name="T39" fmla="*/ 5 h 359"/>
                <a:gd name="T40" fmla="*/ 18 w 373"/>
                <a:gd name="T41" fmla="*/ 5 h 359"/>
                <a:gd name="T42" fmla="*/ 17 w 373"/>
                <a:gd name="T43" fmla="*/ 5 h 359"/>
                <a:gd name="T44" fmla="*/ 16 w 373"/>
                <a:gd name="T45" fmla="*/ 5 h 359"/>
                <a:gd name="T46" fmla="*/ 15 w 373"/>
                <a:gd name="T47" fmla="*/ 5 h 359"/>
                <a:gd name="T48" fmla="*/ 14 w 373"/>
                <a:gd name="T49" fmla="*/ 3 h 359"/>
                <a:gd name="T50" fmla="*/ 20 w 373"/>
                <a:gd name="T51" fmla="*/ 0 h 359"/>
                <a:gd name="T52" fmla="*/ 27 w 373"/>
                <a:gd name="T53" fmla="*/ 17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Freeform 16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26 w 361"/>
                <a:gd name="T1" fmla="*/ 18 h 320"/>
                <a:gd name="T2" fmla="*/ 24 w 361"/>
                <a:gd name="T3" fmla="*/ 19 h 320"/>
                <a:gd name="T4" fmla="*/ 23 w 361"/>
                <a:gd name="T5" fmla="*/ 18 h 320"/>
                <a:gd name="T6" fmla="*/ 23 w 361"/>
                <a:gd name="T7" fmla="*/ 17 h 320"/>
                <a:gd name="T8" fmla="*/ 22 w 361"/>
                <a:gd name="T9" fmla="*/ 17 h 320"/>
                <a:gd name="T10" fmla="*/ 22 w 361"/>
                <a:gd name="T11" fmla="*/ 16 h 320"/>
                <a:gd name="T12" fmla="*/ 5 w 361"/>
                <a:gd name="T13" fmla="*/ 19 h 320"/>
                <a:gd name="T14" fmla="*/ 5 w 361"/>
                <a:gd name="T15" fmla="*/ 20 h 320"/>
                <a:gd name="T16" fmla="*/ 5 w 361"/>
                <a:gd name="T17" fmla="*/ 21 h 320"/>
                <a:gd name="T18" fmla="*/ 5 w 361"/>
                <a:gd name="T19" fmla="*/ 22 h 320"/>
                <a:gd name="T20" fmla="*/ 5 w 361"/>
                <a:gd name="T21" fmla="*/ 23 h 320"/>
                <a:gd name="T22" fmla="*/ 3 w 361"/>
                <a:gd name="T23" fmla="*/ 23 h 320"/>
                <a:gd name="T24" fmla="*/ 0 w 361"/>
                <a:gd name="T25" fmla="*/ 11 h 320"/>
                <a:gd name="T26" fmla="*/ 2 w 361"/>
                <a:gd name="T27" fmla="*/ 11 h 320"/>
                <a:gd name="T28" fmla="*/ 3 w 361"/>
                <a:gd name="T29" fmla="*/ 11 h 320"/>
                <a:gd name="T30" fmla="*/ 3 w 361"/>
                <a:gd name="T31" fmla="*/ 12 h 320"/>
                <a:gd name="T32" fmla="*/ 4 w 361"/>
                <a:gd name="T33" fmla="*/ 13 h 320"/>
                <a:gd name="T34" fmla="*/ 4 w 361"/>
                <a:gd name="T35" fmla="*/ 14 h 320"/>
                <a:gd name="T36" fmla="*/ 21 w 361"/>
                <a:gd name="T37" fmla="*/ 10 h 320"/>
                <a:gd name="T38" fmla="*/ 20 w 361"/>
                <a:gd name="T39" fmla="*/ 5 h 320"/>
                <a:gd name="T40" fmla="*/ 19 w 361"/>
                <a:gd name="T41" fmla="*/ 5 h 320"/>
                <a:gd name="T42" fmla="*/ 18 w 361"/>
                <a:gd name="T43" fmla="*/ 5 h 320"/>
                <a:gd name="T44" fmla="*/ 17 w 361"/>
                <a:gd name="T45" fmla="*/ 4 h 320"/>
                <a:gd name="T46" fmla="*/ 16 w 361"/>
                <a:gd name="T47" fmla="*/ 4 h 320"/>
                <a:gd name="T48" fmla="*/ 15 w 361"/>
                <a:gd name="T49" fmla="*/ 2 h 320"/>
                <a:gd name="T50" fmla="*/ 22 w 361"/>
                <a:gd name="T51" fmla="*/ 0 h 320"/>
                <a:gd name="T52" fmla="*/ 26 w 361"/>
                <a:gd name="T53" fmla="*/ 18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Freeform 17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14 w 355"/>
                <a:gd name="T1" fmla="*/ 1 h 354"/>
                <a:gd name="T2" fmla="*/ 17 w 355"/>
                <a:gd name="T3" fmla="*/ 1 h 354"/>
                <a:gd name="T4" fmla="*/ 19 w 355"/>
                <a:gd name="T5" fmla="*/ 2 h 354"/>
                <a:gd name="T6" fmla="*/ 20 w 355"/>
                <a:gd name="T7" fmla="*/ 2 h 354"/>
                <a:gd name="T8" fmla="*/ 22 w 355"/>
                <a:gd name="T9" fmla="*/ 4 h 354"/>
                <a:gd name="T10" fmla="*/ 23 w 355"/>
                <a:gd name="T11" fmla="*/ 5 h 354"/>
                <a:gd name="T12" fmla="*/ 24 w 355"/>
                <a:gd name="T13" fmla="*/ 7 h 354"/>
                <a:gd name="T14" fmla="*/ 25 w 355"/>
                <a:gd name="T15" fmla="*/ 9 h 354"/>
                <a:gd name="T16" fmla="*/ 25 w 355"/>
                <a:gd name="T17" fmla="*/ 11 h 354"/>
                <a:gd name="T18" fmla="*/ 25 w 355"/>
                <a:gd name="T19" fmla="*/ 13 h 354"/>
                <a:gd name="T20" fmla="*/ 25 w 355"/>
                <a:gd name="T21" fmla="*/ 15 h 354"/>
                <a:gd name="T22" fmla="*/ 24 w 355"/>
                <a:gd name="T23" fmla="*/ 17 h 354"/>
                <a:gd name="T24" fmla="*/ 23 w 355"/>
                <a:gd name="T25" fmla="*/ 19 h 354"/>
                <a:gd name="T26" fmla="*/ 22 w 355"/>
                <a:gd name="T27" fmla="*/ 20 h 354"/>
                <a:gd name="T28" fmla="*/ 20 w 355"/>
                <a:gd name="T29" fmla="*/ 21 h 354"/>
                <a:gd name="T30" fmla="*/ 19 w 355"/>
                <a:gd name="T31" fmla="*/ 21 h 354"/>
                <a:gd name="T32" fmla="*/ 17 w 355"/>
                <a:gd name="T33" fmla="*/ 22 h 354"/>
                <a:gd name="T34" fmla="*/ 5 w 355"/>
                <a:gd name="T35" fmla="*/ 23 h 354"/>
                <a:gd name="T36" fmla="*/ 5 w 355"/>
                <a:gd name="T37" fmla="*/ 24 h 354"/>
                <a:gd name="T38" fmla="*/ 2 w 355"/>
                <a:gd name="T39" fmla="*/ 25 h 354"/>
                <a:gd name="T40" fmla="*/ 3 w 355"/>
                <a:gd name="T41" fmla="*/ 14 h 354"/>
                <a:gd name="T42" fmla="*/ 4 w 355"/>
                <a:gd name="T43" fmla="*/ 16 h 354"/>
                <a:gd name="T44" fmla="*/ 5 w 355"/>
                <a:gd name="T45" fmla="*/ 17 h 354"/>
                <a:gd name="T46" fmla="*/ 16 w 355"/>
                <a:gd name="T47" fmla="*/ 16 h 354"/>
                <a:gd name="T48" fmla="*/ 17 w 355"/>
                <a:gd name="T49" fmla="*/ 16 h 354"/>
                <a:gd name="T50" fmla="*/ 19 w 355"/>
                <a:gd name="T51" fmla="*/ 15 h 354"/>
                <a:gd name="T52" fmla="*/ 20 w 355"/>
                <a:gd name="T53" fmla="*/ 15 h 354"/>
                <a:gd name="T54" fmla="*/ 20 w 355"/>
                <a:gd name="T55" fmla="*/ 14 h 354"/>
                <a:gd name="T56" fmla="*/ 21 w 355"/>
                <a:gd name="T57" fmla="*/ 13 h 354"/>
                <a:gd name="T58" fmla="*/ 21 w 355"/>
                <a:gd name="T59" fmla="*/ 12 h 354"/>
                <a:gd name="T60" fmla="*/ 21 w 355"/>
                <a:gd name="T61" fmla="*/ 11 h 354"/>
                <a:gd name="T62" fmla="*/ 21 w 355"/>
                <a:gd name="T63" fmla="*/ 9 h 354"/>
                <a:gd name="T64" fmla="*/ 21 w 355"/>
                <a:gd name="T65" fmla="*/ 8 h 354"/>
                <a:gd name="T66" fmla="*/ 20 w 355"/>
                <a:gd name="T67" fmla="*/ 7 h 354"/>
                <a:gd name="T68" fmla="*/ 20 w 355"/>
                <a:gd name="T69" fmla="*/ 7 h 354"/>
                <a:gd name="T70" fmla="*/ 19 w 355"/>
                <a:gd name="T71" fmla="*/ 6 h 354"/>
                <a:gd name="T72" fmla="*/ 18 w 355"/>
                <a:gd name="T73" fmla="*/ 6 h 354"/>
                <a:gd name="T74" fmla="*/ 17 w 355"/>
                <a:gd name="T75" fmla="*/ 5 h 354"/>
                <a:gd name="T76" fmla="*/ 16 w 355"/>
                <a:gd name="T77" fmla="*/ 5 h 354"/>
                <a:gd name="T78" fmla="*/ 4 w 355"/>
                <a:gd name="T79" fmla="*/ 6 h 354"/>
                <a:gd name="T80" fmla="*/ 4 w 355"/>
                <a:gd name="T81" fmla="*/ 8 h 354"/>
                <a:gd name="T82" fmla="*/ 3 w 355"/>
                <a:gd name="T83" fmla="*/ 9 h 354"/>
                <a:gd name="T84" fmla="*/ 0 w 355"/>
                <a:gd name="T85" fmla="*/ 0 h 354"/>
                <a:gd name="T86" fmla="*/ 3 w 355"/>
                <a:gd name="T87" fmla="*/ 0 h 354"/>
                <a:gd name="T88" fmla="*/ 3 w 355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3" name="Freeform 18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24 w 342"/>
                <a:gd name="T1" fmla="*/ 10 h 483"/>
                <a:gd name="T2" fmla="*/ 22 w 342"/>
                <a:gd name="T3" fmla="*/ 10 h 483"/>
                <a:gd name="T4" fmla="*/ 21 w 342"/>
                <a:gd name="T5" fmla="*/ 10 h 483"/>
                <a:gd name="T6" fmla="*/ 21 w 342"/>
                <a:gd name="T7" fmla="*/ 9 h 483"/>
                <a:gd name="T8" fmla="*/ 20 w 342"/>
                <a:gd name="T9" fmla="*/ 8 h 483"/>
                <a:gd name="T10" fmla="*/ 20 w 342"/>
                <a:gd name="T11" fmla="*/ 8 h 483"/>
                <a:gd name="T12" fmla="*/ 7 w 342"/>
                <a:gd name="T13" fmla="*/ 10 h 483"/>
                <a:gd name="T14" fmla="*/ 7 w 342"/>
                <a:gd name="T15" fmla="*/ 10 h 483"/>
                <a:gd name="T16" fmla="*/ 24 w 342"/>
                <a:gd name="T17" fmla="*/ 16 h 483"/>
                <a:gd name="T18" fmla="*/ 24 w 342"/>
                <a:gd name="T19" fmla="*/ 20 h 483"/>
                <a:gd name="T20" fmla="*/ 6 w 342"/>
                <a:gd name="T21" fmla="*/ 26 h 483"/>
                <a:gd name="T22" fmla="*/ 6 w 342"/>
                <a:gd name="T23" fmla="*/ 26 h 483"/>
                <a:gd name="T24" fmla="*/ 20 w 342"/>
                <a:gd name="T25" fmla="*/ 28 h 483"/>
                <a:gd name="T26" fmla="*/ 20 w 342"/>
                <a:gd name="T27" fmla="*/ 27 h 483"/>
                <a:gd name="T28" fmla="*/ 20 w 342"/>
                <a:gd name="T29" fmla="*/ 26 h 483"/>
                <a:gd name="T30" fmla="*/ 21 w 342"/>
                <a:gd name="T31" fmla="*/ 26 h 483"/>
                <a:gd name="T32" fmla="*/ 21 w 342"/>
                <a:gd name="T33" fmla="*/ 25 h 483"/>
                <a:gd name="T34" fmla="*/ 24 w 342"/>
                <a:gd name="T35" fmla="*/ 25 h 483"/>
                <a:gd name="T36" fmla="*/ 23 w 342"/>
                <a:gd name="T37" fmla="*/ 34 h 483"/>
                <a:gd name="T38" fmla="*/ 21 w 342"/>
                <a:gd name="T39" fmla="*/ 34 h 483"/>
                <a:gd name="T40" fmla="*/ 20 w 342"/>
                <a:gd name="T41" fmla="*/ 33 h 483"/>
                <a:gd name="T42" fmla="*/ 20 w 342"/>
                <a:gd name="T43" fmla="*/ 32 h 483"/>
                <a:gd name="T44" fmla="*/ 4 w 342"/>
                <a:gd name="T45" fmla="*/ 29 h 483"/>
                <a:gd name="T46" fmla="*/ 3 w 342"/>
                <a:gd name="T47" fmla="*/ 30 h 483"/>
                <a:gd name="T48" fmla="*/ 3 w 342"/>
                <a:gd name="T49" fmla="*/ 30 h 483"/>
                <a:gd name="T50" fmla="*/ 3 w 342"/>
                <a:gd name="T51" fmla="*/ 31 h 483"/>
                <a:gd name="T52" fmla="*/ 2 w 342"/>
                <a:gd name="T53" fmla="*/ 32 h 483"/>
                <a:gd name="T54" fmla="*/ 0 w 342"/>
                <a:gd name="T55" fmla="*/ 32 h 483"/>
                <a:gd name="T56" fmla="*/ 0 w 342"/>
                <a:gd name="T57" fmla="*/ 23 h 483"/>
                <a:gd name="T58" fmla="*/ 16 w 342"/>
                <a:gd name="T59" fmla="*/ 17 h 483"/>
                <a:gd name="T60" fmla="*/ 16 w 342"/>
                <a:gd name="T61" fmla="*/ 17 h 483"/>
                <a:gd name="T62" fmla="*/ 0 w 342"/>
                <a:gd name="T63" fmla="*/ 11 h 483"/>
                <a:gd name="T64" fmla="*/ 0 w 342"/>
                <a:gd name="T65" fmla="*/ 2 h 483"/>
                <a:gd name="T66" fmla="*/ 3 w 342"/>
                <a:gd name="T67" fmla="*/ 2 h 483"/>
                <a:gd name="T68" fmla="*/ 3 w 342"/>
                <a:gd name="T69" fmla="*/ 2 h 483"/>
                <a:gd name="T70" fmla="*/ 4 w 342"/>
                <a:gd name="T71" fmla="*/ 3 h 483"/>
                <a:gd name="T72" fmla="*/ 4 w 342"/>
                <a:gd name="T73" fmla="*/ 4 h 483"/>
                <a:gd name="T74" fmla="*/ 4 w 342"/>
                <a:gd name="T75" fmla="*/ 5 h 483"/>
                <a:gd name="T76" fmla="*/ 20 w 342"/>
                <a:gd name="T77" fmla="*/ 2 h 483"/>
                <a:gd name="T78" fmla="*/ 21 w 342"/>
                <a:gd name="T79" fmla="*/ 1 h 483"/>
                <a:gd name="T80" fmla="*/ 21 w 342"/>
                <a:gd name="T81" fmla="*/ 1 h 483"/>
                <a:gd name="T82" fmla="*/ 21 w 342"/>
                <a:gd name="T83" fmla="*/ 0 h 483"/>
                <a:gd name="T84" fmla="*/ 22 w 342"/>
                <a:gd name="T85" fmla="*/ 0 h 483"/>
                <a:gd name="T86" fmla="*/ 24 w 342"/>
                <a:gd name="T87" fmla="*/ 0 h 483"/>
                <a:gd name="T88" fmla="*/ 24 w 342"/>
                <a:gd name="T89" fmla="*/ 1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Freeform 19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7 w 94"/>
                <a:gd name="T1" fmla="*/ 3 h 91"/>
                <a:gd name="T2" fmla="*/ 7 w 94"/>
                <a:gd name="T3" fmla="*/ 4 h 91"/>
                <a:gd name="T4" fmla="*/ 6 w 94"/>
                <a:gd name="T5" fmla="*/ 5 h 91"/>
                <a:gd name="T6" fmla="*/ 6 w 94"/>
                <a:gd name="T7" fmla="*/ 5 h 91"/>
                <a:gd name="T8" fmla="*/ 6 w 94"/>
                <a:gd name="T9" fmla="*/ 5 h 91"/>
                <a:gd name="T10" fmla="*/ 5 w 94"/>
                <a:gd name="T11" fmla="*/ 6 h 91"/>
                <a:gd name="T12" fmla="*/ 4 w 94"/>
                <a:gd name="T13" fmla="*/ 6 h 91"/>
                <a:gd name="T14" fmla="*/ 4 w 94"/>
                <a:gd name="T15" fmla="*/ 6 h 91"/>
                <a:gd name="T16" fmla="*/ 3 w 94"/>
                <a:gd name="T17" fmla="*/ 6 h 91"/>
                <a:gd name="T18" fmla="*/ 2 w 94"/>
                <a:gd name="T19" fmla="*/ 6 h 91"/>
                <a:gd name="T20" fmla="*/ 2 w 94"/>
                <a:gd name="T21" fmla="*/ 6 h 91"/>
                <a:gd name="T22" fmla="*/ 1 w 94"/>
                <a:gd name="T23" fmla="*/ 5 h 91"/>
                <a:gd name="T24" fmla="*/ 1 w 94"/>
                <a:gd name="T25" fmla="*/ 5 h 91"/>
                <a:gd name="T26" fmla="*/ 0 w 94"/>
                <a:gd name="T27" fmla="*/ 4 h 91"/>
                <a:gd name="T28" fmla="*/ 0 w 94"/>
                <a:gd name="T29" fmla="*/ 4 h 91"/>
                <a:gd name="T30" fmla="*/ 0 w 94"/>
                <a:gd name="T31" fmla="*/ 3 h 91"/>
                <a:gd name="T32" fmla="*/ 0 w 94"/>
                <a:gd name="T33" fmla="*/ 3 h 91"/>
                <a:gd name="T34" fmla="*/ 0 w 94"/>
                <a:gd name="T35" fmla="*/ 2 h 91"/>
                <a:gd name="T36" fmla="*/ 0 w 94"/>
                <a:gd name="T37" fmla="*/ 2 h 91"/>
                <a:gd name="T38" fmla="*/ 1 w 94"/>
                <a:gd name="T39" fmla="*/ 1 h 91"/>
                <a:gd name="T40" fmla="*/ 1 w 94"/>
                <a:gd name="T41" fmla="*/ 1 h 91"/>
                <a:gd name="T42" fmla="*/ 2 w 94"/>
                <a:gd name="T43" fmla="*/ 0 h 91"/>
                <a:gd name="T44" fmla="*/ 3 w 94"/>
                <a:gd name="T45" fmla="*/ 0 h 91"/>
                <a:gd name="T46" fmla="*/ 3 w 94"/>
                <a:gd name="T47" fmla="*/ 0 h 91"/>
                <a:gd name="T48" fmla="*/ 4 w 94"/>
                <a:gd name="T49" fmla="*/ 0 h 91"/>
                <a:gd name="T50" fmla="*/ 5 w 94"/>
                <a:gd name="T51" fmla="*/ 0 h 91"/>
                <a:gd name="T52" fmla="*/ 5 w 94"/>
                <a:gd name="T53" fmla="*/ 0 h 91"/>
                <a:gd name="T54" fmla="*/ 6 w 94"/>
                <a:gd name="T55" fmla="*/ 1 h 91"/>
                <a:gd name="T56" fmla="*/ 6 w 94"/>
                <a:gd name="T57" fmla="*/ 1 h 91"/>
                <a:gd name="T58" fmla="*/ 7 w 94"/>
                <a:gd name="T59" fmla="*/ 2 h 91"/>
                <a:gd name="T60" fmla="*/ 7 w 94"/>
                <a:gd name="T61" fmla="*/ 2 h 91"/>
                <a:gd name="T62" fmla="*/ 7 w 94"/>
                <a:gd name="T63" fmla="*/ 3 h 91"/>
                <a:gd name="T64" fmla="*/ 7 w 94"/>
                <a:gd name="T65" fmla="*/ 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5" name="Freeform 20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19 w 376"/>
                <a:gd name="T1" fmla="*/ 6 h 367"/>
                <a:gd name="T2" fmla="*/ 22 w 376"/>
                <a:gd name="T3" fmla="*/ 6 h 367"/>
                <a:gd name="T4" fmla="*/ 23 w 376"/>
                <a:gd name="T5" fmla="*/ 7 h 367"/>
                <a:gd name="T6" fmla="*/ 25 w 376"/>
                <a:gd name="T7" fmla="*/ 9 h 367"/>
                <a:gd name="T8" fmla="*/ 26 w 376"/>
                <a:gd name="T9" fmla="*/ 10 h 367"/>
                <a:gd name="T10" fmla="*/ 27 w 376"/>
                <a:gd name="T11" fmla="*/ 12 h 367"/>
                <a:gd name="T12" fmla="*/ 27 w 376"/>
                <a:gd name="T13" fmla="*/ 14 h 367"/>
                <a:gd name="T14" fmla="*/ 27 w 376"/>
                <a:gd name="T15" fmla="*/ 16 h 367"/>
                <a:gd name="T16" fmla="*/ 27 w 376"/>
                <a:gd name="T17" fmla="*/ 18 h 367"/>
                <a:gd name="T18" fmla="*/ 26 w 376"/>
                <a:gd name="T19" fmla="*/ 20 h 367"/>
                <a:gd name="T20" fmla="*/ 25 w 376"/>
                <a:gd name="T21" fmla="*/ 22 h 367"/>
                <a:gd name="T22" fmla="*/ 24 w 376"/>
                <a:gd name="T23" fmla="*/ 24 h 367"/>
                <a:gd name="T24" fmla="*/ 22 w 376"/>
                <a:gd name="T25" fmla="*/ 25 h 367"/>
                <a:gd name="T26" fmla="*/ 21 w 376"/>
                <a:gd name="T27" fmla="*/ 26 h 367"/>
                <a:gd name="T28" fmla="*/ 19 w 376"/>
                <a:gd name="T29" fmla="*/ 26 h 367"/>
                <a:gd name="T30" fmla="*/ 17 w 376"/>
                <a:gd name="T31" fmla="*/ 26 h 367"/>
                <a:gd name="T32" fmla="*/ 15 w 376"/>
                <a:gd name="T33" fmla="*/ 26 h 367"/>
                <a:gd name="T34" fmla="*/ 4 w 376"/>
                <a:gd name="T35" fmla="*/ 24 h 367"/>
                <a:gd name="T36" fmla="*/ 3 w 376"/>
                <a:gd name="T37" fmla="*/ 25 h 367"/>
                <a:gd name="T38" fmla="*/ 0 w 376"/>
                <a:gd name="T39" fmla="*/ 24 h 367"/>
                <a:gd name="T40" fmla="*/ 5 w 376"/>
                <a:gd name="T41" fmla="*/ 15 h 367"/>
                <a:gd name="T42" fmla="*/ 5 w 376"/>
                <a:gd name="T43" fmla="*/ 16 h 367"/>
                <a:gd name="T44" fmla="*/ 5 w 376"/>
                <a:gd name="T45" fmla="*/ 18 h 367"/>
                <a:gd name="T46" fmla="*/ 17 w 376"/>
                <a:gd name="T47" fmla="*/ 20 h 367"/>
                <a:gd name="T48" fmla="*/ 18 w 376"/>
                <a:gd name="T49" fmla="*/ 20 h 367"/>
                <a:gd name="T50" fmla="*/ 19 w 376"/>
                <a:gd name="T51" fmla="*/ 20 h 367"/>
                <a:gd name="T52" fmla="*/ 20 w 376"/>
                <a:gd name="T53" fmla="*/ 20 h 367"/>
                <a:gd name="T54" fmla="*/ 21 w 376"/>
                <a:gd name="T55" fmla="*/ 20 h 367"/>
                <a:gd name="T56" fmla="*/ 22 w 376"/>
                <a:gd name="T57" fmla="*/ 19 h 367"/>
                <a:gd name="T58" fmla="*/ 23 w 376"/>
                <a:gd name="T59" fmla="*/ 18 h 367"/>
                <a:gd name="T60" fmla="*/ 23 w 376"/>
                <a:gd name="T61" fmla="*/ 17 h 367"/>
                <a:gd name="T62" fmla="*/ 23 w 376"/>
                <a:gd name="T63" fmla="*/ 15 h 367"/>
                <a:gd name="T64" fmla="*/ 23 w 376"/>
                <a:gd name="T65" fmla="*/ 14 h 367"/>
                <a:gd name="T66" fmla="*/ 23 w 376"/>
                <a:gd name="T67" fmla="*/ 13 h 367"/>
                <a:gd name="T68" fmla="*/ 23 w 376"/>
                <a:gd name="T69" fmla="*/ 12 h 367"/>
                <a:gd name="T70" fmla="*/ 22 w 376"/>
                <a:gd name="T71" fmla="*/ 12 h 367"/>
                <a:gd name="T72" fmla="*/ 22 w 376"/>
                <a:gd name="T73" fmla="*/ 11 h 367"/>
                <a:gd name="T74" fmla="*/ 21 w 376"/>
                <a:gd name="T75" fmla="*/ 10 h 367"/>
                <a:gd name="T76" fmla="*/ 20 w 376"/>
                <a:gd name="T77" fmla="*/ 10 h 367"/>
                <a:gd name="T78" fmla="*/ 8 w 376"/>
                <a:gd name="T79" fmla="*/ 7 h 367"/>
                <a:gd name="T80" fmla="*/ 7 w 376"/>
                <a:gd name="T81" fmla="*/ 9 h 367"/>
                <a:gd name="T82" fmla="*/ 6 w 376"/>
                <a:gd name="T83" fmla="*/ 10 h 367"/>
                <a:gd name="T84" fmla="*/ 6 w 376"/>
                <a:gd name="T85" fmla="*/ 0 h 367"/>
                <a:gd name="T86" fmla="*/ 8 w 376"/>
                <a:gd name="T87" fmla="*/ 1 h 367"/>
                <a:gd name="T88" fmla="*/ 9 w 376"/>
                <a:gd name="T89" fmla="*/ 2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6" name="Freeform 21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14 w 450"/>
                <a:gd name="T1" fmla="*/ 4 h 476"/>
                <a:gd name="T2" fmla="*/ 32 w 450"/>
                <a:gd name="T3" fmla="*/ 13 h 476"/>
                <a:gd name="T4" fmla="*/ 30 w 450"/>
                <a:gd name="T5" fmla="*/ 17 h 476"/>
                <a:gd name="T6" fmla="*/ 9 w 450"/>
                <a:gd name="T7" fmla="*/ 20 h 476"/>
                <a:gd name="T8" fmla="*/ 21 w 450"/>
                <a:gd name="T9" fmla="*/ 26 h 476"/>
                <a:gd name="T10" fmla="*/ 22 w 450"/>
                <a:gd name="T11" fmla="*/ 25 h 476"/>
                <a:gd name="T12" fmla="*/ 22 w 450"/>
                <a:gd name="T13" fmla="*/ 25 h 476"/>
                <a:gd name="T14" fmla="*/ 23 w 450"/>
                <a:gd name="T15" fmla="*/ 24 h 476"/>
                <a:gd name="T16" fmla="*/ 24 w 450"/>
                <a:gd name="T17" fmla="*/ 24 h 476"/>
                <a:gd name="T18" fmla="*/ 26 w 450"/>
                <a:gd name="T19" fmla="*/ 25 h 476"/>
                <a:gd name="T20" fmla="*/ 21 w 450"/>
                <a:gd name="T21" fmla="*/ 34 h 476"/>
                <a:gd name="T22" fmla="*/ 19 w 450"/>
                <a:gd name="T23" fmla="*/ 33 h 476"/>
                <a:gd name="T24" fmla="*/ 19 w 450"/>
                <a:gd name="T25" fmla="*/ 32 h 476"/>
                <a:gd name="T26" fmla="*/ 19 w 450"/>
                <a:gd name="T27" fmla="*/ 31 h 476"/>
                <a:gd name="T28" fmla="*/ 19 w 450"/>
                <a:gd name="T29" fmla="*/ 30 h 476"/>
                <a:gd name="T30" fmla="*/ 19 w 450"/>
                <a:gd name="T31" fmla="*/ 30 h 476"/>
                <a:gd name="T32" fmla="*/ 5 w 450"/>
                <a:gd name="T33" fmla="*/ 22 h 476"/>
                <a:gd name="T34" fmla="*/ 4 w 450"/>
                <a:gd name="T35" fmla="*/ 23 h 476"/>
                <a:gd name="T36" fmla="*/ 3 w 450"/>
                <a:gd name="T37" fmla="*/ 23 h 476"/>
                <a:gd name="T38" fmla="*/ 3 w 450"/>
                <a:gd name="T39" fmla="*/ 24 h 476"/>
                <a:gd name="T40" fmla="*/ 2 w 450"/>
                <a:gd name="T41" fmla="*/ 24 h 476"/>
                <a:gd name="T42" fmla="*/ 0 w 450"/>
                <a:gd name="T43" fmla="*/ 23 h 476"/>
                <a:gd name="T44" fmla="*/ 4 w 450"/>
                <a:gd name="T45" fmla="*/ 15 h 476"/>
                <a:gd name="T46" fmla="*/ 23 w 450"/>
                <a:gd name="T47" fmla="*/ 12 h 476"/>
                <a:gd name="T48" fmla="*/ 12 w 450"/>
                <a:gd name="T49" fmla="*/ 7 h 476"/>
                <a:gd name="T50" fmla="*/ 12 w 450"/>
                <a:gd name="T51" fmla="*/ 8 h 476"/>
                <a:gd name="T52" fmla="*/ 11 w 450"/>
                <a:gd name="T53" fmla="*/ 8 h 476"/>
                <a:gd name="T54" fmla="*/ 10 w 450"/>
                <a:gd name="T55" fmla="*/ 9 h 476"/>
                <a:gd name="T56" fmla="*/ 10 w 450"/>
                <a:gd name="T57" fmla="*/ 9 h 476"/>
                <a:gd name="T58" fmla="*/ 8 w 450"/>
                <a:gd name="T59" fmla="*/ 8 h 476"/>
                <a:gd name="T60" fmla="*/ 12 w 450"/>
                <a:gd name="T61" fmla="*/ 0 h 476"/>
                <a:gd name="T62" fmla="*/ 14 w 450"/>
                <a:gd name="T63" fmla="*/ 1 h 476"/>
                <a:gd name="T64" fmla="*/ 14 w 450"/>
                <a:gd name="T65" fmla="*/ 2 h 476"/>
                <a:gd name="T66" fmla="*/ 14 w 450"/>
                <a:gd name="T67" fmla="*/ 2 h 476"/>
                <a:gd name="T68" fmla="*/ 14 w 450"/>
                <a:gd name="T69" fmla="*/ 3 h 476"/>
                <a:gd name="T70" fmla="*/ 14 w 450"/>
                <a:gd name="T71" fmla="*/ 4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7" name="Freeform 22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18 w 361"/>
                <a:gd name="T1" fmla="*/ 25 h 350"/>
                <a:gd name="T2" fmla="*/ 16 w 361"/>
                <a:gd name="T3" fmla="*/ 24 h 350"/>
                <a:gd name="T4" fmla="*/ 16 w 361"/>
                <a:gd name="T5" fmla="*/ 23 h 350"/>
                <a:gd name="T6" fmla="*/ 17 w 361"/>
                <a:gd name="T7" fmla="*/ 22 h 350"/>
                <a:gd name="T8" fmla="*/ 17 w 361"/>
                <a:gd name="T9" fmla="*/ 21 h 350"/>
                <a:gd name="T10" fmla="*/ 17 w 361"/>
                <a:gd name="T11" fmla="*/ 20 h 350"/>
                <a:gd name="T12" fmla="*/ 5 w 361"/>
                <a:gd name="T13" fmla="*/ 9 h 350"/>
                <a:gd name="T14" fmla="*/ 4 w 361"/>
                <a:gd name="T15" fmla="*/ 9 h 350"/>
                <a:gd name="T16" fmla="*/ 3 w 361"/>
                <a:gd name="T17" fmla="*/ 10 h 350"/>
                <a:gd name="T18" fmla="*/ 3 w 361"/>
                <a:gd name="T19" fmla="*/ 10 h 350"/>
                <a:gd name="T20" fmla="*/ 2 w 361"/>
                <a:gd name="T21" fmla="*/ 10 h 350"/>
                <a:gd name="T22" fmla="*/ 0 w 361"/>
                <a:gd name="T23" fmla="*/ 9 h 350"/>
                <a:gd name="T24" fmla="*/ 8 w 361"/>
                <a:gd name="T25" fmla="*/ 0 h 350"/>
                <a:gd name="T26" fmla="*/ 10 w 361"/>
                <a:gd name="T27" fmla="*/ 1 h 350"/>
                <a:gd name="T28" fmla="*/ 10 w 361"/>
                <a:gd name="T29" fmla="*/ 2 h 350"/>
                <a:gd name="T30" fmla="*/ 9 w 361"/>
                <a:gd name="T31" fmla="*/ 3 h 350"/>
                <a:gd name="T32" fmla="*/ 9 w 361"/>
                <a:gd name="T33" fmla="*/ 4 h 350"/>
                <a:gd name="T34" fmla="*/ 9 w 361"/>
                <a:gd name="T35" fmla="*/ 5 h 350"/>
                <a:gd name="T36" fmla="*/ 21 w 361"/>
                <a:gd name="T37" fmla="*/ 16 h 350"/>
                <a:gd name="T38" fmla="*/ 22 w 361"/>
                <a:gd name="T39" fmla="*/ 16 h 350"/>
                <a:gd name="T40" fmla="*/ 23 w 361"/>
                <a:gd name="T41" fmla="*/ 15 h 350"/>
                <a:gd name="T42" fmla="*/ 23 w 361"/>
                <a:gd name="T43" fmla="*/ 15 h 350"/>
                <a:gd name="T44" fmla="*/ 24 w 361"/>
                <a:gd name="T45" fmla="*/ 15 h 350"/>
                <a:gd name="T46" fmla="*/ 26 w 361"/>
                <a:gd name="T47" fmla="*/ 16 h 350"/>
                <a:gd name="T48" fmla="*/ 18 w 361"/>
                <a:gd name="T49" fmla="*/ 25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8" name="Freeform 23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21 w 353"/>
                <a:gd name="T1" fmla="*/ 4 h 395"/>
                <a:gd name="T2" fmla="*/ 25 w 353"/>
                <a:gd name="T3" fmla="*/ 25 h 395"/>
                <a:gd name="T4" fmla="*/ 21 w 353"/>
                <a:gd name="T5" fmla="*/ 28 h 395"/>
                <a:gd name="T6" fmla="*/ 3 w 353"/>
                <a:gd name="T7" fmla="*/ 15 h 395"/>
                <a:gd name="T8" fmla="*/ 3 w 353"/>
                <a:gd name="T9" fmla="*/ 15 h 395"/>
                <a:gd name="T10" fmla="*/ 2 w 353"/>
                <a:gd name="T11" fmla="*/ 15 h 395"/>
                <a:gd name="T12" fmla="*/ 2 w 353"/>
                <a:gd name="T13" fmla="*/ 15 h 395"/>
                <a:gd name="T14" fmla="*/ 1 w 353"/>
                <a:gd name="T15" fmla="*/ 15 h 395"/>
                <a:gd name="T16" fmla="*/ 0 w 353"/>
                <a:gd name="T17" fmla="*/ 13 h 395"/>
                <a:gd name="T18" fmla="*/ 9 w 353"/>
                <a:gd name="T19" fmla="*/ 7 h 395"/>
                <a:gd name="T20" fmla="*/ 10 w 353"/>
                <a:gd name="T21" fmla="*/ 9 h 395"/>
                <a:gd name="T22" fmla="*/ 10 w 353"/>
                <a:gd name="T23" fmla="*/ 10 h 395"/>
                <a:gd name="T24" fmla="*/ 9 w 353"/>
                <a:gd name="T25" fmla="*/ 10 h 395"/>
                <a:gd name="T26" fmla="*/ 9 w 353"/>
                <a:gd name="T27" fmla="*/ 11 h 395"/>
                <a:gd name="T28" fmla="*/ 9 w 353"/>
                <a:gd name="T29" fmla="*/ 12 h 395"/>
                <a:gd name="T30" fmla="*/ 21 w 353"/>
                <a:gd name="T31" fmla="*/ 21 h 395"/>
                <a:gd name="T32" fmla="*/ 21 w 353"/>
                <a:gd name="T33" fmla="*/ 21 h 395"/>
                <a:gd name="T34" fmla="*/ 17 w 353"/>
                <a:gd name="T35" fmla="*/ 6 h 395"/>
                <a:gd name="T36" fmla="*/ 17 w 353"/>
                <a:gd name="T37" fmla="*/ 6 h 395"/>
                <a:gd name="T38" fmla="*/ 16 w 353"/>
                <a:gd name="T39" fmla="*/ 6 h 395"/>
                <a:gd name="T40" fmla="*/ 15 w 353"/>
                <a:gd name="T41" fmla="*/ 6 h 395"/>
                <a:gd name="T42" fmla="*/ 14 w 353"/>
                <a:gd name="T43" fmla="*/ 6 h 395"/>
                <a:gd name="T44" fmla="*/ 13 w 353"/>
                <a:gd name="T45" fmla="*/ 5 h 395"/>
                <a:gd name="T46" fmla="*/ 21 w 353"/>
                <a:gd name="T47" fmla="*/ 0 h 395"/>
                <a:gd name="T48" fmla="*/ 22 w 353"/>
                <a:gd name="T49" fmla="*/ 2 h 395"/>
                <a:gd name="T50" fmla="*/ 22 w 353"/>
                <a:gd name="T51" fmla="*/ 2 h 395"/>
                <a:gd name="T52" fmla="*/ 22 w 353"/>
                <a:gd name="T53" fmla="*/ 3 h 395"/>
                <a:gd name="T54" fmla="*/ 21 w 353"/>
                <a:gd name="T55" fmla="*/ 3 h 395"/>
                <a:gd name="T56" fmla="*/ 21 w 353"/>
                <a:gd name="T57" fmla="*/ 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9" name="Freeform 24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7 w 335"/>
                <a:gd name="T1" fmla="*/ 28 h 390"/>
                <a:gd name="T2" fmla="*/ 6 w 335"/>
                <a:gd name="T3" fmla="*/ 26 h 390"/>
                <a:gd name="T4" fmla="*/ 6 w 335"/>
                <a:gd name="T5" fmla="*/ 25 h 390"/>
                <a:gd name="T6" fmla="*/ 7 w 335"/>
                <a:gd name="T7" fmla="*/ 25 h 390"/>
                <a:gd name="T8" fmla="*/ 8 w 335"/>
                <a:gd name="T9" fmla="*/ 24 h 390"/>
                <a:gd name="T10" fmla="*/ 9 w 335"/>
                <a:gd name="T11" fmla="*/ 24 h 390"/>
                <a:gd name="T12" fmla="*/ 4 w 335"/>
                <a:gd name="T13" fmla="*/ 8 h 390"/>
                <a:gd name="T14" fmla="*/ 3 w 335"/>
                <a:gd name="T15" fmla="*/ 8 h 390"/>
                <a:gd name="T16" fmla="*/ 2 w 335"/>
                <a:gd name="T17" fmla="*/ 7 h 390"/>
                <a:gd name="T18" fmla="*/ 1 w 335"/>
                <a:gd name="T19" fmla="*/ 7 h 390"/>
                <a:gd name="T20" fmla="*/ 1 w 335"/>
                <a:gd name="T21" fmla="*/ 7 h 390"/>
                <a:gd name="T22" fmla="*/ 0 w 335"/>
                <a:gd name="T23" fmla="*/ 5 h 390"/>
                <a:gd name="T24" fmla="*/ 17 w 335"/>
                <a:gd name="T25" fmla="*/ 0 h 390"/>
                <a:gd name="T26" fmla="*/ 19 w 335"/>
                <a:gd name="T27" fmla="*/ 6 h 390"/>
                <a:gd name="T28" fmla="*/ 16 w 335"/>
                <a:gd name="T29" fmla="*/ 7 h 390"/>
                <a:gd name="T30" fmla="*/ 16 w 335"/>
                <a:gd name="T31" fmla="*/ 6 h 390"/>
                <a:gd name="T32" fmla="*/ 15 w 335"/>
                <a:gd name="T33" fmla="*/ 5 h 390"/>
                <a:gd name="T34" fmla="*/ 15 w 335"/>
                <a:gd name="T35" fmla="*/ 5 h 390"/>
                <a:gd name="T36" fmla="*/ 14 w 335"/>
                <a:gd name="T37" fmla="*/ 4 h 390"/>
                <a:gd name="T38" fmla="*/ 9 w 335"/>
                <a:gd name="T39" fmla="*/ 6 h 390"/>
                <a:gd name="T40" fmla="*/ 11 w 335"/>
                <a:gd name="T41" fmla="*/ 12 h 390"/>
                <a:gd name="T42" fmla="*/ 15 w 335"/>
                <a:gd name="T43" fmla="*/ 11 h 390"/>
                <a:gd name="T44" fmla="*/ 15 w 335"/>
                <a:gd name="T45" fmla="*/ 11 h 390"/>
                <a:gd name="T46" fmla="*/ 16 w 335"/>
                <a:gd name="T47" fmla="*/ 10 h 390"/>
                <a:gd name="T48" fmla="*/ 16 w 335"/>
                <a:gd name="T49" fmla="*/ 9 h 390"/>
                <a:gd name="T50" fmla="*/ 16 w 335"/>
                <a:gd name="T51" fmla="*/ 9 h 390"/>
                <a:gd name="T52" fmla="*/ 18 w 335"/>
                <a:gd name="T53" fmla="*/ 8 h 390"/>
                <a:gd name="T54" fmla="*/ 20 w 335"/>
                <a:gd name="T55" fmla="*/ 15 h 390"/>
                <a:gd name="T56" fmla="*/ 18 w 335"/>
                <a:gd name="T57" fmla="*/ 16 h 390"/>
                <a:gd name="T58" fmla="*/ 17 w 335"/>
                <a:gd name="T59" fmla="*/ 15 h 390"/>
                <a:gd name="T60" fmla="*/ 16 w 335"/>
                <a:gd name="T61" fmla="*/ 14 h 390"/>
                <a:gd name="T62" fmla="*/ 12 w 335"/>
                <a:gd name="T63" fmla="*/ 15 h 390"/>
                <a:gd name="T64" fmla="*/ 14 w 335"/>
                <a:gd name="T65" fmla="*/ 22 h 390"/>
                <a:gd name="T66" fmla="*/ 19 w 335"/>
                <a:gd name="T67" fmla="*/ 21 h 390"/>
                <a:gd name="T68" fmla="*/ 19 w 335"/>
                <a:gd name="T69" fmla="*/ 20 h 390"/>
                <a:gd name="T70" fmla="*/ 19 w 335"/>
                <a:gd name="T71" fmla="*/ 19 h 390"/>
                <a:gd name="T72" fmla="*/ 19 w 335"/>
                <a:gd name="T73" fmla="*/ 19 h 390"/>
                <a:gd name="T74" fmla="*/ 20 w 335"/>
                <a:gd name="T75" fmla="*/ 18 h 390"/>
                <a:gd name="T76" fmla="*/ 22 w 335"/>
                <a:gd name="T77" fmla="*/ 17 h 390"/>
                <a:gd name="T78" fmla="*/ 24 w 335"/>
                <a:gd name="T79" fmla="*/ 23 h 390"/>
                <a:gd name="T80" fmla="*/ 7 w 335"/>
                <a:gd name="T81" fmla="*/ 28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0" name="Freeform 25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9 w 341"/>
                <a:gd name="T1" fmla="*/ 4 h 350"/>
                <a:gd name="T2" fmla="*/ 11 w 341"/>
                <a:gd name="T3" fmla="*/ 4 h 350"/>
                <a:gd name="T4" fmla="*/ 13 w 341"/>
                <a:gd name="T5" fmla="*/ 4 h 350"/>
                <a:gd name="T6" fmla="*/ 14 w 341"/>
                <a:gd name="T7" fmla="*/ 5 h 350"/>
                <a:gd name="T8" fmla="*/ 15 w 341"/>
                <a:gd name="T9" fmla="*/ 5 h 350"/>
                <a:gd name="T10" fmla="*/ 15 w 341"/>
                <a:gd name="T11" fmla="*/ 7 h 350"/>
                <a:gd name="T12" fmla="*/ 15 w 341"/>
                <a:gd name="T13" fmla="*/ 8 h 350"/>
                <a:gd name="T14" fmla="*/ 15 w 341"/>
                <a:gd name="T15" fmla="*/ 9 h 350"/>
                <a:gd name="T16" fmla="*/ 14 w 341"/>
                <a:gd name="T17" fmla="*/ 10 h 350"/>
                <a:gd name="T18" fmla="*/ 13 w 341"/>
                <a:gd name="T19" fmla="*/ 11 h 350"/>
                <a:gd name="T20" fmla="*/ 11 w 341"/>
                <a:gd name="T21" fmla="*/ 11 h 350"/>
                <a:gd name="T22" fmla="*/ 23 w 341"/>
                <a:gd name="T23" fmla="*/ 21 h 350"/>
                <a:gd name="T24" fmla="*/ 23 w 341"/>
                <a:gd name="T25" fmla="*/ 20 h 350"/>
                <a:gd name="T26" fmla="*/ 21 w 341"/>
                <a:gd name="T27" fmla="*/ 19 h 350"/>
                <a:gd name="T28" fmla="*/ 20 w 341"/>
                <a:gd name="T29" fmla="*/ 17 h 350"/>
                <a:gd name="T30" fmla="*/ 19 w 341"/>
                <a:gd name="T31" fmla="*/ 14 h 350"/>
                <a:gd name="T32" fmla="*/ 18 w 341"/>
                <a:gd name="T33" fmla="*/ 13 h 350"/>
                <a:gd name="T34" fmla="*/ 17 w 341"/>
                <a:gd name="T35" fmla="*/ 12 h 350"/>
                <a:gd name="T36" fmla="*/ 17 w 341"/>
                <a:gd name="T37" fmla="*/ 12 h 350"/>
                <a:gd name="T38" fmla="*/ 19 w 341"/>
                <a:gd name="T39" fmla="*/ 11 h 350"/>
                <a:gd name="T40" fmla="*/ 20 w 341"/>
                <a:gd name="T41" fmla="*/ 10 h 350"/>
                <a:gd name="T42" fmla="*/ 20 w 341"/>
                <a:gd name="T43" fmla="*/ 8 h 350"/>
                <a:gd name="T44" fmla="*/ 21 w 341"/>
                <a:gd name="T45" fmla="*/ 7 h 350"/>
                <a:gd name="T46" fmla="*/ 21 w 341"/>
                <a:gd name="T47" fmla="*/ 5 h 350"/>
                <a:gd name="T48" fmla="*/ 20 w 341"/>
                <a:gd name="T49" fmla="*/ 3 h 350"/>
                <a:gd name="T50" fmla="*/ 19 w 341"/>
                <a:gd name="T51" fmla="*/ 1 h 350"/>
                <a:gd name="T52" fmla="*/ 17 w 341"/>
                <a:gd name="T53" fmla="*/ 0 h 350"/>
                <a:gd name="T54" fmla="*/ 14 w 341"/>
                <a:gd name="T55" fmla="*/ 0 h 350"/>
                <a:gd name="T56" fmla="*/ 11 w 341"/>
                <a:gd name="T57" fmla="*/ 0 h 350"/>
                <a:gd name="T58" fmla="*/ 4 w 341"/>
                <a:gd name="T59" fmla="*/ 1 h 350"/>
                <a:gd name="T60" fmla="*/ 0 w 341"/>
                <a:gd name="T61" fmla="*/ 3 h 350"/>
                <a:gd name="T62" fmla="*/ 3 w 341"/>
                <a:gd name="T63" fmla="*/ 4 h 350"/>
                <a:gd name="T64" fmla="*/ 4 w 341"/>
                <a:gd name="T65" fmla="*/ 21 h 350"/>
                <a:gd name="T66" fmla="*/ 2 w 341"/>
                <a:gd name="T67" fmla="*/ 23 h 350"/>
                <a:gd name="T68" fmla="*/ 13 w 341"/>
                <a:gd name="T69" fmla="*/ 22 h 350"/>
                <a:gd name="T70" fmla="*/ 11 w 341"/>
                <a:gd name="T71" fmla="*/ 21 h 350"/>
                <a:gd name="T72" fmla="*/ 11 w 341"/>
                <a:gd name="T73" fmla="*/ 14 h 350"/>
                <a:gd name="T74" fmla="*/ 12 w 341"/>
                <a:gd name="T75" fmla="*/ 14 h 350"/>
                <a:gd name="T76" fmla="*/ 14 w 341"/>
                <a:gd name="T77" fmla="*/ 16 h 350"/>
                <a:gd name="T78" fmla="*/ 15 w 341"/>
                <a:gd name="T79" fmla="*/ 18 h 350"/>
                <a:gd name="T80" fmla="*/ 16 w 341"/>
                <a:gd name="T81" fmla="*/ 21 h 350"/>
                <a:gd name="T82" fmla="*/ 18 w 341"/>
                <a:gd name="T83" fmla="*/ 23 h 350"/>
                <a:gd name="T84" fmla="*/ 19 w 341"/>
                <a:gd name="T85" fmla="*/ 23 h 350"/>
                <a:gd name="T86" fmla="*/ 20 w 341"/>
                <a:gd name="T87" fmla="*/ 24 h 350"/>
                <a:gd name="T88" fmla="*/ 22 w 341"/>
                <a:gd name="T89" fmla="*/ 23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1" name="Freeform 26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5 w 243"/>
                <a:gd name="T1" fmla="*/ 25 h 344"/>
                <a:gd name="T2" fmla="*/ 1 w 243"/>
                <a:gd name="T3" fmla="*/ 24 h 344"/>
                <a:gd name="T4" fmla="*/ 0 w 243"/>
                <a:gd name="T5" fmla="*/ 17 h 344"/>
                <a:gd name="T6" fmla="*/ 3 w 243"/>
                <a:gd name="T7" fmla="*/ 18 h 344"/>
                <a:gd name="T8" fmla="*/ 4 w 243"/>
                <a:gd name="T9" fmla="*/ 20 h 344"/>
                <a:gd name="T10" fmla="*/ 5 w 243"/>
                <a:gd name="T11" fmla="*/ 21 h 344"/>
                <a:gd name="T12" fmla="*/ 7 w 243"/>
                <a:gd name="T13" fmla="*/ 21 h 344"/>
                <a:gd name="T14" fmla="*/ 8 w 243"/>
                <a:gd name="T15" fmla="*/ 21 h 344"/>
                <a:gd name="T16" fmla="*/ 9 w 243"/>
                <a:gd name="T17" fmla="*/ 21 h 344"/>
                <a:gd name="T18" fmla="*/ 10 w 243"/>
                <a:gd name="T19" fmla="*/ 20 h 344"/>
                <a:gd name="T20" fmla="*/ 11 w 243"/>
                <a:gd name="T21" fmla="*/ 20 h 344"/>
                <a:gd name="T22" fmla="*/ 11 w 243"/>
                <a:gd name="T23" fmla="*/ 19 h 344"/>
                <a:gd name="T24" fmla="*/ 11 w 243"/>
                <a:gd name="T25" fmla="*/ 18 h 344"/>
                <a:gd name="T26" fmla="*/ 11 w 243"/>
                <a:gd name="T27" fmla="*/ 17 h 344"/>
                <a:gd name="T28" fmla="*/ 10 w 243"/>
                <a:gd name="T29" fmla="*/ 17 h 344"/>
                <a:gd name="T30" fmla="*/ 10 w 243"/>
                <a:gd name="T31" fmla="*/ 16 h 344"/>
                <a:gd name="T32" fmla="*/ 9 w 243"/>
                <a:gd name="T33" fmla="*/ 15 h 344"/>
                <a:gd name="T34" fmla="*/ 7 w 243"/>
                <a:gd name="T35" fmla="*/ 14 h 344"/>
                <a:gd name="T36" fmla="*/ 5 w 243"/>
                <a:gd name="T37" fmla="*/ 14 h 344"/>
                <a:gd name="T38" fmla="*/ 3 w 243"/>
                <a:gd name="T39" fmla="*/ 12 h 344"/>
                <a:gd name="T40" fmla="*/ 1 w 243"/>
                <a:gd name="T41" fmla="*/ 11 h 344"/>
                <a:gd name="T42" fmla="*/ 1 w 243"/>
                <a:gd name="T43" fmla="*/ 10 h 344"/>
                <a:gd name="T44" fmla="*/ 0 w 243"/>
                <a:gd name="T45" fmla="*/ 9 h 344"/>
                <a:gd name="T46" fmla="*/ 0 w 243"/>
                <a:gd name="T47" fmla="*/ 8 h 344"/>
                <a:gd name="T48" fmla="*/ 0 w 243"/>
                <a:gd name="T49" fmla="*/ 6 h 344"/>
                <a:gd name="T50" fmla="*/ 1 w 243"/>
                <a:gd name="T51" fmla="*/ 5 h 344"/>
                <a:gd name="T52" fmla="*/ 1 w 243"/>
                <a:gd name="T53" fmla="*/ 3 h 344"/>
                <a:gd name="T54" fmla="*/ 2 w 243"/>
                <a:gd name="T55" fmla="*/ 2 h 344"/>
                <a:gd name="T56" fmla="*/ 4 w 243"/>
                <a:gd name="T57" fmla="*/ 1 h 344"/>
                <a:gd name="T58" fmla="*/ 5 w 243"/>
                <a:gd name="T59" fmla="*/ 1 h 344"/>
                <a:gd name="T60" fmla="*/ 7 w 243"/>
                <a:gd name="T61" fmla="*/ 0 h 344"/>
                <a:gd name="T62" fmla="*/ 9 w 243"/>
                <a:gd name="T63" fmla="*/ 0 h 344"/>
                <a:gd name="T64" fmla="*/ 12 w 243"/>
                <a:gd name="T65" fmla="*/ 0 h 344"/>
                <a:gd name="T66" fmla="*/ 15 w 243"/>
                <a:gd name="T67" fmla="*/ 1 h 344"/>
                <a:gd name="T68" fmla="*/ 16 w 243"/>
                <a:gd name="T69" fmla="*/ 8 h 344"/>
                <a:gd name="T70" fmla="*/ 13 w 243"/>
                <a:gd name="T71" fmla="*/ 7 h 344"/>
                <a:gd name="T72" fmla="*/ 12 w 243"/>
                <a:gd name="T73" fmla="*/ 5 h 344"/>
                <a:gd name="T74" fmla="*/ 11 w 243"/>
                <a:gd name="T75" fmla="*/ 4 h 344"/>
                <a:gd name="T76" fmla="*/ 10 w 243"/>
                <a:gd name="T77" fmla="*/ 3 h 344"/>
                <a:gd name="T78" fmla="*/ 9 w 243"/>
                <a:gd name="T79" fmla="*/ 3 h 344"/>
                <a:gd name="T80" fmla="*/ 7 w 243"/>
                <a:gd name="T81" fmla="*/ 4 h 344"/>
                <a:gd name="T82" fmla="*/ 6 w 243"/>
                <a:gd name="T83" fmla="*/ 4 h 344"/>
                <a:gd name="T84" fmla="*/ 6 w 243"/>
                <a:gd name="T85" fmla="*/ 5 h 344"/>
                <a:gd name="T86" fmla="*/ 6 w 243"/>
                <a:gd name="T87" fmla="*/ 6 h 344"/>
                <a:gd name="T88" fmla="*/ 6 w 243"/>
                <a:gd name="T89" fmla="*/ 7 h 344"/>
                <a:gd name="T90" fmla="*/ 7 w 243"/>
                <a:gd name="T91" fmla="*/ 8 h 344"/>
                <a:gd name="T92" fmla="*/ 7 w 243"/>
                <a:gd name="T93" fmla="*/ 8 h 344"/>
                <a:gd name="T94" fmla="*/ 9 w 243"/>
                <a:gd name="T95" fmla="*/ 10 h 344"/>
                <a:gd name="T96" fmla="*/ 13 w 243"/>
                <a:gd name="T97" fmla="*/ 11 h 344"/>
                <a:gd name="T98" fmla="*/ 15 w 243"/>
                <a:gd name="T99" fmla="*/ 12 h 344"/>
                <a:gd name="T100" fmla="*/ 16 w 243"/>
                <a:gd name="T101" fmla="*/ 14 h 344"/>
                <a:gd name="T102" fmla="*/ 16 w 243"/>
                <a:gd name="T103" fmla="*/ 14 h 344"/>
                <a:gd name="T104" fmla="*/ 17 w 243"/>
                <a:gd name="T105" fmla="*/ 16 h 344"/>
                <a:gd name="T106" fmla="*/ 17 w 243"/>
                <a:gd name="T107" fmla="*/ 17 h 344"/>
                <a:gd name="T108" fmla="*/ 17 w 243"/>
                <a:gd name="T109" fmla="*/ 18 h 344"/>
                <a:gd name="T110" fmla="*/ 17 w 243"/>
                <a:gd name="T111" fmla="*/ 20 h 344"/>
                <a:gd name="T112" fmla="*/ 16 w 243"/>
                <a:gd name="T113" fmla="*/ 21 h 344"/>
                <a:gd name="T114" fmla="*/ 15 w 243"/>
                <a:gd name="T115" fmla="*/ 23 h 344"/>
                <a:gd name="T116" fmla="*/ 13 w 243"/>
                <a:gd name="T117" fmla="*/ 23 h 344"/>
                <a:gd name="T118" fmla="*/ 12 w 243"/>
                <a:gd name="T119" fmla="*/ 24 h 344"/>
                <a:gd name="T120" fmla="*/ 10 w 243"/>
                <a:gd name="T121" fmla="*/ 25 h 344"/>
                <a:gd name="T122" fmla="*/ 7 w 243"/>
                <a:gd name="T123" fmla="*/ 2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2" name="Freeform 27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23 h 359"/>
                <a:gd name="T2" fmla="*/ 0 w 226"/>
                <a:gd name="T3" fmla="*/ 21 h 359"/>
                <a:gd name="T4" fmla="*/ 1 w 226"/>
                <a:gd name="T5" fmla="*/ 20 h 359"/>
                <a:gd name="T6" fmla="*/ 2 w 226"/>
                <a:gd name="T7" fmla="*/ 20 h 359"/>
                <a:gd name="T8" fmla="*/ 3 w 226"/>
                <a:gd name="T9" fmla="*/ 20 h 359"/>
                <a:gd name="T10" fmla="*/ 4 w 226"/>
                <a:gd name="T11" fmla="*/ 20 h 359"/>
                <a:gd name="T12" fmla="*/ 7 w 226"/>
                <a:gd name="T13" fmla="*/ 4 h 359"/>
                <a:gd name="T14" fmla="*/ 6 w 226"/>
                <a:gd name="T15" fmla="*/ 4 h 359"/>
                <a:gd name="T16" fmla="*/ 6 w 226"/>
                <a:gd name="T17" fmla="*/ 3 h 359"/>
                <a:gd name="T18" fmla="*/ 5 w 226"/>
                <a:gd name="T19" fmla="*/ 3 h 359"/>
                <a:gd name="T20" fmla="*/ 4 w 226"/>
                <a:gd name="T21" fmla="*/ 2 h 359"/>
                <a:gd name="T22" fmla="*/ 5 w 226"/>
                <a:gd name="T23" fmla="*/ 0 h 359"/>
                <a:gd name="T24" fmla="*/ 17 w 226"/>
                <a:gd name="T25" fmla="*/ 2 h 359"/>
                <a:gd name="T26" fmla="*/ 17 w 226"/>
                <a:gd name="T27" fmla="*/ 4 h 359"/>
                <a:gd name="T28" fmla="*/ 16 w 226"/>
                <a:gd name="T29" fmla="*/ 4 h 359"/>
                <a:gd name="T30" fmla="*/ 15 w 226"/>
                <a:gd name="T31" fmla="*/ 5 h 359"/>
                <a:gd name="T32" fmla="*/ 14 w 226"/>
                <a:gd name="T33" fmla="*/ 5 h 359"/>
                <a:gd name="T34" fmla="*/ 13 w 226"/>
                <a:gd name="T35" fmla="*/ 5 h 359"/>
                <a:gd name="T36" fmla="*/ 10 w 226"/>
                <a:gd name="T37" fmla="*/ 21 h 359"/>
                <a:gd name="T38" fmla="*/ 11 w 226"/>
                <a:gd name="T39" fmla="*/ 21 h 359"/>
                <a:gd name="T40" fmla="*/ 12 w 226"/>
                <a:gd name="T41" fmla="*/ 22 h 359"/>
                <a:gd name="T42" fmla="*/ 12 w 226"/>
                <a:gd name="T43" fmla="*/ 22 h 359"/>
                <a:gd name="T44" fmla="*/ 13 w 226"/>
                <a:gd name="T45" fmla="*/ 23 h 359"/>
                <a:gd name="T46" fmla="*/ 13 w 226"/>
                <a:gd name="T47" fmla="*/ 25 h 359"/>
                <a:gd name="T48" fmla="*/ 0 w 226"/>
                <a:gd name="T49" fmla="*/ 23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3" name="Freeform 28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20 w 345"/>
                <a:gd name="T1" fmla="*/ 14 h 398"/>
                <a:gd name="T2" fmla="*/ 20 w 345"/>
                <a:gd name="T3" fmla="*/ 13 h 398"/>
                <a:gd name="T4" fmla="*/ 20 w 345"/>
                <a:gd name="T5" fmla="*/ 12 h 398"/>
                <a:gd name="T6" fmla="*/ 20 w 345"/>
                <a:gd name="T7" fmla="*/ 11 h 398"/>
                <a:gd name="T8" fmla="*/ 20 w 345"/>
                <a:gd name="T9" fmla="*/ 10 h 398"/>
                <a:gd name="T10" fmla="*/ 16 w 345"/>
                <a:gd name="T11" fmla="*/ 8 h 398"/>
                <a:gd name="T12" fmla="*/ 10 w 345"/>
                <a:gd name="T13" fmla="*/ 24 h 398"/>
                <a:gd name="T14" fmla="*/ 10 w 345"/>
                <a:gd name="T15" fmla="*/ 25 h 398"/>
                <a:gd name="T16" fmla="*/ 11 w 345"/>
                <a:gd name="T17" fmla="*/ 26 h 398"/>
                <a:gd name="T18" fmla="*/ 12 w 345"/>
                <a:gd name="T19" fmla="*/ 26 h 398"/>
                <a:gd name="T20" fmla="*/ 12 w 345"/>
                <a:gd name="T21" fmla="*/ 27 h 398"/>
                <a:gd name="T22" fmla="*/ 11 w 345"/>
                <a:gd name="T23" fmla="*/ 29 h 398"/>
                <a:gd name="T24" fmla="*/ 0 w 345"/>
                <a:gd name="T25" fmla="*/ 24 h 398"/>
                <a:gd name="T26" fmla="*/ 1 w 345"/>
                <a:gd name="T27" fmla="*/ 22 h 398"/>
                <a:gd name="T28" fmla="*/ 2 w 345"/>
                <a:gd name="T29" fmla="*/ 22 h 398"/>
                <a:gd name="T30" fmla="*/ 3 w 345"/>
                <a:gd name="T31" fmla="*/ 22 h 398"/>
                <a:gd name="T32" fmla="*/ 4 w 345"/>
                <a:gd name="T33" fmla="*/ 22 h 398"/>
                <a:gd name="T34" fmla="*/ 4 w 345"/>
                <a:gd name="T35" fmla="*/ 22 h 398"/>
                <a:gd name="T36" fmla="*/ 11 w 345"/>
                <a:gd name="T37" fmla="*/ 6 h 398"/>
                <a:gd name="T38" fmla="*/ 7 w 345"/>
                <a:gd name="T39" fmla="*/ 5 h 398"/>
                <a:gd name="T40" fmla="*/ 6 w 345"/>
                <a:gd name="T41" fmla="*/ 5 h 398"/>
                <a:gd name="T42" fmla="*/ 6 w 345"/>
                <a:gd name="T43" fmla="*/ 6 h 398"/>
                <a:gd name="T44" fmla="*/ 5 w 345"/>
                <a:gd name="T45" fmla="*/ 7 h 398"/>
                <a:gd name="T46" fmla="*/ 4 w 345"/>
                <a:gd name="T47" fmla="*/ 8 h 398"/>
                <a:gd name="T48" fmla="*/ 2 w 345"/>
                <a:gd name="T49" fmla="*/ 7 h 398"/>
                <a:gd name="T50" fmla="*/ 4 w 345"/>
                <a:gd name="T51" fmla="*/ 0 h 398"/>
                <a:gd name="T52" fmla="*/ 25 w 345"/>
                <a:gd name="T53" fmla="*/ 8 h 398"/>
                <a:gd name="T54" fmla="*/ 22 w 345"/>
                <a:gd name="T55" fmla="*/ 15 h 398"/>
                <a:gd name="T56" fmla="*/ 20 w 345"/>
                <a:gd name="T57" fmla="*/ 14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4" name="Freeform 29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21 w 380"/>
                <a:gd name="T1" fmla="*/ 5 h 397"/>
                <a:gd name="T2" fmla="*/ 21 w 380"/>
                <a:gd name="T3" fmla="*/ 6 h 397"/>
                <a:gd name="T4" fmla="*/ 20 w 380"/>
                <a:gd name="T5" fmla="*/ 6 h 397"/>
                <a:gd name="T6" fmla="*/ 20 w 380"/>
                <a:gd name="T7" fmla="*/ 7 h 397"/>
                <a:gd name="T8" fmla="*/ 20 w 380"/>
                <a:gd name="T9" fmla="*/ 8 h 397"/>
                <a:gd name="T10" fmla="*/ 18 w 380"/>
                <a:gd name="T11" fmla="*/ 15 h 397"/>
                <a:gd name="T12" fmla="*/ 12 w 380"/>
                <a:gd name="T13" fmla="*/ 11 h 397"/>
                <a:gd name="T14" fmla="*/ 18 w 380"/>
                <a:gd name="T15" fmla="*/ 7 h 397"/>
                <a:gd name="T16" fmla="*/ 19 w 380"/>
                <a:gd name="T17" fmla="*/ 6 h 397"/>
                <a:gd name="T18" fmla="*/ 20 w 380"/>
                <a:gd name="T19" fmla="*/ 6 h 397"/>
                <a:gd name="T20" fmla="*/ 20 w 380"/>
                <a:gd name="T21" fmla="*/ 5 h 397"/>
                <a:gd name="T22" fmla="*/ 21 w 380"/>
                <a:gd name="T23" fmla="*/ 5 h 397"/>
                <a:gd name="T24" fmla="*/ 21 w 380"/>
                <a:gd name="T25" fmla="*/ 5 h 397"/>
                <a:gd name="T26" fmla="*/ 27 w 380"/>
                <a:gd name="T27" fmla="*/ 4 h 397"/>
                <a:gd name="T28" fmla="*/ 22 w 380"/>
                <a:gd name="T29" fmla="*/ 0 h 397"/>
                <a:gd name="T30" fmla="*/ 4 w 380"/>
                <a:gd name="T31" fmla="*/ 11 h 397"/>
                <a:gd name="T32" fmla="*/ 3 w 380"/>
                <a:gd name="T33" fmla="*/ 11 h 397"/>
                <a:gd name="T34" fmla="*/ 3 w 380"/>
                <a:gd name="T35" fmla="*/ 11 h 397"/>
                <a:gd name="T36" fmla="*/ 2 w 380"/>
                <a:gd name="T37" fmla="*/ 11 h 397"/>
                <a:gd name="T38" fmla="*/ 1 w 380"/>
                <a:gd name="T39" fmla="*/ 11 h 397"/>
                <a:gd name="T40" fmla="*/ 0 w 380"/>
                <a:gd name="T41" fmla="*/ 13 h 397"/>
                <a:gd name="T42" fmla="*/ 7 w 380"/>
                <a:gd name="T43" fmla="*/ 18 h 397"/>
                <a:gd name="T44" fmla="*/ 8 w 380"/>
                <a:gd name="T45" fmla="*/ 16 h 397"/>
                <a:gd name="T46" fmla="*/ 8 w 380"/>
                <a:gd name="T47" fmla="*/ 16 h 397"/>
                <a:gd name="T48" fmla="*/ 8 w 380"/>
                <a:gd name="T49" fmla="*/ 15 h 397"/>
                <a:gd name="T50" fmla="*/ 8 w 380"/>
                <a:gd name="T51" fmla="*/ 15 h 397"/>
                <a:gd name="T52" fmla="*/ 7 w 380"/>
                <a:gd name="T53" fmla="*/ 14 h 397"/>
                <a:gd name="T54" fmla="*/ 10 w 380"/>
                <a:gd name="T55" fmla="*/ 12 h 397"/>
                <a:gd name="T56" fmla="*/ 16 w 380"/>
                <a:gd name="T57" fmla="*/ 18 h 397"/>
                <a:gd name="T58" fmla="*/ 15 w 380"/>
                <a:gd name="T59" fmla="*/ 20 h 397"/>
                <a:gd name="T60" fmla="*/ 15 w 380"/>
                <a:gd name="T61" fmla="*/ 20 h 397"/>
                <a:gd name="T62" fmla="*/ 14 w 380"/>
                <a:gd name="T63" fmla="*/ 20 h 397"/>
                <a:gd name="T64" fmla="*/ 13 w 380"/>
                <a:gd name="T65" fmla="*/ 20 h 397"/>
                <a:gd name="T66" fmla="*/ 13 w 380"/>
                <a:gd name="T67" fmla="*/ 20 h 397"/>
                <a:gd name="T68" fmla="*/ 11 w 380"/>
                <a:gd name="T69" fmla="*/ 22 h 397"/>
                <a:gd name="T70" fmla="*/ 20 w 380"/>
                <a:gd name="T71" fmla="*/ 28 h 397"/>
                <a:gd name="T72" fmla="*/ 21 w 380"/>
                <a:gd name="T73" fmla="*/ 26 h 397"/>
                <a:gd name="T74" fmla="*/ 21 w 380"/>
                <a:gd name="T75" fmla="*/ 26 h 397"/>
                <a:gd name="T76" fmla="*/ 21 w 380"/>
                <a:gd name="T77" fmla="*/ 25 h 397"/>
                <a:gd name="T78" fmla="*/ 21 w 380"/>
                <a:gd name="T79" fmla="*/ 25 h 397"/>
                <a:gd name="T80" fmla="*/ 20 w 380"/>
                <a:gd name="T81" fmla="*/ 24 h 397"/>
                <a:gd name="T82" fmla="*/ 27 w 380"/>
                <a:gd name="T83" fmla="*/ 4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5" name="Freeform 30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22 w 410"/>
                <a:gd name="T1" fmla="*/ 20 h 386"/>
                <a:gd name="T2" fmla="*/ 22 w 410"/>
                <a:gd name="T3" fmla="*/ 19 h 386"/>
                <a:gd name="T4" fmla="*/ 23 w 410"/>
                <a:gd name="T5" fmla="*/ 18 h 386"/>
                <a:gd name="T6" fmla="*/ 23 w 410"/>
                <a:gd name="T7" fmla="*/ 18 h 386"/>
                <a:gd name="T8" fmla="*/ 24 w 410"/>
                <a:gd name="T9" fmla="*/ 17 h 386"/>
                <a:gd name="T10" fmla="*/ 22 w 410"/>
                <a:gd name="T11" fmla="*/ 13 h 386"/>
                <a:gd name="T12" fmla="*/ 8 w 410"/>
                <a:gd name="T13" fmla="*/ 23 h 386"/>
                <a:gd name="T14" fmla="*/ 8 w 410"/>
                <a:gd name="T15" fmla="*/ 24 h 386"/>
                <a:gd name="T16" fmla="*/ 8 w 410"/>
                <a:gd name="T17" fmla="*/ 25 h 386"/>
                <a:gd name="T18" fmla="*/ 9 w 410"/>
                <a:gd name="T19" fmla="*/ 26 h 386"/>
                <a:gd name="T20" fmla="*/ 9 w 410"/>
                <a:gd name="T21" fmla="*/ 27 h 386"/>
                <a:gd name="T22" fmla="*/ 7 w 410"/>
                <a:gd name="T23" fmla="*/ 28 h 386"/>
                <a:gd name="T24" fmla="*/ 0 w 410"/>
                <a:gd name="T25" fmla="*/ 18 h 386"/>
                <a:gd name="T26" fmla="*/ 2 w 410"/>
                <a:gd name="T27" fmla="*/ 17 h 386"/>
                <a:gd name="T28" fmla="*/ 3 w 410"/>
                <a:gd name="T29" fmla="*/ 17 h 386"/>
                <a:gd name="T30" fmla="*/ 3 w 410"/>
                <a:gd name="T31" fmla="*/ 17 h 386"/>
                <a:gd name="T32" fmla="*/ 4 w 410"/>
                <a:gd name="T33" fmla="*/ 18 h 386"/>
                <a:gd name="T34" fmla="*/ 5 w 410"/>
                <a:gd name="T35" fmla="*/ 18 h 386"/>
                <a:gd name="T36" fmla="*/ 19 w 410"/>
                <a:gd name="T37" fmla="*/ 9 h 386"/>
                <a:gd name="T38" fmla="*/ 16 w 410"/>
                <a:gd name="T39" fmla="*/ 5 h 386"/>
                <a:gd name="T40" fmla="*/ 15 w 410"/>
                <a:gd name="T41" fmla="*/ 6 h 386"/>
                <a:gd name="T42" fmla="*/ 14 w 410"/>
                <a:gd name="T43" fmla="*/ 6 h 386"/>
                <a:gd name="T44" fmla="*/ 13 w 410"/>
                <a:gd name="T45" fmla="*/ 6 h 386"/>
                <a:gd name="T46" fmla="*/ 12 w 410"/>
                <a:gd name="T47" fmla="*/ 6 h 386"/>
                <a:gd name="T48" fmla="*/ 11 w 410"/>
                <a:gd name="T49" fmla="*/ 4 h 386"/>
                <a:gd name="T50" fmla="*/ 17 w 410"/>
                <a:gd name="T51" fmla="*/ 0 h 386"/>
                <a:gd name="T52" fmla="*/ 29 w 410"/>
                <a:gd name="T53" fmla="*/ 18 h 386"/>
                <a:gd name="T54" fmla="*/ 23 w 410"/>
                <a:gd name="T55" fmla="*/ 23 h 386"/>
                <a:gd name="T56" fmla="*/ 22 w 410"/>
                <a:gd name="T57" fmla="*/ 2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6" name="Freeform 31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9 h 282"/>
                <a:gd name="T2" fmla="*/ 2 w 372"/>
                <a:gd name="T3" fmla="*/ 8 h 282"/>
                <a:gd name="T4" fmla="*/ 3 w 372"/>
                <a:gd name="T5" fmla="*/ 9 h 282"/>
                <a:gd name="T6" fmla="*/ 3 w 372"/>
                <a:gd name="T7" fmla="*/ 10 h 282"/>
                <a:gd name="T8" fmla="*/ 4 w 372"/>
                <a:gd name="T9" fmla="*/ 10 h 282"/>
                <a:gd name="T10" fmla="*/ 5 w 372"/>
                <a:gd name="T11" fmla="*/ 11 h 282"/>
                <a:gd name="T12" fmla="*/ 20 w 372"/>
                <a:gd name="T13" fmla="*/ 5 h 282"/>
                <a:gd name="T14" fmla="*/ 20 w 372"/>
                <a:gd name="T15" fmla="*/ 4 h 282"/>
                <a:gd name="T16" fmla="*/ 20 w 372"/>
                <a:gd name="T17" fmla="*/ 3 h 282"/>
                <a:gd name="T18" fmla="*/ 20 w 372"/>
                <a:gd name="T19" fmla="*/ 2 h 282"/>
                <a:gd name="T20" fmla="*/ 20 w 372"/>
                <a:gd name="T21" fmla="*/ 1 h 282"/>
                <a:gd name="T22" fmla="*/ 22 w 372"/>
                <a:gd name="T23" fmla="*/ 0 h 282"/>
                <a:gd name="T24" fmla="*/ 27 w 372"/>
                <a:gd name="T25" fmla="*/ 12 h 282"/>
                <a:gd name="T26" fmla="*/ 25 w 372"/>
                <a:gd name="T27" fmla="*/ 13 h 282"/>
                <a:gd name="T28" fmla="*/ 24 w 372"/>
                <a:gd name="T29" fmla="*/ 12 h 282"/>
                <a:gd name="T30" fmla="*/ 24 w 372"/>
                <a:gd name="T31" fmla="*/ 11 h 282"/>
                <a:gd name="T32" fmla="*/ 23 w 372"/>
                <a:gd name="T33" fmla="*/ 11 h 282"/>
                <a:gd name="T34" fmla="*/ 22 w 372"/>
                <a:gd name="T35" fmla="*/ 10 h 282"/>
                <a:gd name="T36" fmla="*/ 7 w 372"/>
                <a:gd name="T37" fmla="*/ 16 h 282"/>
                <a:gd name="T38" fmla="*/ 7 w 372"/>
                <a:gd name="T39" fmla="*/ 17 h 282"/>
                <a:gd name="T40" fmla="*/ 7 w 372"/>
                <a:gd name="T41" fmla="*/ 18 h 282"/>
                <a:gd name="T42" fmla="*/ 7 w 372"/>
                <a:gd name="T43" fmla="*/ 19 h 282"/>
                <a:gd name="T44" fmla="*/ 7 w 372"/>
                <a:gd name="T45" fmla="*/ 20 h 282"/>
                <a:gd name="T46" fmla="*/ 5 w 372"/>
                <a:gd name="T47" fmla="*/ 21 h 282"/>
                <a:gd name="T48" fmla="*/ 0 w 372"/>
                <a:gd name="T49" fmla="*/ 9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7" name="Freeform 32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9 h 274"/>
                <a:gd name="T2" fmla="*/ 0 w 367"/>
                <a:gd name="T3" fmla="*/ 6 h 274"/>
                <a:gd name="T4" fmla="*/ 7 w 367"/>
                <a:gd name="T5" fmla="*/ 3 h 274"/>
                <a:gd name="T6" fmla="*/ 7 w 367"/>
                <a:gd name="T7" fmla="*/ 6 h 274"/>
                <a:gd name="T8" fmla="*/ 5 w 367"/>
                <a:gd name="T9" fmla="*/ 7 h 274"/>
                <a:gd name="T10" fmla="*/ 4 w 367"/>
                <a:gd name="T11" fmla="*/ 8 h 274"/>
                <a:gd name="T12" fmla="*/ 4 w 367"/>
                <a:gd name="T13" fmla="*/ 10 h 274"/>
                <a:gd name="T14" fmla="*/ 5 w 367"/>
                <a:gd name="T15" fmla="*/ 12 h 274"/>
                <a:gd name="T16" fmla="*/ 5 w 367"/>
                <a:gd name="T17" fmla="*/ 13 h 274"/>
                <a:gd name="T18" fmla="*/ 6 w 367"/>
                <a:gd name="T19" fmla="*/ 14 h 274"/>
                <a:gd name="T20" fmla="*/ 7 w 367"/>
                <a:gd name="T21" fmla="*/ 14 h 274"/>
                <a:gd name="T22" fmla="*/ 8 w 367"/>
                <a:gd name="T23" fmla="*/ 14 h 274"/>
                <a:gd name="T24" fmla="*/ 8 w 367"/>
                <a:gd name="T25" fmla="*/ 14 h 274"/>
                <a:gd name="T26" fmla="*/ 9 w 367"/>
                <a:gd name="T27" fmla="*/ 14 h 274"/>
                <a:gd name="T28" fmla="*/ 10 w 367"/>
                <a:gd name="T29" fmla="*/ 13 h 274"/>
                <a:gd name="T30" fmla="*/ 10 w 367"/>
                <a:gd name="T31" fmla="*/ 12 h 274"/>
                <a:gd name="T32" fmla="*/ 10 w 367"/>
                <a:gd name="T33" fmla="*/ 11 h 274"/>
                <a:gd name="T34" fmla="*/ 11 w 367"/>
                <a:gd name="T35" fmla="*/ 9 h 274"/>
                <a:gd name="T36" fmla="*/ 11 w 367"/>
                <a:gd name="T37" fmla="*/ 6 h 274"/>
                <a:gd name="T38" fmla="*/ 12 w 367"/>
                <a:gd name="T39" fmla="*/ 4 h 274"/>
                <a:gd name="T40" fmla="*/ 12 w 367"/>
                <a:gd name="T41" fmla="*/ 2 h 274"/>
                <a:gd name="T42" fmla="*/ 13 w 367"/>
                <a:gd name="T43" fmla="*/ 2 h 274"/>
                <a:gd name="T44" fmla="*/ 14 w 367"/>
                <a:gd name="T45" fmla="*/ 1 h 274"/>
                <a:gd name="T46" fmla="*/ 15 w 367"/>
                <a:gd name="T47" fmla="*/ 0 h 274"/>
                <a:gd name="T48" fmla="*/ 17 w 367"/>
                <a:gd name="T49" fmla="*/ 0 h 274"/>
                <a:gd name="T50" fmla="*/ 18 w 367"/>
                <a:gd name="T51" fmla="*/ 0 h 274"/>
                <a:gd name="T52" fmla="*/ 20 w 367"/>
                <a:gd name="T53" fmla="*/ 0 h 274"/>
                <a:gd name="T54" fmla="*/ 21 w 367"/>
                <a:gd name="T55" fmla="*/ 1 h 274"/>
                <a:gd name="T56" fmla="*/ 22 w 367"/>
                <a:gd name="T57" fmla="*/ 2 h 274"/>
                <a:gd name="T58" fmla="*/ 23 w 367"/>
                <a:gd name="T59" fmla="*/ 4 h 274"/>
                <a:gd name="T60" fmla="*/ 24 w 367"/>
                <a:gd name="T61" fmla="*/ 5 h 274"/>
                <a:gd name="T62" fmla="*/ 25 w 367"/>
                <a:gd name="T63" fmla="*/ 7 h 274"/>
                <a:gd name="T64" fmla="*/ 26 w 367"/>
                <a:gd name="T65" fmla="*/ 10 h 274"/>
                <a:gd name="T66" fmla="*/ 26 w 367"/>
                <a:gd name="T67" fmla="*/ 13 h 274"/>
                <a:gd name="T68" fmla="*/ 19 w 367"/>
                <a:gd name="T69" fmla="*/ 16 h 274"/>
                <a:gd name="T70" fmla="*/ 20 w 367"/>
                <a:gd name="T71" fmla="*/ 13 h 274"/>
                <a:gd name="T72" fmla="*/ 21 w 367"/>
                <a:gd name="T73" fmla="*/ 12 h 274"/>
                <a:gd name="T74" fmla="*/ 22 w 367"/>
                <a:gd name="T75" fmla="*/ 11 h 274"/>
                <a:gd name="T76" fmla="*/ 22 w 367"/>
                <a:gd name="T77" fmla="*/ 9 h 274"/>
                <a:gd name="T78" fmla="*/ 22 w 367"/>
                <a:gd name="T79" fmla="*/ 8 h 274"/>
                <a:gd name="T80" fmla="*/ 21 w 367"/>
                <a:gd name="T81" fmla="*/ 6 h 274"/>
                <a:gd name="T82" fmla="*/ 20 w 367"/>
                <a:gd name="T83" fmla="*/ 6 h 274"/>
                <a:gd name="T84" fmla="*/ 19 w 367"/>
                <a:gd name="T85" fmla="*/ 6 h 274"/>
                <a:gd name="T86" fmla="*/ 18 w 367"/>
                <a:gd name="T87" fmla="*/ 6 h 274"/>
                <a:gd name="T88" fmla="*/ 17 w 367"/>
                <a:gd name="T89" fmla="*/ 6 h 274"/>
                <a:gd name="T90" fmla="*/ 17 w 367"/>
                <a:gd name="T91" fmla="*/ 7 h 274"/>
                <a:gd name="T92" fmla="*/ 17 w 367"/>
                <a:gd name="T93" fmla="*/ 8 h 274"/>
                <a:gd name="T94" fmla="*/ 16 w 367"/>
                <a:gd name="T95" fmla="*/ 10 h 274"/>
                <a:gd name="T96" fmla="*/ 16 w 367"/>
                <a:gd name="T97" fmla="*/ 14 h 274"/>
                <a:gd name="T98" fmla="*/ 15 w 367"/>
                <a:gd name="T99" fmla="*/ 16 h 274"/>
                <a:gd name="T100" fmla="*/ 14 w 367"/>
                <a:gd name="T101" fmla="*/ 18 h 274"/>
                <a:gd name="T102" fmla="*/ 13 w 367"/>
                <a:gd name="T103" fmla="*/ 18 h 274"/>
                <a:gd name="T104" fmla="*/ 12 w 367"/>
                <a:gd name="T105" fmla="*/ 19 h 274"/>
                <a:gd name="T106" fmla="*/ 11 w 367"/>
                <a:gd name="T107" fmla="*/ 20 h 274"/>
                <a:gd name="T108" fmla="*/ 10 w 367"/>
                <a:gd name="T109" fmla="*/ 20 h 274"/>
                <a:gd name="T110" fmla="*/ 8 w 367"/>
                <a:gd name="T111" fmla="*/ 20 h 274"/>
                <a:gd name="T112" fmla="*/ 7 w 367"/>
                <a:gd name="T113" fmla="*/ 20 h 274"/>
                <a:gd name="T114" fmla="*/ 5 w 367"/>
                <a:gd name="T115" fmla="*/ 19 h 274"/>
                <a:gd name="T116" fmla="*/ 4 w 367"/>
                <a:gd name="T117" fmla="*/ 18 h 274"/>
                <a:gd name="T118" fmla="*/ 3 w 367"/>
                <a:gd name="T119" fmla="*/ 16 h 274"/>
                <a:gd name="T120" fmla="*/ 2 w 367"/>
                <a:gd name="T121" fmla="*/ 14 h 274"/>
                <a:gd name="T122" fmla="*/ 1 w 367"/>
                <a:gd name="T123" fmla="*/ 12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8" name="Freeform 33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3 h 90"/>
                <a:gd name="T2" fmla="*/ 0 w 94"/>
                <a:gd name="T3" fmla="*/ 3 h 90"/>
                <a:gd name="T4" fmla="*/ 0 w 94"/>
                <a:gd name="T5" fmla="*/ 2 h 90"/>
                <a:gd name="T6" fmla="*/ 0 w 94"/>
                <a:gd name="T7" fmla="*/ 2 h 90"/>
                <a:gd name="T8" fmla="*/ 1 w 94"/>
                <a:gd name="T9" fmla="*/ 1 h 90"/>
                <a:gd name="T10" fmla="*/ 1 w 94"/>
                <a:gd name="T11" fmla="*/ 1 h 90"/>
                <a:gd name="T12" fmla="*/ 2 w 94"/>
                <a:gd name="T13" fmla="*/ 0 h 90"/>
                <a:gd name="T14" fmla="*/ 2 w 94"/>
                <a:gd name="T15" fmla="*/ 0 h 90"/>
                <a:gd name="T16" fmla="*/ 3 w 94"/>
                <a:gd name="T17" fmla="*/ 0 h 90"/>
                <a:gd name="T18" fmla="*/ 4 w 94"/>
                <a:gd name="T19" fmla="*/ 0 h 90"/>
                <a:gd name="T20" fmla="*/ 4 w 94"/>
                <a:gd name="T21" fmla="*/ 0 h 90"/>
                <a:gd name="T22" fmla="*/ 5 w 94"/>
                <a:gd name="T23" fmla="*/ 0 h 90"/>
                <a:gd name="T24" fmla="*/ 6 w 94"/>
                <a:gd name="T25" fmla="*/ 1 h 90"/>
                <a:gd name="T26" fmla="*/ 6 w 94"/>
                <a:gd name="T27" fmla="*/ 1 h 90"/>
                <a:gd name="T28" fmla="*/ 7 w 94"/>
                <a:gd name="T29" fmla="*/ 1 h 90"/>
                <a:gd name="T30" fmla="*/ 7 w 94"/>
                <a:gd name="T31" fmla="*/ 2 h 90"/>
                <a:gd name="T32" fmla="*/ 7 w 94"/>
                <a:gd name="T33" fmla="*/ 3 h 90"/>
                <a:gd name="T34" fmla="*/ 7 w 94"/>
                <a:gd name="T35" fmla="*/ 3 h 90"/>
                <a:gd name="T36" fmla="*/ 7 w 94"/>
                <a:gd name="T37" fmla="*/ 4 h 90"/>
                <a:gd name="T38" fmla="*/ 7 w 94"/>
                <a:gd name="T39" fmla="*/ 4 h 90"/>
                <a:gd name="T40" fmla="*/ 6 w 94"/>
                <a:gd name="T41" fmla="*/ 5 h 90"/>
                <a:gd name="T42" fmla="*/ 6 w 94"/>
                <a:gd name="T43" fmla="*/ 5 h 90"/>
                <a:gd name="T44" fmla="*/ 5 w 94"/>
                <a:gd name="T45" fmla="*/ 6 h 90"/>
                <a:gd name="T46" fmla="*/ 5 w 94"/>
                <a:gd name="T47" fmla="*/ 6 h 90"/>
                <a:gd name="T48" fmla="*/ 4 w 94"/>
                <a:gd name="T49" fmla="*/ 6 h 90"/>
                <a:gd name="T50" fmla="*/ 3 w 94"/>
                <a:gd name="T51" fmla="*/ 6 h 90"/>
                <a:gd name="T52" fmla="*/ 3 w 94"/>
                <a:gd name="T53" fmla="*/ 6 h 90"/>
                <a:gd name="T54" fmla="*/ 2 w 94"/>
                <a:gd name="T55" fmla="*/ 6 h 90"/>
                <a:gd name="T56" fmla="*/ 1 w 94"/>
                <a:gd name="T57" fmla="*/ 5 h 90"/>
                <a:gd name="T58" fmla="*/ 1 w 94"/>
                <a:gd name="T59" fmla="*/ 5 h 90"/>
                <a:gd name="T60" fmla="*/ 0 w 94"/>
                <a:gd name="T61" fmla="*/ 5 h 90"/>
                <a:gd name="T62" fmla="*/ 0 w 94"/>
                <a:gd name="T63" fmla="*/ 4 h 90"/>
                <a:gd name="T64" fmla="*/ 0 w 9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9" name="Freeform 34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1 h 271"/>
                <a:gd name="T2" fmla="*/ 2 w 341"/>
                <a:gd name="T3" fmla="*/ 1 h 271"/>
                <a:gd name="T4" fmla="*/ 3 w 341"/>
                <a:gd name="T5" fmla="*/ 2 h 271"/>
                <a:gd name="T6" fmla="*/ 3 w 341"/>
                <a:gd name="T7" fmla="*/ 2 h 271"/>
                <a:gd name="T8" fmla="*/ 4 w 341"/>
                <a:gd name="T9" fmla="*/ 3 h 271"/>
                <a:gd name="T10" fmla="*/ 4 w 341"/>
                <a:gd name="T11" fmla="*/ 4 h 271"/>
                <a:gd name="T12" fmla="*/ 21 w 341"/>
                <a:gd name="T13" fmla="*/ 3 h 271"/>
                <a:gd name="T14" fmla="*/ 21 w 341"/>
                <a:gd name="T15" fmla="*/ 3 h 271"/>
                <a:gd name="T16" fmla="*/ 21 w 341"/>
                <a:gd name="T17" fmla="*/ 2 h 271"/>
                <a:gd name="T18" fmla="*/ 22 w 341"/>
                <a:gd name="T19" fmla="*/ 1 h 271"/>
                <a:gd name="T20" fmla="*/ 22 w 341"/>
                <a:gd name="T21" fmla="*/ 0 h 271"/>
                <a:gd name="T22" fmla="*/ 24 w 341"/>
                <a:gd name="T23" fmla="*/ 0 h 271"/>
                <a:gd name="T24" fmla="*/ 25 w 341"/>
                <a:gd name="T25" fmla="*/ 13 h 271"/>
                <a:gd name="T26" fmla="*/ 23 w 341"/>
                <a:gd name="T27" fmla="*/ 13 h 271"/>
                <a:gd name="T28" fmla="*/ 22 w 341"/>
                <a:gd name="T29" fmla="*/ 12 h 271"/>
                <a:gd name="T30" fmla="*/ 22 w 341"/>
                <a:gd name="T31" fmla="*/ 11 h 271"/>
                <a:gd name="T32" fmla="*/ 21 w 341"/>
                <a:gd name="T33" fmla="*/ 10 h 271"/>
                <a:gd name="T34" fmla="*/ 21 w 341"/>
                <a:gd name="T35" fmla="*/ 9 h 271"/>
                <a:gd name="T36" fmla="*/ 4 w 341"/>
                <a:gd name="T37" fmla="*/ 10 h 271"/>
                <a:gd name="T38" fmla="*/ 4 w 341"/>
                <a:gd name="T39" fmla="*/ 16 h 271"/>
                <a:gd name="T40" fmla="*/ 5 w 341"/>
                <a:gd name="T41" fmla="*/ 16 h 271"/>
                <a:gd name="T42" fmla="*/ 6 w 341"/>
                <a:gd name="T43" fmla="*/ 16 h 271"/>
                <a:gd name="T44" fmla="*/ 7 w 341"/>
                <a:gd name="T45" fmla="*/ 17 h 271"/>
                <a:gd name="T46" fmla="*/ 8 w 341"/>
                <a:gd name="T47" fmla="*/ 17 h 271"/>
                <a:gd name="T48" fmla="*/ 8 w 341"/>
                <a:gd name="T49" fmla="*/ 20 h 271"/>
                <a:gd name="T50" fmla="*/ 1 w 341"/>
                <a:gd name="T51" fmla="*/ 20 h 271"/>
                <a:gd name="T52" fmla="*/ 0 w 341"/>
                <a:gd name="T53" fmla="*/ 1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0" name="Freeform 35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10 w 347"/>
                <a:gd name="T1" fmla="*/ 22 h 354"/>
                <a:gd name="T2" fmla="*/ 7 w 347"/>
                <a:gd name="T3" fmla="*/ 22 h 354"/>
                <a:gd name="T4" fmla="*/ 5 w 347"/>
                <a:gd name="T5" fmla="*/ 21 h 354"/>
                <a:gd name="T6" fmla="*/ 4 w 347"/>
                <a:gd name="T7" fmla="*/ 20 h 354"/>
                <a:gd name="T8" fmla="*/ 2 w 347"/>
                <a:gd name="T9" fmla="*/ 19 h 354"/>
                <a:gd name="T10" fmla="*/ 1 w 347"/>
                <a:gd name="T11" fmla="*/ 17 h 354"/>
                <a:gd name="T12" fmla="*/ 0 w 347"/>
                <a:gd name="T13" fmla="*/ 16 h 354"/>
                <a:gd name="T14" fmla="*/ 0 w 347"/>
                <a:gd name="T15" fmla="*/ 14 h 354"/>
                <a:gd name="T16" fmla="*/ 0 w 347"/>
                <a:gd name="T17" fmla="*/ 11 h 354"/>
                <a:gd name="T18" fmla="*/ 0 w 347"/>
                <a:gd name="T19" fmla="*/ 9 h 354"/>
                <a:gd name="T20" fmla="*/ 1 w 347"/>
                <a:gd name="T21" fmla="*/ 7 h 354"/>
                <a:gd name="T22" fmla="*/ 2 w 347"/>
                <a:gd name="T23" fmla="*/ 5 h 354"/>
                <a:gd name="T24" fmla="*/ 3 w 347"/>
                <a:gd name="T25" fmla="*/ 4 h 354"/>
                <a:gd name="T26" fmla="*/ 4 w 347"/>
                <a:gd name="T27" fmla="*/ 3 h 354"/>
                <a:gd name="T28" fmla="*/ 6 w 347"/>
                <a:gd name="T29" fmla="*/ 2 h 354"/>
                <a:gd name="T30" fmla="*/ 8 w 347"/>
                <a:gd name="T31" fmla="*/ 2 h 354"/>
                <a:gd name="T32" fmla="*/ 10 w 347"/>
                <a:gd name="T33" fmla="*/ 2 h 354"/>
                <a:gd name="T34" fmla="*/ 21 w 347"/>
                <a:gd name="T35" fmla="*/ 2 h 354"/>
                <a:gd name="T36" fmla="*/ 22 w 347"/>
                <a:gd name="T37" fmla="*/ 0 h 354"/>
                <a:gd name="T38" fmla="*/ 25 w 347"/>
                <a:gd name="T39" fmla="*/ 0 h 354"/>
                <a:gd name="T40" fmla="*/ 22 w 347"/>
                <a:gd name="T41" fmla="*/ 11 h 354"/>
                <a:gd name="T42" fmla="*/ 22 w 347"/>
                <a:gd name="T43" fmla="*/ 9 h 354"/>
                <a:gd name="T44" fmla="*/ 21 w 347"/>
                <a:gd name="T45" fmla="*/ 8 h 354"/>
                <a:gd name="T46" fmla="*/ 10 w 347"/>
                <a:gd name="T47" fmla="*/ 7 h 354"/>
                <a:gd name="T48" fmla="*/ 8 w 347"/>
                <a:gd name="T49" fmla="*/ 7 h 354"/>
                <a:gd name="T50" fmla="*/ 7 w 347"/>
                <a:gd name="T51" fmla="*/ 8 h 354"/>
                <a:gd name="T52" fmla="*/ 6 w 347"/>
                <a:gd name="T53" fmla="*/ 8 h 354"/>
                <a:gd name="T54" fmla="*/ 5 w 347"/>
                <a:gd name="T55" fmla="*/ 9 h 354"/>
                <a:gd name="T56" fmla="*/ 5 w 347"/>
                <a:gd name="T57" fmla="*/ 9 h 354"/>
                <a:gd name="T58" fmla="*/ 4 w 347"/>
                <a:gd name="T59" fmla="*/ 11 h 354"/>
                <a:gd name="T60" fmla="*/ 4 w 347"/>
                <a:gd name="T61" fmla="*/ 12 h 354"/>
                <a:gd name="T62" fmla="*/ 4 w 347"/>
                <a:gd name="T63" fmla="*/ 13 h 354"/>
                <a:gd name="T64" fmla="*/ 4 w 347"/>
                <a:gd name="T65" fmla="*/ 14 h 354"/>
                <a:gd name="T66" fmla="*/ 4 w 347"/>
                <a:gd name="T67" fmla="*/ 15 h 354"/>
                <a:gd name="T68" fmla="*/ 5 w 347"/>
                <a:gd name="T69" fmla="*/ 16 h 354"/>
                <a:gd name="T70" fmla="*/ 5 w 347"/>
                <a:gd name="T71" fmla="*/ 17 h 354"/>
                <a:gd name="T72" fmla="*/ 6 w 347"/>
                <a:gd name="T73" fmla="*/ 17 h 354"/>
                <a:gd name="T74" fmla="*/ 7 w 347"/>
                <a:gd name="T75" fmla="*/ 18 h 354"/>
                <a:gd name="T76" fmla="*/ 9 w 347"/>
                <a:gd name="T77" fmla="*/ 18 h 354"/>
                <a:gd name="T78" fmla="*/ 21 w 347"/>
                <a:gd name="T79" fmla="*/ 18 h 354"/>
                <a:gd name="T80" fmla="*/ 21 w 347"/>
                <a:gd name="T81" fmla="*/ 17 h 354"/>
                <a:gd name="T82" fmla="*/ 22 w 347"/>
                <a:gd name="T83" fmla="*/ 16 h 354"/>
                <a:gd name="T84" fmla="*/ 24 w 347"/>
                <a:gd name="T85" fmla="*/ 25 h 354"/>
                <a:gd name="T86" fmla="*/ 21 w 347"/>
                <a:gd name="T87" fmla="*/ 24 h 354"/>
                <a:gd name="T88" fmla="*/ 21 w 347"/>
                <a:gd name="T89" fmla="*/ 23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1" name="Freeform 36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20 w 361"/>
                <a:gd name="T1" fmla="*/ 14 h 338"/>
                <a:gd name="T2" fmla="*/ 20 w 361"/>
                <a:gd name="T3" fmla="*/ 16 h 338"/>
                <a:gd name="T4" fmla="*/ 20 w 361"/>
                <a:gd name="T5" fmla="*/ 17 h 338"/>
                <a:gd name="T6" fmla="*/ 19 w 361"/>
                <a:gd name="T7" fmla="*/ 18 h 338"/>
                <a:gd name="T8" fmla="*/ 18 w 361"/>
                <a:gd name="T9" fmla="*/ 19 h 338"/>
                <a:gd name="T10" fmla="*/ 17 w 361"/>
                <a:gd name="T11" fmla="*/ 19 h 338"/>
                <a:gd name="T12" fmla="*/ 15 w 361"/>
                <a:gd name="T13" fmla="*/ 19 h 338"/>
                <a:gd name="T14" fmla="*/ 14 w 361"/>
                <a:gd name="T15" fmla="*/ 18 h 338"/>
                <a:gd name="T16" fmla="*/ 14 w 361"/>
                <a:gd name="T17" fmla="*/ 17 h 338"/>
                <a:gd name="T18" fmla="*/ 13 w 361"/>
                <a:gd name="T19" fmla="*/ 15 h 338"/>
                <a:gd name="T20" fmla="*/ 14 w 361"/>
                <a:gd name="T21" fmla="*/ 14 h 338"/>
                <a:gd name="T22" fmla="*/ 21 w 361"/>
                <a:gd name="T23" fmla="*/ 13 h 338"/>
                <a:gd name="T24" fmla="*/ 10 w 361"/>
                <a:gd name="T25" fmla="*/ 14 h 338"/>
                <a:gd name="T26" fmla="*/ 10 w 361"/>
                <a:gd name="T27" fmla="*/ 16 h 338"/>
                <a:gd name="T28" fmla="*/ 9 w 361"/>
                <a:gd name="T29" fmla="*/ 18 h 338"/>
                <a:gd name="T30" fmla="*/ 8 w 361"/>
                <a:gd name="T31" fmla="*/ 18 h 338"/>
                <a:gd name="T32" fmla="*/ 7 w 361"/>
                <a:gd name="T33" fmla="*/ 18 h 338"/>
                <a:gd name="T34" fmla="*/ 5 w 361"/>
                <a:gd name="T35" fmla="*/ 18 h 338"/>
                <a:gd name="T36" fmla="*/ 4 w 361"/>
                <a:gd name="T37" fmla="*/ 17 h 338"/>
                <a:gd name="T38" fmla="*/ 4 w 361"/>
                <a:gd name="T39" fmla="*/ 16 h 338"/>
                <a:gd name="T40" fmla="*/ 3 w 361"/>
                <a:gd name="T41" fmla="*/ 15 h 338"/>
                <a:gd name="T42" fmla="*/ 3 w 361"/>
                <a:gd name="T43" fmla="*/ 13 h 338"/>
                <a:gd name="T44" fmla="*/ 4 w 361"/>
                <a:gd name="T45" fmla="*/ 10 h 338"/>
                <a:gd name="T46" fmla="*/ 25 w 361"/>
                <a:gd name="T47" fmla="*/ 4 h 338"/>
                <a:gd name="T48" fmla="*/ 22 w 361"/>
                <a:gd name="T49" fmla="*/ 5 h 338"/>
                <a:gd name="T50" fmla="*/ 5 w 361"/>
                <a:gd name="T51" fmla="*/ 4 h 338"/>
                <a:gd name="T52" fmla="*/ 5 w 361"/>
                <a:gd name="T53" fmla="*/ 1 h 338"/>
                <a:gd name="T54" fmla="*/ 2 w 361"/>
                <a:gd name="T55" fmla="*/ 3 h 338"/>
                <a:gd name="T56" fmla="*/ 1 w 361"/>
                <a:gd name="T57" fmla="*/ 10 h 338"/>
                <a:gd name="T58" fmla="*/ 0 w 361"/>
                <a:gd name="T59" fmla="*/ 15 h 338"/>
                <a:gd name="T60" fmla="*/ 0 w 361"/>
                <a:gd name="T61" fmla="*/ 18 h 338"/>
                <a:gd name="T62" fmla="*/ 1 w 361"/>
                <a:gd name="T63" fmla="*/ 21 h 338"/>
                <a:gd name="T64" fmla="*/ 3 w 361"/>
                <a:gd name="T65" fmla="*/ 23 h 338"/>
                <a:gd name="T66" fmla="*/ 5 w 361"/>
                <a:gd name="T67" fmla="*/ 24 h 338"/>
                <a:gd name="T68" fmla="*/ 6 w 361"/>
                <a:gd name="T69" fmla="*/ 25 h 338"/>
                <a:gd name="T70" fmla="*/ 8 w 361"/>
                <a:gd name="T71" fmla="*/ 24 h 338"/>
                <a:gd name="T72" fmla="*/ 9 w 361"/>
                <a:gd name="T73" fmla="*/ 24 h 338"/>
                <a:gd name="T74" fmla="*/ 10 w 361"/>
                <a:gd name="T75" fmla="*/ 23 h 338"/>
                <a:gd name="T76" fmla="*/ 11 w 361"/>
                <a:gd name="T77" fmla="*/ 22 h 338"/>
                <a:gd name="T78" fmla="*/ 12 w 361"/>
                <a:gd name="T79" fmla="*/ 20 h 338"/>
                <a:gd name="T80" fmla="*/ 12 w 361"/>
                <a:gd name="T81" fmla="*/ 21 h 338"/>
                <a:gd name="T82" fmla="*/ 13 w 361"/>
                <a:gd name="T83" fmla="*/ 23 h 338"/>
                <a:gd name="T84" fmla="*/ 14 w 361"/>
                <a:gd name="T85" fmla="*/ 24 h 338"/>
                <a:gd name="T86" fmla="*/ 16 w 361"/>
                <a:gd name="T87" fmla="*/ 25 h 338"/>
                <a:gd name="T88" fmla="*/ 18 w 361"/>
                <a:gd name="T89" fmla="*/ 25 h 338"/>
                <a:gd name="T90" fmla="*/ 20 w 361"/>
                <a:gd name="T91" fmla="*/ 24 h 338"/>
                <a:gd name="T92" fmla="*/ 21 w 361"/>
                <a:gd name="T93" fmla="*/ 23 h 338"/>
                <a:gd name="T94" fmla="*/ 22 w 361"/>
                <a:gd name="T95" fmla="*/ 21 h 338"/>
                <a:gd name="T96" fmla="*/ 23 w 361"/>
                <a:gd name="T97" fmla="*/ 18 h 338"/>
                <a:gd name="T98" fmla="*/ 24 w 361"/>
                <a:gd name="T99" fmla="*/ 12 h 338"/>
                <a:gd name="T100" fmla="*/ 25 w 361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2" name="Freeform 37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6 w 398"/>
                <a:gd name="T1" fmla="*/ 0 h 347"/>
                <a:gd name="T2" fmla="*/ 8 w 398"/>
                <a:gd name="T3" fmla="*/ 1 h 347"/>
                <a:gd name="T4" fmla="*/ 8 w 398"/>
                <a:gd name="T5" fmla="*/ 1 h 347"/>
                <a:gd name="T6" fmla="*/ 8 w 398"/>
                <a:gd name="T7" fmla="*/ 2 h 347"/>
                <a:gd name="T8" fmla="*/ 8 w 398"/>
                <a:gd name="T9" fmla="*/ 3 h 347"/>
                <a:gd name="T10" fmla="*/ 8 w 398"/>
                <a:gd name="T11" fmla="*/ 4 h 347"/>
                <a:gd name="T12" fmla="*/ 23 w 398"/>
                <a:gd name="T13" fmla="*/ 9 h 347"/>
                <a:gd name="T14" fmla="*/ 24 w 398"/>
                <a:gd name="T15" fmla="*/ 9 h 347"/>
                <a:gd name="T16" fmla="*/ 25 w 398"/>
                <a:gd name="T17" fmla="*/ 8 h 347"/>
                <a:gd name="T18" fmla="*/ 25 w 398"/>
                <a:gd name="T19" fmla="*/ 7 h 347"/>
                <a:gd name="T20" fmla="*/ 26 w 398"/>
                <a:gd name="T21" fmla="*/ 7 h 347"/>
                <a:gd name="T22" fmla="*/ 28 w 398"/>
                <a:gd name="T23" fmla="*/ 7 h 347"/>
                <a:gd name="T24" fmla="*/ 22 w 398"/>
                <a:gd name="T25" fmla="*/ 24 h 347"/>
                <a:gd name="T26" fmla="*/ 17 w 398"/>
                <a:gd name="T27" fmla="*/ 22 h 347"/>
                <a:gd name="T28" fmla="*/ 18 w 398"/>
                <a:gd name="T29" fmla="*/ 20 h 347"/>
                <a:gd name="T30" fmla="*/ 18 w 398"/>
                <a:gd name="T31" fmla="*/ 20 h 347"/>
                <a:gd name="T32" fmla="*/ 19 w 398"/>
                <a:gd name="T33" fmla="*/ 19 h 347"/>
                <a:gd name="T34" fmla="*/ 20 w 398"/>
                <a:gd name="T35" fmla="*/ 19 h 347"/>
                <a:gd name="T36" fmla="*/ 21 w 398"/>
                <a:gd name="T37" fmla="*/ 19 h 347"/>
                <a:gd name="T38" fmla="*/ 22 w 398"/>
                <a:gd name="T39" fmla="*/ 15 h 347"/>
                <a:gd name="T40" fmla="*/ 16 w 398"/>
                <a:gd name="T41" fmla="*/ 12 h 347"/>
                <a:gd name="T42" fmla="*/ 14 w 398"/>
                <a:gd name="T43" fmla="*/ 16 h 347"/>
                <a:gd name="T44" fmla="*/ 15 w 398"/>
                <a:gd name="T45" fmla="*/ 17 h 347"/>
                <a:gd name="T46" fmla="*/ 15 w 398"/>
                <a:gd name="T47" fmla="*/ 17 h 347"/>
                <a:gd name="T48" fmla="*/ 15 w 398"/>
                <a:gd name="T49" fmla="*/ 18 h 347"/>
                <a:gd name="T50" fmla="*/ 16 w 398"/>
                <a:gd name="T51" fmla="*/ 18 h 347"/>
                <a:gd name="T52" fmla="*/ 15 w 398"/>
                <a:gd name="T53" fmla="*/ 20 h 347"/>
                <a:gd name="T54" fmla="*/ 9 w 398"/>
                <a:gd name="T55" fmla="*/ 18 h 347"/>
                <a:gd name="T56" fmla="*/ 9 w 398"/>
                <a:gd name="T57" fmla="*/ 16 h 347"/>
                <a:gd name="T58" fmla="*/ 11 w 398"/>
                <a:gd name="T59" fmla="*/ 16 h 347"/>
                <a:gd name="T60" fmla="*/ 12 w 398"/>
                <a:gd name="T61" fmla="*/ 15 h 347"/>
                <a:gd name="T62" fmla="*/ 13 w 398"/>
                <a:gd name="T63" fmla="*/ 11 h 347"/>
                <a:gd name="T64" fmla="*/ 6 w 398"/>
                <a:gd name="T65" fmla="*/ 9 h 347"/>
                <a:gd name="T66" fmla="*/ 4 w 398"/>
                <a:gd name="T67" fmla="*/ 14 h 347"/>
                <a:gd name="T68" fmla="*/ 5 w 398"/>
                <a:gd name="T69" fmla="*/ 14 h 347"/>
                <a:gd name="T70" fmla="*/ 6 w 398"/>
                <a:gd name="T71" fmla="*/ 15 h 347"/>
                <a:gd name="T72" fmla="*/ 6 w 398"/>
                <a:gd name="T73" fmla="*/ 15 h 347"/>
                <a:gd name="T74" fmla="*/ 7 w 398"/>
                <a:gd name="T75" fmla="*/ 16 h 347"/>
                <a:gd name="T76" fmla="*/ 6 w 398"/>
                <a:gd name="T77" fmla="*/ 19 h 347"/>
                <a:gd name="T78" fmla="*/ 0 w 398"/>
                <a:gd name="T79" fmla="*/ 17 h 347"/>
                <a:gd name="T80" fmla="*/ 6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" name="Freeform 38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3 w 352"/>
                <a:gd name="T1" fmla="*/ 5 h 352"/>
                <a:gd name="T2" fmla="*/ 5 w 352"/>
                <a:gd name="T3" fmla="*/ 3 h 352"/>
                <a:gd name="T4" fmla="*/ 7 w 352"/>
                <a:gd name="T5" fmla="*/ 2 h 352"/>
                <a:gd name="T6" fmla="*/ 8 w 352"/>
                <a:gd name="T7" fmla="*/ 1 h 352"/>
                <a:gd name="T8" fmla="*/ 11 w 352"/>
                <a:gd name="T9" fmla="*/ 0 h 352"/>
                <a:gd name="T10" fmla="*/ 13 w 352"/>
                <a:gd name="T11" fmla="*/ 0 h 352"/>
                <a:gd name="T12" fmla="*/ 15 w 352"/>
                <a:gd name="T13" fmla="*/ 0 h 352"/>
                <a:gd name="T14" fmla="*/ 17 w 352"/>
                <a:gd name="T15" fmla="*/ 1 h 352"/>
                <a:gd name="T16" fmla="*/ 19 w 352"/>
                <a:gd name="T17" fmla="*/ 3 h 352"/>
                <a:gd name="T18" fmla="*/ 22 w 352"/>
                <a:gd name="T19" fmla="*/ 5 h 352"/>
                <a:gd name="T20" fmla="*/ 23 w 352"/>
                <a:gd name="T21" fmla="*/ 7 h 352"/>
                <a:gd name="T22" fmla="*/ 24 w 352"/>
                <a:gd name="T23" fmla="*/ 9 h 352"/>
                <a:gd name="T24" fmla="*/ 25 w 352"/>
                <a:gd name="T25" fmla="*/ 11 h 352"/>
                <a:gd name="T26" fmla="*/ 25 w 352"/>
                <a:gd name="T27" fmla="*/ 14 h 352"/>
                <a:gd name="T28" fmla="*/ 25 w 352"/>
                <a:gd name="T29" fmla="*/ 16 h 352"/>
                <a:gd name="T30" fmla="*/ 24 w 352"/>
                <a:gd name="T31" fmla="*/ 18 h 352"/>
                <a:gd name="T32" fmla="*/ 22 w 352"/>
                <a:gd name="T33" fmla="*/ 21 h 352"/>
                <a:gd name="T34" fmla="*/ 20 w 352"/>
                <a:gd name="T35" fmla="*/ 24 h 352"/>
                <a:gd name="T36" fmla="*/ 12 w 352"/>
                <a:gd name="T37" fmla="*/ 21 h 352"/>
                <a:gd name="T38" fmla="*/ 15 w 352"/>
                <a:gd name="T39" fmla="*/ 19 h 352"/>
                <a:gd name="T40" fmla="*/ 17 w 352"/>
                <a:gd name="T41" fmla="*/ 19 h 352"/>
                <a:gd name="T42" fmla="*/ 18 w 352"/>
                <a:gd name="T43" fmla="*/ 19 h 352"/>
                <a:gd name="T44" fmla="*/ 19 w 352"/>
                <a:gd name="T45" fmla="*/ 18 h 352"/>
                <a:gd name="T46" fmla="*/ 20 w 352"/>
                <a:gd name="T47" fmla="*/ 16 h 352"/>
                <a:gd name="T48" fmla="*/ 20 w 352"/>
                <a:gd name="T49" fmla="*/ 15 h 352"/>
                <a:gd name="T50" fmla="*/ 21 w 352"/>
                <a:gd name="T51" fmla="*/ 14 h 352"/>
                <a:gd name="T52" fmla="*/ 20 w 352"/>
                <a:gd name="T53" fmla="*/ 13 h 352"/>
                <a:gd name="T54" fmla="*/ 20 w 352"/>
                <a:gd name="T55" fmla="*/ 12 h 352"/>
                <a:gd name="T56" fmla="*/ 19 w 352"/>
                <a:gd name="T57" fmla="*/ 11 h 352"/>
                <a:gd name="T58" fmla="*/ 18 w 352"/>
                <a:gd name="T59" fmla="*/ 9 h 352"/>
                <a:gd name="T60" fmla="*/ 17 w 352"/>
                <a:gd name="T61" fmla="*/ 8 h 352"/>
                <a:gd name="T62" fmla="*/ 15 w 352"/>
                <a:gd name="T63" fmla="*/ 7 h 352"/>
                <a:gd name="T64" fmla="*/ 13 w 352"/>
                <a:gd name="T65" fmla="*/ 7 h 352"/>
                <a:gd name="T66" fmla="*/ 12 w 352"/>
                <a:gd name="T67" fmla="*/ 6 h 352"/>
                <a:gd name="T68" fmla="*/ 11 w 352"/>
                <a:gd name="T69" fmla="*/ 6 h 352"/>
                <a:gd name="T70" fmla="*/ 9 w 352"/>
                <a:gd name="T71" fmla="*/ 7 h 352"/>
                <a:gd name="T72" fmla="*/ 8 w 352"/>
                <a:gd name="T73" fmla="*/ 7 h 352"/>
                <a:gd name="T74" fmla="*/ 7 w 352"/>
                <a:gd name="T75" fmla="*/ 8 h 352"/>
                <a:gd name="T76" fmla="*/ 6 w 352"/>
                <a:gd name="T77" fmla="*/ 10 h 352"/>
                <a:gd name="T78" fmla="*/ 4 w 352"/>
                <a:gd name="T79" fmla="*/ 12 h 352"/>
                <a:gd name="T80" fmla="*/ 4 w 352"/>
                <a:gd name="T81" fmla="*/ 14 h 352"/>
                <a:gd name="T82" fmla="*/ 3 w 352"/>
                <a:gd name="T83" fmla="*/ 15 h 352"/>
                <a:gd name="T84" fmla="*/ 0 w 352"/>
                <a:gd name="T85" fmla="*/ 15 h 352"/>
                <a:gd name="T86" fmla="*/ 0 w 352"/>
                <a:gd name="T87" fmla="*/ 13 h 352"/>
                <a:gd name="T88" fmla="*/ 0 w 352"/>
                <a:gd name="T89" fmla="*/ 11 h 352"/>
                <a:gd name="T90" fmla="*/ 1 w 352"/>
                <a:gd name="T91" fmla="*/ 9 h 352"/>
                <a:gd name="T92" fmla="*/ 2 w 352"/>
                <a:gd name="T93" fmla="*/ 7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4" name="Freeform 39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13 w 415"/>
                <a:gd name="T1" fmla="*/ 0 h 416"/>
                <a:gd name="T2" fmla="*/ 15 w 415"/>
                <a:gd name="T3" fmla="*/ 2 h 416"/>
                <a:gd name="T4" fmla="*/ 15 w 415"/>
                <a:gd name="T5" fmla="*/ 2 h 416"/>
                <a:gd name="T6" fmla="*/ 14 w 415"/>
                <a:gd name="T7" fmla="*/ 3 h 416"/>
                <a:gd name="T8" fmla="*/ 14 w 415"/>
                <a:gd name="T9" fmla="*/ 4 h 416"/>
                <a:gd name="T10" fmla="*/ 14 w 415"/>
                <a:gd name="T11" fmla="*/ 5 h 416"/>
                <a:gd name="T12" fmla="*/ 25 w 415"/>
                <a:gd name="T13" fmla="*/ 16 h 416"/>
                <a:gd name="T14" fmla="*/ 26 w 415"/>
                <a:gd name="T15" fmla="*/ 16 h 416"/>
                <a:gd name="T16" fmla="*/ 27 w 415"/>
                <a:gd name="T17" fmla="*/ 16 h 416"/>
                <a:gd name="T18" fmla="*/ 28 w 415"/>
                <a:gd name="T19" fmla="*/ 16 h 416"/>
                <a:gd name="T20" fmla="*/ 28 w 415"/>
                <a:gd name="T21" fmla="*/ 15 h 416"/>
                <a:gd name="T22" fmla="*/ 30 w 415"/>
                <a:gd name="T23" fmla="*/ 17 h 416"/>
                <a:gd name="T24" fmla="*/ 17 w 415"/>
                <a:gd name="T25" fmla="*/ 29 h 416"/>
                <a:gd name="T26" fmla="*/ 12 w 415"/>
                <a:gd name="T27" fmla="*/ 25 h 416"/>
                <a:gd name="T28" fmla="*/ 14 w 415"/>
                <a:gd name="T29" fmla="*/ 23 h 416"/>
                <a:gd name="T30" fmla="*/ 15 w 415"/>
                <a:gd name="T31" fmla="*/ 23 h 416"/>
                <a:gd name="T32" fmla="*/ 16 w 415"/>
                <a:gd name="T33" fmla="*/ 23 h 416"/>
                <a:gd name="T34" fmla="*/ 17 w 415"/>
                <a:gd name="T35" fmla="*/ 24 h 416"/>
                <a:gd name="T36" fmla="*/ 17 w 415"/>
                <a:gd name="T37" fmla="*/ 24 h 416"/>
                <a:gd name="T38" fmla="*/ 21 w 415"/>
                <a:gd name="T39" fmla="*/ 21 h 416"/>
                <a:gd name="T40" fmla="*/ 16 w 415"/>
                <a:gd name="T41" fmla="*/ 16 h 416"/>
                <a:gd name="T42" fmla="*/ 13 w 415"/>
                <a:gd name="T43" fmla="*/ 19 h 416"/>
                <a:gd name="T44" fmla="*/ 13 w 415"/>
                <a:gd name="T45" fmla="*/ 19 h 416"/>
                <a:gd name="T46" fmla="*/ 14 w 415"/>
                <a:gd name="T47" fmla="*/ 20 h 416"/>
                <a:gd name="T48" fmla="*/ 14 w 415"/>
                <a:gd name="T49" fmla="*/ 20 h 416"/>
                <a:gd name="T50" fmla="*/ 14 w 415"/>
                <a:gd name="T51" fmla="*/ 21 h 416"/>
                <a:gd name="T52" fmla="*/ 12 w 415"/>
                <a:gd name="T53" fmla="*/ 22 h 416"/>
                <a:gd name="T54" fmla="*/ 7 w 415"/>
                <a:gd name="T55" fmla="*/ 17 h 416"/>
                <a:gd name="T56" fmla="*/ 9 w 415"/>
                <a:gd name="T57" fmla="*/ 16 h 416"/>
                <a:gd name="T58" fmla="*/ 10 w 415"/>
                <a:gd name="T59" fmla="*/ 16 h 416"/>
                <a:gd name="T60" fmla="*/ 11 w 415"/>
                <a:gd name="T61" fmla="*/ 16 h 416"/>
                <a:gd name="T62" fmla="*/ 14 w 415"/>
                <a:gd name="T63" fmla="*/ 14 h 416"/>
                <a:gd name="T64" fmla="*/ 9 w 415"/>
                <a:gd name="T65" fmla="*/ 8 h 416"/>
                <a:gd name="T66" fmla="*/ 5 w 415"/>
                <a:gd name="T67" fmla="*/ 12 h 416"/>
                <a:gd name="T68" fmla="*/ 6 w 415"/>
                <a:gd name="T69" fmla="*/ 12 h 416"/>
                <a:gd name="T70" fmla="*/ 6 w 415"/>
                <a:gd name="T71" fmla="*/ 13 h 416"/>
                <a:gd name="T72" fmla="*/ 6 w 415"/>
                <a:gd name="T73" fmla="*/ 14 h 416"/>
                <a:gd name="T74" fmla="*/ 6 w 415"/>
                <a:gd name="T75" fmla="*/ 15 h 416"/>
                <a:gd name="T76" fmla="*/ 4 w 415"/>
                <a:gd name="T77" fmla="*/ 17 h 416"/>
                <a:gd name="T78" fmla="*/ 0 w 415"/>
                <a:gd name="T79" fmla="*/ 12 h 416"/>
                <a:gd name="T80" fmla="*/ 13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5" name="Freeform 40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9 w 444"/>
                <a:gd name="T1" fmla="*/ 29 h 460"/>
                <a:gd name="T2" fmla="*/ 0 w 444"/>
                <a:gd name="T3" fmla="*/ 10 h 460"/>
                <a:gd name="T4" fmla="*/ 4 w 444"/>
                <a:gd name="T5" fmla="*/ 8 h 460"/>
                <a:gd name="T6" fmla="*/ 23 w 444"/>
                <a:gd name="T7" fmla="*/ 19 h 460"/>
                <a:gd name="T8" fmla="*/ 17 w 444"/>
                <a:gd name="T9" fmla="*/ 7 h 460"/>
                <a:gd name="T10" fmla="*/ 16 w 444"/>
                <a:gd name="T11" fmla="*/ 7 h 460"/>
                <a:gd name="T12" fmla="*/ 15 w 444"/>
                <a:gd name="T13" fmla="*/ 7 h 460"/>
                <a:gd name="T14" fmla="*/ 14 w 444"/>
                <a:gd name="T15" fmla="*/ 7 h 460"/>
                <a:gd name="T16" fmla="*/ 13 w 444"/>
                <a:gd name="T17" fmla="*/ 6 h 460"/>
                <a:gd name="T18" fmla="*/ 12 w 444"/>
                <a:gd name="T19" fmla="*/ 4 h 460"/>
                <a:gd name="T20" fmla="*/ 21 w 444"/>
                <a:gd name="T21" fmla="*/ 0 h 460"/>
                <a:gd name="T22" fmla="*/ 22 w 444"/>
                <a:gd name="T23" fmla="*/ 2 h 460"/>
                <a:gd name="T24" fmla="*/ 22 w 444"/>
                <a:gd name="T25" fmla="*/ 3 h 460"/>
                <a:gd name="T26" fmla="*/ 21 w 444"/>
                <a:gd name="T27" fmla="*/ 4 h 460"/>
                <a:gd name="T28" fmla="*/ 21 w 444"/>
                <a:gd name="T29" fmla="*/ 4 h 460"/>
                <a:gd name="T30" fmla="*/ 20 w 444"/>
                <a:gd name="T31" fmla="*/ 5 h 460"/>
                <a:gd name="T32" fmla="*/ 27 w 444"/>
                <a:gd name="T33" fmla="*/ 20 h 460"/>
                <a:gd name="T34" fmla="*/ 28 w 444"/>
                <a:gd name="T35" fmla="*/ 20 h 460"/>
                <a:gd name="T36" fmla="*/ 29 w 444"/>
                <a:gd name="T37" fmla="*/ 20 h 460"/>
                <a:gd name="T38" fmla="*/ 30 w 444"/>
                <a:gd name="T39" fmla="*/ 20 h 460"/>
                <a:gd name="T40" fmla="*/ 31 w 444"/>
                <a:gd name="T41" fmla="*/ 20 h 460"/>
                <a:gd name="T42" fmla="*/ 32 w 444"/>
                <a:gd name="T43" fmla="*/ 22 h 460"/>
                <a:gd name="T44" fmla="*/ 23 w 444"/>
                <a:gd name="T45" fmla="*/ 26 h 460"/>
                <a:gd name="T46" fmla="*/ 7 w 444"/>
                <a:gd name="T47" fmla="*/ 16 h 460"/>
                <a:gd name="T48" fmla="*/ 13 w 444"/>
                <a:gd name="T49" fmla="*/ 27 h 460"/>
                <a:gd name="T50" fmla="*/ 13 w 444"/>
                <a:gd name="T51" fmla="*/ 27 h 460"/>
                <a:gd name="T52" fmla="*/ 14 w 444"/>
                <a:gd name="T53" fmla="*/ 27 h 460"/>
                <a:gd name="T54" fmla="*/ 15 w 444"/>
                <a:gd name="T55" fmla="*/ 27 h 460"/>
                <a:gd name="T56" fmla="*/ 16 w 444"/>
                <a:gd name="T57" fmla="*/ 27 h 460"/>
                <a:gd name="T58" fmla="*/ 17 w 444"/>
                <a:gd name="T59" fmla="*/ 29 h 460"/>
                <a:gd name="T60" fmla="*/ 9 w 444"/>
                <a:gd name="T61" fmla="*/ 33 h 460"/>
                <a:gd name="T62" fmla="*/ 7 w 444"/>
                <a:gd name="T63" fmla="*/ 31 h 460"/>
                <a:gd name="T64" fmla="*/ 8 w 444"/>
                <a:gd name="T65" fmla="*/ 30 h 460"/>
                <a:gd name="T66" fmla="*/ 8 w 444"/>
                <a:gd name="T67" fmla="*/ 30 h 460"/>
                <a:gd name="T68" fmla="*/ 9 w 444"/>
                <a:gd name="T69" fmla="*/ 29 h 460"/>
                <a:gd name="T70" fmla="*/ 9 w 444"/>
                <a:gd name="T71" fmla="*/ 29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6" name="Freeform 41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11 w 274"/>
                <a:gd name="T1" fmla="*/ 0 h 366"/>
                <a:gd name="T2" fmla="*/ 14 w 274"/>
                <a:gd name="T3" fmla="*/ 0 h 366"/>
                <a:gd name="T4" fmla="*/ 17 w 274"/>
                <a:gd name="T5" fmla="*/ 7 h 366"/>
                <a:gd name="T6" fmla="*/ 14 w 274"/>
                <a:gd name="T7" fmla="*/ 7 h 366"/>
                <a:gd name="T8" fmla="*/ 13 w 274"/>
                <a:gd name="T9" fmla="*/ 5 h 366"/>
                <a:gd name="T10" fmla="*/ 12 w 274"/>
                <a:gd name="T11" fmla="*/ 4 h 366"/>
                <a:gd name="T12" fmla="*/ 10 w 274"/>
                <a:gd name="T13" fmla="*/ 4 h 366"/>
                <a:gd name="T14" fmla="*/ 8 w 274"/>
                <a:gd name="T15" fmla="*/ 5 h 366"/>
                <a:gd name="T16" fmla="*/ 7 w 274"/>
                <a:gd name="T17" fmla="*/ 5 h 366"/>
                <a:gd name="T18" fmla="*/ 6 w 274"/>
                <a:gd name="T19" fmla="*/ 6 h 366"/>
                <a:gd name="T20" fmla="*/ 6 w 274"/>
                <a:gd name="T21" fmla="*/ 7 h 366"/>
                <a:gd name="T22" fmla="*/ 6 w 274"/>
                <a:gd name="T23" fmla="*/ 8 h 366"/>
                <a:gd name="T24" fmla="*/ 6 w 274"/>
                <a:gd name="T25" fmla="*/ 8 h 366"/>
                <a:gd name="T26" fmla="*/ 6 w 274"/>
                <a:gd name="T27" fmla="*/ 9 h 366"/>
                <a:gd name="T28" fmla="*/ 7 w 274"/>
                <a:gd name="T29" fmla="*/ 10 h 366"/>
                <a:gd name="T30" fmla="*/ 8 w 274"/>
                <a:gd name="T31" fmla="*/ 10 h 366"/>
                <a:gd name="T32" fmla="*/ 9 w 274"/>
                <a:gd name="T33" fmla="*/ 10 h 366"/>
                <a:gd name="T34" fmla="*/ 11 w 274"/>
                <a:gd name="T35" fmla="*/ 11 h 366"/>
                <a:gd name="T36" fmla="*/ 14 w 274"/>
                <a:gd name="T37" fmla="*/ 11 h 366"/>
                <a:gd name="T38" fmla="*/ 16 w 274"/>
                <a:gd name="T39" fmla="*/ 12 h 366"/>
                <a:gd name="T40" fmla="*/ 18 w 274"/>
                <a:gd name="T41" fmla="*/ 13 h 366"/>
                <a:gd name="T42" fmla="*/ 18 w 274"/>
                <a:gd name="T43" fmla="*/ 13 h 366"/>
                <a:gd name="T44" fmla="*/ 19 w 274"/>
                <a:gd name="T45" fmla="*/ 14 h 366"/>
                <a:gd name="T46" fmla="*/ 20 w 274"/>
                <a:gd name="T47" fmla="*/ 15 h 366"/>
                <a:gd name="T48" fmla="*/ 20 w 274"/>
                <a:gd name="T49" fmla="*/ 17 h 366"/>
                <a:gd name="T50" fmla="*/ 20 w 274"/>
                <a:gd name="T51" fmla="*/ 18 h 366"/>
                <a:gd name="T52" fmla="*/ 20 w 274"/>
                <a:gd name="T53" fmla="*/ 20 h 366"/>
                <a:gd name="T54" fmla="*/ 19 w 274"/>
                <a:gd name="T55" fmla="*/ 21 h 366"/>
                <a:gd name="T56" fmla="*/ 18 w 274"/>
                <a:gd name="T57" fmla="*/ 22 h 366"/>
                <a:gd name="T58" fmla="*/ 16 w 274"/>
                <a:gd name="T59" fmla="*/ 23 h 366"/>
                <a:gd name="T60" fmla="*/ 15 w 274"/>
                <a:gd name="T61" fmla="*/ 24 h 366"/>
                <a:gd name="T62" fmla="*/ 13 w 274"/>
                <a:gd name="T63" fmla="*/ 25 h 366"/>
                <a:gd name="T64" fmla="*/ 10 w 274"/>
                <a:gd name="T65" fmla="*/ 26 h 366"/>
                <a:gd name="T66" fmla="*/ 7 w 274"/>
                <a:gd name="T67" fmla="*/ 26 h 366"/>
                <a:gd name="T68" fmla="*/ 4 w 274"/>
                <a:gd name="T69" fmla="*/ 19 h 366"/>
                <a:gd name="T70" fmla="*/ 7 w 274"/>
                <a:gd name="T71" fmla="*/ 20 h 366"/>
                <a:gd name="T72" fmla="*/ 8 w 274"/>
                <a:gd name="T73" fmla="*/ 21 h 366"/>
                <a:gd name="T74" fmla="*/ 9 w 274"/>
                <a:gd name="T75" fmla="*/ 22 h 366"/>
                <a:gd name="T76" fmla="*/ 11 w 274"/>
                <a:gd name="T77" fmla="*/ 22 h 366"/>
                <a:gd name="T78" fmla="*/ 12 w 274"/>
                <a:gd name="T79" fmla="*/ 22 h 366"/>
                <a:gd name="T80" fmla="*/ 13 w 274"/>
                <a:gd name="T81" fmla="*/ 21 h 366"/>
                <a:gd name="T82" fmla="*/ 14 w 274"/>
                <a:gd name="T83" fmla="*/ 20 h 366"/>
                <a:gd name="T84" fmla="*/ 14 w 274"/>
                <a:gd name="T85" fmla="*/ 19 h 366"/>
                <a:gd name="T86" fmla="*/ 14 w 274"/>
                <a:gd name="T87" fmla="*/ 18 h 366"/>
                <a:gd name="T88" fmla="*/ 14 w 274"/>
                <a:gd name="T89" fmla="*/ 17 h 366"/>
                <a:gd name="T90" fmla="*/ 13 w 274"/>
                <a:gd name="T91" fmla="*/ 17 h 366"/>
                <a:gd name="T92" fmla="*/ 12 w 274"/>
                <a:gd name="T93" fmla="*/ 17 h 366"/>
                <a:gd name="T94" fmla="*/ 10 w 274"/>
                <a:gd name="T95" fmla="*/ 16 h 366"/>
                <a:gd name="T96" fmla="*/ 6 w 274"/>
                <a:gd name="T97" fmla="*/ 15 h 366"/>
                <a:gd name="T98" fmla="*/ 4 w 274"/>
                <a:gd name="T99" fmla="*/ 15 h 366"/>
                <a:gd name="T100" fmla="*/ 2 w 274"/>
                <a:gd name="T101" fmla="*/ 14 h 366"/>
                <a:gd name="T102" fmla="*/ 2 w 274"/>
                <a:gd name="T103" fmla="*/ 13 h 366"/>
                <a:gd name="T104" fmla="*/ 1 w 274"/>
                <a:gd name="T105" fmla="*/ 12 h 366"/>
                <a:gd name="T106" fmla="*/ 0 w 274"/>
                <a:gd name="T107" fmla="*/ 11 h 366"/>
                <a:gd name="T108" fmla="*/ 0 w 274"/>
                <a:gd name="T109" fmla="*/ 10 h 366"/>
                <a:gd name="T110" fmla="*/ 0 w 274"/>
                <a:gd name="T111" fmla="*/ 8 h 366"/>
                <a:gd name="T112" fmla="*/ 0 w 274"/>
                <a:gd name="T113" fmla="*/ 7 h 366"/>
                <a:gd name="T114" fmla="*/ 1 w 274"/>
                <a:gd name="T115" fmla="*/ 5 h 366"/>
                <a:gd name="T116" fmla="*/ 2 w 274"/>
                <a:gd name="T117" fmla="*/ 4 h 366"/>
                <a:gd name="T118" fmla="*/ 4 w 274"/>
                <a:gd name="T119" fmla="*/ 3 h 366"/>
                <a:gd name="T120" fmla="*/ 6 w 274"/>
                <a:gd name="T121" fmla="*/ 2 h 366"/>
                <a:gd name="T122" fmla="*/ 8 w 274"/>
                <a:gd name="T123" fmla="*/ 1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7" name="Freeform 42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12 w 195"/>
                <a:gd name="T1" fmla="*/ 0 h 347"/>
                <a:gd name="T2" fmla="*/ 12 w 195"/>
                <a:gd name="T3" fmla="*/ 2 h 347"/>
                <a:gd name="T4" fmla="*/ 12 w 195"/>
                <a:gd name="T5" fmla="*/ 3 h 347"/>
                <a:gd name="T6" fmla="*/ 11 w 195"/>
                <a:gd name="T7" fmla="*/ 3 h 347"/>
                <a:gd name="T8" fmla="*/ 10 w 195"/>
                <a:gd name="T9" fmla="*/ 4 h 347"/>
                <a:gd name="T10" fmla="*/ 9 w 195"/>
                <a:gd name="T11" fmla="*/ 4 h 347"/>
                <a:gd name="T12" fmla="*/ 10 w 195"/>
                <a:gd name="T13" fmla="*/ 20 h 347"/>
                <a:gd name="T14" fmla="*/ 11 w 195"/>
                <a:gd name="T15" fmla="*/ 20 h 347"/>
                <a:gd name="T16" fmla="*/ 12 w 195"/>
                <a:gd name="T17" fmla="*/ 20 h 347"/>
                <a:gd name="T18" fmla="*/ 13 w 195"/>
                <a:gd name="T19" fmla="*/ 21 h 347"/>
                <a:gd name="T20" fmla="*/ 14 w 195"/>
                <a:gd name="T21" fmla="*/ 21 h 347"/>
                <a:gd name="T22" fmla="*/ 14 w 195"/>
                <a:gd name="T23" fmla="*/ 23 h 347"/>
                <a:gd name="T24" fmla="*/ 2 w 195"/>
                <a:gd name="T25" fmla="*/ 24 h 347"/>
                <a:gd name="T26" fmla="*/ 2 w 195"/>
                <a:gd name="T27" fmla="*/ 22 h 347"/>
                <a:gd name="T28" fmla="*/ 2 w 195"/>
                <a:gd name="T29" fmla="*/ 21 h 347"/>
                <a:gd name="T30" fmla="*/ 3 w 195"/>
                <a:gd name="T31" fmla="*/ 21 h 347"/>
                <a:gd name="T32" fmla="*/ 4 w 195"/>
                <a:gd name="T33" fmla="*/ 20 h 347"/>
                <a:gd name="T34" fmla="*/ 5 w 195"/>
                <a:gd name="T35" fmla="*/ 20 h 347"/>
                <a:gd name="T36" fmla="*/ 3 w 195"/>
                <a:gd name="T37" fmla="*/ 4 h 347"/>
                <a:gd name="T38" fmla="*/ 3 w 195"/>
                <a:gd name="T39" fmla="*/ 4 h 347"/>
                <a:gd name="T40" fmla="*/ 2 w 195"/>
                <a:gd name="T41" fmla="*/ 4 h 347"/>
                <a:gd name="T42" fmla="*/ 1 w 195"/>
                <a:gd name="T43" fmla="*/ 3 h 347"/>
                <a:gd name="T44" fmla="*/ 0 w 195"/>
                <a:gd name="T45" fmla="*/ 3 h 347"/>
                <a:gd name="T46" fmla="*/ 0 w 195"/>
                <a:gd name="T47" fmla="*/ 1 h 347"/>
                <a:gd name="T48" fmla="*/ 12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8" name="Freeform 43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12 w 243"/>
                <a:gd name="T1" fmla="*/ 0 h 344"/>
                <a:gd name="T2" fmla="*/ 15 w 243"/>
                <a:gd name="T3" fmla="*/ 1 h 344"/>
                <a:gd name="T4" fmla="*/ 17 w 243"/>
                <a:gd name="T5" fmla="*/ 8 h 344"/>
                <a:gd name="T6" fmla="*/ 14 w 243"/>
                <a:gd name="T7" fmla="*/ 7 h 344"/>
                <a:gd name="T8" fmla="*/ 13 w 243"/>
                <a:gd name="T9" fmla="*/ 5 h 344"/>
                <a:gd name="T10" fmla="*/ 12 w 243"/>
                <a:gd name="T11" fmla="*/ 4 h 344"/>
                <a:gd name="T12" fmla="*/ 10 w 243"/>
                <a:gd name="T13" fmla="*/ 4 h 344"/>
                <a:gd name="T14" fmla="*/ 9 w 243"/>
                <a:gd name="T15" fmla="*/ 4 h 344"/>
                <a:gd name="T16" fmla="*/ 7 w 243"/>
                <a:gd name="T17" fmla="*/ 4 h 344"/>
                <a:gd name="T18" fmla="*/ 7 w 243"/>
                <a:gd name="T19" fmla="*/ 5 h 344"/>
                <a:gd name="T20" fmla="*/ 6 w 243"/>
                <a:gd name="T21" fmla="*/ 5 h 344"/>
                <a:gd name="T22" fmla="*/ 6 w 243"/>
                <a:gd name="T23" fmla="*/ 6 h 344"/>
                <a:gd name="T24" fmla="*/ 6 w 243"/>
                <a:gd name="T25" fmla="*/ 7 h 344"/>
                <a:gd name="T26" fmla="*/ 6 w 243"/>
                <a:gd name="T27" fmla="*/ 8 h 344"/>
                <a:gd name="T28" fmla="*/ 7 w 243"/>
                <a:gd name="T29" fmla="*/ 8 h 344"/>
                <a:gd name="T30" fmla="*/ 7 w 243"/>
                <a:gd name="T31" fmla="*/ 9 h 344"/>
                <a:gd name="T32" fmla="*/ 8 w 243"/>
                <a:gd name="T33" fmla="*/ 10 h 344"/>
                <a:gd name="T34" fmla="*/ 10 w 243"/>
                <a:gd name="T35" fmla="*/ 10 h 344"/>
                <a:gd name="T36" fmla="*/ 13 w 243"/>
                <a:gd name="T37" fmla="*/ 11 h 344"/>
                <a:gd name="T38" fmla="*/ 15 w 243"/>
                <a:gd name="T39" fmla="*/ 13 h 344"/>
                <a:gd name="T40" fmla="*/ 16 w 243"/>
                <a:gd name="T41" fmla="*/ 14 h 344"/>
                <a:gd name="T42" fmla="*/ 16 w 243"/>
                <a:gd name="T43" fmla="*/ 15 h 344"/>
                <a:gd name="T44" fmla="*/ 17 w 243"/>
                <a:gd name="T45" fmla="*/ 16 h 344"/>
                <a:gd name="T46" fmla="*/ 17 w 243"/>
                <a:gd name="T47" fmla="*/ 17 h 344"/>
                <a:gd name="T48" fmla="*/ 17 w 243"/>
                <a:gd name="T49" fmla="*/ 19 h 344"/>
                <a:gd name="T50" fmla="*/ 17 w 243"/>
                <a:gd name="T51" fmla="*/ 20 h 344"/>
                <a:gd name="T52" fmla="*/ 16 w 243"/>
                <a:gd name="T53" fmla="*/ 21 h 344"/>
                <a:gd name="T54" fmla="*/ 15 w 243"/>
                <a:gd name="T55" fmla="*/ 23 h 344"/>
                <a:gd name="T56" fmla="*/ 14 w 243"/>
                <a:gd name="T57" fmla="*/ 23 h 344"/>
                <a:gd name="T58" fmla="*/ 12 w 243"/>
                <a:gd name="T59" fmla="*/ 24 h 344"/>
                <a:gd name="T60" fmla="*/ 10 w 243"/>
                <a:gd name="T61" fmla="*/ 25 h 344"/>
                <a:gd name="T62" fmla="*/ 8 w 243"/>
                <a:gd name="T63" fmla="*/ 25 h 344"/>
                <a:gd name="T64" fmla="*/ 6 w 243"/>
                <a:gd name="T65" fmla="*/ 25 h 344"/>
                <a:gd name="T66" fmla="*/ 3 w 243"/>
                <a:gd name="T67" fmla="*/ 25 h 344"/>
                <a:gd name="T68" fmla="*/ 1 w 243"/>
                <a:gd name="T69" fmla="*/ 17 h 344"/>
                <a:gd name="T70" fmla="*/ 4 w 243"/>
                <a:gd name="T71" fmla="*/ 18 h 344"/>
                <a:gd name="T72" fmla="*/ 5 w 243"/>
                <a:gd name="T73" fmla="*/ 20 h 344"/>
                <a:gd name="T74" fmla="*/ 6 w 243"/>
                <a:gd name="T75" fmla="*/ 21 h 344"/>
                <a:gd name="T76" fmla="*/ 7 w 243"/>
                <a:gd name="T77" fmla="*/ 22 h 344"/>
                <a:gd name="T78" fmla="*/ 9 w 243"/>
                <a:gd name="T79" fmla="*/ 22 h 344"/>
                <a:gd name="T80" fmla="*/ 10 w 243"/>
                <a:gd name="T81" fmla="*/ 21 h 344"/>
                <a:gd name="T82" fmla="*/ 11 w 243"/>
                <a:gd name="T83" fmla="*/ 21 h 344"/>
                <a:gd name="T84" fmla="*/ 11 w 243"/>
                <a:gd name="T85" fmla="*/ 20 h 344"/>
                <a:gd name="T86" fmla="*/ 11 w 243"/>
                <a:gd name="T87" fmla="*/ 19 h 344"/>
                <a:gd name="T88" fmla="*/ 11 w 243"/>
                <a:gd name="T89" fmla="*/ 18 h 344"/>
                <a:gd name="T90" fmla="*/ 11 w 243"/>
                <a:gd name="T91" fmla="*/ 17 h 344"/>
                <a:gd name="T92" fmla="*/ 10 w 243"/>
                <a:gd name="T93" fmla="*/ 17 h 344"/>
                <a:gd name="T94" fmla="*/ 8 w 243"/>
                <a:gd name="T95" fmla="*/ 15 h 344"/>
                <a:gd name="T96" fmla="*/ 5 w 243"/>
                <a:gd name="T97" fmla="*/ 14 h 344"/>
                <a:gd name="T98" fmla="*/ 3 w 243"/>
                <a:gd name="T99" fmla="*/ 13 h 344"/>
                <a:gd name="T100" fmla="*/ 1 w 243"/>
                <a:gd name="T101" fmla="*/ 12 h 344"/>
                <a:gd name="T102" fmla="*/ 1 w 243"/>
                <a:gd name="T103" fmla="*/ 11 h 344"/>
                <a:gd name="T104" fmla="*/ 0 w 243"/>
                <a:gd name="T105" fmla="*/ 10 h 344"/>
                <a:gd name="T106" fmla="*/ 0 w 243"/>
                <a:gd name="T107" fmla="*/ 8 h 344"/>
                <a:gd name="T108" fmla="*/ 0 w 243"/>
                <a:gd name="T109" fmla="*/ 7 h 344"/>
                <a:gd name="T110" fmla="*/ 0 w 243"/>
                <a:gd name="T111" fmla="*/ 5 h 344"/>
                <a:gd name="T112" fmla="*/ 1 w 243"/>
                <a:gd name="T113" fmla="*/ 4 h 344"/>
                <a:gd name="T114" fmla="*/ 2 w 243"/>
                <a:gd name="T115" fmla="*/ 3 h 344"/>
                <a:gd name="T116" fmla="*/ 4 w 243"/>
                <a:gd name="T117" fmla="*/ 2 h 344"/>
                <a:gd name="T118" fmla="*/ 5 w 243"/>
                <a:gd name="T119" fmla="*/ 1 h 344"/>
                <a:gd name="T120" fmla="*/ 7 w 243"/>
                <a:gd name="T121" fmla="*/ 0 h 344"/>
                <a:gd name="T122" fmla="*/ 9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9" name="Freeform 44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3 w 91"/>
                <a:gd name="T1" fmla="*/ 0 h 94"/>
                <a:gd name="T2" fmla="*/ 4 w 91"/>
                <a:gd name="T3" fmla="*/ 0 h 94"/>
                <a:gd name="T4" fmla="*/ 5 w 91"/>
                <a:gd name="T5" fmla="*/ 0 h 94"/>
                <a:gd name="T6" fmla="*/ 5 w 91"/>
                <a:gd name="T7" fmla="*/ 1 h 94"/>
                <a:gd name="T8" fmla="*/ 5 w 91"/>
                <a:gd name="T9" fmla="*/ 1 h 94"/>
                <a:gd name="T10" fmla="*/ 6 w 91"/>
                <a:gd name="T11" fmla="*/ 2 h 94"/>
                <a:gd name="T12" fmla="*/ 6 w 91"/>
                <a:gd name="T13" fmla="*/ 3 h 94"/>
                <a:gd name="T14" fmla="*/ 6 w 91"/>
                <a:gd name="T15" fmla="*/ 3 h 94"/>
                <a:gd name="T16" fmla="*/ 6 w 91"/>
                <a:gd name="T17" fmla="*/ 4 h 94"/>
                <a:gd name="T18" fmla="*/ 6 w 91"/>
                <a:gd name="T19" fmla="*/ 5 h 94"/>
                <a:gd name="T20" fmla="*/ 5 w 91"/>
                <a:gd name="T21" fmla="*/ 5 h 94"/>
                <a:gd name="T22" fmla="*/ 5 w 91"/>
                <a:gd name="T23" fmla="*/ 6 h 94"/>
                <a:gd name="T24" fmla="*/ 5 w 91"/>
                <a:gd name="T25" fmla="*/ 6 h 94"/>
                <a:gd name="T26" fmla="*/ 4 w 91"/>
                <a:gd name="T27" fmla="*/ 7 h 94"/>
                <a:gd name="T28" fmla="*/ 4 w 91"/>
                <a:gd name="T29" fmla="*/ 7 h 94"/>
                <a:gd name="T30" fmla="*/ 3 w 91"/>
                <a:gd name="T31" fmla="*/ 7 h 94"/>
                <a:gd name="T32" fmla="*/ 3 w 91"/>
                <a:gd name="T33" fmla="*/ 7 h 94"/>
                <a:gd name="T34" fmla="*/ 2 w 91"/>
                <a:gd name="T35" fmla="*/ 7 h 94"/>
                <a:gd name="T36" fmla="*/ 1 w 91"/>
                <a:gd name="T37" fmla="*/ 6 h 94"/>
                <a:gd name="T38" fmla="*/ 1 w 91"/>
                <a:gd name="T39" fmla="*/ 6 h 94"/>
                <a:gd name="T40" fmla="*/ 1 w 91"/>
                <a:gd name="T41" fmla="*/ 6 h 94"/>
                <a:gd name="T42" fmla="*/ 0 w 91"/>
                <a:gd name="T43" fmla="*/ 5 h 94"/>
                <a:gd name="T44" fmla="*/ 0 w 91"/>
                <a:gd name="T45" fmla="*/ 4 h 94"/>
                <a:gd name="T46" fmla="*/ 0 w 91"/>
                <a:gd name="T47" fmla="*/ 4 h 94"/>
                <a:gd name="T48" fmla="*/ 0 w 91"/>
                <a:gd name="T49" fmla="*/ 3 h 94"/>
                <a:gd name="T50" fmla="*/ 0 w 91"/>
                <a:gd name="T51" fmla="*/ 2 h 94"/>
                <a:gd name="T52" fmla="*/ 0 w 91"/>
                <a:gd name="T53" fmla="*/ 2 h 94"/>
                <a:gd name="T54" fmla="*/ 1 w 91"/>
                <a:gd name="T55" fmla="*/ 1 h 94"/>
                <a:gd name="T56" fmla="*/ 1 w 91"/>
                <a:gd name="T57" fmla="*/ 1 h 94"/>
                <a:gd name="T58" fmla="*/ 2 w 91"/>
                <a:gd name="T59" fmla="*/ 0 h 94"/>
                <a:gd name="T60" fmla="*/ 2 w 91"/>
                <a:gd name="T61" fmla="*/ 0 h 94"/>
                <a:gd name="T62" fmla="*/ 3 w 91"/>
                <a:gd name="T63" fmla="*/ 0 h 94"/>
                <a:gd name="T64" fmla="*/ 3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0" name="Freeform 45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756 w 11247"/>
                <a:gd name="T1" fmla="*/ 8 h 682"/>
                <a:gd name="T2" fmla="*/ 736 w 11247"/>
                <a:gd name="T3" fmla="*/ 10 h 682"/>
                <a:gd name="T4" fmla="*/ 727 w 11247"/>
                <a:gd name="T5" fmla="*/ 24 h 682"/>
                <a:gd name="T6" fmla="*/ 732 w 11247"/>
                <a:gd name="T7" fmla="*/ 41 h 682"/>
                <a:gd name="T8" fmla="*/ 747 w 11247"/>
                <a:gd name="T9" fmla="*/ 48 h 682"/>
                <a:gd name="T10" fmla="*/ 751 w 11247"/>
                <a:gd name="T11" fmla="*/ 41 h 682"/>
                <a:gd name="T12" fmla="*/ 735 w 11247"/>
                <a:gd name="T13" fmla="*/ 27 h 682"/>
                <a:gd name="T14" fmla="*/ 750 w 11247"/>
                <a:gd name="T15" fmla="*/ 14 h 682"/>
                <a:gd name="T16" fmla="*/ 716 w 11247"/>
                <a:gd name="T17" fmla="*/ 14 h 682"/>
                <a:gd name="T18" fmla="*/ 661 w 11247"/>
                <a:gd name="T19" fmla="*/ 41 h 682"/>
                <a:gd name="T20" fmla="*/ 669 w 11247"/>
                <a:gd name="T21" fmla="*/ 34 h 682"/>
                <a:gd name="T22" fmla="*/ 662 w 11247"/>
                <a:gd name="T23" fmla="*/ 23 h 682"/>
                <a:gd name="T24" fmla="*/ 667 w 11247"/>
                <a:gd name="T25" fmla="*/ 16 h 682"/>
                <a:gd name="T26" fmla="*/ 671 w 11247"/>
                <a:gd name="T27" fmla="*/ 27 h 682"/>
                <a:gd name="T28" fmla="*/ 676 w 11247"/>
                <a:gd name="T29" fmla="*/ 20 h 682"/>
                <a:gd name="T30" fmla="*/ 666 w 11247"/>
                <a:gd name="T31" fmla="*/ 8 h 682"/>
                <a:gd name="T32" fmla="*/ 676 w 11247"/>
                <a:gd name="T33" fmla="*/ 41 h 682"/>
                <a:gd name="T34" fmla="*/ 622 w 11247"/>
                <a:gd name="T35" fmla="*/ 39 h 682"/>
                <a:gd name="T36" fmla="*/ 608 w 11247"/>
                <a:gd name="T37" fmla="*/ 37 h 682"/>
                <a:gd name="T38" fmla="*/ 600 w 11247"/>
                <a:gd name="T39" fmla="*/ 40 h 682"/>
                <a:gd name="T40" fmla="*/ 617 w 11247"/>
                <a:gd name="T41" fmla="*/ 48 h 682"/>
                <a:gd name="T42" fmla="*/ 632 w 11247"/>
                <a:gd name="T43" fmla="*/ 38 h 682"/>
                <a:gd name="T44" fmla="*/ 608 w 11247"/>
                <a:gd name="T45" fmla="*/ 0 h 682"/>
                <a:gd name="T46" fmla="*/ 611 w 11247"/>
                <a:gd name="T47" fmla="*/ 6 h 682"/>
                <a:gd name="T48" fmla="*/ 620 w 11247"/>
                <a:gd name="T49" fmla="*/ 1 h 682"/>
                <a:gd name="T50" fmla="*/ 624 w 11247"/>
                <a:gd name="T51" fmla="*/ 6 h 682"/>
                <a:gd name="T52" fmla="*/ 516 w 11247"/>
                <a:gd name="T53" fmla="*/ 34 h 682"/>
                <a:gd name="T54" fmla="*/ 504 w 11247"/>
                <a:gd name="T55" fmla="*/ 40 h 682"/>
                <a:gd name="T56" fmla="*/ 491 w 11247"/>
                <a:gd name="T57" fmla="*/ 33 h 682"/>
                <a:gd name="T58" fmla="*/ 498 w 11247"/>
                <a:gd name="T59" fmla="*/ 46 h 682"/>
                <a:gd name="T60" fmla="*/ 521 w 11247"/>
                <a:gd name="T61" fmla="*/ 43 h 682"/>
                <a:gd name="T62" fmla="*/ 478 w 11247"/>
                <a:gd name="T63" fmla="*/ 12 h 682"/>
                <a:gd name="T64" fmla="*/ 365 w 11247"/>
                <a:gd name="T65" fmla="*/ 31 h 682"/>
                <a:gd name="T66" fmla="*/ 358 w 11247"/>
                <a:gd name="T67" fmla="*/ 1 h 682"/>
                <a:gd name="T68" fmla="*/ 354 w 11247"/>
                <a:gd name="T69" fmla="*/ 6 h 682"/>
                <a:gd name="T70" fmla="*/ 368 w 11247"/>
                <a:gd name="T71" fmla="*/ 1 h 682"/>
                <a:gd name="T72" fmla="*/ 364 w 11247"/>
                <a:gd name="T73" fmla="*/ 6 h 682"/>
                <a:gd name="T74" fmla="*/ 327 w 11247"/>
                <a:gd name="T75" fmla="*/ 47 h 682"/>
                <a:gd name="T76" fmla="*/ 260 w 11247"/>
                <a:gd name="T77" fmla="*/ 7 h 682"/>
                <a:gd name="T78" fmla="*/ 247 w 11247"/>
                <a:gd name="T79" fmla="*/ 16 h 682"/>
                <a:gd name="T80" fmla="*/ 255 w 11247"/>
                <a:gd name="T81" fmla="*/ 28 h 682"/>
                <a:gd name="T82" fmla="*/ 264 w 11247"/>
                <a:gd name="T83" fmla="*/ 39 h 682"/>
                <a:gd name="T84" fmla="*/ 248 w 11247"/>
                <a:gd name="T85" fmla="*/ 37 h 682"/>
                <a:gd name="T86" fmla="*/ 263 w 11247"/>
                <a:gd name="T87" fmla="*/ 47 h 682"/>
                <a:gd name="T88" fmla="*/ 273 w 11247"/>
                <a:gd name="T89" fmla="*/ 33 h 682"/>
                <a:gd name="T90" fmla="*/ 256 w 11247"/>
                <a:gd name="T91" fmla="*/ 20 h 682"/>
                <a:gd name="T92" fmla="*/ 260 w 11247"/>
                <a:gd name="T93" fmla="*/ 14 h 682"/>
                <a:gd name="T94" fmla="*/ 225 w 11247"/>
                <a:gd name="T95" fmla="*/ 23 h 682"/>
                <a:gd name="T96" fmla="*/ 222 w 11247"/>
                <a:gd name="T97" fmla="*/ 14 h 682"/>
                <a:gd name="T98" fmla="*/ 229 w 11247"/>
                <a:gd name="T99" fmla="*/ 29 h 682"/>
                <a:gd name="T100" fmla="*/ 233 w 11247"/>
                <a:gd name="T101" fmla="*/ 14 h 682"/>
                <a:gd name="T102" fmla="*/ 214 w 11247"/>
                <a:gd name="T103" fmla="*/ 47 h 682"/>
                <a:gd name="T104" fmla="*/ 192 w 11247"/>
                <a:gd name="T105" fmla="*/ 47 h 682"/>
                <a:gd name="T106" fmla="*/ 101 w 11247"/>
                <a:gd name="T107" fmla="*/ 7 h 682"/>
                <a:gd name="T108" fmla="*/ 57 w 11247"/>
                <a:gd name="T109" fmla="*/ 47 h 682"/>
                <a:gd name="T110" fmla="*/ 25 w 11247"/>
                <a:gd name="T111" fmla="*/ 36 h 682"/>
                <a:gd name="T112" fmla="*/ 12 w 11247"/>
                <a:gd name="T113" fmla="*/ 40 h 682"/>
                <a:gd name="T114" fmla="*/ 0 w 11247"/>
                <a:gd name="T115" fmla="*/ 35 h 682"/>
                <a:gd name="T116" fmla="*/ 10 w 11247"/>
                <a:gd name="T117" fmla="*/ 47 h 682"/>
                <a:gd name="T118" fmla="*/ 31 w 11247"/>
                <a:gd name="T119" fmla="*/ 42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81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Institut für Beispielsysteme | Forschungsgruppe Systembeispiele</a:t>
            </a:r>
          </a:p>
        </p:txBody>
      </p:sp>
      <p:sp>
        <p:nvSpPr>
          <p:cNvPr id="3082" name="Rectangle 48"/>
          <p:cNvSpPr>
            <a:spLocks noChangeArrowheads="1"/>
          </p:cNvSpPr>
          <p:nvPr/>
        </p:nvSpPr>
        <p:spPr bwMode="auto">
          <a:xfrm flipV="1">
            <a:off x="104775" y="1195388"/>
            <a:ext cx="893445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3" name="Text Box 50"/>
          <p:cNvSpPr txBox="1">
            <a:spLocks noChangeArrowheads="1"/>
          </p:cNvSpPr>
          <p:nvPr/>
        </p:nvSpPr>
        <p:spPr bwMode="auto">
          <a:xfrm>
            <a:off x="4570413" y="617538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rgbClr val="004B5A"/>
                </a:solidFill>
              </a:rPr>
              <a:t>Institut für Beispielsysteme | Forschungsgruppe Systembeispiele</a:t>
            </a:r>
          </a:p>
        </p:txBody>
      </p:sp>
      <p:sp>
        <p:nvSpPr>
          <p:cNvPr id="3084" name="Text Box 51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/>
              <a:t>Titel der Präsentation: auf jeder Seite wiederholt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279400"/>
            <a:ext cx="5856709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315325" cy="46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60EB6593-B72F-47E5-829B-F6EBFC11487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4107" name="Freeform 9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19 w 3371"/>
                <a:gd name="T1" fmla="*/ 289 h 4236"/>
                <a:gd name="T2" fmla="*/ 201 w 3371"/>
                <a:gd name="T3" fmla="*/ 277 h 4236"/>
                <a:gd name="T4" fmla="*/ 52 w 3371"/>
                <a:gd name="T5" fmla="*/ 272 h 4236"/>
                <a:gd name="T6" fmla="*/ 160 w 3371"/>
                <a:gd name="T7" fmla="*/ 270 h 4236"/>
                <a:gd name="T8" fmla="*/ 198 w 3371"/>
                <a:gd name="T9" fmla="*/ 249 h 4236"/>
                <a:gd name="T10" fmla="*/ 49 w 3371"/>
                <a:gd name="T11" fmla="*/ 198 h 4236"/>
                <a:gd name="T12" fmla="*/ 110 w 3371"/>
                <a:gd name="T13" fmla="*/ 229 h 4236"/>
                <a:gd name="T14" fmla="*/ 199 w 3371"/>
                <a:gd name="T15" fmla="*/ 216 h 4236"/>
                <a:gd name="T16" fmla="*/ 74 w 3371"/>
                <a:gd name="T17" fmla="*/ 188 h 4236"/>
                <a:gd name="T18" fmla="*/ 101 w 3371"/>
                <a:gd name="T19" fmla="*/ 20 h 4236"/>
                <a:gd name="T20" fmla="*/ 177 w 3371"/>
                <a:gd name="T21" fmla="*/ 134 h 4236"/>
                <a:gd name="T22" fmla="*/ 211 w 3371"/>
                <a:gd name="T23" fmla="*/ 164 h 4236"/>
                <a:gd name="T24" fmla="*/ 230 w 3371"/>
                <a:gd name="T25" fmla="*/ 141 h 4236"/>
                <a:gd name="T26" fmla="*/ 186 w 3371"/>
                <a:gd name="T27" fmla="*/ 120 h 4236"/>
                <a:gd name="T28" fmla="*/ 173 w 3371"/>
                <a:gd name="T29" fmla="*/ 156 h 4236"/>
                <a:gd name="T30" fmla="*/ 157 w 3371"/>
                <a:gd name="T31" fmla="*/ 125 h 4236"/>
                <a:gd name="T32" fmla="*/ 143 w 3371"/>
                <a:gd name="T33" fmla="*/ 103 h 4236"/>
                <a:gd name="T34" fmla="*/ 120 w 3371"/>
                <a:gd name="T35" fmla="*/ 66 h 4236"/>
                <a:gd name="T36" fmla="*/ 94 w 3371"/>
                <a:gd name="T37" fmla="*/ 18 h 4236"/>
                <a:gd name="T38" fmla="*/ 103 w 3371"/>
                <a:gd name="T39" fmla="*/ 45 h 4236"/>
                <a:gd name="T40" fmla="*/ 102 w 3371"/>
                <a:gd name="T41" fmla="*/ 70 h 4236"/>
                <a:gd name="T42" fmla="*/ 90 w 3371"/>
                <a:gd name="T43" fmla="*/ 112 h 4236"/>
                <a:gd name="T44" fmla="*/ 73 w 3371"/>
                <a:gd name="T45" fmla="*/ 142 h 4236"/>
                <a:gd name="T46" fmla="*/ 50 w 3371"/>
                <a:gd name="T47" fmla="*/ 124 h 4236"/>
                <a:gd name="T48" fmla="*/ 101 w 3371"/>
                <a:gd name="T49" fmla="*/ 173 h 4236"/>
                <a:gd name="T50" fmla="*/ 44 w 3371"/>
                <a:gd name="T51" fmla="*/ 92 h 4236"/>
                <a:gd name="T52" fmla="*/ 43 w 3371"/>
                <a:gd name="T53" fmla="*/ 89 h 4236"/>
                <a:gd name="T54" fmla="*/ 32 w 3371"/>
                <a:gd name="T55" fmla="*/ 166 h 4236"/>
                <a:gd name="T56" fmla="*/ 29 w 3371"/>
                <a:gd name="T57" fmla="*/ 128 h 4236"/>
                <a:gd name="T58" fmla="*/ 29 w 3371"/>
                <a:gd name="T59" fmla="*/ 252 h 4236"/>
                <a:gd name="T60" fmla="*/ 100 w 3371"/>
                <a:gd name="T61" fmla="*/ 265 h 4236"/>
                <a:gd name="T62" fmla="*/ 215 w 3371"/>
                <a:gd name="T63" fmla="*/ 217 h 4236"/>
                <a:gd name="T64" fmla="*/ 190 w 3371"/>
                <a:gd name="T65" fmla="*/ 168 h 4236"/>
                <a:gd name="T66" fmla="*/ 168 w 3371"/>
                <a:gd name="T67" fmla="*/ 189 h 4236"/>
                <a:gd name="T68" fmla="*/ 181 w 3371"/>
                <a:gd name="T69" fmla="*/ 207 h 4236"/>
                <a:gd name="T70" fmla="*/ 160 w 3371"/>
                <a:gd name="T71" fmla="*/ 188 h 4236"/>
                <a:gd name="T72" fmla="*/ 139 w 3371"/>
                <a:gd name="T73" fmla="*/ 148 h 4236"/>
                <a:gd name="T74" fmla="*/ 136 w 3371"/>
                <a:gd name="T75" fmla="*/ 110 h 4236"/>
                <a:gd name="T76" fmla="*/ 121 w 3371"/>
                <a:gd name="T77" fmla="*/ 78 h 4236"/>
                <a:gd name="T78" fmla="*/ 104 w 3371"/>
                <a:gd name="T79" fmla="*/ 87 h 4236"/>
                <a:gd name="T80" fmla="*/ 114 w 3371"/>
                <a:gd name="T81" fmla="*/ 119 h 4236"/>
                <a:gd name="T82" fmla="*/ 102 w 3371"/>
                <a:gd name="T83" fmla="*/ 134 h 4236"/>
                <a:gd name="T84" fmla="*/ 133 w 3371"/>
                <a:gd name="T85" fmla="*/ 187 h 4236"/>
                <a:gd name="T86" fmla="*/ 133 w 3371"/>
                <a:gd name="T87" fmla="*/ 168 h 4236"/>
                <a:gd name="T88" fmla="*/ 127 w 3371"/>
                <a:gd name="T89" fmla="*/ 119 h 4236"/>
                <a:gd name="T90" fmla="*/ 134 w 3371"/>
                <a:gd name="T91" fmla="*/ 165 h 4236"/>
                <a:gd name="T92" fmla="*/ 156 w 3371"/>
                <a:gd name="T93" fmla="*/ 228 h 4236"/>
                <a:gd name="T94" fmla="*/ 84 w 3371"/>
                <a:gd name="T95" fmla="*/ 240 h 4236"/>
                <a:gd name="T96" fmla="*/ 33 w 3371"/>
                <a:gd name="T97" fmla="*/ 198 h 4236"/>
                <a:gd name="T98" fmla="*/ 49 w 3371"/>
                <a:gd name="T99" fmla="*/ 161 h 4236"/>
                <a:gd name="T100" fmla="*/ 95 w 3371"/>
                <a:gd name="T101" fmla="*/ 154 h 4236"/>
                <a:gd name="T102" fmla="*/ 79 w 3371"/>
                <a:gd name="T103" fmla="*/ 141 h 4236"/>
                <a:gd name="T104" fmla="*/ 91 w 3371"/>
                <a:gd name="T105" fmla="*/ 178 h 4236"/>
                <a:gd name="T106" fmla="*/ 94 w 3371"/>
                <a:gd name="T107" fmla="*/ 121 h 4236"/>
                <a:gd name="T108" fmla="*/ 202 w 3371"/>
                <a:gd name="T109" fmla="*/ 164 h 4236"/>
                <a:gd name="T110" fmla="*/ 156 w 3371"/>
                <a:gd name="T111" fmla="*/ 216 h 4236"/>
                <a:gd name="T112" fmla="*/ 236 w 3371"/>
                <a:gd name="T113" fmla="*/ 132 h 4236"/>
                <a:gd name="T114" fmla="*/ 119 w 3371"/>
                <a:gd name="T115" fmla="*/ 40 h 4236"/>
                <a:gd name="T116" fmla="*/ 107 w 3371"/>
                <a:gd name="T117" fmla="*/ 31 h 4236"/>
                <a:gd name="T118" fmla="*/ 70 w 3371"/>
                <a:gd name="T119" fmla="*/ 107 h 4236"/>
                <a:gd name="T120" fmla="*/ 34 w 3371"/>
                <a:gd name="T121" fmla="*/ 123 h 4236"/>
                <a:gd name="T122" fmla="*/ 25 w 3371"/>
                <a:gd name="T123" fmla="*/ 256 h 4236"/>
                <a:gd name="T124" fmla="*/ 222 w 3371"/>
                <a:gd name="T125" fmla="*/ 25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" name="Freeform 10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17 w 304"/>
                <a:gd name="T1" fmla="*/ 1 h 338"/>
                <a:gd name="T2" fmla="*/ 20 w 304"/>
                <a:gd name="T3" fmla="*/ 3 h 338"/>
                <a:gd name="T4" fmla="*/ 19 w 304"/>
                <a:gd name="T5" fmla="*/ 10 h 338"/>
                <a:gd name="T6" fmla="*/ 16 w 304"/>
                <a:gd name="T7" fmla="*/ 8 h 338"/>
                <a:gd name="T8" fmla="*/ 16 w 304"/>
                <a:gd name="T9" fmla="*/ 6 h 338"/>
                <a:gd name="T10" fmla="*/ 16 w 304"/>
                <a:gd name="T11" fmla="*/ 5 h 338"/>
                <a:gd name="T12" fmla="*/ 14 w 304"/>
                <a:gd name="T13" fmla="*/ 4 h 338"/>
                <a:gd name="T14" fmla="*/ 13 w 304"/>
                <a:gd name="T15" fmla="*/ 4 h 338"/>
                <a:gd name="T16" fmla="*/ 11 w 304"/>
                <a:gd name="T17" fmla="*/ 4 h 338"/>
                <a:gd name="T18" fmla="*/ 10 w 304"/>
                <a:gd name="T19" fmla="*/ 4 h 338"/>
                <a:gd name="T20" fmla="*/ 10 w 304"/>
                <a:gd name="T21" fmla="*/ 5 h 338"/>
                <a:gd name="T22" fmla="*/ 9 w 304"/>
                <a:gd name="T23" fmla="*/ 5 h 338"/>
                <a:gd name="T24" fmla="*/ 9 w 304"/>
                <a:gd name="T25" fmla="*/ 6 h 338"/>
                <a:gd name="T26" fmla="*/ 9 w 304"/>
                <a:gd name="T27" fmla="*/ 7 h 338"/>
                <a:gd name="T28" fmla="*/ 9 w 304"/>
                <a:gd name="T29" fmla="*/ 7 h 338"/>
                <a:gd name="T30" fmla="*/ 10 w 304"/>
                <a:gd name="T31" fmla="*/ 8 h 338"/>
                <a:gd name="T32" fmla="*/ 11 w 304"/>
                <a:gd name="T33" fmla="*/ 9 h 338"/>
                <a:gd name="T34" fmla="*/ 12 w 304"/>
                <a:gd name="T35" fmla="*/ 11 h 338"/>
                <a:gd name="T36" fmla="*/ 14 w 304"/>
                <a:gd name="T37" fmla="*/ 12 h 338"/>
                <a:gd name="T38" fmla="*/ 16 w 304"/>
                <a:gd name="T39" fmla="*/ 14 h 338"/>
                <a:gd name="T40" fmla="*/ 17 w 304"/>
                <a:gd name="T41" fmla="*/ 15 h 338"/>
                <a:gd name="T42" fmla="*/ 17 w 304"/>
                <a:gd name="T43" fmla="*/ 16 h 338"/>
                <a:gd name="T44" fmla="*/ 17 w 304"/>
                <a:gd name="T45" fmla="*/ 17 h 338"/>
                <a:gd name="T46" fmla="*/ 17 w 304"/>
                <a:gd name="T47" fmla="*/ 19 h 338"/>
                <a:gd name="T48" fmla="*/ 16 w 304"/>
                <a:gd name="T49" fmla="*/ 20 h 338"/>
                <a:gd name="T50" fmla="*/ 16 w 304"/>
                <a:gd name="T51" fmla="*/ 21 h 338"/>
                <a:gd name="T52" fmla="*/ 15 w 304"/>
                <a:gd name="T53" fmla="*/ 22 h 338"/>
                <a:gd name="T54" fmla="*/ 13 w 304"/>
                <a:gd name="T55" fmla="*/ 23 h 338"/>
                <a:gd name="T56" fmla="*/ 12 w 304"/>
                <a:gd name="T57" fmla="*/ 24 h 338"/>
                <a:gd name="T58" fmla="*/ 10 w 304"/>
                <a:gd name="T59" fmla="*/ 24 h 338"/>
                <a:gd name="T60" fmla="*/ 8 w 304"/>
                <a:gd name="T61" fmla="*/ 24 h 338"/>
                <a:gd name="T62" fmla="*/ 6 w 304"/>
                <a:gd name="T63" fmla="*/ 24 h 338"/>
                <a:gd name="T64" fmla="*/ 4 w 304"/>
                <a:gd name="T65" fmla="*/ 23 h 338"/>
                <a:gd name="T66" fmla="*/ 1 w 304"/>
                <a:gd name="T67" fmla="*/ 22 h 338"/>
                <a:gd name="T68" fmla="*/ 2 w 304"/>
                <a:gd name="T69" fmla="*/ 15 h 338"/>
                <a:gd name="T70" fmla="*/ 5 w 304"/>
                <a:gd name="T71" fmla="*/ 16 h 338"/>
                <a:gd name="T72" fmla="*/ 5 w 304"/>
                <a:gd name="T73" fmla="*/ 18 h 338"/>
                <a:gd name="T74" fmla="*/ 5 w 304"/>
                <a:gd name="T75" fmla="*/ 19 h 338"/>
                <a:gd name="T76" fmla="*/ 6 w 304"/>
                <a:gd name="T77" fmla="*/ 20 h 338"/>
                <a:gd name="T78" fmla="*/ 8 w 304"/>
                <a:gd name="T79" fmla="*/ 21 h 338"/>
                <a:gd name="T80" fmla="*/ 9 w 304"/>
                <a:gd name="T81" fmla="*/ 21 h 338"/>
                <a:gd name="T82" fmla="*/ 10 w 304"/>
                <a:gd name="T83" fmla="*/ 20 h 338"/>
                <a:gd name="T84" fmla="*/ 11 w 304"/>
                <a:gd name="T85" fmla="*/ 19 h 338"/>
                <a:gd name="T86" fmla="*/ 11 w 304"/>
                <a:gd name="T87" fmla="*/ 18 h 338"/>
                <a:gd name="T88" fmla="*/ 11 w 304"/>
                <a:gd name="T89" fmla="*/ 18 h 338"/>
                <a:gd name="T90" fmla="*/ 11 w 304"/>
                <a:gd name="T91" fmla="*/ 17 h 338"/>
                <a:gd name="T92" fmla="*/ 10 w 304"/>
                <a:gd name="T93" fmla="*/ 16 h 338"/>
                <a:gd name="T94" fmla="*/ 9 w 304"/>
                <a:gd name="T95" fmla="*/ 15 h 338"/>
                <a:gd name="T96" fmla="*/ 6 w 304"/>
                <a:gd name="T97" fmla="*/ 12 h 338"/>
                <a:gd name="T98" fmla="*/ 4 w 304"/>
                <a:gd name="T99" fmla="*/ 11 h 338"/>
                <a:gd name="T100" fmla="*/ 3 w 304"/>
                <a:gd name="T101" fmla="*/ 9 h 338"/>
                <a:gd name="T102" fmla="*/ 3 w 304"/>
                <a:gd name="T103" fmla="*/ 8 h 338"/>
                <a:gd name="T104" fmla="*/ 3 w 304"/>
                <a:gd name="T105" fmla="*/ 7 h 338"/>
                <a:gd name="T106" fmla="*/ 3 w 304"/>
                <a:gd name="T107" fmla="*/ 6 h 338"/>
                <a:gd name="T108" fmla="*/ 4 w 304"/>
                <a:gd name="T109" fmla="*/ 4 h 338"/>
                <a:gd name="T110" fmla="*/ 4 w 304"/>
                <a:gd name="T111" fmla="*/ 3 h 338"/>
                <a:gd name="T112" fmla="*/ 5 w 304"/>
                <a:gd name="T113" fmla="*/ 2 h 338"/>
                <a:gd name="T114" fmla="*/ 7 w 304"/>
                <a:gd name="T115" fmla="*/ 1 h 338"/>
                <a:gd name="T116" fmla="*/ 8 w 304"/>
                <a:gd name="T117" fmla="*/ 0 h 338"/>
                <a:gd name="T118" fmla="*/ 10 w 304"/>
                <a:gd name="T119" fmla="*/ 0 h 338"/>
                <a:gd name="T120" fmla="*/ 12 w 304"/>
                <a:gd name="T121" fmla="*/ 0 h 338"/>
                <a:gd name="T122" fmla="*/ 14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Freeform 11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23 w 311"/>
                <a:gd name="T1" fmla="*/ 6 h 374"/>
                <a:gd name="T2" fmla="*/ 22 w 311"/>
                <a:gd name="T3" fmla="*/ 8 h 374"/>
                <a:gd name="T4" fmla="*/ 21 w 311"/>
                <a:gd name="T5" fmla="*/ 8 h 374"/>
                <a:gd name="T6" fmla="*/ 20 w 311"/>
                <a:gd name="T7" fmla="*/ 8 h 374"/>
                <a:gd name="T8" fmla="*/ 19 w 311"/>
                <a:gd name="T9" fmla="*/ 8 h 374"/>
                <a:gd name="T10" fmla="*/ 18 w 311"/>
                <a:gd name="T11" fmla="*/ 8 h 374"/>
                <a:gd name="T12" fmla="*/ 10 w 311"/>
                <a:gd name="T13" fmla="*/ 22 h 374"/>
                <a:gd name="T14" fmla="*/ 10 w 311"/>
                <a:gd name="T15" fmla="*/ 23 h 374"/>
                <a:gd name="T16" fmla="*/ 11 w 311"/>
                <a:gd name="T17" fmla="*/ 24 h 374"/>
                <a:gd name="T18" fmla="*/ 12 w 311"/>
                <a:gd name="T19" fmla="*/ 24 h 374"/>
                <a:gd name="T20" fmla="*/ 12 w 311"/>
                <a:gd name="T21" fmla="*/ 25 h 374"/>
                <a:gd name="T22" fmla="*/ 11 w 311"/>
                <a:gd name="T23" fmla="*/ 27 h 374"/>
                <a:gd name="T24" fmla="*/ 0 w 311"/>
                <a:gd name="T25" fmla="*/ 21 h 374"/>
                <a:gd name="T26" fmla="*/ 1 w 311"/>
                <a:gd name="T27" fmla="*/ 19 h 374"/>
                <a:gd name="T28" fmla="*/ 2 w 311"/>
                <a:gd name="T29" fmla="*/ 19 h 374"/>
                <a:gd name="T30" fmla="*/ 3 w 311"/>
                <a:gd name="T31" fmla="*/ 19 h 374"/>
                <a:gd name="T32" fmla="*/ 4 w 311"/>
                <a:gd name="T33" fmla="*/ 19 h 374"/>
                <a:gd name="T34" fmla="*/ 5 w 311"/>
                <a:gd name="T35" fmla="*/ 19 h 374"/>
                <a:gd name="T36" fmla="*/ 13 w 311"/>
                <a:gd name="T37" fmla="*/ 5 h 374"/>
                <a:gd name="T38" fmla="*/ 12 w 311"/>
                <a:gd name="T39" fmla="*/ 4 h 374"/>
                <a:gd name="T40" fmla="*/ 12 w 311"/>
                <a:gd name="T41" fmla="*/ 4 h 374"/>
                <a:gd name="T42" fmla="*/ 11 w 311"/>
                <a:gd name="T43" fmla="*/ 3 h 374"/>
                <a:gd name="T44" fmla="*/ 11 w 311"/>
                <a:gd name="T45" fmla="*/ 2 h 374"/>
                <a:gd name="T46" fmla="*/ 12 w 311"/>
                <a:gd name="T47" fmla="*/ 0 h 374"/>
                <a:gd name="T48" fmla="*/ 23 w 311"/>
                <a:gd name="T49" fmla="*/ 6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0" name="Freeform 12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15 w 387"/>
                <a:gd name="T1" fmla="*/ 0 h 371"/>
                <a:gd name="T2" fmla="*/ 17 w 387"/>
                <a:gd name="T3" fmla="*/ 1 h 371"/>
                <a:gd name="T4" fmla="*/ 19 w 387"/>
                <a:gd name="T5" fmla="*/ 2 h 371"/>
                <a:gd name="T6" fmla="*/ 22 w 387"/>
                <a:gd name="T7" fmla="*/ 4 h 371"/>
                <a:gd name="T8" fmla="*/ 24 w 387"/>
                <a:gd name="T9" fmla="*/ 5 h 371"/>
                <a:gd name="T10" fmla="*/ 26 w 387"/>
                <a:gd name="T11" fmla="*/ 7 h 371"/>
                <a:gd name="T12" fmla="*/ 27 w 387"/>
                <a:gd name="T13" fmla="*/ 10 h 371"/>
                <a:gd name="T14" fmla="*/ 28 w 387"/>
                <a:gd name="T15" fmla="*/ 12 h 371"/>
                <a:gd name="T16" fmla="*/ 28 w 387"/>
                <a:gd name="T17" fmla="*/ 14 h 371"/>
                <a:gd name="T18" fmla="*/ 28 w 387"/>
                <a:gd name="T19" fmla="*/ 16 h 371"/>
                <a:gd name="T20" fmla="*/ 27 w 387"/>
                <a:gd name="T21" fmla="*/ 19 h 371"/>
                <a:gd name="T22" fmla="*/ 26 w 387"/>
                <a:gd name="T23" fmla="*/ 21 h 371"/>
                <a:gd name="T24" fmla="*/ 24 w 387"/>
                <a:gd name="T25" fmla="*/ 23 h 371"/>
                <a:gd name="T26" fmla="*/ 22 w 387"/>
                <a:gd name="T27" fmla="*/ 25 h 371"/>
                <a:gd name="T28" fmla="*/ 20 w 387"/>
                <a:gd name="T29" fmla="*/ 26 h 371"/>
                <a:gd name="T30" fmla="*/ 18 w 387"/>
                <a:gd name="T31" fmla="*/ 27 h 371"/>
                <a:gd name="T32" fmla="*/ 15 w 387"/>
                <a:gd name="T33" fmla="*/ 27 h 371"/>
                <a:gd name="T34" fmla="*/ 13 w 387"/>
                <a:gd name="T35" fmla="*/ 27 h 371"/>
                <a:gd name="T36" fmla="*/ 10 w 387"/>
                <a:gd name="T37" fmla="*/ 26 h 371"/>
                <a:gd name="T38" fmla="*/ 7 w 387"/>
                <a:gd name="T39" fmla="*/ 24 h 371"/>
                <a:gd name="T40" fmla="*/ 5 w 387"/>
                <a:gd name="T41" fmla="*/ 22 h 371"/>
                <a:gd name="T42" fmla="*/ 2 w 387"/>
                <a:gd name="T43" fmla="*/ 19 h 371"/>
                <a:gd name="T44" fmla="*/ 0 w 387"/>
                <a:gd name="T45" fmla="*/ 16 h 371"/>
                <a:gd name="T46" fmla="*/ 7 w 387"/>
                <a:gd name="T47" fmla="*/ 13 h 371"/>
                <a:gd name="T48" fmla="*/ 6 w 387"/>
                <a:gd name="T49" fmla="*/ 15 h 371"/>
                <a:gd name="T50" fmla="*/ 6 w 387"/>
                <a:gd name="T51" fmla="*/ 16 h 371"/>
                <a:gd name="T52" fmla="*/ 7 w 387"/>
                <a:gd name="T53" fmla="*/ 18 h 371"/>
                <a:gd name="T54" fmla="*/ 9 w 387"/>
                <a:gd name="T55" fmla="*/ 20 h 371"/>
                <a:gd name="T56" fmla="*/ 10 w 387"/>
                <a:gd name="T57" fmla="*/ 21 h 371"/>
                <a:gd name="T58" fmla="*/ 11 w 387"/>
                <a:gd name="T59" fmla="*/ 22 h 371"/>
                <a:gd name="T60" fmla="*/ 13 w 387"/>
                <a:gd name="T61" fmla="*/ 22 h 371"/>
                <a:gd name="T62" fmla="*/ 14 w 387"/>
                <a:gd name="T63" fmla="*/ 22 h 371"/>
                <a:gd name="T64" fmla="*/ 15 w 387"/>
                <a:gd name="T65" fmla="*/ 22 h 371"/>
                <a:gd name="T66" fmla="*/ 17 w 387"/>
                <a:gd name="T67" fmla="*/ 21 h 371"/>
                <a:gd name="T68" fmla="*/ 18 w 387"/>
                <a:gd name="T69" fmla="*/ 20 h 371"/>
                <a:gd name="T70" fmla="*/ 19 w 387"/>
                <a:gd name="T71" fmla="*/ 19 h 371"/>
                <a:gd name="T72" fmla="*/ 21 w 387"/>
                <a:gd name="T73" fmla="*/ 18 h 371"/>
                <a:gd name="T74" fmla="*/ 21 w 387"/>
                <a:gd name="T75" fmla="*/ 16 h 371"/>
                <a:gd name="T76" fmla="*/ 22 w 387"/>
                <a:gd name="T77" fmla="*/ 15 h 371"/>
                <a:gd name="T78" fmla="*/ 22 w 387"/>
                <a:gd name="T79" fmla="*/ 13 h 371"/>
                <a:gd name="T80" fmla="*/ 22 w 387"/>
                <a:gd name="T81" fmla="*/ 12 h 371"/>
                <a:gd name="T82" fmla="*/ 22 w 387"/>
                <a:gd name="T83" fmla="*/ 10 h 371"/>
                <a:gd name="T84" fmla="*/ 21 w 387"/>
                <a:gd name="T85" fmla="*/ 9 h 371"/>
                <a:gd name="T86" fmla="*/ 20 w 387"/>
                <a:gd name="T87" fmla="*/ 8 h 371"/>
                <a:gd name="T88" fmla="*/ 19 w 387"/>
                <a:gd name="T89" fmla="*/ 6 h 371"/>
                <a:gd name="T90" fmla="*/ 17 w 387"/>
                <a:gd name="T91" fmla="*/ 6 h 371"/>
                <a:gd name="T92" fmla="*/ 14 w 387"/>
                <a:gd name="T93" fmla="*/ 10 h 371"/>
                <a:gd name="T94" fmla="*/ 15 w 387"/>
                <a:gd name="T95" fmla="*/ 11 h 371"/>
                <a:gd name="T96" fmla="*/ 13 w 387"/>
                <a:gd name="T97" fmla="*/ 14 h 371"/>
                <a:gd name="T98" fmla="*/ 7 w 387"/>
                <a:gd name="T99" fmla="*/ 5 h 371"/>
                <a:gd name="T100" fmla="*/ 9 w 387"/>
                <a:gd name="T101" fmla="*/ 5 h 371"/>
                <a:gd name="T102" fmla="*/ 10 w 387"/>
                <a:gd name="T103" fmla="*/ 5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1" name="Freeform 13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27 w 374"/>
                <a:gd name="T1" fmla="*/ 10 h 320"/>
                <a:gd name="T2" fmla="*/ 25 w 374"/>
                <a:gd name="T3" fmla="*/ 12 h 320"/>
                <a:gd name="T4" fmla="*/ 24 w 374"/>
                <a:gd name="T5" fmla="*/ 11 h 320"/>
                <a:gd name="T6" fmla="*/ 23 w 374"/>
                <a:gd name="T7" fmla="*/ 11 h 320"/>
                <a:gd name="T8" fmla="*/ 23 w 374"/>
                <a:gd name="T9" fmla="*/ 10 h 320"/>
                <a:gd name="T10" fmla="*/ 22 w 374"/>
                <a:gd name="T11" fmla="*/ 10 h 320"/>
                <a:gd name="T12" fmla="*/ 8 w 374"/>
                <a:gd name="T13" fmla="*/ 18 h 320"/>
                <a:gd name="T14" fmla="*/ 8 w 374"/>
                <a:gd name="T15" fmla="*/ 19 h 320"/>
                <a:gd name="T16" fmla="*/ 8 w 374"/>
                <a:gd name="T17" fmla="*/ 20 h 320"/>
                <a:gd name="T18" fmla="*/ 8 w 374"/>
                <a:gd name="T19" fmla="*/ 21 h 320"/>
                <a:gd name="T20" fmla="*/ 8 w 374"/>
                <a:gd name="T21" fmla="*/ 22 h 320"/>
                <a:gd name="T22" fmla="*/ 6 w 374"/>
                <a:gd name="T23" fmla="*/ 23 h 320"/>
                <a:gd name="T24" fmla="*/ 0 w 374"/>
                <a:gd name="T25" fmla="*/ 13 h 320"/>
                <a:gd name="T26" fmla="*/ 2 w 374"/>
                <a:gd name="T27" fmla="*/ 12 h 320"/>
                <a:gd name="T28" fmla="*/ 3 w 374"/>
                <a:gd name="T29" fmla="*/ 12 h 320"/>
                <a:gd name="T30" fmla="*/ 3 w 374"/>
                <a:gd name="T31" fmla="*/ 12 h 320"/>
                <a:gd name="T32" fmla="*/ 4 w 374"/>
                <a:gd name="T33" fmla="*/ 13 h 320"/>
                <a:gd name="T34" fmla="*/ 5 w 374"/>
                <a:gd name="T35" fmla="*/ 13 h 320"/>
                <a:gd name="T36" fmla="*/ 19 w 374"/>
                <a:gd name="T37" fmla="*/ 5 h 320"/>
                <a:gd name="T38" fmla="*/ 19 w 374"/>
                <a:gd name="T39" fmla="*/ 4 h 320"/>
                <a:gd name="T40" fmla="*/ 19 w 374"/>
                <a:gd name="T41" fmla="*/ 3 h 320"/>
                <a:gd name="T42" fmla="*/ 19 w 374"/>
                <a:gd name="T43" fmla="*/ 2 h 320"/>
                <a:gd name="T44" fmla="*/ 19 w 374"/>
                <a:gd name="T45" fmla="*/ 1 h 320"/>
                <a:gd name="T46" fmla="*/ 21 w 374"/>
                <a:gd name="T47" fmla="*/ 0 h 320"/>
                <a:gd name="T48" fmla="*/ 27 w 374"/>
                <a:gd name="T49" fmla="*/ 1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Freeform 14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27 w 373"/>
                <a:gd name="T1" fmla="*/ 17 h 359"/>
                <a:gd name="T2" fmla="*/ 25 w 373"/>
                <a:gd name="T3" fmla="*/ 18 h 359"/>
                <a:gd name="T4" fmla="*/ 24 w 373"/>
                <a:gd name="T5" fmla="*/ 18 h 359"/>
                <a:gd name="T6" fmla="*/ 23 w 373"/>
                <a:gd name="T7" fmla="*/ 17 h 359"/>
                <a:gd name="T8" fmla="*/ 23 w 373"/>
                <a:gd name="T9" fmla="*/ 16 h 359"/>
                <a:gd name="T10" fmla="*/ 22 w 373"/>
                <a:gd name="T11" fmla="*/ 16 h 359"/>
                <a:gd name="T12" fmla="*/ 7 w 373"/>
                <a:gd name="T13" fmla="*/ 22 h 359"/>
                <a:gd name="T14" fmla="*/ 7 w 373"/>
                <a:gd name="T15" fmla="*/ 22 h 359"/>
                <a:gd name="T16" fmla="*/ 7 w 373"/>
                <a:gd name="T17" fmla="*/ 23 h 359"/>
                <a:gd name="T18" fmla="*/ 7 w 373"/>
                <a:gd name="T19" fmla="*/ 24 h 359"/>
                <a:gd name="T20" fmla="*/ 6 w 373"/>
                <a:gd name="T21" fmla="*/ 25 h 359"/>
                <a:gd name="T22" fmla="*/ 4 w 373"/>
                <a:gd name="T23" fmla="*/ 26 h 359"/>
                <a:gd name="T24" fmla="*/ 0 w 373"/>
                <a:gd name="T25" fmla="*/ 14 h 359"/>
                <a:gd name="T26" fmla="*/ 2 w 373"/>
                <a:gd name="T27" fmla="*/ 14 h 359"/>
                <a:gd name="T28" fmla="*/ 3 w 373"/>
                <a:gd name="T29" fmla="*/ 14 h 359"/>
                <a:gd name="T30" fmla="*/ 3 w 373"/>
                <a:gd name="T31" fmla="*/ 15 h 359"/>
                <a:gd name="T32" fmla="*/ 4 w 373"/>
                <a:gd name="T33" fmla="*/ 16 h 359"/>
                <a:gd name="T34" fmla="*/ 5 w 373"/>
                <a:gd name="T35" fmla="*/ 16 h 359"/>
                <a:gd name="T36" fmla="*/ 21 w 373"/>
                <a:gd name="T37" fmla="*/ 10 h 359"/>
                <a:gd name="T38" fmla="*/ 19 w 373"/>
                <a:gd name="T39" fmla="*/ 5 h 359"/>
                <a:gd name="T40" fmla="*/ 18 w 373"/>
                <a:gd name="T41" fmla="*/ 5 h 359"/>
                <a:gd name="T42" fmla="*/ 17 w 373"/>
                <a:gd name="T43" fmla="*/ 5 h 359"/>
                <a:gd name="T44" fmla="*/ 16 w 373"/>
                <a:gd name="T45" fmla="*/ 5 h 359"/>
                <a:gd name="T46" fmla="*/ 15 w 373"/>
                <a:gd name="T47" fmla="*/ 5 h 359"/>
                <a:gd name="T48" fmla="*/ 14 w 373"/>
                <a:gd name="T49" fmla="*/ 3 h 359"/>
                <a:gd name="T50" fmla="*/ 20 w 373"/>
                <a:gd name="T51" fmla="*/ 0 h 359"/>
                <a:gd name="T52" fmla="*/ 27 w 373"/>
                <a:gd name="T53" fmla="*/ 17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3" name="Freeform 15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26 w 361"/>
                <a:gd name="T1" fmla="*/ 18 h 320"/>
                <a:gd name="T2" fmla="*/ 24 w 361"/>
                <a:gd name="T3" fmla="*/ 19 h 320"/>
                <a:gd name="T4" fmla="*/ 23 w 361"/>
                <a:gd name="T5" fmla="*/ 18 h 320"/>
                <a:gd name="T6" fmla="*/ 23 w 361"/>
                <a:gd name="T7" fmla="*/ 17 h 320"/>
                <a:gd name="T8" fmla="*/ 22 w 361"/>
                <a:gd name="T9" fmla="*/ 17 h 320"/>
                <a:gd name="T10" fmla="*/ 22 w 361"/>
                <a:gd name="T11" fmla="*/ 16 h 320"/>
                <a:gd name="T12" fmla="*/ 5 w 361"/>
                <a:gd name="T13" fmla="*/ 19 h 320"/>
                <a:gd name="T14" fmla="*/ 5 w 361"/>
                <a:gd name="T15" fmla="*/ 20 h 320"/>
                <a:gd name="T16" fmla="*/ 5 w 361"/>
                <a:gd name="T17" fmla="*/ 21 h 320"/>
                <a:gd name="T18" fmla="*/ 5 w 361"/>
                <a:gd name="T19" fmla="*/ 22 h 320"/>
                <a:gd name="T20" fmla="*/ 5 w 361"/>
                <a:gd name="T21" fmla="*/ 23 h 320"/>
                <a:gd name="T22" fmla="*/ 3 w 361"/>
                <a:gd name="T23" fmla="*/ 23 h 320"/>
                <a:gd name="T24" fmla="*/ 0 w 361"/>
                <a:gd name="T25" fmla="*/ 11 h 320"/>
                <a:gd name="T26" fmla="*/ 2 w 361"/>
                <a:gd name="T27" fmla="*/ 11 h 320"/>
                <a:gd name="T28" fmla="*/ 3 w 361"/>
                <a:gd name="T29" fmla="*/ 11 h 320"/>
                <a:gd name="T30" fmla="*/ 3 w 361"/>
                <a:gd name="T31" fmla="*/ 12 h 320"/>
                <a:gd name="T32" fmla="*/ 4 w 361"/>
                <a:gd name="T33" fmla="*/ 13 h 320"/>
                <a:gd name="T34" fmla="*/ 4 w 361"/>
                <a:gd name="T35" fmla="*/ 14 h 320"/>
                <a:gd name="T36" fmla="*/ 21 w 361"/>
                <a:gd name="T37" fmla="*/ 10 h 320"/>
                <a:gd name="T38" fmla="*/ 20 w 361"/>
                <a:gd name="T39" fmla="*/ 5 h 320"/>
                <a:gd name="T40" fmla="*/ 19 w 361"/>
                <a:gd name="T41" fmla="*/ 5 h 320"/>
                <a:gd name="T42" fmla="*/ 18 w 361"/>
                <a:gd name="T43" fmla="*/ 5 h 320"/>
                <a:gd name="T44" fmla="*/ 17 w 361"/>
                <a:gd name="T45" fmla="*/ 4 h 320"/>
                <a:gd name="T46" fmla="*/ 16 w 361"/>
                <a:gd name="T47" fmla="*/ 4 h 320"/>
                <a:gd name="T48" fmla="*/ 15 w 361"/>
                <a:gd name="T49" fmla="*/ 2 h 320"/>
                <a:gd name="T50" fmla="*/ 22 w 361"/>
                <a:gd name="T51" fmla="*/ 0 h 320"/>
                <a:gd name="T52" fmla="*/ 26 w 361"/>
                <a:gd name="T53" fmla="*/ 18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4" name="Freeform 16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14 w 355"/>
                <a:gd name="T1" fmla="*/ 1 h 354"/>
                <a:gd name="T2" fmla="*/ 17 w 355"/>
                <a:gd name="T3" fmla="*/ 1 h 354"/>
                <a:gd name="T4" fmla="*/ 19 w 355"/>
                <a:gd name="T5" fmla="*/ 2 h 354"/>
                <a:gd name="T6" fmla="*/ 20 w 355"/>
                <a:gd name="T7" fmla="*/ 2 h 354"/>
                <a:gd name="T8" fmla="*/ 22 w 355"/>
                <a:gd name="T9" fmla="*/ 4 h 354"/>
                <a:gd name="T10" fmla="*/ 23 w 355"/>
                <a:gd name="T11" fmla="*/ 5 h 354"/>
                <a:gd name="T12" fmla="*/ 24 w 355"/>
                <a:gd name="T13" fmla="*/ 7 h 354"/>
                <a:gd name="T14" fmla="*/ 25 w 355"/>
                <a:gd name="T15" fmla="*/ 9 h 354"/>
                <a:gd name="T16" fmla="*/ 25 w 355"/>
                <a:gd name="T17" fmla="*/ 11 h 354"/>
                <a:gd name="T18" fmla="*/ 25 w 355"/>
                <a:gd name="T19" fmla="*/ 13 h 354"/>
                <a:gd name="T20" fmla="*/ 25 w 355"/>
                <a:gd name="T21" fmla="*/ 15 h 354"/>
                <a:gd name="T22" fmla="*/ 24 w 355"/>
                <a:gd name="T23" fmla="*/ 17 h 354"/>
                <a:gd name="T24" fmla="*/ 23 w 355"/>
                <a:gd name="T25" fmla="*/ 19 h 354"/>
                <a:gd name="T26" fmla="*/ 22 w 355"/>
                <a:gd name="T27" fmla="*/ 20 h 354"/>
                <a:gd name="T28" fmla="*/ 20 w 355"/>
                <a:gd name="T29" fmla="*/ 21 h 354"/>
                <a:gd name="T30" fmla="*/ 19 w 355"/>
                <a:gd name="T31" fmla="*/ 21 h 354"/>
                <a:gd name="T32" fmla="*/ 17 w 355"/>
                <a:gd name="T33" fmla="*/ 22 h 354"/>
                <a:gd name="T34" fmla="*/ 5 w 355"/>
                <a:gd name="T35" fmla="*/ 23 h 354"/>
                <a:gd name="T36" fmla="*/ 5 w 355"/>
                <a:gd name="T37" fmla="*/ 24 h 354"/>
                <a:gd name="T38" fmla="*/ 2 w 355"/>
                <a:gd name="T39" fmla="*/ 25 h 354"/>
                <a:gd name="T40" fmla="*/ 3 w 355"/>
                <a:gd name="T41" fmla="*/ 14 h 354"/>
                <a:gd name="T42" fmla="*/ 4 w 355"/>
                <a:gd name="T43" fmla="*/ 16 h 354"/>
                <a:gd name="T44" fmla="*/ 5 w 355"/>
                <a:gd name="T45" fmla="*/ 17 h 354"/>
                <a:gd name="T46" fmla="*/ 16 w 355"/>
                <a:gd name="T47" fmla="*/ 16 h 354"/>
                <a:gd name="T48" fmla="*/ 17 w 355"/>
                <a:gd name="T49" fmla="*/ 16 h 354"/>
                <a:gd name="T50" fmla="*/ 19 w 355"/>
                <a:gd name="T51" fmla="*/ 15 h 354"/>
                <a:gd name="T52" fmla="*/ 20 w 355"/>
                <a:gd name="T53" fmla="*/ 15 h 354"/>
                <a:gd name="T54" fmla="*/ 20 w 355"/>
                <a:gd name="T55" fmla="*/ 14 h 354"/>
                <a:gd name="T56" fmla="*/ 21 w 355"/>
                <a:gd name="T57" fmla="*/ 13 h 354"/>
                <a:gd name="T58" fmla="*/ 21 w 355"/>
                <a:gd name="T59" fmla="*/ 12 h 354"/>
                <a:gd name="T60" fmla="*/ 21 w 355"/>
                <a:gd name="T61" fmla="*/ 11 h 354"/>
                <a:gd name="T62" fmla="*/ 21 w 355"/>
                <a:gd name="T63" fmla="*/ 9 h 354"/>
                <a:gd name="T64" fmla="*/ 21 w 355"/>
                <a:gd name="T65" fmla="*/ 8 h 354"/>
                <a:gd name="T66" fmla="*/ 20 w 355"/>
                <a:gd name="T67" fmla="*/ 7 h 354"/>
                <a:gd name="T68" fmla="*/ 20 w 355"/>
                <a:gd name="T69" fmla="*/ 7 h 354"/>
                <a:gd name="T70" fmla="*/ 19 w 355"/>
                <a:gd name="T71" fmla="*/ 6 h 354"/>
                <a:gd name="T72" fmla="*/ 18 w 355"/>
                <a:gd name="T73" fmla="*/ 6 h 354"/>
                <a:gd name="T74" fmla="*/ 17 w 355"/>
                <a:gd name="T75" fmla="*/ 5 h 354"/>
                <a:gd name="T76" fmla="*/ 16 w 355"/>
                <a:gd name="T77" fmla="*/ 5 h 354"/>
                <a:gd name="T78" fmla="*/ 4 w 355"/>
                <a:gd name="T79" fmla="*/ 6 h 354"/>
                <a:gd name="T80" fmla="*/ 4 w 355"/>
                <a:gd name="T81" fmla="*/ 8 h 354"/>
                <a:gd name="T82" fmla="*/ 3 w 355"/>
                <a:gd name="T83" fmla="*/ 9 h 354"/>
                <a:gd name="T84" fmla="*/ 0 w 355"/>
                <a:gd name="T85" fmla="*/ 0 h 354"/>
                <a:gd name="T86" fmla="*/ 3 w 355"/>
                <a:gd name="T87" fmla="*/ 0 h 354"/>
                <a:gd name="T88" fmla="*/ 3 w 355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5" name="Freeform 17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24 w 342"/>
                <a:gd name="T1" fmla="*/ 10 h 483"/>
                <a:gd name="T2" fmla="*/ 22 w 342"/>
                <a:gd name="T3" fmla="*/ 10 h 483"/>
                <a:gd name="T4" fmla="*/ 21 w 342"/>
                <a:gd name="T5" fmla="*/ 10 h 483"/>
                <a:gd name="T6" fmla="*/ 21 w 342"/>
                <a:gd name="T7" fmla="*/ 9 h 483"/>
                <a:gd name="T8" fmla="*/ 20 w 342"/>
                <a:gd name="T9" fmla="*/ 8 h 483"/>
                <a:gd name="T10" fmla="*/ 20 w 342"/>
                <a:gd name="T11" fmla="*/ 8 h 483"/>
                <a:gd name="T12" fmla="*/ 7 w 342"/>
                <a:gd name="T13" fmla="*/ 10 h 483"/>
                <a:gd name="T14" fmla="*/ 7 w 342"/>
                <a:gd name="T15" fmla="*/ 10 h 483"/>
                <a:gd name="T16" fmla="*/ 24 w 342"/>
                <a:gd name="T17" fmla="*/ 16 h 483"/>
                <a:gd name="T18" fmla="*/ 24 w 342"/>
                <a:gd name="T19" fmla="*/ 20 h 483"/>
                <a:gd name="T20" fmla="*/ 6 w 342"/>
                <a:gd name="T21" fmla="*/ 26 h 483"/>
                <a:gd name="T22" fmla="*/ 6 w 342"/>
                <a:gd name="T23" fmla="*/ 26 h 483"/>
                <a:gd name="T24" fmla="*/ 20 w 342"/>
                <a:gd name="T25" fmla="*/ 28 h 483"/>
                <a:gd name="T26" fmla="*/ 20 w 342"/>
                <a:gd name="T27" fmla="*/ 27 h 483"/>
                <a:gd name="T28" fmla="*/ 20 w 342"/>
                <a:gd name="T29" fmla="*/ 26 h 483"/>
                <a:gd name="T30" fmla="*/ 21 w 342"/>
                <a:gd name="T31" fmla="*/ 26 h 483"/>
                <a:gd name="T32" fmla="*/ 21 w 342"/>
                <a:gd name="T33" fmla="*/ 25 h 483"/>
                <a:gd name="T34" fmla="*/ 24 w 342"/>
                <a:gd name="T35" fmla="*/ 25 h 483"/>
                <a:gd name="T36" fmla="*/ 23 w 342"/>
                <a:gd name="T37" fmla="*/ 34 h 483"/>
                <a:gd name="T38" fmla="*/ 21 w 342"/>
                <a:gd name="T39" fmla="*/ 34 h 483"/>
                <a:gd name="T40" fmla="*/ 20 w 342"/>
                <a:gd name="T41" fmla="*/ 33 h 483"/>
                <a:gd name="T42" fmla="*/ 20 w 342"/>
                <a:gd name="T43" fmla="*/ 32 h 483"/>
                <a:gd name="T44" fmla="*/ 4 w 342"/>
                <a:gd name="T45" fmla="*/ 29 h 483"/>
                <a:gd name="T46" fmla="*/ 3 w 342"/>
                <a:gd name="T47" fmla="*/ 30 h 483"/>
                <a:gd name="T48" fmla="*/ 3 w 342"/>
                <a:gd name="T49" fmla="*/ 30 h 483"/>
                <a:gd name="T50" fmla="*/ 3 w 342"/>
                <a:gd name="T51" fmla="*/ 31 h 483"/>
                <a:gd name="T52" fmla="*/ 2 w 342"/>
                <a:gd name="T53" fmla="*/ 32 h 483"/>
                <a:gd name="T54" fmla="*/ 0 w 342"/>
                <a:gd name="T55" fmla="*/ 32 h 483"/>
                <a:gd name="T56" fmla="*/ 0 w 342"/>
                <a:gd name="T57" fmla="*/ 23 h 483"/>
                <a:gd name="T58" fmla="*/ 16 w 342"/>
                <a:gd name="T59" fmla="*/ 17 h 483"/>
                <a:gd name="T60" fmla="*/ 16 w 342"/>
                <a:gd name="T61" fmla="*/ 17 h 483"/>
                <a:gd name="T62" fmla="*/ 0 w 342"/>
                <a:gd name="T63" fmla="*/ 11 h 483"/>
                <a:gd name="T64" fmla="*/ 0 w 342"/>
                <a:gd name="T65" fmla="*/ 2 h 483"/>
                <a:gd name="T66" fmla="*/ 3 w 342"/>
                <a:gd name="T67" fmla="*/ 2 h 483"/>
                <a:gd name="T68" fmla="*/ 3 w 342"/>
                <a:gd name="T69" fmla="*/ 2 h 483"/>
                <a:gd name="T70" fmla="*/ 4 w 342"/>
                <a:gd name="T71" fmla="*/ 3 h 483"/>
                <a:gd name="T72" fmla="*/ 4 w 342"/>
                <a:gd name="T73" fmla="*/ 4 h 483"/>
                <a:gd name="T74" fmla="*/ 4 w 342"/>
                <a:gd name="T75" fmla="*/ 5 h 483"/>
                <a:gd name="T76" fmla="*/ 20 w 342"/>
                <a:gd name="T77" fmla="*/ 2 h 483"/>
                <a:gd name="T78" fmla="*/ 21 w 342"/>
                <a:gd name="T79" fmla="*/ 1 h 483"/>
                <a:gd name="T80" fmla="*/ 21 w 342"/>
                <a:gd name="T81" fmla="*/ 1 h 483"/>
                <a:gd name="T82" fmla="*/ 21 w 342"/>
                <a:gd name="T83" fmla="*/ 0 h 483"/>
                <a:gd name="T84" fmla="*/ 22 w 342"/>
                <a:gd name="T85" fmla="*/ 0 h 483"/>
                <a:gd name="T86" fmla="*/ 24 w 342"/>
                <a:gd name="T87" fmla="*/ 0 h 483"/>
                <a:gd name="T88" fmla="*/ 24 w 342"/>
                <a:gd name="T89" fmla="*/ 1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6" name="Freeform 18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7 w 94"/>
                <a:gd name="T1" fmla="*/ 3 h 91"/>
                <a:gd name="T2" fmla="*/ 7 w 94"/>
                <a:gd name="T3" fmla="*/ 4 h 91"/>
                <a:gd name="T4" fmla="*/ 6 w 94"/>
                <a:gd name="T5" fmla="*/ 5 h 91"/>
                <a:gd name="T6" fmla="*/ 6 w 94"/>
                <a:gd name="T7" fmla="*/ 5 h 91"/>
                <a:gd name="T8" fmla="*/ 6 w 94"/>
                <a:gd name="T9" fmla="*/ 5 h 91"/>
                <a:gd name="T10" fmla="*/ 5 w 94"/>
                <a:gd name="T11" fmla="*/ 6 h 91"/>
                <a:gd name="T12" fmla="*/ 4 w 94"/>
                <a:gd name="T13" fmla="*/ 6 h 91"/>
                <a:gd name="T14" fmla="*/ 4 w 94"/>
                <a:gd name="T15" fmla="*/ 6 h 91"/>
                <a:gd name="T16" fmla="*/ 3 w 94"/>
                <a:gd name="T17" fmla="*/ 6 h 91"/>
                <a:gd name="T18" fmla="*/ 2 w 94"/>
                <a:gd name="T19" fmla="*/ 6 h 91"/>
                <a:gd name="T20" fmla="*/ 2 w 94"/>
                <a:gd name="T21" fmla="*/ 6 h 91"/>
                <a:gd name="T22" fmla="*/ 1 w 94"/>
                <a:gd name="T23" fmla="*/ 5 h 91"/>
                <a:gd name="T24" fmla="*/ 1 w 94"/>
                <a:gd name="T25" fmla="*/ 5 h 91"/>
                <a:gd name="T26" fmla="*/ 0 w 94"/>
                <a:gd name="T27" fmla="*/ 4 h 91"/>
                <a:gd name="T28" fmla="*/ 0 w 94"/>
                <a:gd name="T29" fmla="*/ 4 h 91"/>
                <a:gd name="T30" fmla="*/ 0 w 94"/>
                <a:gd name="T31" fmla="*/ 3 h 91"/>
                <a:gd name="T32" fmla="*/ 0 w 94"/>
                <a:gd name="T33" fmla="*/ 3 h 91"/>
                <a:gd name="T34" fmla="*/ 0 w 94"/>
                <a:gd name="T35" fmla="*/ 2 h 91"/>
                <a:gd name="T36" fmla="*/ 0 w 94"/>
                <a:gd name="T37" fmla="*/ 2 h 91"/>
                <a:gd name="T38" fmla="*/ 1 w 94"/>
                <a:gd name="T39" fmla="*/ 1 h 91"/>
                <a:gd name="T40" fmla="*/ 1 w 94"/>
                <a:gd name="T41" fmla="*/ 1 h 91"/>
                <a:gd name="T42" fmla="*/ 2 w 94"/>
                <a:gd name="T43" fmla="*/ 0 h 91"/>
                <a:gd name="T44" fmla="*/ 3 w 94"/>
                <a:gd name="T45" fmla="*/ 0 h 91"/>
                <a:gd name="T46" fmla="*/ 3 w 94"/>
                <a:gd name="T47" fmla="*/ 0 h 91"/>
                <a:gd name="T48" fmla="*/ 4 w 94"/>
                <a:gd name="T49" fmla="*/ 0 h 91"/>
                <a:gd name="T50" fmla="*/ 5 w 94"/>
                <a:gd name="T51" fmla="*/ 0 h 91"/>
                <a:gd name="T52" fmla="*/ 5 w 94"/>
                <a:gd name="T53" fmla="*/ 0 h 91"/>
                <a:gd name="T54" fmla="*/ 6 w 94"/>
                <a:gd name="T55" fmla="*/ 1 h 91"/>
                <a:gd name="T56" fmla="*/ 6 w 94"/>
                <a:gd name="T57" fmla="*/ 1 h 91"/>
                <a:gd name="T58" fmla="*/ 7 w 94"/>
                <a:gd name="T59" fmla="*/ 2 h 91"/>
                <a:gd name="T60" fmla="*/ 7 w 94"/>
                <a:gd name="T61" fmla="*/ 2 h 91"/>
                <a:gd name="T62" fmla="*/ 7 w 94"/>
                <a:gd name="T63" fmla="*/ 3 h 91"/>
                <a:gd name="T64" fmla="*/ 7 w 94"/>
                <a:gd name="T65" fmla="*/ 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7" name="Freeform 19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19 w 376"/>
                <a:gd name="T1" fmla="*/ 6 h 367"/>
                <a:gd name="T2" fmla="*/ 22 w 376"/>
                <a:gd name="T3" fmla="*/ 6 h 367"/>
                <a:gd name="T4" fmla="*/ 23 w 376"/>
                <a:gd name="T5" fmla="*/ 7 h 367"/>
                <a:gd name="T6" fmla="*/ 25 w 376"/>
                <a:gd name="T7" fmla="*/ 9 h 367"/>
                <a:gd name="T8" fmla="*/ 26 w 376"/>
                <a:gd name="T9" fmla="*/ 10 h 367"/>
                <a:gd name="T10" fmla="*/ 27 w 376"/>
                <a:gd name="T11" fmla="*/ 12 h 367"/>
                <a:gd name="T12" fmla="*/ 27 w 376"/>
                <a:gd name="T13" fmla="*/ 14 h 367"/>
                <a:gd name="T14" fmla="*/ 27 w 376"/>
                <a:gd name="T15" fmla="*/ 16 h 367"/>
                <a:gd name="T16" fmla="*/ 27 w 376"/>
                <a:gd name="T17" fmla="*/ 18 h 367"/>
                <a:gd name="T18" fmla="*/ 26 w 376"/>
                <a:gd name="T19" fmla="*/ 20 h 367"/>
                <a:gd name="T20" fmla="*/ 25 w 376"/>
                <a:gd name="T21" fmla="*/ 22 h 367"/>
                <a:gd name="T22" fmla="*/ 24 w 376"/>
                <a:gd name="T23" fmla="*/ 24 h 367"/>
                <a:gd name="T24" fmla="*/ 22 w 376"/>
                <a:gd name="T25" fmla="*/ 25 h 367"/>
                <a:gd name="T26" fmla="*/ 21 w 376"/>
                <a:gd name="T27" fmla="*/ 26 h 367"/>
                <a:gd name="T28" fmla="*/ 19 w 376"/>
                <a:gd name="T29" fmla="*/ 26 h 367"/>
                <a:gd name="T30" fmla="*/ 17 w 376"/>
                <a:gd name="T31" fmla="*/ 26 h 367"/>
                <a:gd name="T32" fmla="*/ 15 w 376"/>
                <a:gd name="T33" fmla="*/ 26 h 367"/>
                <a:gd name="T34" fmla="*/ 4 w 376"/>
                <a:gd name="T35" fmla="*/ 24 h 367"/>
                <a:gd name="T36" fmla="*/ 3 w 376"/>
                <a:gd name="T37" fmla="*/ 25 h 367"/>
                <a:gd name="T38" fmla="*/ 0 w 376"/>
                <a:gd name="T39" fmla="*/ 24 h 367"/>
                <a:gd name="T40" fmla="*/ 5 w 376"/>
                <a:gd name="T41" fmla="*/ 15 h 367"/>
                <a:gd name="T42" fmla="*/ 5 w 376"/>
                <a:gd name="T43" fmla="*/ 16 h 367"/>
                <a:gd name="T44" fmla="*/ 5 w 376"/>
                <a:gd name="T45" fmla="*/ 18 h 367"/>
                <a:gd name="T46" fmla="*/ 17 w 376"/>
                <a:gd name="T47" fmla="*/ 20 h 367"/>
                <a:gd name="T48" fmla="*/ 18 w 376"/>
                <a:gd name="T49" fmla="*/ 20 h 367"/>
                <a:gd name="T50" fmla="*/ 19 w 376"/>
                <a:gd name="T51" fmla="*/ 20 h 367"/>
                <a:gd name="T52" fmla="*/ 20 w 376"/>
                <a:gd name="T53" fmla="*/ 20 h 367"/>
                <a:gd name="T54" fmla="*/ 21 w 376"/>
                <a:gd name="T55" fmla="*/ 20 h 367"/>
                <a:gd name="T56" fmla="*/ 22 w 376"/>
                <a:gd name="T57" fmla="*/ 19 h 367"/>
                <a:gd name="T58" fmla="*/ 23 w 376"/>
                <a:gd name="T59" fmla="*/ 18 h 367"/>
                <a:gd name="T60" fmla="*/ 23 w 376"/>
                <a:gd name="T61" fmla="*/ 17 h 367"/>
                <a:gd name="T62" fmla="*/ 23 w 376"/>
                <a:gd name="T63" fmla="*/ 15 h 367"/>
                <a:gd name="T64" fmla="*/ 23 w 376"/>
                <a:gd name="T65" fmla="*/ 14 h 367"/>
                <a:gd name="T66" fmla="*/ 23 w 376"/>
                <a:gd name="T67" fmla="*/ 13 h 367"/>
                <a:gd name="T68" fmla="*/ 23 w 376"/>
                <a:gd name="T69" fmla="*/ 12 h 367"/>
                <a:gd name="T70" fmla="*/ 22 w 376"/>
                <a:gd name="T71" fmla="*/ 12 h 367"/>
                <a:gd name="T72" fmla="*/ 22 w 376"/>
                <a:gd name="T73" fmla="*/ 11 h 367"/>
                <a:gd name="T74" fmla="*/ 21 w 376"/>
                <a:gd name="T75" fmla="*/ 10 h 367"/>
                <a:gd name="T76" fmla="*/ 20 w 376"/>
                <a:gd name="T77" fmla="*/ 10 h 367"/>
                <a:gd name="T78" fmla="*/ 8 w 376"/>
                <a:gd name="T79" fmla="*/ 7 h 367"/>
                <a:gd name="T80" fmla="*/ 7 w 376"/>
                <a:gd name="T81" fmla="*/ 9 h 367"/>
                <a:gd name="T82" fmla="*/ 6 w 376"/>
                <a:gd name="T83" fmla="*/ 10 h 367"/>
                <a:gd name="T84" fmla="*/ 6 w 376"/>
                <a:gd name="T85" fmla="*/ 0 h 367"/>
                <a:gd name="T86" fmla="*/ 8 w 376"/>
                <a:gd name="T87" fmla="*/ 1 h 367"/>
                <a:gd name="T88" fmla="*/ 9 w 376"/>
                <a:gd name="T89" fmla="*/ 2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8" name="Freeform 20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14 w 450"/>
                <a:gd name="T1" fmla="*/ 4 h 476"/>
                <a:gd name="T2" fmla="*/ 32 w 450"/>
                <a:gd name="T3" fmla="*/ 13 h 476"/>
                <a:gd name="T4" fmla="*/ 30 w 450"/>
                <a:gd name="T5" fmla="*/ 17 h 476"/>
                <a:gd name="T6" fmla="*/ 9 w 450"/>
                <a:gd name="T7" fmla="*/ 20 h 476"/>
                <a:gd name="T8" fmla="*/ 21 w 450"/>
                <a:gd name="T9" fmla="*/ 26 h 476"/>
                <a:gd name="T10" fmla="*/ 22 w 450"/>
                <a:gd name="T11" fmla="*/ 25 h 476"/>
                <a:gd name="T12" fmla="*/ 22 w 450"/>
                <a:gd name="T13" fmla="*/ 25 h 476"/>
                <a:gd name="T14" fmla="*/ 23 w 450"/>
                <a:gd name="T15" fmla="*/ 24 h 476"/>
                <a:gd name="T16" fmla="*/ 24 w 450"/>
                <a:gd name="T17" fmla="*/ 24 h 476"/>
                <a:gd name="T18" fmla="*/ 26 w 450"/>
                <a:gd name="T19" fmla="*/ 25 h 476"/>
                <a:gd name="T20" fmla="*/ 21 w 450"/>
                <a:gd name="T21" fmla="*/ 34 h 476"/>
                <a:gd name="T22" fmla="*/ 19 w 450"/>
                <a:gd name="T23" fmla="*/ 33 h 476"/>
                <a:gd name="T24" fmla="*/ 19 w 450"/>
                <a:gd name="T25" fmla="*/ 32 h 476"/>
                <a:gd name="T26" fmla="*/ 19 w 450"/>
                <a:gd name="T27" fmla="*/ 31 h 476"/>
                <a:gd name="T28" fmla="*/ 19 w 450"/>
                <a:gd name="T29" fmla="*/ 30 h 476"/>
                <a:gd name="T30" fmla="*/ 19 w 450"/>
                <a:gd name="T31" fmla="*/ 30 h 476"/>
                <a:gd name="T32" fmla="*/ 5 w 450"/>
                <a:gd name="T33" fmla="*/ 22 h 476"/>
                <a:gd name="T34" fmla="*/ 4 w 450"/>
                <a:gd name="T35" fmla="*/ 23 h 476"/>
                <a:gd name="T36" fmla="*/ 3 w 450"/>
                <a:gd name="T37" fmla="*/ 23 h 476"/>
                <a:gd name="T38" fmla="*/ 3 w 450"/>
                <a:gd name="T39" fmla="*/ 24 h 476"/>
                <a:gd name="T40" fmla="*/ 2 w 450"/>
                <a:gd name="T41" fmla="*/ 24 h 476"/>
                <a:gd name="T42" fmla="*/ 0 w 450"/>
                <a:gd name="T43" fmla="*/ 23 h 476"/>
                <a:gd name="T44" fmla="*/ 4 w 450"/>
                <a:gd name="T45" fmla="*/ 15 h 476"/>
                <a:gd name="T46" fmla="*/ 23 w 450"/>
                <a:gd name="T47" fmla="*/ 12 h 476"/>
                <a:gd name="T48" fmla="*/ 12 w 450"/>
                <a:gd name="T49" fmla="*/ 7 h 476"/>
                <a:gd name="T50" fmla="*/ 12 w 450"/>
                <a:gd name="T51" fmla="*/ 8 h 476"/>
                <a:gd name="T52" fmla="*/ 11 w 450"/>
                <a:gd name="T53" fmla="*/ 8 h 476"/>
                <a:gd name="T54" fmla="*/ 10 w 450"/>
                <a:gd name="T55" fmla="*/ 9 h 476"/>
                <a:gd name="T56" fmla="*/ 10 w 450"/>
                <a:gd name="T57" fmla="*/ 9 h 476"/>
                <a:gd name="T58" fmla="*/ 8 w 450"/>
                <a:gd name="T59" fmla="*/ 8 h 476"/>
                <a:gd name="T60" fmla="*/ 12 w 450"/>
                <a:gd name="T61" fmla="*/ 0 h 476"/>
                <a:gd name="T62" fmla="*/ 14 w 450"/>
                <a:gd name="T63" fmla="*/ 1 h 476"/>
                <a:gd name="T64" fmla="*/ 14 w 450"/>
                <a:gd name="T65" fmla="*/ 2 h 476"/>
                <a:gd name="T66" fmla="*/ 14 w 450"/>
                <a:gd name="T67" fmla="*/ 2 h 476"/>
                <a:gd name="T68" fmla="*/ 14 w 450"/>
                <a:gd name="T69" fmla="*/ 3 h 476"/>
                <a:gd name="T70" fmla="*/ 14 w 450"/>
                <a:gd name="T71" fmla="*/ 4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9" name="Freeform 21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18 w 361"/>
                <a:gd name="T1" fmla="*/ 25 h 350"/>
                <a:gd name="T2" fmla="*/ 16 w 361"/>
                <a:gd name="T3" fmla="*/ 24 h 350"/>
                <a:gd name="T4" fmla="*/ 16 w 361"/>
                <a:gd name="T5" fmla="*/ 23 h 350"/>
                <a:gd name="T6" fmla="*/ 17 w 361"/>
                <a:gd name="T7" fmla="*/ 22 h 350"/>
                <a:gd name="T8" fmla="*/ 17 w 361"/>
                <a:gd name="T9" fmla="*/ 21 h 350"/>
                <a:gd name="T10" fmla="*/ 17 w 361"/>
                <a:gd name="T11" fmla="*/ 20 h 350"/>
                <a:gd name="T12" fmla="*/ 5 w 361"/>
                <a:gd name="T13" fmla="*/ 9 h 350"/>
                <a:gd name="T14" fmla="*/ 4 w 361"/>
                <a:gd name="T15" fmla="*/ 9 h 350"/>
                <a:gd name="T16" fmla="*/ 3 w 361"/>
                <a:gd name="T17" fmla="*/ 10 h 350"/>
                <a:gd name="T18" fmla="*/ 3 w 361"/>
                <a:gd name="T19" fmla="*/ 10 h 350"/>
                <a:gd name="T20" fmla="*/ 2 w 361"/>
                <a:gd name="T21" fmla="*/ 10 h 350"/>
                <a:gd name="T22" fmla="*/ 0 w 361"/>
                <a:gd name="T23" fmla="*/ 9 h 350"/>
                <a:gd name="T24" fmla="*/ 8 w 361"/>
                <a:gd name="T25" fmla="*/ 0 h 350"/>
                <a:gd name="T26" fmla="*/ 10 w 361"/>
                <a:gd name="T27" fmla="*/ 1 h 350"/>
                <a:gd name="T28" fmla="*/ 10 w 361"/>
                <a:gd name="T29" fmla="*/ 2 h 350"/>
                <a:gd name="T30" fmla="*/ 9 w 361"/>
                <a:gd name="T31" fmla="*/ 3 h 350"/>
                <a:gd name="T32" fmla="*/ 9 w 361"/>
                <a:gd name="T33" fmla="*/ 4 h 350"/>
                <a:gd name="T34" fmla="*/ 9 w 361"/>
                <a:gd name="T35" fmla="*/ 5 h 350"/>
                <a:gd name="T36" fmla="*/ 21 w 361"/>
                <a:gd name="T37" fmla="*/ 16 h 350"/>
                <a:gd name="T38" fmla="*/ 22 w 361"/>
                <a:gd name="T39" fmla="*/ 16 h 350"/>
                <a:gd name="T40" fmla="*/ 23 w 361"/>
                <a:gd name="T41" fmla="*/ 15 h 350"/>
                <a:gd name="T42" fmla="*/ 23 w 361"/>
                <a:gd name="T43" fmla="*/ 15 h 350"/>
                <a:gd name="T44" fmla="*/ 24 w 361"/>
                <a:gd name="T45" fmla="*/ 15 h 350"/>
                <a:gd name="T46" fmla="*/ 26 w 361"/>
                <a:gd name="T47" fmla="*/ 16 h 350"/>
                <a:gd name="T48" fmla="*/ 18 w 361"/>
                <a:gd name="T49" fmla="*/ 25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0" name="Freeform 22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21 w 353"/>
                <a:gd name="T1" fmla="*/ 4 h 395"/>
                <a:gd name="T2" fmla="*/ 25 w 353"/>
                <a:gd name="T3" fmla="*/ 25 h 395"/>
                <a:gd name="T4" fmla="*/ 21 w 353"/>
                <a:gd name="T5" fmla="*/ 28 h 395"/>
                <a:gd name="T6" fmla="*/ 3 w 353"/>
                <a:gd name="T7" fmla="*/ 15 h 395"/>
                <a:gd name="T8" fmla="*/ 3 w 353"/>
                <a:gd name="T9" fmla="*/ 15 h 395"/>
                <a:gd name="T10" fmla="*/ 2 w 353"/>
                <a:gd name="T11" fmla="*/ 15 h 395"/>
                <a:gd name="T12" fmla="*/ 2 w 353"/>
                <a:gd name="T13" fmla="*/ 15 h 395"/>
                <a:gd name="T14" fmla="*/ 1 w 353"/>
                <a:gd name="T15" fmla="*/ 15 h 395"/>
                <a:gd name="T16" fmla="*/ 0 w 353"/>
                <a:gd name="T17" fmla="*/ 13 h 395"/>
                <a:gd name="T18" fmla="*/ 9 w 353"/>
                <a:gd name="T19" fmla="*/ 7 h 395"/>
                <a:gd name="T20" fmla="*/ 10 w 353"/>
                <a:gd name="T21" fmla="*/ 9 h 395"/>
                <a:gd name="T22" fmla="*/ 10 w 353"/>
                <a:gd name="T23" fmla="*/ 10 h 395"/>
                <a:gd name="T24" fmla="*/ 9 w 353"/>
                <a:gd name="T25" fmla="*/ 10 h 395"/>
                <a:gd name="T26" fmla="*/ 9 w 353"/>
                <a:gd name="T27" fmla="*/ 11 h 395"/>
                <a:gd name="T28" fmla="*/ 9 w 353"/>
                <a:gd name="T29" fmla="*/ 12 h 395"/>
                <a:gd name="T30" fmla="*/ 21 w 353"/>
                <a:gd name="T31" fmla="*/ 21 h 395"/>
                <a:gd name="T32" fmla="*/ 21 w 353"/>
                <a:gd name="T33" fmla="*/ 21 h 395"/>
                <a:gd name="T34" fmla="*/ 17 w 353"/>
                <a:gd name="T35" fmla="*/ 6 h 395"/>
                <a:gd name="T36" fmla="*/ 17 w 353"/>
                <a:gd name="T37" fmla="*/ 6 h 395"/>
                <a:gd name="T38" fmla="*/ 16 w 353"/>
                <a:gd name="T39" fmla="*/ 6 h 395"/>
                <a:gd name="T40" fmla="*/ 15 w 353"/>
                <a:gd name="T41" fmla="*/ 6 h 395"/>
                <a:gd name="T42" fmla="*/ 14 w 353"/>
                <a:gd name="T43" fmla="*/ 6 h 395"/>
                <a:gd name="T44" fmla="*/ 13 w 353"/>
                <a:gd name="T45" fmla="*/ 5 h 395"/>
                <a:gd name="T46" fmla="*/ 21 w 353"/>
                <a:gd name="T47" fmla="*/ 0 h 395"/>
                <a:gd name="T48" fmla="*/ 22 w 353"/>
                <a:gd name="T49" fmla="*/ 2 h 395"/>
                <a:gd name="T50" fmla="*/ 22 w 353"/>
                <a:gd name="T51" fmla="*/ 2 h 395"/>
                <a:gd name="T52" fmla="*/ 22 w 353"/>
                <a:gd name="T53" fmla="*/ 3 h 395"/>
                <a:gd name="T54" fmla="*/ 21 w 353"/>
                <a:gd name="T55" fmla="*/ 3 h 395"/>
                <a:gd name="T56" fmla="*/ 21 w 353"/>
                <a:gd name="T57" fmla="*/ 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1" name="Freeform 23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7 w 335"/>
                <a:gd name="T1" fmla="*/ 28 h 390"/>
                <a:gd name="T2" fmla="*/ 6 w 335"/>
                <a:gd name="T3" fmla="*/ 26 h 390"/>
                <a:gd name="T4" fmla="*/ 6 w 335"/>
                <a:gd name="T5" fmla="*/ 25 h 390"/>
                <a:gd name="T6" fmla="*/ 7 w 335"/>
                <a:gd name="T7" fmla="*/ 25 h 390"/>
                <a:gd name="T8" fmla="*/ 8 w 335"/>
                <a:gd name="T9" fmla="*/ 24 h 390"/>
                <a:gd name="T10" fmla="*/ 9 w 335"/>
                <a:gd name="T11" fmla="*/ 24 h 390"/>
                <a:gd name="T12" fmla="*/ 4 w 335"/>
                <a:gd name="T13" fmla="*/ 8 h 390"/>
                <a:gd name="T14" fmla="*/ 3 w 335"/>
                <a:gd name="T15" fmla="*/ 8 h 390"/>
                <a:gd name="T16" fmla="*/ 2 w 335"/>
                <a:gd name="T17" fmla="*/ 7 h 390"/>
                <a:gd name="T18" fmla="*/ 1 w 335"/>
                <a:gd name="T19" fmla="*/ 7 h 390"/>
                <a:gd name="T20" fmla="*/ 1 w 335"/>
                <a:gd name="T21" fmla="*/ 7 h 390"/>
                <a:gd name="T22" fmla="*/ 0 w 335"/>
                <a:gd name="T23" fmla="*/ 5 h 390"/>
                <a:gd name="T24" fmla="*/ 17 w 335"/>
                <a:gd name="T25" fmla="*/ 0 h 390"/>
                <a:gd name="T26" fmla="*/ 19 w 335"/>
                <a:gd name="T27" fmla="*/ 6 h 390"/>
                <a:gd name="T28" fmla="*/ 16 w 335"/>
                <a:gd name="T29" fmla="*/ 7 h 390"/>
                <a:gd name="T30" fmla="*/ 16 w 335"/>
                <a:gd name="T31" fmla="*/ 6 h 390"/>
                <a:gd name="T32" fmla="*/ 15 w 335"/>
                <a:gd name="T33" fmla="*/ 5 h 390"/>
                <a:gd name="T34" fmla="*/ 15 w 335"/>
                <a:gd name="T35" fmla="*/ 5 h 390"/>
                <a:gd name="T36" fmla="*/ 14 w 335"/>
                <a:gd name="T37" fmla="*/ 4 h 390"/>
                <a:gd name="T38" fmla="*/ 9 w 335"/>
                <a:gd name="T39" fmla="*/ 6 h 390"/>
                <a:gd name="T40" fmla="*/ 11 w 335"/>
                <a:gd name="T41" fmla="*/ 12 h 390"/>
                <a:gd name="T42" fmla="*/ 15 w 335"/>
                <a:gd name="T43" fmla="*/ 11 h 390"/>
                <a:gd name="T44" fmla="*/ 15 w 335"/>
                <a:gd name="T45" fmla="*/ 11 h 390"/>
                <a:gd name="T46" fmla="*/ 16 w 335"/>
                <a:gd name="T47" fmla="*/ 10 h 390"/>
                <a:gd name="T48" fmla="*/ 16 w 335"/>
                <a:gd name="T49" fmla="*/ 9 h 390"/>
                <a:gd name="T50" fmla="*/ 16 w 335"/>
                <a:gd name="T51" fmla="*/ 9 h 390"/>
                <a:gd name="T52" fmla="*/ 18 w 335"/>
                <a:gd name="T53" fmla="*/ 8 h 390"/>
                <a:gd name="T54" fmla="*/ 20 w 335"/>
                <a:gd name="T55" fmla="*/ 15 h 390"/>
                <a:gd name="T56" fmla="*/ 18 w 335"/>
                <a:gd name="T57" fmla="*/ 16 h 390"/>
                <a:gd name="T58" fmla="*/ 17 w 335"/>
                <a:gd name="T59" fmla="*/ 15 h 390"/>
                <a:gd name="T60" fmla="*/ 16 w 335"/>
                <a:gd name="T61" fmla="*/ 14 h 390"/>
                <a:gd name="T62" fmla="*/ 12 w 335"/>
                <a:gd name="T63" fmla="*/ 15 h 390"/>
                <a:gd name="T64" fmla="*/ 14 w 335"/>
                <a:gd name="T65" fmla="*/ 22 h 390"/>
                <a:gd name="T66" fmla="*/ 19 w 335"/>
                <a:gd name="T67" fmla="*/ 21 h 390"/>
                <a:gd name="T68" fmla="*/ 19 w 335"/>
                <a:gd name="T69" fmla="*/ 20 h 390"/>
                <a:gd name="T70" fmla="*/ 19 w 335"/>
                <a:gd name="T71" fmla="*/ 19 h 390"/>
                <a:gd name="T72" fmla="*/ 19 w 335"/>
                <a:gd name="T73" fmla="*/ 19 h 390"/>
                <a:gd name="T74" fmla="*/ 20 w 335"/>
                <a:gd name="T75" fmla="*/ 18 h 390"/>
                <a:gd name="T76" fmla="*/ 22 w 335"/>
                <a:gd name="T77" fmla="*/ 17 h 390"/>
                <a:gd name="T78" fmla="*/ 24 w 335"/>
                <a:gd name="T79" fmla="*/ 23 h 390"/>
                <a:gd name="T80" fmla="*/ 7 w 335"/>
                <a:gd name="T81" fmla="*/ 28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2" name="Freeform 24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9 w 341"/>
                <a:gd name="T1" fmla="*/ 4 h 350"/>
                <a:gd name="T2" fmla="*/ 11 w 341"/>
                <a:gd name="T3" fmla="*/ 4 h 350"/>
                <a:gd name="T4" fmla="*/ 13 w 341"/>
                <a:gd name="T5" fmla="*/ 4 h 350"/>
                <a:gd name="T6" fmla="*/ 14 w 341"/>
                <a:gd name="T7" fmla="*/ 5 h 350"/>
                <a:gd name="T8" fmla="*/ 15 w 341"/>
                <a:gd name="T9" fmla="*/ 5 h 350"/>
                <a:gd name="T10" fmla="*/ 15 w 341"/>
                <a:gd name="T11" fmla="*/ 7 h 350"/>
                <a:gd name="T12" fmla="*/ 15 w 341"/>
                <a:gd name="T13" fmla="*/ 8 h 350"/>
                <a:gd name="T14" fmla="*/ 15 w 341"/>
                <a:gd name="T15" fmla="*/ 9 h 350"/>
                <a:gd name="T16" fmla="*/ 14 w 341"/>
                <a:gd name="T17" fmla="*/ 10 h 350"/>
                <a:gd name="T18" fmla="*/ 13 w 341"/>
                <a:gd name="T19" fmla="*/ 11 h 350"/>
                <a:gd name="T20" fmla="*/ 11 w 341"/>
                <a:gd name="T21" fmla="*/ 11 h 350"/>
                <a:gd name="T22" fmla="*/ 23 w 341"/>
                <a:gd name="T23" fmla="*/ 21 h 350"/>
                <a:gd name="T24" fmla="*/ 23 w 341"/>
                <a:gd name="T25" fmla="*/ 20 h 350"/>
                <a:gd name="T26" fmla="*/ 21 w 341"/>
                <a:gd name="T27" fmla="*/ 19 h 350"/>
                <a:gd name="T28" fmla="*/ 20 w 341"/>
                <a:gd name="T29" fmla="*/ 17 h 350"/>
                <a:gd name="T30" fmla="*/ 19 w 341"/>
                <a:gd name="T31" fmla="*/ 14 h 350"/>
                <a:gd name="T32" fmla="*/ 18 w 341"/>
                <a:gd name="T33" fmla="*/ 13 h 350"/>
                <a:gd name="T34" fmla="*/ 17 w 341"/>
                <a:gd name="T35" fmla="*/ 12 h 350"/>
                <a:gd name="T36" fmla="*/ 17 w 341"/>
                <a:gd name="T37" fmla="*/ 12 h 350"/>
                <a:gd name="T38" fmla="*/ 19 w 341"/>
                <a:gd name="T39" fmla="*/ 11 h 350"/>
                <a:gd name="T40" fmla="*/ 20 w 341"/>
                <a:gd name="T41" fmla="*/ 10 h 350"/>
                <a:gd name="T42" fmla="*/ 20 w 341"/>
                <a:gd name="T43" fmla="*/ 8 h 350"/>
                <a:gd name="T44" fmla="*/ 21 w 341"/>
                <a:gd name="T45" fmla="*/ 7 h 350"/>
                <a:gd name="T46" fmla="*/ 21 w 341"/>
                <a:gd name="T47" fmla="*/ 5 h 350"/>
                <a:gd name="T48" fmla="*/ 20 w 341"/>
                <a:gd name="T49" fmla="*/ 3 h 350"/>
                <a:gd name="T50" fmla="*/ 19 w 341"/>
                <a:gd name="T51" fmla="*/ 1 h 350"/>
                <a:gd name="T52" fmla="*/ 17 w 341"/>
                <a:gd name="T53" fmla="*/ 0 h 350"/>
                <a:gd name="T54" fmla="*/ 14 w 341"/>
                <a:gd name="T55" fmla="*/ 0 h 350"/>
                <a:gd name="T56" fmla="*/ 11 w 341"/>
                <a:gd name="T57" fmla="*/ 0 h 350"/>
                <a:gd name="T58" fmla="*/ 4 w 341"/>
                <a:gd name="T59" fmla="*/ 1 h 350"/>
                <a:gd name="T60" fmla="*/ 0 w 341"/>
                <a:gd name="T61" fmla="*/ 3 h 350"/>
                <a:gd name="T62" fmla="*/ 3 w 341"/>
                <a:gd name="T63" fmla="*/ 4 h 350"/>
                <a:gd name="T64" fmla="*/ 4 w 341"/>
                <a:gd name="T65" fmla="*/ 21 h 350"/>
                <a:gd name="T66" fmla="*/ 2 w 341"/>
                <a:gd name="T67" fmla="*/ 23 h 350"/>
                <a:gd name="T68" fmla="*/ 13 w 341"/>
                <a:gd name="T69" fmla="*/ 22 h 350"/>
                <a:gd name="T70" fmla="*/ 11 w 341"/>
                <a:gd name="T71" fmla="*/ 21 h 350"/>
                <a:gd name="T72" fmla="*/ 11 w 341"/>
                <a:gd name="T73" fmla="*/ 14 h 350"/>
                <a:gd name="T74" fmla="*/ 12 w 341"/>
                <a:gd name="T75" fmla="*/ 14 h 350"/>
                <a:gd name="T76" fmla="*/ 14 w 341"/>
                <a:gd name="T77" fmla="*/ 16 h 350"/>
                <a:gd name="T78" fmla="*/ 15 w 341"/>
                <a:gd name="T79" fmla="*/ 18 h 350"/>
                <a:gd name="T80" fmla="*/ 16 w 341"/>
                <a:gd name="T81" fmla="*/ 21 h 350"/>
                <a:gd name="T82" fmla="*/ 18 w 341"/>
                <a:gd name="T83" fmla="*/ 23 h 350"/>
                <a:gd name="T84" fmla="*/ 19 w 341"/>
                <a:gd name="T85" fmla="*/ 23 h 350"/>
                <a:gd name="T86" fmla="*/ 20 w 341"/>
                <a:gd name="T87" fmla="*/ 24 h 350"/>
                <a:gd name="T88" fmla="*/ 22 w 341"/>
                <a:gd name="T89" fmla="*/ 23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3" name="Freeform 25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5 w 243"/>
                <a:gd name="T1" fmla="*/ 25 h 344"/>
                <a:gd name="T2" fmla="*/ 1 w 243"/>
                <a:gd name="T3" fmla="*/ 24 h 344"/>
                <a:gd name="T4" fmla="*/ 0 w 243"/>
                <a:gd name="T5" fmla="*/ 17 h 344"/>
                <a:gd name="T6" fmla="*/ 3 w 243"/>
                <a:gd name="T7" fmla="*/ 18 h 344"/>
                <a:gd name="T8" fmla="*/ 4 w 243"/>
                <a:gd name="T9" fmla="*/ 20 h 344"/>
                <a:gd name="T10" fmla="*/ 5 w 243"/>
                <a:gd name="T11" fmla="*/ 21 h 344"/>
                <a:gd name="T12" fmla="*/ 7 w 243"/>
                <a:gd name="T13" fmla="*/ 21 h 344"/>
                <a:gd name="T14" fmla="*/ 8 w 243"/>
                <a:gd name="T15" fmla="*/ 21 h 344"/>
                <a:gd name="T16" fmla="*/ 9 w 243"/>
                <a:gd name="T17" fmla="*/ 21 h 344"/>
                <a:gd name="T18" fmla="*/ 10 w 243"/>
                <a:gd name="T19" fmla="*/ 20 h 344"/>
                <a:gd name="T20" fmla="*/ 11 w 243"/>
                <a:gd name="T21" fmla="*/ 20 h 344"/>
                <a:gd name="T22" fmla="*/ 11 w 243"/>
                <a:gd name="T23" fmla="*/ 19 h 344"/>
                <a:gd name="T24" fmla="*/ 11 w 243"/>
                <a:gd name="T25" fmla="*/ 18 h 344"/>
                <a:gd name="T26" fmla="*/ 11 w 243"/>
                <a:gd name="T27" fmla="*/ 17 h 344"/>
                <a:gd name="T28" fmla="*/ 10 w 243"/>
                <a:gd name="T29" fmla="*/ 17 h 344"/>
                <a:gd name="T30" fmla="*/ 10 w 243"/>
                <a:gd name="T31" fmla="*/ 16 h 344"/>
                <a:gd name="T32" fmla="*/ 9 w 243"/>
                <a:gd name="T33" fmla="*/ 15 h 344"/>
                <a:gd name="T34" fmla="*/ 7 w 243"/>
                <a:gd name="T35" fmla="*/ 14 h 344"/>
                <a:gd name="T36" fmla="*/ 5 w 243"/>
                <a:gd name="T37" fmla="*/ 14 h 344"/>
                <a:gd name="T38" fmla="*/ 3 w 243"/>
                <a:gd name="T39" fmla="*/ 12 h 344"/>
                <a:gd name="T40" fmla="*/ 1 w 243"/>
                <a:gd name="T41" fmla="*/ 11 h 344"/>
                <a:gd name="T42" fmla="*/ 1 w 243"/>
                <a:gd name="T43" fmla="*/ 10 h 344"/>
                <a:gd name="T44" fmla="*/ 0 w 243"/>
                <a:gd name="T45" fmla="*/ 9 h 344"/>
                <a:gd name="T46" fmla="*/ 0 w 243"/>
                <a:gd name="T47" fmla="*/ 8 h 344"/>
                <a:gd name="T48" fmla="*/ 0 w 243"/>
                <a:gd name="T49" fmla="*/ 6 h 344"/>
                <a:gd name="T50" fmla="*/ 1 w 243"/>
                <a:gd name="T51" fmla="*/ 5 h 344"/>
                <a:gd name="T52" fmla="*/ 1 w 243"/>
                <a:gd name="T53" fmla="*/ 3 h 344"/>
                <a:gd name="T54" fmla="*/ 2 w 243"/>
                <a:gd name="T55" fmla="*/ 2 h 344"/>
                <a:gd name="T56" fmla="*/ 4 w 243"/>
                <a:gd name="T57" fmla="*/ 1 h 344"/>
                <a:gd name="T58" fmla="*/ 5 w 243"/>
                <a:gd name="T59" fmla="*/ 1 h 344"/>
                <a:gd name="T60" fmla="*/ 7 w 243"/>
                <a:gd name="T61" fmla="*/ 0 h 344"/>
                <a:gd name="T62" fmla="*/ 9 w 243"/>
                <a:gd name="T63" fmla="*/ 0 h 344"/>
                <a:gd name="T64" fmla="*/ 12 w 243"/>
                <a:gd name="T65" fmla="*/ 0 h 344"/>
                <a:gd name="T66" fmla="*/ 15 w 243"/>
                <a:gd name="T67" fmla="*/ 1 h 344"/>
                <a:gd name="T68" fmla="*/ 16 w 243"/>
                <a:gd name="T69" fmla="*/ 8 h 344"/>
                <a:gd name="T70" fmla="*/ 13 w 243"/>
                <a:gd name="T71" fmla="*/ 7 h 344"/>
                <a:gd name="T72" fmla="*/ 12 w 243"/>
                <a:gd name="T73" fmla="*/ 5 h 344"/>
                <a:gd name="T74" fmla="*/ 11 w 243"/>
                <a:gd name="T75" fmla="*/ 4 h 344"/>
                <a:gd name="T76" fmla="*/ 10 w 243"/>
                <a:gd name="T77" fmla="*/ 3 h 344"/>
                <a:gd name="T78" fmla="*/ 9 w 243"/>
                <a:gd name="T79" fmla="*/ 3 h 344"/>
                <a:gd name="T80" fmla="*/ 7 w 243"/>
                <a:gd name="T81" fmla="*/ 4 h 344"/>
                <a:gd name="T82" fmla="*/ 6 w 243"/>
                <a:gd name="T83" fmla="*/ 4 h 344"/>
                <a:gd name="T84" fmla="*/ 6 w 243"/>
                <a:gd name="T85" fmla="*/ 5 h 344"/>
                <a:gd name="T86" fmla="*/ 6 w 243"/>
                <a:gd name="T87" fmla="*/ 6 h 344"/>
                <a:gd name="T88" fmla="*/ 6 w 243"/>
                <a:gd name="T89" fmla="*/ 7 h 344"/>
                <a:gd name="T90" fmla="*/ 7 w 243"/>
                <a:gd name="T91" fmla="*/ 8 h 344"/>
                <a:gd name="T92" fmla="*/ 7 w 243"/>
                <a:gd name="T93" fmla="*/ 8 h 344"/>
                <a:gd name="T94" fmla="*/ 9 w 243"/>
                <a:gd name="T95" fmla="*/ 10 h 344"/>
                <a:gd name="T96" fmla="*/ 13 w 243"/>
                <a:gd name="T97" fmla="*/ 11 h 344"/>
                <a:gd name="T98" fmla="*/ 15 w 243"/>
                <a:gd name="T99" fmla="*/ 12 h 344"/>
                <a:gd name="T100" fmla="*/ 16 w 243"/>
                <a:gd name="T101" fmla="*/ 14 h 344"/>
                <a:gd name="T102" fmla="*/ 16 w 243"/>
                <a:gd name="T103" fmla="*/ 14 h 344"/>
                <a:gd name="T104" fmla="*/ 17 w 243"/>
                <a:gd name="T105" fmla="*/ 16 h 344"/>
                <a:gd name="T106" fmla="*/ 17 w 243"/>
                <a:gd name="T107" fmla="*/ 17 h 344"/>
                <a:gd name="T108" fmla="*/ 17 w 243"/>
                <a:gd name="T109" fmla="*/ 18 h 344"/>
                <a:gd name="T110" fmla="*/ 17 w 243"/>
                <a:gd name="T111" fmla="*/ 20 h 344"/>
                <a:gd name="T112" fmla="*/ 16 w 243"/>
                <a:gd name="T113" fmla="*/ 21 h 344"/>
                <a:gd name="T114" fmla="*/ 15 w 243"/>
                <a:gd name="T115" fmla="*/ 23 h 344"/>
                <a:gd name="T116" fmla="*/ 13 w 243"/>
                <a:gd name="T117" fmla="*/ 23 h 344"/>
                <a:gd name="T118" fmla="*/ 12 w 243"/>
                <a:gd name="T119" fmla="*/ 24 h 344"/>
                <a:gd name="T120" fmla="*/ 10 w 243"/>
                <a:gd name="T121" fmla="*/ 25 h 344"/>
                <a:gd name="T122" fmla="*/ 7 w 243"/>
                <a:gd name="T123" fmla="*/ 2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4" name="Freeform 26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23 h 359"/>
                <a:gd name="T2" fmla="*/ 0 w 226"/>
                <a:gd name="T3" fmla="*/ 21 h 359"/>
                <a:gd name="T4" fmla="*/ 1 w 226"/>
                <a:gd name="T5" fmla="*/ 20 h 359"/>
                <a:gd name="T6" fmla="*/ 2 w 226"/>
                <a:gd name="T7" fmla="*/ 20 h 359"/>
                <a:gd name="T8" fmla="*/ 3 w 226"/>
                <a:gd name="T9" fmla="*/ 20 h 359"/>
                <a:gd name="T10" fmla="*/ 4 w 226"/>
                <a:gd name="T11" fmla="*/ 20 h 359"/>
                <a:gd name="T12" fmla="*/ 7 w 226"/>
                <a:gd name="T13" fmla="*/ 4 h 359"/>
                <a:gd name="T14" fmla="*/ 6 w 226"/>
                <a:gd name="T15" fmla="*/ 4 h 359"/>
                <a:gd name="T16" fmla="*/ 6 w 226"/>
                <a:gd name="T17" fmla="*/ 3 h 359"/>
                <a:gd name="T18" fmla="*/ 5 w 226"/>
                <a:gd name="T19" fmla="*/ 3 h 359"/>
                <a:gd name="T20" fmla="*/ 4 w 226"/>
                <a:gd name="T21" fmla="*/ 2 h 359"/>
                <a:gd name="T22" fmla="*/ 5 w 226"/>
                <a:gd name="T23" fmla="*/ 0 h 359"/>
                <a:gd name="T24" fmla="*/ 17 w 226"/>
                <a:gd name="T25" fmla="*/ 2 h 359"/>
                <a:gd name="T26" fmla="*/ 17 w 226"/>
                <a:gd name="T27" fmla="*/ 4 h 359"/>
                <a:gd name="T28" fmla="*/ 16 w 226"/>
                <a:gd name="T29" fmla="*/ 4 h 359"/>
                <a:gd name="T30" fmla="*/ 15 w 226"/>
                <a:gd name="T31" fmla="*/ 5 h 359"/>
                <a:gd name="T32" fmla="*/ 14 w 226"/>
                <a:gd name="T33" fmla="*/ 5 h 359"/>
                <a:gd name="T34" fmla="*/ 13 w 226"/>
                <a:gd name="T35" fmla="*/ 5 h 359"/>
                <a:gd name="T36" fmla="*/ 10 w 226"/>
                <a:gd name="T37" fmla="*/ 21 h 359"/>
                <a:gd name="T38" fmla="*/ 11 w 226"/>
                <a:gd name="T39" fmla="*/ 21 h 359"/>
                <a:gd name="T40" fmla="*/ 12 w 226"/>
                <a:gd name="T41" fmla="*/ 22 h 359"/>
                <a:gd name="T42" fmla="*/ 12 w 226"/>
                <a:gd name="T43" fmla="*/ 22 h 359"/>
                <a:gd name="T44" fmla="*/ 13 w 226"/>
                <a:gd name="T45" fmla="*/ 23 h 359"/>
                <a:gd name="T46" fmla="*/ 13 w 226"/>
                <a:gd name="T47" fmla="*/ 25 h 359"/>
                <a:gd name="T48" fmla="*/ 0 w 226"/>
                <a:gd name="T49" fmla="*/ 23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5" name="Freeform 27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20 w 345"/>
                <a:gd name="T1" fmla="*/ 14 h 398"/>
                <a:gd name="T2" fmla="*/ 20 w 345"/>
                <a:gd name="T3" fmla="*/ 13 h 398"/>
                <a:gd name="T4" fmla="*/ 20 w 345"/>
                <a:gd name="T5" fmla="*/ 12 h 398"/>
                <a:gd name="T6" fmla="*/ 20 w 345"/>
                <a:gd name="T7" fmla="*/ 11 h 398"/>
                <a:gd name="T8" fmla="*/ 20 w 345"/>
                <a:gd name="T9" fmla="*/ 10 h 398"/>
                <a:gd name="T10" fmla="*/ 16 w 345"/>
                <a:gd name="T11" fmla="*/ 8 h 398"/>
                <a:gd name="T12" fmla="*/ 10 w 345"/>
                <a:gd name="T13" fmla="*/ 24 h 398"/>
                <a:gd name="T14" fmla="*/ 10 w 345"/>
                <a:gd name="T15" fmla="*/ 25 h 398"/>
                <a:gd name="T16" fmla="*/ 11 w 345"/>
                <a:gd name="T17" fmla="*/ 26 h 398"/>
                <a:gd name="T18" fmla="*/ 12 w 345"/>
                <a:gd name="T19" fmla="*/ 26 h 398"/>
                <a:gd name="T20" fmla="*/ 12 w 345"/>
                <a:gd name="T21" fmla="*/ 27 h 398"/>
                <a:gd name="T22" fmla="*/ 11 w 345"/>
                <a:gd name="T23" fmla="*/ 29 h 398"/>
                <a:gd name="T24" fmla="*/ 0 w 345"/>
                <a:gd name="T25" fmla="*/ 24 h 398"/>
                <a:gd name="T26" fmla="*/ 1 w 345"/>
                <a:gd name="T27" fmla="*/ 22 h 398"/>
                <a:gd name="T28" fmla="*/ 2 w 345"/>
                <a:gd name="T29" fmla="*/ 22 h 398"/>
                <a:gd name="T30" fmla="*/ 3 w 345"/>
                <a:gd name="T31" fmla="*/ 22 h 398"/>
                <a:gd name="T32" fmla="*/ 4 w 345"/>
                <a:gd name="T33" fmla="*/ 22 h 398"/>
                <a:gd name="T34" fmla="*/ 4 w 345"/>
                <a:gd name="T35" fmla="*/ 22 h 398"/>
                <a:gd name="T36" fmla="*/ 11 w 345"/>
                <a:gd name="T37" fmla="*/ 6 h 398"/>
                <a:gd name="T38" fmla="*/ 7 w 345"/>
                <a:gd name="T39" fmla="*/ 5 h 398"/>
                <a:gd name="T40" fmla="*/ 6 w 345"/>
                <a:gd name="T41" fmla="*/ 5 h 398"/>
                <a:gd name="T42" fmla="*/ 6 w 345"/>
                <a:gd name="T43" fmla="*/ 6 h 398"/>
                <a:gd name="T44" fmla="*/ 5 w 345"/>
                <a:gd name="T45" fmla="*/ 7 h 398"/>
                <a:gd name="T46" fmla="*/ 4 w 345"/>
                <a:gd name="T47" fmla="*/ 8 h 398"/>
                <a:gd name="T48" fmla="*/ 2 w 345"/>
                <a:gd name="T49" fmla="*/ 7 h 398"/>
                <a:gd name="T50" fmla="*/ 4 w 345"/>
                <a:gd name="T51" fmla="*/ 0 h 398"/>
                <a:gd name="T52" fmla="*/ 25 w 345"/>
                <a:gd name="T53" fmla="*/ 8 h 398"/>
                <a:gd name="T54" fmla="*/ 22 w 345"/>
                <a:gd name="T55" fmla="*/ 15 h 398"/>
                <a:gd name="T56" fmla="*/ 20 w 345"/>
                <a:gd name="T57" fmla="*/ 14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" name="Freeform 28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21 w 380"/>
                <a:gd name="T1" fmla="*/ 5 h 397"/>
                <a:gd name="T2" fmla="*/ 21 w 380"/>
                <a:gd name="T3" fmla="*/ 6 h 397"/>
                <a:gd name="T4" fmla="*/ 20 w 380"/>
                <a:gd name="T5" fmla="*/ 6 h 397"/>
                <a:gd name="T6" fmla="*/ 20 w 380"/>
                <a:gd name="T7" fmla="*/ 7 h 397"/>
                <a:gd name="T8" fmla="*/ 20 w 380"/>
                <a:gd name="T9" fmla="*/ 8 h 397"/>
                <a:gd name="T10" fmla="*/ 18 w 380"/>
                <a:gd name="T11" fmla="*/ 15 h 397"/>
                <a:gd name="T12" fmla="*/ 12 w 380"/>
                <a:gd name="T13" fmla="*/ 11 h 397"/>
                <a:gd name="T14" fmla="*/ 18 w 380"/>
                <a:gd name="T15" fmla="*/ 7 h 397"/>
                <a:gd name="T16" fmla="*/ 19 w 380"/>
                <a:gd name="T17" fmla="*/ 6 h 397"/>
                <a:gd name="T18" fmla="*/ 20 w 380"/>
                <a:gd name="T19" fmla="*/ 6 h 397"/>
                <a:gd name="T20" fmla="*/ 20 w 380"/>
                <a:gd name="T21" fmla="*/ 5 h 397"/>
                <a:gd name="T22" fmla="*/ 21 w 380"/>
                <a:gd name="T23" fmla="*/ 5 h 397"/>
                <a:gd name="T24" fmla="*/ 21 w 380"/>
                <a:gd name="T25" fmla="*/ 5 h 397"/>
                <a:gd name="T26" fmla="*/ 27 w 380"/>
                <a:gd name="T27" fmla="*/ 4 h 397"/>
                <a:gd name="T28" fmla="*/ 22 w 380"/>
                <a:gd name="T29" fmla="*/ 0 h 397"/>
                <a:gd name="T30" fmla="*/ 4 w 380"/>
                <a:gd name="T31" fmla="*/ 11 h 397"/>
                <a:gd name="T32" fmla="*/ 3 w 380"/>
                <a:gd name="T33" fmla="*/ 11 h 397"/>
                <a:gd name="T34" fmla="*/ 3 w 380"/>
                <a:gd name="T35" fmla="*/ 11 h 397"/>
                <a:gd name="T36" fmla="*/ 2 w 380"/>
                <a:gd name="T37" fmla="*/ 11 h 397"/>
                <a:gd name="T38" fmla="*/ 1 w 380"/>
                <a:gd name="T39" fmla="*/ 11 h 397"/>
                <a:gd name="T40" fmla="*/ 0 w 380"/>
                <a:gd name="T41" fmla="*/ 13 h 397"/>
                <a:gd name="T42" fmla="*/ 7 w 380"/>
                <a:gd name="T43" fmla="*/ 18 h 397"/>
                <a:gd name="T44" fmla="*/ 8 w 380"/>
                <a:gd name="T45" fmla="*/ 16 h 397"/>
                <a:gd name="T46" fmla="*/ 8 w 380"/>
                <a:gd name="T47" fmla="*/ 16 h 397"/>
                <a:gd name="T48" fmla="*/ 8 w 380"/>
                <a:gd name="T49" fmla="*/ 15 h 397"/>
                <a:gd name="T50" fmla="*/ 8 w 380"/>
                <a:gd name="T51" fmla="*/ 15 h 397"/>
                <a:gd name="T52" fmla="*/ 7 w 380"/>
                <a:gd name="T53" fmla="*/ 14 h 397"/>
                <a:gd name="T54" fmla="*/ 10 w 380"/>
                <a:gd name="T55" fmla="*/ 12 h 397"/>
                <a:gd name="T56" fmla="*/ 16 w 380"/>
                <a:gd name="T57" fmla="*/ 18 h 397"/>
                <a:gd name="T58" fmla="*/ 15 w 380"/>
                <a:gd name="T59" fmla="*/ 20 h 397"/>
                <a:gd name="T60" fmla="*/ 15 w 380"/>
                <a:gd name="T61" fmla="*/ 20 h 397"/>
                <a:gd name="T62" fmla="*/ 14 w 380"/>
                <a:gd name="T63" fmla="*/ 20 h 397"/>
                <a:gd name="T64" fmla="*/ 13 w 380"/>
                <a:gd name="T65" fmla="*/ 20 h 397"/>
                <a:gd name="T66" fmla="*/ 13 w 380"/>
                <a:gd name="T67" fmla="*/ 20 h 397"/>
                <a:gd name="T68" fmla="*/ 11 w 380"/>
                <a:gd name="T69" fmla="*/ 22 h 397"/>
                <a:gd name="T70" fmla="*/ 20 w 380"/>
                <a:gd name="T71" fmla="*/ 28 h 397"/>
                <a:gd name="T72" fmla="*/ 21 w 380"/>
                <a:gd name="T73" fmla="*/ 26 h 397"/>
                <a:gd name="T74" fmla="*/ 21 w 380"/>
                <a:gd name="T75" fmla="*/ 26 h 397"/>
                <a:gd name="T76" fmla="*/ 21 w 380"/>
                <a:gd name="T77" fmla="*/ 25 h 397"/>
                <a:gd name="T78" fmla="*/ 21 w 380"/>
                <a:gd name="T79" fmla="*/ 25 h 397"/>
                <a:gd name="T80" fmla="*/ 20 w 380"/>
                <a:gd name="T81" fmla="*/ 24 h 397"/>
                <a:gd name="T82" fmla="*/ 27 w 380"/>
                <a:gd name="T83" fmla="*/ 4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" name="Freeform 29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22 w 410"/>
                <a:gd name="T1" fmla="*/ 20 h 386"/>
                <a:gd name="T2" fmla="*/ 22 w 410"/>
                <a:gd name="T3" fmla="*/ 19 h 386"/>
                <a:gd name="T4" fmla="*/ 23 w 410"/>
                <a:gd name="T5" fmla="*/ 18 h 386"/>
                <a:gd name="T6" fmla="*/ 23 w 410"/>
                <a:gd name="T7" fmla="*/ 18 h 386"/>
                <a:gd name="T8" fmla="*/ 24 w 410"/>
                <a:gd name="T9" fmla="*/ 17 h 386"/>
                <a:gd name="T10" fmla="*/ 22 w 410"/>
                <a:gd name="T11" fmla="*/ 13 h 386"/>
                <a:gd name="T12" fmla="*/ 8 w 410"/>
                <a:gd name="T13" fmla="*/ 23 h 386"/>
                <a:gd name="T14" fmla="*/ 8 w 410"/>
                <a:gd name="T15" fmla="*/ 24 h 386"/>
                <a:gd name="T16" fmla="*/ 8 w 410"/>
                <a:gd name="T17" fmla="*/ 25 h 386"/>
                <a:gd name="T18" fmla="*/ 9 w 410"/>
                <a:gd name="T19" fmla="*/ 26 h 386"/>
                <a:gd name="T20" fmla="*/ 9 w 410"/>
                <a:gd name="T21" fmla="*/ 27 h 386"/>
                <a:gd name="T22" fmla="*/ 7 w 410"/>
                <a:gd name="T23" fmla="*/ 28 h 386"/>
                <a:gd name="T24" fmla="*/ 0 w 410"/>
                <a:gd name="T25" fmla="*/ 18 h 386"/>
                <a:gd name="T26" fmla="*/ 2 w 410"/>
                <a:gd name="T27" fmla="*/ 17 h 386"/>
                <a:gd name="T28" fmla="*/ 3 w 410"/>
                <a:gd name="T29" fmla="*/ 17 h 386"/>
                <a:gd name="T30" fmla="*/ 3 w 410"/>
                <a:gd name="T31" fmla="*/ 17 h 386"/>
                <a:gd name="T32" fmla="*/ 4 w 410"/>
                <a:gd name="T33" fmla="*/ 18 h 386"/>
                <a:gd name="T34" fmla="*/ 5 w 410"/>
                <a:gd name="T35" fmla="*/ 18 h 386"/>
                <a:gd name="T36" fmla="*/ 19 w 410"/>
                <a:gd name="T37" fmla="*/ 9 h 386"/>
                <a:gd name="T38" fmla="*/ 16 w 410"/>
                <a:gd name="T39" fmla="*/ 5 h 386"/>
                <a:gd name="T40" fmla="*/ 15 w 410"/>
                <a:gd name="T41" fmla="*/ 6 h 386"/>
                <a:gd name="T42" fmla="*/ 14 w 410"/>
                <a:gd name="T43" fmla="*/ 6 h 386"/>
                <a:gd name="T44" fmla="*/ 13 w 410"/>
                <a:gd name="T45" fmla="*/ 6 h 386"/>
                <a:gd name="T46" fmla="*/ 12 w 410"/>
                <a:gd name="T47" fmla="*/ 6 h 386"/>
                <a:gd name="T48" fmla="*/ 11 w 410"/>
                <a:gd name="T49" fmla="*/ 4 h 386"/>
                <a:gd name="T50" fmla="*/ 17 w 410"/>
                <a:gd name="T51" fmla="*/ 0 h 386"/>
                <a:gd name="T52" fmla="*/ 29 w 410"/>
                <a:gd name="T53" fmla="*/ 18 h 386"/>
                <a:gd name="T54" fmla="*/ 23 w 410"/>
                <a:gd name="T55" fmla="*/ 23 h 386"/>
                <a:gd name="T56" fmla="*/ 22 w 410"/>
                <a:gd name="T57" fmla="*/ 2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8" name="Freeform 30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9 h 282"/>
                <a:gd name="T2" fmla="*/ 2 w 372"/>
                <a:gd name="T3" fmla="*/ 8 h 282"/>
                <a:gd name="T4" fmla="*/ 3 w 372"/>
                <a:gd name="T5" fmla="*/ 9 h 282"/>
                <a:gd name="T6" fmla="*/ 3 w 372"/>
                <a:gd name="T7" fmla="*/ 10 h 282"/>
                <a:gd name="T8" fmla="*/ 4 w 372"/>
                <a:gd name="T9" fmla="*/ 10 h 282"/>
                <a:gd name="T10" fmla="*/ 5 w 372"/>
                <a:gd name="T11" fmla="*/ 11 h 282"/>
                <a:gd name="T12" fmla="*/ 20 w 372"/>
                <a:gd name="T13" fmla="*/ 5 h 282"/>
                <a:gd name="T14" fmla="*/ 20 w 372"/>
                <a:gd name="T15" fmla="*/ 4 h 282"/>
                <a:gd name="T16" fmla="*/ 20 w 372"/>
                <a:gd name="T17" fmla="*/ 3 h 282"/>
                <a:gd name="T18" fmla="*/ 20 w 372"/>
                <a:gd name="T19" fmla="*/ 2 h 282"/>
                <a:gd name="T20" fmla="*/ 20 w 372"/>
                <a:gd name="T21" fmla="*/ 1 h 282"/>
                <a:gd name="T22" fmla="*/ 22 w 372"/>
                <a:gd name="T23" fmla="*/ 0 h 282"/>
                <a:gd name="T24" fmla="*/ 27 w 372"/>
                <a:gd name="T25" fmla="*/ 12 h 282"/>
                <a:gd name="T26" fmla="*/ 25 w 372"/>
                <a:gd name="T27" fmla="*/ 13 h 282"/>
                <a:gd name="T28" fmla="*/ 24 w 372"/>
                <a:gd name="T29" fmla="*/ 12 h 282"/>
                <a:gd name="T30" fmla="*/ 24 w 372"/>
                <a:gd name="T31" fmla="*/ 11 h 282"/>
                <a:gd name="T32" fmla="*/ 23 w 372"/>
                <a:gd name="T33" fmla="*/ 11 h 282"/>
                <a:gd name="T34" fmla="*/ 22 w 372"/>
                <a:gd name="T35" fmla="*/ 10 h 282"/>
                <a:gd name="T36" fmla="*/ 7 w 372"/>
                <a:gd name="T37" fmla="*/ 16 h 282"/>
                <a:gd name="T38" fmla="*/ 7 w 372"/>
                <a:gd name="T39" fmla="*/ 17 h 282"/>
                <a:gd name="T40" fmla="*/ 7 w 372"/>
                <a:gd name="T41" fmla="*/ 18 h 282"/>
                <a:gd name="T42" fmla="*/ 7 w 372"/>
                <a:gd name="T43" fmla="*/ 19 h 282"/>
                <a:gd name="T44" fmla="*/ 7 w 372"/>
                <a:gd name="T45" fmla="*/ 20 h 282"/>
                <a:gd name="T46" fmla="*/ 5 w 372"/>
                <a:gd name="T47" fmla="*/ 21 h 282"/>
                <a:gd name="T48" fmla="*/ 0 w 372"/>
                <a:gd name="T49" fmla="*/ 9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9" name="Freeform 31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9 h 274"/>
                <a:gd name="T2" fmla="*/ 0 w 367"/>
                <a:gd name="T3" fmla="*/ 6 h 274"/>
                <a:gd name="T4" fmla="*/ 7 w 367"/>
                <a:gd name="T5" fmla="*/ 3 h 274"/>
                <a:gd name="T6" fmla="*/ 7 w 367"/>
                <a:gd name="T7" fmla="*/ 6 h 274"/>
                <a:gd name="T8" fmla="*/ 5 w 367"/>
                <a:gd name="T9" fmla="*/ 7 h 274"/>
                <a:gd name="T10" fmla="*/ 4 w 367"/>
                <a:gd name="T11" fmla="*/ 8 h 274"/>
                <a:gd name="T12" fmla="*/ 4 w 367"/>
                <a:gd name="T13" fmla="*/ 10 h 274"/>
                <a:gd name="T14" fmla="*/ 5 w 367"/>
                <a:gd name="T15" fmla="*/ 12 h 274"/>
                <a:gd name="T16" fmla="*/ 5 w 367"/>
                <a:gd name="T17" fmla="*/ 13 h 274"/>
                <a:gd name="T18" fmla="*/ 6 w 367"/>
                <a:gd name="T19" fmla="*/ 14 h 274"/>
                <a:gd name="T20" fmla="*/ 7 w 367"/>
                <a:gd name="T21" fmla="*/ 14 h 274"/>
                <a:gd name="T22" fmla="*/ 8 w 367"/>
                <a:gd name="T23" fmla="*/ 14 h 274"/>
                <a:gd name="T24" fmla="*/ 8 w 367"/>
                <a:gd name="T25" fmla="*/ 14 h 274"/>
                <a:gd name="T26" fmla="*/ 9 w 367"/>
                <a:gd name="T27" fmla="*/ 14 h 274"/>
                <a:gd name="T28" fmla="*/ 10 w 367"/>
                <a:gd name="T29" fmla="*/ 13 h 274"/>
                <a:gd name="T30" fmla="*/ 10 w 367"/>
                <a:gd name="T31" fmla="*/ 12 h 274"/>
                <a:gd name="T32" fmla="*/ 10 w 367"/>
                <a:gd name="T33" fmla="*/ 11 h 274"/>
                <a:gd name="T34" fmla="*/ 11 w 367"/>
                <a:gd name="T35" fmla="*/ 9 h 274"/>
                <a:gd name="T36" fmla="*/ 11 w 367"/>
                <a:gd name="T37" fmla="*/ 6 h 274"/>
                <a:gd name="T38" fmla="*/ 12 w 367"/>
                <a:gd name="T39" fmla="*/ 4 h 274"/>
                <a:gd name="T40" fmla="*/ 12 w 367"/>
                <a:gd name="T41" fmla="*/ 2 h 274"/>
                <a:gd name="T42" fmla="*/ 13 w 367"/>
                <a:gd name="T43" fmla="*/ 2 h 274"/>
                <a:gd name="T44" fmla="*/ 14 w 367"/>
                <a:gd name="T45" fmla="*/ 1 h 274"/>
                <a:gd name="T46" fmla="*/ 15 w 367"/>
                <a:gd name="T47" fmla="*/ 0 h 274"/>
                <a:gd name="T48" fmla="*/ 17 w 367"/>
                <a:gd name="T49" fmla="*/ 0 h 274"/>
                <a:gd name="T50" fmla="*/ 18 w 367"/>
                <a:gd name="T51" fmla="*/ 0 h 274"/>
                <a:gd name="T52" fmla="*/ 20 w 367"/>
                <a:gd name="T53" fmla="*/ 0 h 274"/>
                <a:gd name="T54" fmla="*/ 21 w 367"/>
                <a:gd name="T55" fmla="*/ 1 h 274"/>
                <a:gd name="T56" fmla="*/ 22 w 367"/>
                <a:gd name="T57" fmla="*/ 2 h 274"/>
                <a:gd name="T58" fmla="*/ 23 w 367"/>
                <a:gd name="T59" fmla="*/ 4 h 274"/>
                <a:gd name="T60" fmla="*/ 24 w 367"/>
                <a:gd name="T61" fmla="*/ 5 h 274"/>
                <a:gd name="T62" fmla="*/ 25 w 367"/>
                <a:gd name="T63" fmla="*/ 7 h 274"/>
                <a:gd name="T64" fmla="*/ 26 w 367"/>
                <a:gd name="T65" fmla="*/ 10 h 274"/>
                <a:gd name="T66" fmla="*/ 26 w 367"/>
                <a:gd name="T67" fmla="*/ 13 h 274"/>
                <a:gd name="T68" fmla="*/ 19 w 367"/>
                <a:gd name="T69" fmla="*/ 16 h 274"/>
                <a:gd name="T70" fmla="*/ 20 w 367"/>
                <a:gd name="T71" fmla="*/ 13 h 274"/>
                <a:gd name="T72" fmla="*/ 21 w 367"/>
                <a:gd name="T73" fmla="*/ 12 h 274"/>
                <a:gd name="T74" fmla="*/ 22 w 367"/>
                <a:gd name="T75" fmla="*/ 11 h 274"/>
                <a:gd name="T76" fmla="*/ 22 w 367"/>
                <a:gd name="T77" fmla="*/ 9 h 274"/>
                <a:gd name="T78" fmla="*/ 22 w 367"/>
                <a:gd name="T79" fmla="*/ 8 h 274"/>
                <a:gd name="T80" fmla="*/ 21 w 367"/>
                <a:gd name="T81" fmla="*/ 6 h 274"/>
                <a:gd name="T82" fmla="*/ 20 w 367"/>
                <a:gd name="T83" fmla="*/ 6 h 274"/>
                <a:gd name="T84" fmla="*/ 19 w 367"/>
                <a:gd name="T85" fmla="*/ 6 h 274"/>
                <a:gd name="T86" fmla="*/ 18 w 367"/>
                <a:gd name="T87" fmla="*/ 6 h 274"/>
                <a:gd name="T88" fmla="*/ 17 w 367"/>
                <a:gd name="T89" fmla="*/ 6 h 274"/>
                <a:gd name="T90" fmla="*/ 17 w 367"/>
                <a:gd name="T91" fmla="*/ 7 h 274"/>
                <a:gd name="T92" fmla="*/ 17 w 367"/>
                <a:gd name="T93" fmla="*/ 8 h 274"/>
                <a:gd name="T94" fmla="*/ 16 w 367"/>
                <a:gd name="T95" fmla="*/ 10 h 274"/>
                <a:gd name="T96" fmla="*/ 16 w 367"/>
                <a:gd name="T97" fmla="*/ 14 h 274"/>
                <a:gd name="T98" fmla="*/ 15 w 367"/>
                <a:gd name="T99" fmla="*/ 16 h 274"/>
                <a:gd name="T100" fmla="*/ 14 w 367"/>
                <a:gd name="T101" fmla="*/ 18 h 274"/>
                <a:gd name="T102" fmla="*/ 13 w 367"/>
                <a:gd name="T103" fmla="*/ 18 h 274"/>
                <a:gd name="T104" fmla="*/ 12 w 367"/>
                <a:gd name="T105" fmla="*/ 19 h 274"/>
                <a:gd name="T106" fmla="*/ 11 w 367"/>
                <a:gd name="T107" fmla="*/ 20 h 274"/>
                <a:gd name="T108" fmla="*/ 10 w 367"/>
                <a:gd name="T109" fmla="*/ 20 h 274"/>
                <a:gd name="T110" fmla="*/ 8 w 367"/>
                <a:gd name="T111" fmla="*/ 20 h 274"/>
                <a:gd name="T112" fmla="*/ 7 w 367"/>
                <a:gd name="T113" fmla="*/ 20 h 274"/>
                <a:gd name="T114" fmla="*/ 5 w 367"/>
                <a:gd name="T115" fmla="*/ 19 h 274"/>
                <a:gd name="T116" fmla="*/ 4 w 367"/>
                <a:gd name="T117" fmla="*/ 18 h 274"/>
                <a:gd name="T118" fmla="*/ 3 w 367"/>
                <a:gd name="T119" fmla="*/ 16 h 274"/>
                <a:gd name="T120" fmla="*/ 2 w 367"/>
                <a:gd name="T121" fmla="*/ 14 h 274"/>
                <a:gd name="T122" fmla="*/ 1 w 367"/>
                <a:gd name="T123" fmla="*/ 12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0" name="Freeform 32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3 h 90"/>
                <a:gd name="T2" fmla="*/ 0 w 94"/>
                <a:gd name="T3" fmla="*/ 3 h 90"/>
                <a:gd name="T4" fmla="*/ 0 w 94"/>
                <a:gd name="T5" fmla="*/ 2 h 90"/>
                <a:gd name="T6" fmla="*/ 0 w 94"/>
                <a:gd name="T7" fmla="*/ 2 h 90"/>
                <a:gd name="T8" fmla="*/ 1 w 94"/>
                <a:gd name="T9" fmla="*/ 1 h 90"/>
                <a:gd name="T10" fmla="*/ 1 w 94"/>
                <a:gd name="T11" fmla="*/ 1 h 90"/>
                <a:gd name="T12" fmla="*/ 2 w 94"/>
                <a:gd name="T13" fmla="*/ 0 h 90"/>
                <a:gd name="T14" fmla="*/ 2 w 94"/>
                <a:gd name="T15" fmla="*/ 0 h 90"/>
                <a:gd name="T16" fmla="*/ 3 w 94"/>
                <a:gd name="T17" fmla="*/ 0 h 90"/>
                <a:gd name="T18" fmla="*/ 4 w 94"/>
                <a:gd name="T19" fmla="*/ 0 h 90"/>
                <a:gd name="T20" fmla="*/ 4 w 94"/>
                <a:gd name="T21" fmla="*/ 0 h 90"/>
                <a:gd name="T22" fmla="*/ 5 w 94"/>
                <a:gd name="T23" fmla="*/ 0 h 90"/>
                <a:gd name="T24" fmla="*/ 6 w 94"/>
                <a:gd name="T25" fmla="*/ 1 h 90"/>
                <a:gd name="T26" fmla="*/ 6 w 94"/>
                <a:gd name="T27" fmla="*/ 1 h 90"/>
                <a:gd name="T28" fmla="*/ 7 w 94"/>
                <a:gd name="T29" fmla="*/ 1 h 90"/>
                <a:gd name="T30" fmla="*/ 7 w 94"/>
                <a:gd name="T31" fmla="*/ 2 h 90"/>
                <a:gd name="T32" fmla="*/ 7 w 94"/>
                <a:gd name="T33" fmla="*/ 3 h 90"/>
                <a:gd name="T34" fmla="*/ 7 w 94"/>
                <a:gd name="T35" fmla="*/ 3 h 90"/>
                <a:gd name="T36" fmla="*/ 7 w 94"/>
                <a:gd name="T37" fmla="*/ 4 h 90"/>
                <a:gd name="T38" fmla="*/ 7 w 94"/>
                <a:gd name="T39" fmla="*/ 4 h 90"/>
                <a:gd name="T40" fmla="*/ 6 w 94"/>
                <a:gd name="T41" fmla="*/ 5 h 90"/>
                <a:gd name="T42" fmla="*/ 6 w 94"/>
                <a:gd name="T43" fmla="*/ 5 h 90"/>
                <a:gd name="T44" fmla="*/ 5 w 94"/>
                <a:gd name="T45" fmla="*/ 6 h 90"/>
                <a:gd name="T46" fmla="*/ 5 w 94"/>
                <a:gd name="T47" fmla="*/ 6 h 90"/>
                <a:gd name="T48" fmla="*/ 4 w 94"/>
                <a:gd name="T49" fmla="*/ 6 h 90"/>
                <a:gd name="T50" fmla="*/ 3 w 94"/>
                <a:gd name="T51" fmla="*/ 6 h 90"/>
                <a:gd name="T52" fmla="*/ 3 w 94"/>
                <a:gd name="T53" fmla="*/ 6 h 90"/>
                <a:gd name="T54" fmla="*/ 2 w 94"/>
                <a:gd name="T55" fmla="*/ 6 h 90"/>
                <a:gd name="T56" fmla="*/ 1 w 94"/>
                <a:gd name="T57" fmla="*/ 5 h 90"/>
                <a:gd name="T58" fmla="*/ 1 w 94"/>
                <a:gd name="T59" fmla="*/ 5 h 90"/>
                <a:gd name="T60" fmla="*/ 0 w 94"/>
                <a:gd name="T61" fmla="*/ 5 h 90"/>
                <a:gd name="T62" fmla="*/ 0 w 94"/>
                <a:gd name="T63" fmla="*/ 4 h 90"/>
                <a:gd name="T64" fmla="*/ 0 w 9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1" name="Freeform 33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1 h 271"/>
                <a:gd name="T2" fmla="*/ 2 w 341"/>
                <a:gd name="T3" fmla="*/ 1 h 271"/>
                <a:gd name="T4" fmla="*/ 3 w 341"/>
                <a:gd name="T5" fmla="*/ 2 h 271"/>
                <a:gd name="T6" fmla="*/ 3 w 341"/>
                <a:gd name="T7" fmla="*/ 2 h 271"/>
                <a:gd name="T8" fmla="*/ 4 w 341"/>
                <a:gd name="T9" fmla="*/ 3 h 271"/>
                <a:gd name="T10" fmla="*/ 4 w 341"/>
                <a:gd name="T11" fmla="*/ 4 h 271"/>
                <a:gd name="T12" fmla="*/ 21 w 341"/>
                <a:gd name="T13" fmla="*/ 3 h 271"/>
                <a:gd name="T14" fmla="*/ 21 w 341"/>
                <a:gd name="T15" fmla="*/ 3 h 271"/>
                <a:gd name="T16" fmla="*/ 21 w 341"/>
                <a:gd name="T17" fmla="*/ 2 h 271"/>
                <a:gd name="T18" fmla="*/ 22 w 341"/>
                <a:gd name="T19" fmla="*/ 1 h 271"/>
                <a:gd name="T20" fmla="*/ 22 w 341"/>
                <a:gd name="T21" fmla="*/ 0 h 271"/>
                <a:gd name="T22" fmla="*/ 24 w 341"/>
                <a:gd name="T23" fmla="*/ 0 h 271"/>
                <a:gd name="T24" fmla="*/ 25 w 341"/>
                <a:gd name="T25" fmla="*/ 13 h 271"/>
                <a:gd name="T26" fmla="*/ 23 w 341"/>
                <a:gd name="T27" fmla="*/ 13 h 271"/>
                <a:gd name="T28" fmla="*/ 22 w 341"/>
                <a:gd name="T29" fmla="*/ 12 h 271"/>
                <a:gd name="T30" fmla="*/ 22 w 341"/>
                <a:gd name="T31" fmla="*/ 11 h 271"/>
                <a:gd name="T32" fmla="*/ 21 w 341"/>
                <a:gd name="T33" fmla="*/ 10 h 271"/>
                <a:gd name="T34" fmla="*/ 21 w 341"/>
                <a:gd name="T35" fmla="*/ 9 h 271"/>
                <a:gd name="T36" fmla="*/ 4 w 341"/>
                <a:gd name="T37" fmla="*/ 10 h 271"/>
                <a:gd name="T38" fmla="*/ 4 w 341"/>
                <a:gd name="T39" fmla="*/ 16 h 271"/>
                <a:gd name="T40" fmla="*/ 5 w 341"/>
                <a:gd name="T41" fmla="*/ 16 h 271"/>
                <a:gd name="T42" fmla="*/ 6 w 341"/>
                <a:gd name="T43" fmla="*/ 16 h 271"/>
                <a:gd name="T44" fmla="*/ 7 w 341"/>
                <a:gd name="T45" fmla="*/ 17 h 271"/>
                <a:gd name="T46" fmla="*/ 8 w 341"/>
                <a:gd name="T47" fmla="*/ 17 h 271"/>
                <a:gd name="T48" fmla="*/ 8 w 341"/>
                <a:gd name="T49" fmla="*/ 20 h 271"/>
                <a:gd name="T50" fmla="*/ 1 w 341"/>
                <a:gd name="T51" fmla="*/ 20 h 271"/>
                <a:gd name="T52" fmla="*/ 0 w 341"/>
                <a:gd name="T53" fmla="*/ 1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2" name="Freeform 34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10 w 347"/>
                <a:gd name="T1" fmla="*/ 22 h 354"/>
                <a:gd name="T2" fmla="*/ 7 w 347"/>
                <a:gd name="T3" fmla="*/ 22 h 354"/>
                <a:gd name="T4" fmla="*/ 5 w 347"/>
                <a:gd name="T5" fmla="*/ 21 h 354"/>
                <a:gd name="T6" fmla="*/ 4 w 347"/>
                <a:gd name="T7" fmla="*/ 20 h 354"/>
                <a:gd name="T8" fmla="*/ 2 w 347"/>
                <a:gd name="T9" fmla="*/ 19 h 354"/>
                <a:gd name="T10" fmla="*/ 1 w 347"/>
                <a:gd name="T11" fmla="*/ 17 h 354"/>
                <a:gd name="T12" fmla="*/ 0 w 347"/>
                <a:gd name="T13" fmla="*/ 16 h 354"/>
                <a:gd name="T14" fmla="*/ 0 w 347"/>
                <a:gd name="T15" fmla="*/ 14 h 354"/>
                <a:gd name="T16" fmla="*/ 0 w 347"/>
                <a:gd name="T17" fmla="*/ 11 h 354"/>
                <a:gd name="T18" fmla="*/ 0 w 347"/>
                <a:gd name="T19" fmla="*/ 9 h 354"/>
                <a:gd name="T20" fmla="*/ 1 w 347"/>
                <a:gd name="T21" fmla="*/ 7 h 354"/>
                <a:gd name="T22" fmla="*/ 2 w 347"/>
                <a:gd name="T23" fmla="*/ 5 h 354"/>
                <a:gd name="T24" fmla="*/ 3 w 347"/>
                <a:gd name="T25" fmla="*/ 4 h 354"/>
                <a:gd name="T26" fmla="*/ 4 w 347"/>
                <a:gd name="T27" fmla="*/ 3 h 354"/>
                <a:gd name="T28" fmla="*/ 6 w 347"/>
                <a:gd name="T29" fmla="*/ 2 h 354"/>
                <a:gd name="T30" fmla="*/ 8 w 347"/>
                <a:gd name="T31" fmla="*/ 2 h 354"/>
                <a:gd name="T32" fmla="*/ 10 w 347"/>
                <a:gd name="T33" fmla="*/ 2 h 354"/>
                <a:gd name="T34" fmla="*/ 21 w 347"/>
                <a:gd name="T35" fmla="*/ 2 h 354"/>
                <a:gd name="T36" fmla="*/ 22 w 347"/>
                <a:gd name="T37" fmla="*/ 0 h 354"/>
                <a:gd name="T38" fmla="*/ 25 w 347"/>
                <a:gd name="T39" fmla="*/ 0 h 354"/>
                <a:gd name="T40" fmla="*/ 22 w 347"/>
                <a:gd name="T41" fmla="*/ 11 h 354"/>
                <a:gd name="T42" fmla="*/ 22 w 347"/>
                <a:gd name="T43" fmla="*/ 9 h 354"/>
                <a:gd name="T44" fmla="*/ 21 w 347"/>
                <a:gd name="T45" fmla="*/ 8 h 354"/>
                <a:gd name="T46" fmla="*/ 10 w 347"/>
                <a:gd name="T47" fmla="*/ 7 h 354"/>
                <a:gd name="T48" fmla="*/ 8 w 347"/>
                <a:gd name="T49" fmla="*/ 7 h 354"/>
                <a:gd name="T50" fmla="*/ 7 w 347"/>
                <a:gd name="T51" fmla="*/ 8 h 354"/>
                <a:gd name="T52" fmla="*/ 6 w 347"/>
                <a:gd name="T53" fmla="*/ 8 h 354"/>
                <a:gd name="T54" fmla="*/ 5 w 347"/>
                <a:gd name="T55" fmla="*/ 9 h 354"/>
                <a:gd name="T56" fmla="*/ 5 w 347"/>
                <a:gd name="T57" fmla="*/ 9 h 354"/>
                <a:gd name="T58" fmla="*/ 4 w 347"/>
                <a:gd name="T59" fmla="*/ 11 h 354"/>
                <a:gd name="T60" fmla="*/ 4 w 347"/>
                <a:gd name="T61" fmla="*/ 12 h 354"/>
                <a:gd name="T62" fmla="*/ 4 w 347"/>
                <a:gd name="T63" fmla="*/ 13 h 354"/>
                <a:gd name="T64" fmla="*/ 4 w 347"/>
                <a:gd name="T65" fmla="*/ 14 h 354"/>
                <a:gd name="T66" fmla="*/ 4 w 347"/>
                <a:gd name="T67" fmla="*/ 15 h 354"/>
                <a:gd name="T68" fmla="*/ 5 w 347"/>
                <a:gd name="T69" fmla="*/ 16 h 354"/>
                <a:gd name="T70" fmla="*/ 5 w 347"/>
                <a:gd name="T71" fmla="*/ 17 h 354"/>
                <a:gd name="T72" fmla="*/ 6 w 347"/>
                <a:gd name="T73" fmla="*/ 17 h 354"/>
                <a:gd name="T74" fmla="*/ 7 w 347"/>
                <a:gd name="T75" fmla="*/ 18 h 354"/>
                <a:gd name="T76" fmla="*/ 9 w 347"/>
                <a:gd name="T77" fmla="*/ 18 h 354"/>
                <a:gd name="T78" fmla="*/ 21 w 347"/>
                <a:gd name="T79" fmla="*/ 18 h 354"/>
                <a:gd name="T80" fmla="*/ 21 w 347"/>
                <a:gd name="T81" fmla="*/ 17 h 354"/>
                <a:gd name="T82" fmla="*/ 22 w 347"/>
                <a:gd name="T83" fmla="*/ 16 h 354"/>
                <a:gd name="T84" fmla="*/ 24 w 347"/>
                <a:gd name="T85" fmla="*/ 25 h 354"/>
                <a:gd name="T86" fmla="*/ 21 w 347"/>
                <a:gd name="T87" fmla="*/ 24 h 354"/>
                <a:gd name="T88" fmla="*/ 21 w 347"/>
                <a:gd name="T89" fmla="*/ 23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3" name="Freeform 35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20 w 361"/>
                <a:gd name="T1" fmla="*/ 14 h 338"/>
                <a:gd name="T2" fmla="*/ 20 w 361"/>
                <a:gd name="T3" fmla="*/ 16 h 338"/>
                <a:gd name="T4" fmla="*/ 20 w 361"/>
                <a:gd name="T5" fmla="*/ 17 h 338"/>
                <a:gd name="T6" fmla="*/ 19 w 361"/>
                <a:gd name="T7" fmla="*/ 18 h 338"/>
                <a:gd name="T8" fmla="*/ 18 w 361"/>
                <a:gd name="T9" fmla="*/ 19 h 338"/>
                <a:gd name="T10" fmla="*/ 17 w 361"/>
                <a:gd name="T11" fmla="*/ 19 h 338"/>
                <a:gd name="T12" fmla="*/ 15 w 361"/>
                <a:gd name="T13" fmla="*/ 19 h 338"/>
                <a:gd name="T14" fmla="*/ 14 w 361"/>
                <a:gd name="T15" fmla="*/ 18 h 338"/>
                <a:gd name="T16" fmla="*/ 14 w 361"/>
                <a:gd name="T17" fmla="*/ 17 h 338"/>
                <a:gd name="T18" fmla="*/ 13 w 361"/>
                <a:gd name="T19" fmla="*/ 15 h 338"/>
                <a:gd name="T20" fmla="*/ 14 w 361"/>
                <a:gd name="T21" fmla="*/ 14 h 338"/>
                <a:gd name="T22" fmla="*/ 21 w 361"/>
                <a:gd name="T23" fmla="*/ 13 h 338"/>
                <a:gd name="T24" fmla="*/ 10 w 361"/>
                <a:gd name="T25" fmla="*/ 14 h 338"/>
                <a:gd name="T26" fmla="*/ 10 w 361"/>
                <a:gd name="T27" fmla="*/ 16 h 338"/>
                <a:gd name="T28" fmla="*/ 9 w 361"/>
                <a:gd name="T29" fmla="*/ 18 h 338"/>
                <a:gd name="T30" fmla="*/ 8 w 361"/>
                <a:gd name="T31" fmla="*/ 18 h 338"/>
                <a:gd name="T32" fmla="*/ 7 w 361"/>
                <a:gd name="T33" fmla="*/ 18 h 338"/>
                <a:gd name="T34" fmla="*/ 5 w 361"/>
                <a:gd name="T35" fmla="*/ 18 h 338"/>
                <a:gd name="T36" fmla="*/ 4 w 361"/>
                <a:gd name="T37" fmla="*/ 17 h 338"/>
                <a:gd name="T38" fmla="*/ 4 w 361"/>
                <a:gd name="T39" fmla="*/ 16 h 338"/>
                <a:gd name="T40" fmla="*/ 3 w 361"/>
                <a:gd name="T41" fmla="*/ 15 h 338"/>
                <a:gd name="T42" fmla="*/ 3 w 361"/>
                <a:gd name="T43" fmla="*/ 13 h 338"/>
                <a:gd name="T44" fmla="*/ 4 w 361"/>
                <a:gd name="T45" fmla="*/ 10 h 338"/>
                <a:gd name="T46" fmla="*/ 25 w 361"/>
                <a:gd name="T47" fmla="*/ 4 h 338"/>
                <a:gd name="T48" fmla="*/ 22 w 361"/>
                <a:gd name="T49" fmla="*/ 5 h 338"/>
                <a:gd name="T50" fmla="*/ 5 w 361"/>
                <a:gd name="T51" fmla="*/ 4 h 338"/>
                <a:gd name="T52" fmla="*/ 5 w 361"/>
                <a:gd name="T53" fmla="*/ 1 h 338"/>
                <a:gd name="T54" fmla="*/ 2 w 361"/>
                <a:gd name="T55" fmla="*/ 3 h 338"/>
                <a:gd name="T56" fmla="*/ 1 w 361"/>
                <a:gd name="T57" fmla="*/ 10 h 338"/>
                <a:gd name="T58" fmla="*/ 0 w 361"/>
                <a:gd name="T59" fmla="*/ 15 h 338"/>
                <a:gd name="T60" fmla="*/ 0 w 361"/>
                <a:gd name="T61" fmla="*/ 18 h 338"/>
                <a:gd name="T62" fmla="*/ 1 w 361"/>
                <a:gd name="T63" fmla="*/ 21 h 338"/>
                <a:gd name="T64" fmla="*/ 3 w 361"/>
                <a:gd name="T65" fmla="*/ 23 h 338"/>
                <a:gd name="T66" fmla="*/ 5 w 361"/>
                <a:gd name="T67" fmla="*/ 24 h 338"/>
                <a:gd name="T68" fmla="*/ 6 w 361"/>
                <a:gd name="T69" fmla="*/ 25 h 338"/>
                <a:gd name="T70" fmla="*/ 8 w 361"/>
                <a:gd name="T71" fmla="*/ 24 h 338"/>
                <a:gd name="T72" fmla="*/ 9 w 361"/>
                <a:gd name="T73" fmla="*/ 24 h 338"/>
                <a:gd name="T74" fmla="*/ 10 w 361"/>
                <a:gd name="T75" fmla="*/ 23 h 338"/>
                <a:gd name="T76" fmla="*/ 11 w 361"/>
                <a:gd name="T77" fmla="*/ 22 h 338"/>
                <a:gd name="T78" fmla="*/ 12 w 361"/>
                <a:gd name="T79" fmla="*/ 20 h 338"/>
                <a:gd name="T80" fmla="*/ 12 w 361"/>
                <a:gd name="T81" fmla="*/ 21 h 338"/>
                <a:gd name="T82" fmla="*/ 13 w 361"/>
                <a:gd name="T83" fmla="*/ 23 h 338"/>
                <a:gd name="T84" fmla="*/ 14 w 361"/>
                <a:gd name="T85" fmla="*/ 24 h 338"/>
                <a:gd name="T86" fmla="*/ 16 w 361"/>
                <a:gd name="T87" fmla="*/ 25 h 338"/>
                <a:gd name="T88" fmla="*/ 18 w 361"/>
                <a:gd name="T89" fmla="*/ 25 h 338"/>
                <a:gd name="T90" fmla="*/ 20 w 361"/>
                <a:gd name="T91" fmla="*/ 24 h 338"/>
                <a:gd name="T92" fmla="*/ 21 w 361"/>
                <a:gd name="T93" fmla="*/ 23 h 338"/>
                <a:gd name="T94" fmla="*/ 22 w 361"/>
                <a:gd name="T95" fmla="*/ 21 h 338"/>
                <a:gd name="T96" fmla="*/ 23 w 361"/>
                <a:gd name="T97" fmla="*/ 18 h 338"/>
                <a:gd name="T98" fmla="*/ 24 w 361"/>
                <a:gd name="T99" fmla="*/ 12 h 338"/>
                <a:gd name="T100" fmla="*/ 25 w 361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Freeform 36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6 w 398"/>
                <a:gd name="T1" fmla="*/ 0 h 347"/>
                <a:gd name="T2" fmla="*/ 8 w 398"/>
                <a:gd name="T3" fmla="*/ 1 h 347"/>
                <a:gd name="T4" fmla="*/ 8 w 398"/>
                <a:gd name="T5" fmla="*/ 1 h 347"/>
                <a:gd name="T6" fmla="*/ 8 w 398"/>
                <a:gd name="T7" fmla="*/ 2 h 347"/>
                <a:gd name="T8" fmla="*/ 8 w 398"/>
                <a:gd name="T9" fmla="*/ 3 h 347"/>
                <a:gd name="T10" fmla="*/ 8 w 398"/>
                <a:gd name="T11" fmla="*/ 4 h 347"/>
                <a:gd name="T12" fmla="*/ 23 w 398"/>
                <a:gd name="T13" fmla="*/ 9 h 347"/>
                <a:gd name="T14" fmla="*/ 24 w 398"/>
                <a:gd name="T15" fmla="*/ 9 h 347"/>
                <a:gd name="T16" fmla="*/ 25 w 398"/>
                <a:gd name="T17" fmla="*/ 8 h 347"/>
                <a:gd name="T18" fmla="*/ 25 w 398"/>
                <a:gd name="T19" fmla="*/ 7 h 347"/>
                <a:gd name="T20" fmla="*/ 26 w 398"/>
                <a:gd name="T21" fmla="*/ 7 h 347"/>
                <a:gd name="T22" fmla="*/ 28 w 398"/>
                <a:gd name="T23" fmla="*/ 7 h 347"/>
                <a:gd name="T24" fmla="*/ 22 w 398"/>
                <a:gd name="T25" fmla="*/ 24 h 347"/>
                <a:gd name="T26" fmla="*/ 17 w 398"/>
                <a:gd name="T27" fmla="*/ 22 h 347"/>
                <a:gd name="T28" fmla="*/ 18 w 398"/>
                <a:gd name="T29" fmla="*/ 20 h 347"/>
                <a:gd name="T30" fmla="*/ 18 w 398"/>
                <a:gd name="T31" fmla="*/ 20 h 347"/>
                <a:gd name="T32" fmla="*/ 19 w 398"/>
                <a:gd name="T33" fmla="*/ 19 h 347"/>
                <a:gd name="T34" fmla="*/ 20 w 398"/>
                <a:gd name="T35" fmla="*/ 19 h 347"/>
                <a:gd name="T36" fmla="*/ 21 w 398"/>
                <a:gd name="T37" fmla="*/ 19 h 347"/>
                <a:gd name="T38" fmla="*/ 22 w 398"/>
                <a:gd name="T39" fmla="*/ 15 h 347"/>
                <a:gd name="T40" fmla="*/ 16 w 398"/>
                <a:gd name="T41" fmla="*/ 12 h 347"/>
                <a:gd name="T42" fmla="*/ 14 w 398"/>
                <a:gd name="T43" fmla="*/ 16 h 347"/>
                <a:gd name="T44" fmla="*/ 15 w 398"/>
                <a:gd name="T45" fmla="*/ 17 h 347"/>
                <a:gd name="T46" fmla="*/ 15 w 398"/>
                <a:gd name="T47" fmla="*/ 17 h 347"/>
                <a:gd name="T48" fmla="*/ 15 w 398"/>
                <a:gd name="T49" fmla="*/ 18 h 347"/>
                <a:gd name="T50" fmla="*/ 16 w 398"/>
                <a:gd name="T51" fmla="*/ 18 h 347"/>
                <a:gd name="T52" fmla="*/ 15 w 398"/>
                <a:gd name="T53" fmla="*/ 20 h 347"/>
                <a:gd name="T54" fmla="*/ 9 w 398"/>
                <a:gd name="T55" fmla="*/ 18 h 347"/>
                <a:gd name="T56" fmla="*/ 9 w 398"/>
                <a:gd name="T57" fmla="*/ 16 h 347"/>
                <a:gd name="T58" fmla="*/ 11 w 398"/>
                <a:gd name="T59" fmla="*/ 16 h 347"/>
                <a:gd name="T60" fmla="*/ 12 w 398"/>
                <a:gd name="T61" fmla="*/ 15 h 347"/>
                <a:gd name="T62" fmla="*/ 13 w 398"/>
                <a:gd name="T63" fmla="*/ 11 h 347"/>
                <a:gd name="T64" fmla="*/ 6 w 398"/>
                <a:gd name="T65" fmla="*/ 9 h 347"/>
                <a:gd name="T66" fmla="*/ 4 w 398"/>
                <a:gd name="T67" fmla="*/ 14 h 347"/>
                <a:gd name="T68" fmla="*/ 5 w 398"/>
                <a:gd name="T69" fmla="*/ 14 h 347"/>
                <a:gd name="T70" fmla="*/ 6 w 398"/>
                <a:gd name="T71" fmla="*/ 15 h 347"/>
                <a:gd name="T72" fmla="*/ 6 w 398"/>
                <a:gd name="T73" fmla="*/ 15 h 347"/>
                <a:gd name="T74" fmla="*/ 7 w 398"/>
                <a:gd name="T75" fmla="*/ 16 h 347"/>
                <a:gd name="T76" fmla="*/ 6 w 398"/>
                <a:gd name="T77" fmla="*/ 19 h 347"/>
                <a:gd name="T78" fmla="*/ 0 w 398"/>
                <a:gd name="T79" fmla="*/ 17 h 347"/>
                <a:gd name="T80" fmla="*/ 6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5" name="Freeform 37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3 w 352"/>
                <a:gd name="T1" fmla="*/ 5 h 352"/>
                <a:gd name="T2" fmla="*/ 5 w 352"/>
                <a:gd name="T3" fmla="*/ 3 h 352"/>
                <a:gd name="T4" fmla="*/ 7 w 352"/>
                <a:gd name="T5" fmla="*/ 2 h 352"/>
                <a:gd name="T6" fmla="*/ 8 w 352"/>
                <a:gd name="T7" fmla="*/ 1 h 352"/>
                <a:gd name="T8" fmla="*/ 11 w 352"/>
                <a:gd name="T9" fmla="*/ 0 h 352"/>
                <a:gd name="T10" fmla="*/ 13 w 352"/>
                <a:gd name="T11" fmla="*/ 0 h 352"/>
                <a:gd name="T12" fmla="*/ 15 w 352"/>
                <a:gd name="T13" fmla="*/ 0 h 352"/>
                <a:gd name="T14" fmla="*/ 17 w 352"/>
                <a:gd name="T15" fmla="*/ 1 h 352"/>
                <a:gd name="T16" fmla="*/ 19 w 352"/>
                <a:gd name="T17" fmla="*/ 3 h 352"/>
                <a:gd name="T18" fmla="*/ 22 w 352"/>
                <a:gd name="T19" fmla="*/ 5 h 352"/>
                <a:gd name="T20" fmla="*/ 23 w 352"/>
                <a:gd name="T21" fmla="*/ 7 h 352"/>
                <a:gd name="T22" fmla="*/ 24 w 352"/>
                <a:gd name="T23" fmla="*/ 9 h 352"/>
                <a:gd name="T24" fmla="*/ 25 w 352"/>
                <a:gd name="T25" fmla="*/ 11 h 352"/>
                <a:gd name="T26" fmla="*/ 25 w 352"/>
                <a:gd name="T27" fmla="*/ 14 h 352"/>
                <a:gd name="T28" fmla="*/ 25 w 352"/>
                <a:gd name="T29" fmla="*/ 16 h 352"/>
                <a:gd name="T30" fmla="*/ 24 w 352"/>
                <a:gd name="T31" fmla="*/ 18 h 352"/>
                <a:gd name="T32" fmla="*/ 22 w 352"/>
                <a:gd name="T33" fmla="*/ 21 h 352"/>
                <a:gd name="T34" fmla="*/ 20 w 352"/>
                <a:gd name="T35" fmla="*/ 24 h 352"/>
                <a:gd name="T36" fmla="*/ 12 w 352"/>
                <a:gd name="T37" fmla="*/ 21 h 352"/>
                <a:gd name="T38" fmla="*/ 15 w 352"/>
                <a:gd name="T39" fmla="*/ 19 h 352"/>
                <a:gd name="T40" fmla="*/ 17 w 352"/>
                <a:gd name="T41" fmla="*/ 19 h 352"/>
                <a:gd name="T42" fmla="*/ 18 w 352"/>
                <a:gd name="T43" fmla="*/ 19 h 352"/>
                <a:gd name="T44" fmla="*/ 19 w 352"/>
                <a:gd name="T45" fmla="*/ 18 h 352"/>
                <a:gd name="T46" fmla="*/ 20 w 352"/>
                <a:gd name="T47" fmla="*/ 16 h 352"/>
                <a:gd name="T48" fmla="*/ 20 w 352"/>
                <a:gd name="T49" fmla="*/ 15 h 352"/>
                <a:gd name="T50" fmla="*/ 21 w 352"/>
                <a:gd name="T51" fmla="*/ 14 h 352"/>
                <a:gd name="T52" fmla="*/ 20 w 352"/>
                <a:gd name="T53" fmla="*/ 13 h 352"/>
                <a:gd name="T54" fmla="*/ 20 w 352"/>
                <a:gd name="T55" fmla="*/ 12 h 352"/>
                <a:gd name="T56" fmla="*/ 19 w 352"/>
                <a:gd name="T57" fmla="*/ 11 h 352"/>
                <a:gd name="T58" fmla="*/ 18 w 352"/>
                <a:gd name="T59" fmla="*/ 9 h 352"/>
                <a:gd name="T60" fmla="*/ 17 w 352"/>
                <a:gd name="T61" fmla="*/ 8 h 352"/>
                <a:gd name="T62" fmla="*/ 15 w 352"/>
                <a:gd name="T63" fmla="*/ 7 h 352"/>
                <a:gd name="T64" fmla="*/ 13 w 352"/>
                <a:gd name="T65" fmla="*/ 7 h 352"/>
                <a:gd name="T66" fmla="*/ 12 w 352"/>
                <a:gd name="T67" fmla="*/ 6 h 352"/>
                <a:gd name="T68" fmla="*/ 11 w 352"/>
                <a:gd name="T69" fmla="*/ 6 h 352"/>
                <a:gd name="T70" fmla="*/ 9 w 352"/>
                <a:gd name="T71" fmla="*/ 7 h 352"/>
                <a:gd name="T72" fmla="*/ 8 w 352"/>
                <a:gd name="T73" fmla="*/ 7 h 352"/>
                <a:gd name="T74" fmla="*/ 7 w 352"/>
                <a:gd name="T75" fmla="*/ 8 h 352"/>
                <a:gd name="T76" fmla="*/ 6 w 352"/>
                <a:gd name="T77" fmla="*/ 10 h 352"/>
                <a:gd name="T78" fmla="*/ 4 w 352"/>
                <a:gd name="T79" fmla="*/ 12 h 352"/>
                <a:gd name="T80" fmla="*/ 4 w 352"/>
                <a:gd name="T81" fmla="*/ 14 h 352"/>
                <a:gd name="T82" fmla="*/ 3 w 352"/>
                <a:gd name="T83" fmla="*/ 15 h 352"/>
                <a:gd name="T84" fmla="*/ 0 w 352"/>
                <a:gd name="T85" fmla="*/ 15 h 352"/>
                <a:gd name="T86" fmla="*/ 0 w 352"/>
                <a:gd name="T87" fmla="*/ 13 h 352"/>
                <a:gd name="T88" fmla="*/ 0 w 352"/>
                <a:gd name="T89" fmla="*/ 11 h 352"/>
                <a:gd name="T90" fmla="*/ 1 w 352"/>
                <a:gd name="T91" fmla="*/ 9 h 352"/>
                <a:gd name="T92" fmla="*/ 2 w 352"/>
                <a:gd name="T93" fmla="*/ 7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6" name="Freeform 38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13 w 415"/>
                <a:gd name="T1" fmla="*/ 0 h 416"/>
                <a:gd name="T2" fmla="*/ 15 w 415"/>
                <a:gd name="T3" fmla="*/ 2 h 416"/>
                <a:gd name="T4" fmla="*/ 15 w 415"/>
                <a:gd name="T5" fmla="*/ 2 h 416"/>
                <a:gd name="T6" fmla="*/ 14 w 415"/>
                <a:gd name="T7" fmla="*/ 3 h 416"/>
                <a:gd name="T8" fmla="*/ 14 w 415"/>
                <a:gd name="T9" fmla="*/ 4 h 416"/>
                <a:gd name="T10" fmla="*/ 14 w 415"/>
                <a:gd name="T11" fmla="*/ 5 h 416"/>
                <a:gd name="T12" fmla="*/ 25 w 415"/>
                <a:gd name="T13" fmla="*/ 16 h 416"/>
                <a:gd name="T14" fmla="*/ 26 w 415"/>
                <a:gd name="T15" fmla="*/ 16 h 416"/>
                <a:gd name="T16" fmla="*/ 27 w 415"/>
                <a:gd name="T17" fmla="*/ 16 h 416"/>
                <a:gd name="T18" fmla="*/ 28 w 415"/>
                <a:gd name="T19" fmla="*/ 16 h 416"/>
                <a:gd name="T20" fmla="*/ 28 w 415"/>
                <a:gd name="T21" fmla="*/ 15 h 416"/>
                <a:gd name="T22" fmla="*/ 30 w 415"/>
                <a:gd name="T23" fmla="*/ 17 h 416"/>
                <a:gd name="T24" fmla="*/ 17 w 415"/>
                <a:gd name="T25" fmla="*/ 29 h 416"/>
                <a:gd name="T26" fmla="*/ 12 w 415"/>
                <a:gd name="T27" fmla="*/ 25 h 416"/>
                <a:gd name="T28" fmla="*/ 14 w 415"/>
                <a:gd name="T29" fmla="*/ 23 h 416"/>
                <a:gd name="T30" fmla="*/ 15 w 415"/>
                <a:gd name="T31" fmla="*/ 23 h 416"/>
                <a:gd name="T32" fmla="*/ 16 w 415"/>
                <a:gd name="T33" fmla="*/ 23 h 416"/>
                <a:gd name="T34" fmla="*/ 17 w 415"/>
                <a:gd name="T35" fmla="*/ 24 h 416"/>
                <a:gd name="T36" fmla="*/ 17 w 415"/>
                <a:gd name="T37" fmla="*/ 24 h 416"/>
                <a:gd name="T38" fmla="*/ 21 w 415"/>
                <a:gd name="T39" fmla="*/ 21 h 416"/>
                <a:gd name="T40" fmla="*/ 16 w 415"/>
                <a:gd name="T41" fmla="*/ 16 h 416"/>
                <a:gd name="T42" fmla="*/ 13 w 415"/>
                <a:gd name="T43" fmla="*/ 19 h 416"/>
                <a:gd name="T44" fmla="*/ 13 w 415"/>
                <a:gd name="T45" fmla="*/ 19 h 416"/>
                <a:gd name="T46" fmla="*/ 14 w 415"/>
                <a:gd name="T47" fmla="*/ 20 h 416"/>
                <a:gd name="T48" fmla="*/ 14 w 415"/>
                <a:gd name="T49" fmla="*/ 20 h 416"/>
                <a:gd name="T50" fmla="*/ 14 w 415"/>
                <a:gd name="T51" fmla="*/ 21 h 416"/>
                <a:gd name="T52" fmla="*/ 12 w 415"/>
                <a:gd name="T53" fmla="*/ 22 h 416"/>
                <a:gd name="T54" fmla="*/ 7 w 415"/>
                <a:gd name="T55" fmla="*/ 17 h 416"/>
                <a:gd name="T56" fmla="*/ 9 w 415"/>
                <a:gd name="T57" fmla="*/ 16 h 416"/>
                <a:gd name="T58" fmla="*/ 10 w 415"/>
                <a:gd name="T59" fmla="*/ 16 h 416"/>
                <a:gd name="T60" fmla="*/ 11 w 415"/>
                <a:gd name="T61" fmla="*/ 16 h 416"/>
                <a:gd name="T62" fmla="*/ 14 w 415"/>
                <a:gd name="T63" fmla="*/ 14 h 416"/>
                <a:gd name="T64" fmla="*/ 9 w 415"/>
                <a:gd name="T65" fmla="*/ 8 h 416"/>
                <a:gd name="T66" fmla="*/ 5 w 415"/>
                <a:gd name="T67" fmla="*/ 12 h 416"/>
                <a:gd name="T68" fmla="*/ 6 w 415"/>
                <a:gd name="T69" fmla="*/ 12 h 416"/>
                <a:gd name="T70" fmla="*/ 6 w 415"/>
                <a:gd name="T71" fmla="*/ 13 h 416"/>
                <a:gd name="T72" fmla="*/ 6 w 415"/>
                <a:gd name="T73" fmla="*/ 14 h 416"/>
                <a:gd name="T74" fmla="*/ 6 w 415"/>
                <a:gd name="T75" fmla="*/ 15 h 416"/>
                <a:gd name="T76" fmla="*/ 4 w 415"/>
                <a:gd name="T77" fmla="*/ 17 h 416"/>
                <a:gd name="T78" fmla="*/ 0 w 415"/>
                <a:gd name="T79" fmla="*/ 12 h 416"/>
                <a:gd name="T80" fmla="*/ 13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7" name="Freeform 39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9 w 444"/>
                <a:gd name="T1" fmla="*/ 29 h 460"/>
                <a:gd name="T2" fmla="*/ 0 w 444"/>
                <a:gd name="T3" fmla="*/ 10 h 460"/>
                <a:gd name="T4" fmla="*/ 4 w 444"/>
                <a:gd name="T5" fmla="*/ 8 h 460"/>
                <a:gd name="T6" fmla="*/ 23 w 444"/>
                <a:gd name="T7" fmla="*/ 19 h 460"/>
                <a:gd name="T8" fmla="*/ 17 w 444"/>
                <a:gd name="T9" fmla="*/ 7 h 460"/>
                <a:gd name="T10" fmla="*/ 16 w 444"/>
                <a:gd name="T11" fmla="*/ 7 h 460"/>
                <a:gd name="T12" fmla="*/ 15 w 444"/>
                <a:gd name="T13" fmla="*/ 7 h 460"/>
                <a:gd name="T14" fmla="*/ 14 w 444"/>
                <a:gd name="T15" fmla="*/ 7 h 460"/>
                <a:gd name="T16" fmla="*/ 13 w 444"/>
                <a:gd name="T17" fmla="*/ 6 h 460"/>
                <a:gd name="T18" fmla="*/ 12 w 444"/>
                <a:gd name="T19" fmla="*/ 4 h 460"/>
                <a:gd name="T20" fmla="*/ 21 w 444"/>
                <a:gd name="T21" fmla="*/ 0 h 460"/>
                <a:gd name="T22" fmla="*/ 22 w 444"/>
                <a:gd name="T23" fmla="*/ 2 h 460"/>
                <a:gd name="T24" fmla="*/ 22 w 444"/>
                <a:gd name="T25" fmla="*/ 3 h 460"/>
                <a:gd name="T26" fmla="*/ 21 w 444"/>
                <a:gd name="T27" fmla="*/ 4 h 460"/>
                <a:gd name="T28" fmla="*/ 21 w 444"/>
                <a:gd name="T29" fmla="*/ 4 h 460"/>
                <a:gd name="T30" fmla="*/ 20 w 444"/>
                <a:gd name="T31" fmla="*/ 5 h 460"/>
                <a:gd name="T32" fmla="*/ 27 w 444"/>
                <a:gd name="T33" fmla="*/ 20 h 460"/>
                <a:gd name="T34" fmla="*/ 28 w 444"/>
                <a:gd name="T35" fmla="*/ 20 h 460"/>
                <a:gd name="T36" fmla="*/ 29 w 444"/>
                <a:gd name="T37" fmla="*/ 20 h 460"/>
                <a:gd name="T38" fmla="*/ 30 w 444"/>
                <a:gd name="T39" fmla="*/ 20 h 460"/>
                <a:gd name="T40" fmla="*/ 31 w 444"/>
                <a:gd name="T41" fmla="*/ 20 h 460"/>
                <a:gd name="T42" fmla="*/ 32 w 444"/>
                <a:gd name="T43" fmla="*/ 22 h 460"/>
                <a:gd name="T44" fmla="*/ 23 w 444"/>
                <a:gd name="T45" fmla="*/ 26 h 460"/>
                <a:gd name="T46" fmla="*/ 7 w 444"/>
                <a:gd name="T47" fmla="*/ 16 h 460"/>
                <a:gd name="T48" fmla="*/ 13 w 444"/>
                <a:gd name="T49" fmla="*/ 27 h 460"/>
                <a:gd name="T50" fmla="*/ 13 w 444"/>
                <a:gd name="T51" fmla="*/ 27 h 460"/>
                <a:gd name="T52" fmla="*/ 14 w 444"/>
                <a:gd name="T53" fmla="*/ 27 h 460"/>
                <a:gd name="T54" fmla="*/ 15 w 444"/>
                <a:gd name="T55" fmla="*/ 27 h 460"/>
                <a:gd name="T56" fmla="*/ 16 w 444"/>
                <a:gd name="T57" fmla="*/ 27 h 460"/>
                <a:gd name="T58" fmla="*/ 17 w 444"/>
                <a:gd name="T59" fmla="*/ 29 h 460"/>
                <a:gd name="T60" fmla="*/ 9 w 444"/>
                <a:gd name="T61" fmla="*/ 33 h 460"/>
                <a:gd name="T62" fmla="*/ 7 w 444"/>
                <a:gd name="T63" fmla="*/ 31 h 460"/>
                <a:gd name="T64" fmla="*/ 8 w 444"/>
                <a:gd name="T65" fmla="*/ 30 h 460"/>
                <a:gd name="T66" fmla="*/ 8 w 444"/>
                <a:gd name="T67" fmla="*/ 30 h 460"/>
                <a:gd name="T68" fmla="*/ 9 w 444"/>
                <a:gd name="T69" fmla="*/ 29 h 460"/>
                <a:gd name="T70" fmla="*/ 9 w 444"/>
                <a:gd name="T71" fmla="*/ 29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8" name="Freeform 40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11 w 274"/>
                <a:gd name="T1" fmla="*/ 0 h 366"/>
                <a:gd name="T2" fmla="*/ 14 w 274"/>
                <a:gd name="T3" fmla="*/ 0 h 366"/>
                <a:gd name="T4" fmla="*/ 17 w 274"/>
                <a:gd name="T5" fmla="*/ 7 h 366"/>
                <a:gd name="T6" fmla="*/ 14 w 274"/>
                <a:gd name="T7" fmla="*/ 7 h 366"/>
                <a:gd name="T8" fmla="*/ 13 w 274"/>
                <a:gd name="T9" fmla="*/ 5 h 366"/>
                <a:gd name="T10" fmla="*/ 12 w 274"/>
                <a:gd name="T11" fmla="*/ 4 h 366"/>
                <a:gd name="T12" fmla="*/ 10 w 274"/>
                <a:gd name="T13" fmla="*/ 4 h 366"/>
                <a:gd name="T14" fmla="*/ 8 w 274"/>
                <a:gd name="T15" fmla="*/ 5 h 366"/>
                <a:gd name="T16" fmla="*/ 7 w 274"/>
                <a:gd name="T17" fmla="*/ 5 h 366"/>
                <a:gd name="T18" fmla="*/ 6 w 274"/>
                <a:gd name="T19" fmla="*/ 6 h 366"/>
                <a:gd name="T20" fmla="*/ 6 w 274"/>
                <a:gd name="T21" fmla="*/ 7 h 366"/>
                <a:gd name="T22" fmla="*/ 6 w 274"/>
                <a:gd name="T23" fmla="*/ 8 h 366"/>
                <a:gd name="T24" fmla="*/ 6 w 274"/>
                <a:gd name="T25" fmla="*/ 8 h 366"/>
                <a:gd name="T26" fmla="*/ 6 w 274"/>
                <a:gd name="T27" fmla="*/ 9 h 366"/>
                <a:gd name="T28" fmla="*/ 7 w 274"/>
                <a:gd name="T29" fmla="*/ 10 h 366"/>
                <a:gd name="T30" fmla="*/ 8 w 274"/>
                <a:gd name="T31" fmla="*/ 10 h 366"/>
                <a:gd name="T32" fmla="*/ 9 w 274"/>
                <a:gd name="T33" fmla="*/ 10 h 366"/>
                <a:gd name="T34" fmla="*/ 11 w 274"/>
                <a:gd name="T35" fmla="*/ 11 h 366"/>
                <a:gd name="T36" fmla="*/ 14 w 274"/>
                <a:gd name="T37" fmla="*/ 11 h 366"/>
                <a:gd name="T38" fmla="*/ 16 w 274"/>
                <a:gd name="T39" fmla="*/ 12 h 366"/>
                <a:gd name="T40" fmla="*/ 18 w 274"/>
                <a:gd name="T41" fmla="*/ 13 h 366"/>
                <a:gd name="T42" fmla="*/ 18 w 274"/>
                <a:gd name="T43" fmla="*/ 13 h 366"/>
                <a:gd name="T44" fmla="*/ 19 w 274"/>
                <a:gd name="T45" fmla="*/ 14 h 366"/>
                <a:gd name="T46" fmla="*/ 20 w 274"/>
                <a:gd name="T47" fmla="*/ 15 h 366"/>
                <a:gd name="T48" fmla="*/ 20 w 274"/>
                <a:gd name="T49" fmla="*/ 17 h 366"/>
                <a:gd name="T50" fmla="*/ 20 w 274"/>
                <a:gd name="T51" fmla="*/ 18 h 366"/>
                <a:gd name="T52" fmla="*/ 20 w 274"/>
                <a:gd name="T53" fmla="*/ 20 h 366"/>
                <a:gd name="T54" fmla="*/ 19 w 274"/>
                <a:gd name="T55" fmla="*/ 21 h 366"/>
                <a:gd name="T56" fmla="*/ 18 w 274"/>
                <a:gd name="T57" fmla="*/ 22 h 366"/>
                <a:gd name="T58" fmla="*/ 16 w 274"/>
                <a:gd name="T59" fmla="*/ 23 h 366"/>
                <a:gd name="T60" fmla="*/ 15 w 274"/>
                <a:gd name="T61" fmla="*/ 24 h 366"/>
                <a:gd name="T62" fmla="*/ 13 w 274"/>
                <a:gd name="T63" fmla="*/ 25 h 366"/>
                <a:gd name="T64" fmla="*/ 10 w 274"/>
                <a:gd name="T65" fmla="*/ 26 h 366"/>
                <a:gd name="T66" fmla="*/ 7 w 274"/>
                <a:gd name="T67" fmla="*/ 26 h 366"/>
                <a:gd name="T68" fmla="*/ 4 w 274"/>
                <a:gd name="T69" fmla="*/ 19 h 366"/>
                <a:gd name="T70" fmla="*/ 7 w 274"/>
                <a:gd name="T71" fmla="*/ 20 h 366"/>
                <a:gd name="T72" fmla="*/ 8 w 274"/>
                <a:gd name="T73" fmla="*/ 21 h 366"/>
                <a:gd name="T74" fmla="*/ 9 w 274"/>
                <a:gd name="T75" fmla="*/ 22 h 366"/>
                <a:gd name="T76" fmla="*/ 11 w 274"/>
                <a:gd name="T77" fmla="*/ 22 h 366"/>
                <a:gd name="T78" fmla="*/ 12 w 274"/>
                <a:gd name="T79" fmla="*/ 22 h 366"/>
                <a:gd name="T80" fmla="*/ 13 w 274"/>
                <a:gd name="T81" fmla="*/ 21 h 366"/>
                <a:gd name="T82" fmla="*/ 14 w 274"/>
                <a:gd name="T83" fmla="*/ 20 h 366"/>
                <a:gd name="T84" fmla="*/ 14 w 274"/>
                <a:gd name="T85" fmla="*/ 19 h 366"/>
                <a:gd name="T86" fmla="*/ 14 w 274"/>
                <a:gd name="T87" fmla="*/ 18 h 366"/>
                <a:gd name="T88" fmla="*/ 14 w 274"/>
                <a:gd name="T89" fmla="*/ 17 h 366"/>
                <a:gd name="T90" fmla="*/ 13 w 274"/>
                <a:gd name="T91" fmla="*/ 17 h 366"/>
                <a:gd name="T92" fmla="*/ 12 w 274"/>
                <a:gd name="T93" fmla="*/ 17 h 366"/>
                <a:gd name="T94" fmla="*/ 10 w 274"/>
                <a:gd name="T95" fmla="*/ 16 h 366"/>
                <a:gd name="T96" fmla="*/ 6 w 274"/>
                <a:gd name="T97" fmla="*/ 15 h 366"/>
                <a:gd name="T98" fmla="*/ 4 w 274"/>
                <a:gd name="T99" fmla="*/ 15 h 366"/>
                <a:gd name="T100" fmla="*/ 2 w 274"/>
                <a:gd name="T101" fmla="*/ 14 h 366"/>
                <a:gd name="T102" fmla="*/ 2 w 274"/>
                <a:gd name="T103" fmla="*/ 13 h 366"/>
                <a:gd name="T104" fmla="*/ 1 w 274"/>
                <a:gd name="T105" fmla="*/ 12 h 366"/>
                <a:gd name="T106" fmla="*/ 0 w 274"/>
                <a:gd name="T107" fmla="*/ 11 h 366"/>
                <a:gd name="T108" fmla="*/ 0 w 274"/>
                <a:gd name="T109" fmla="*/ 10 h 366"/>
                <a:gd name="T110" fmla="*/ 0 w 274"/>
                <a:gd name="T111" fmla="*/ 8 h 366"/>
                <a:gd name="T112" fmla="*/ 0 w 274"/>
                <a:gd name="T113" fmla="*/ 7 h 366"/>
                <a:gd name="T114" fmla="*/ 1 w 274"/>
                <a:gd name="T115" fmla="*/ 5 h 366"/>
                <a:gd name="T116" fmla="*/ 2 w 274"/>
                <a:gd name="T117" fmla="*/ 4 h 366"/>
                <a:gd name="T118" fmla="*/ 4 w 274"/>
                <a:gd name="T119" fmla="*/ 3 h 366"/>
                <a:gd name="T120" fmla="*/ 6 w 274"/>
                <a:gd name="T121" fmla="*/ 2 h 366"/>
                <a:gd name="T122" fmla="*/ 8 w 274"/>
                <a:gd name="T123" fmla="*/ 1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9" name="Freeform 41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12 w 195"/>
                <a:gd name="T1" fmla="*/ 0 h 347"/>
                <a:gd name="T2" fmla="*/ 12 w 195"/>
                <a:gd name="T3" fmla="*/ 2 h 347"/>
                <a:gd name="T4" fmla="*/ 12 w 195"/>
                <a:gd name="T5" fmla="*/ 3 h 347"/>
                <a:gd name="T6" fmla="*/ 11 w 195"/>
                <a:gd name="T7" fmla="*/ 3 h 347"/>
                <a:gd name="T8" fmla="*/ 10 w 195"/>
                <a:gd name="T9" fmla="*/ 4 h 347"/>
                <a:gd name="T10" fmla="*/ 9 w 195"/>
                <a:gd name="T11" fmla="*/ 4 h 347"/>
                <a:gd name="T12" fmla="*/ 10 w 195"/>
                <a:gd name="T13" fmla="*/ 20 h 347"/>
                <a:gd name="T14" fmla="*/ 11 w 195"/>
                <a:gd name="T15" fmla="*/ 20 h 347"/>
                <a:gd name="T16" fmla="*/ 12 w 195"/>
                <a:gd name="T17" fmla="*/ 20 h 347"/>
                <a:gd name="T18" fmla="*/ 13 w 195"/>
                <a:gd name="T19" fmla="*/ 21 h 347"/>
                <a:gd name="T20" fmla="*/ 14 w 195"/>
                <a:gd name="T21" fmla="*/ 21 h 347"/>
                <a:gd name="T22" fmla="*/ 14 w 195"/>
                <a:gd name="T23" fmla="*/ 23 h 347"/>
                <a:gd name="T24" fmla="*/ 2 w 195"/>
                <a:gd name="T25" fmla="*/ 24 h 347"/>
                <a:gd name="T26" fmla="*/ 2 w 195"/>
                <a:gd name="T27" fmla="*/ 22 h 347"/>
                <a:gd name="T28" fmla="*/ 2 w 195"/>
                <a:gd name="T29" fmla="*/ 21 h 347"/>
                <a:gd name="T30" fmla="*/ 3 w 195"/>
                <a:gd name="T31" fmla="*/ 21 h 347"/>
                <a:gd name="T32" fmla="*/ 4 w 195"/>
                <a:gd name="T33" fmla="*/ 20 h 347"/>
                <a:gd name="T34" fmla="*/ 5 w 195"/>
                <a:gd name="T35" fmla="*/ 20 h 347"/>
                <a:gd name="T36" fmla="*/ 3 w 195"/>
                <a:gd name="T37" fmla="*/ 4 h 347"/>
                <a:gd name="T38" fmla="*/ 3 w 195"/>
                <a:gd name="T39" fmla="*/ 4 h 347"/>
                <a:gd name="T40" fmla="*/ 2 w 195"/>
                <a:gd name="T41" fmla="*/ 4 h 347"/>
                <a:gd name="T42" fmla="*/ 1 w 195"/>
                <a:gd name="T43" fmla="*/ 3 h 347"/>
                <a:gd name="T44" fmla="*/ 0 w 195"/>
                <a:gd name="T45" fmla="*/ 3 h 347"/>
                <a:gd name="T46" fmla="*/ 0 w 195"/>
                <a:gd name="T47" fmla="*/ 1 h 347"/>
                <a:gd name="T48" fmla="*/ 12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0" name="Freeform 42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12 w 243"/>
                <a:gd name="T1" fmla="*/ 0 h 344"/>
                <a:gd name="T2" fmla="*/ 15 w 243"/>
                <a:gd name="T3" fmla="*/ 1 h 344"/>
                <a:gd name="T4" fmla="*/ 17 w 243"/>
                <a:gd name="T5" fmla="*/ 8 h 344"/>
                <a:gd name="T6" fmla="*/ 14 w 243"/>
                <a:gd name="T7" fmla="*/ 7 h 344"/>
                <a:gd name="T8" fmla="*/ 13 w 243"/>
                <a:gd name="T9" fmla="*/ 5 h 344"/>
                <a:gd name="T10" fmla="*/ 12 w 243"/>
                <a:gd name="T11" fmla="*/ 4 h 344"/>
                <a:gd name="T12" fmla="*/ 10 w 243"/>
                <a:gd name="T13" fmla="*/ 4 h 344"/>
                <a:gd name="T14" fmla="*/ 9 w 243"/>
                <a:gd name="T15" fmla="*/ 4 h 344"/>
                <a:gd name="T16" fmla="*/ 7 w 243"/>
                <a:gd name="T17" fmla="*/ 4 h 344"/>
                <a:gd name="T18" fmla="*/ 7 w 243"/>
                <a:gd name="T19" fmla="*/ 5 h 344"/>
                <a:gd name="T20" fmla="*/ 6 w 243"/>
                <a:gd name="T21" fmla="*/ 5 h 344"/>
                <a:gd name="T22" fmla="*/ 6 w 243"/>
                <a:gd name="T23" fmla="*/ 6 h 344"/>
                <a:gd name="T24" fmla="*/ 6 w 243"/>
                <a:gd name="T25" fmla="*/ 7 h 344"/>
                <a:gd name="T26" fmla="*/ 6 w 243"/>
                <a:gd name="T27" fmla="*/ 8 h 344"/>
                <a:gd name="T28" fmla="*/ 7 w 243"/>
                <a:gd name="T29" fmla="*/ 8 h 344"/>
                <a:gd name="T30" fmla="*/ 7 w 243"/>
                <a:gd name="T31" fmla="*/ 9 h 344"/>
                <a:gd name="T32" fmla="*/ 8 w 243"/>
                <a:gd name="T33" fmla="*/ 10 h 344"/>
                <a:gd name="T34" fmla="*/ 10 w 243"/>
                <a:gd name="T35" fmla="*/ 10 h 344"/>
                <a:gd name="T36" fmla="*/ 13 w 243"/>
                <a:gd name="T37" fmla="*/ 11 h 344"/>
                <a:gd name="T38" fmla="*/ 15 w 243"/>
                <a:gd name="T39" fmla="*/ 13 h 344"/>
                <a:gd name="T40" fmla="*/ 16 w 243"/>
                <a:gd name="T41" fmla="*/ 14 h 344"/>
                <a:gd name="T42" fmla="*/ 16 w 243"/>
                <a:gd name="T43" fmla="*/ 15 h 344"/>
                <a:gd name="T44" fmla="*/ 17 w 243"/>
                <a:gd name="T45" fmla="*/ 16 h 344"/>
                <a:gd name="T46" fmla="*/ 17 w 243"/>
                <a:gd name="T47" fmla="*/ 17 h 344"/>
                <a:gd name="T48" fmla="*/ 17 w 243"/>
                <a:gd name="T49" fmla="*/ 19 h 344"/>
                <a:gd name="T50" fmla="*/ 17 w 243"/>
                <a:gd name="T51" fmla="*/ 20 h 344"/>
                <a:gd name="T52" fmla="*/ 16 w 243"/>
                <a:gd name="T53" fmla="*/ 21 h 344"/>
                <a:gd name="T54" fmla="*/ 15 w 243"/>
                <a:gd name="T55" fmla="*/ 23 h 344"/>
                <a:gd name="T56" fmla="*/ 14 w 243"/>
                <a:gd name="T57" fmla="*/ 23 h 344"/>
                <a:gd name="T58" fmla="*/ 12 w 243"/>
                <a:gd name="T59" fmla="*/ 24 h 344"/>
                <a:gd name="T60" fmla="*/ 10 w 243"/>
                <a:gd name="T61" fmla="*/ 25 h 344"/>
                <a:gd name="T62" fmla="*/ 8 w 243"/>
                <a:gd name="T63" fmla="*/ 25 h 344"/>
                <a:gd name="T64" fmla="*/ 6 w 243"/>
                <a:gd name="T65" fmla="*/ 25 h 344"/>
                <a:gd name="T66" fmla="*/ 3 w 243"/>
                <a:gd name="T67" fmla="*/ 25 h 344"/>
                <a:gd name="T68" fmla="*/ 1 w 243"/>
                <a:gd name="T69" fmla="*/ 17 h 344"/>
                <a:gd name="T70" fmla="*/ 4 w 243"/>
                <a:gd name="T71" fmla="*/ 18 h 344"/>
                <a:gd name="T72" fmla="*/ 5 w 243"/>
                <a:gd name="T73" fmla="*/ 20 h 344"/>
                <a:gd name="T74" fmla="*/ 6 w 243"/>
                <a:gd name="T75" fmla="*/ 21 h 344"/>
                <a:gd name="T76" fmla="*/ 7 w 243"/>
                <a:gd name="T77" fmla="*/ 22 h 344"/>
                <a:gd name="T78" fmla="*/ 9 w 243"/>
                <a:gd name="T79" fmla="*/ 22 h 344"/>
                <a:gd name="T80" fmla="*/ 10 w 243"/>
                <a:gd name="T81" fmla="*/ 21 h 344"/>
                <a:gd name="T82" fmla="*/ 11 w 243"/>
                <a:gd name="T83" fmla="*/ 21 h 344"/>
                <a:gd name="T84" fmla="*/ 11 w 243"/>
                <a:gd name="T85" fmla="*/ 20 h 344"/>
                <a:gd name="T86" fmla="*/ 11 w 243"/>
                <a:gd name="T87" fmla="*/ 19 h 344"/>
                <a:gd name="T88" fmla="*/ 11 w 243"/>
                <a:gd name="T89" fmla="*/ 18 h 344"/>
                <a:gd name="T90" fmla="*/ 11 w 243"/>
                <a:gd name="T91" fmla="*/ 17 h 344"/>
                <a:gd name="T92" fmla="*/ 10 w 243"/>
                <a:gd name="T93" fmla="*/ 17 h 344"/>
                <a:gd name="T94" fmla="*/ 8 w 243"/>
                <a:gd name="T95" fmla="*/ 15 h 344"/>
                <a:gd name="T96" fmla="*/ 5 w 243"/>
                <a:gd name="T97" fmla="*/ 14 h 344"/>
                <a:gd name="T98" fmla="*/ 3 w 243"/>
                <a:gd name="T99" fmla="*/ 13 h 344"/>
                <a:gd name="T100" fmla="*/ 1 w 243"/>
                <a:gd name="T101" fmla="*/ 12 h 344"/>
                <a:gd name="T102" fmla="*/ 1 w 243"/>
                <a:gd name="T103" fmla="*/ 11 h 344"/>
                <a:gd name="T104" fmla="*/ 0 w 243"/>
                <a:gd name="T105" fmla="*/ 10 h 344"/>
                <a:gd name="T106" fmla="*/ 0 w 243"/>
                <a:gd name="T107" fmla="*/ 8 h 344"/>
                <a:gd name="T108" fmla="*/ 0 w 243"/>
                <a:gd name="T109" fmla="*/ 7 h 344"/>
                <a:gd name="T110" fmla="*/ 0 w 243"/>
                <a:gd name="T111" fmla="*/ 5 h 344"/>
                <a:gd name="T112" fmla="*/ 1 w 243"/>
                <a:gd name="T113" fmla="*/ 4 h 344"/>
                <a:gd name="T114" fmla="*/ 2 w 243"/>
                <a:gd name="T115" fmla="*/ 3 h 344"/>
                <a:gd name="T116" fmla="*/ 4 w 243"/>
                <a:gd name="T117" fmla="*/ 2 h 344"/>
                <a:gd name="T118" fmla="*/ 5 w 243"/>
                <a:gd name="T119" fmla="*/ 1 h 344"/>
                <a:gd name="T120" fmla="*/ 7 w 243"/>
                <a:gd name="T121" fmla="*/ 0 h 344"/>
                <a:gd name="T122" fmla="*/ 9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1" name="Freeform 43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3 w 91"/>
                <a:gd name="T1" fmla="*/ 0 h 94"/>
                <a:gd name="T2" fmla="*/ 4 w 91"/>
                <a:gd name="T3" fmla="*/ 0 h 94"/>
                <a:gd name="T4" fmla="*/ 5 w 91"/>
                <a:gd name="T5" fmla="*/ 0 h 94"/>
                <a:gd name="T6" fmla="*/ 5 w 91"/>
                <a:gd name="T7" fmla="*/ 1 h 94"/>
                <a:gd name="T8" fmla="*/ 5 w 91"/>
                <a:gd name="T9" fmla="*/ 1 h 94"/>
                <a:gd name="T10" fmla="*/ 6 w 91"/>
                <a:gd name="T11" fmla="*/ 2 h 94"/>
                <a:gd name="T12" fmla="*/ 6 w 91"/>
                <a:gd name="T13" fmla="*/ 3 h 94"/>
                <a:gd name="T14" fmla="*/ 6 w 91"/>
                <a:gd name="T15" fmla="*/ 3 h 94"/>
                <a:gd name="T16" fmla="*/ 6 w 91"/>
                <a:gd name="T17" fmla="*/ 4 h 94"/>
                <a:gd name="T18" fmla="*/ 6 w 91"/>
                <a:gd name="T19" fmla="*/ 5 h 94"/>
                <a:gd name="T20" fmla="*/ 5 w 91"/>
                <a:gd name="T21" fmla="*/ 5 h 94"/>
                <a:gd name="T22" fmla="*/ 5 w 91"/>
                <a:gd name="T23" fmla="*/ 6 h 94"/>
                <a:gd name="T24" fmla="*/ 5 w 91"/>
                <a:gd name="T25" fmla="*/ 6 h 94"/>
                <a:gd name="T26" fmla="*/ 4 w 91"/>
                <a:gd name="T27" fmla="*/ 7 h 94"/>
                <a:gd name="T28" fmla="*/ 4 w 91"/>
                <a:gd name="T29" fmla="*/ 7 h 94"/>
                <a:gd name="T30" fmla="*/ 3 w 91"/>
                <a:gd name="T31" fmla="*/ 7 h 94"/>
                <a:gd name="T32" fmla="*/ 3 w 91"/>
                <a:gd name="T33" fmla="*/ 7 h 94"/>
                <a:gd name="T34" fmla="*/ 2 w 91"/>
                <a:gd name="T35" fmla="*/ 7 h 94"/>
                <a:gd name="T36" fmla="*/ 1 w 91"/>
                <a:gd name="T37" fmla="*/ 6 h 94"/>
                <a:gd name="T38" fmla="*/ 1 w 91"/>
                <a:gd name="T39" fmla="*/ 6 h 94"/>
                <a:gd name="T40" fmla="*/ 1 w 91"/>
                <a:gd name="T41" fmla="*/ 6 h 94"/>
                <a:gd name="T42" fmla="*/ 0 w 91"/>
                <a:gd name="T43" fmla="*/ 5 h 94"/>
                <a:gd name="T44" fmla="*/ 0 w 91"/>
                <a:gd name="T45" fmla="*/ 4 h 94"/>
                <a:gd name="T46" fmla="*/ 0 w 91"/>
                <a:gd name="T47" fmla="*/ 4 h 94"/>
                <a:gd name="T48" fmla="*/ 0 w 91"/>
                <a:gd name="T49" fmla="*/ 3 h 94"/>
                <a:gd name="T50" fmla="*/ 0 w 91"/>
                <a:gd name="T51" fmla="*/ 2 h 94"/>
                <a:gd name="T52" fmla="*/ 0 w 91"/>
                <a:gd name="T53" fmla="*/ 2 h 94"/>
                <a:gd name="T54" fmla="*/ 1 w 91"/>
                <a:gd name="T55" fmla="*/ 1 h 94"/>
                <a:gd name="T56" fmla="*/ 1 w 91"/>
                <a:gd name="T57" fmla="*/ 1 h 94"/>
                <a:gd name="T58" fmla="*/ 2 w 91"/>
                <a:gd name="T59" fmla="*/ 0 h 94"/>
                <a:gd name="T60" fmla="*/ 2 w 91"/>
                <a:gd name="T61" fmla="*/ 0 h 94"/>
                <a:gd name="T62" fmla="*/ 3 w 91"/>
                <a:gd name="T63" fmla="*/ 0 h 94"/>
                <a:gd name="T64" fmla="*/ 3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2" name="Freeform 44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756 w 11247"/>
                <a:gd name="T1" fmla="*/ 8 h 682"/>
                <a:gd name="T2" fmla="*/ 736 w 11247"/>
                <a:gd name="T3" fmla="*/ 10 h 682"/>
                <a:gd name="T4" fmla="*/ 727 w 11247"/>
                <a:gd name="T5" fmla="*/ 24 h 682"/>
                <a:gd name="T6" fmla="*/ 732 w 11247"/>
                <a:gd name="T7" fmla="*/ 41 h 682"/>
                <a:gd name="T8" fmla="*/ 747 w 11247"/>
                <a:gd name="T9" fmla="*/ 48 h 682"/>
                <a:gd name="T10" fmla="*/ 751 w 11247"/>
                <a:gd name="T11" fmla="*/ 41 h 682"/>
                <a:gd name="T12" fmla="*/ 735 w 11247"/>
                <a:gd name="T13" fmla="*/ 27 h 682"/>
                <a:gd name="T14" fmla="*/ 750 w 11247"/>
                <a:gd name="T15" fmla="*/ 14 h 682"/>
                <a:gd name="T16" fmla="*/ 716 w 11247"/>
                <a:gd name="T17" fmla="*/ 14 h 682"/>
                <a:gd name="T18" fmla="*/ 661 w 11247"/>
                <a:gd name="T19" fmla="*/ 41 h 682"/>
                <a:gd name="T20" fmla="*/ 669 w 11247"/>
                <a:gd name="T21" fmla="*/ 34 h 682"/>
                <a:gd name="T22" fmla="*/ 662 w 11247"/>
                <a:gd name="T23" fmla="*/ 23 h 682"/>
                <a:gd name="T24" fmla="*/ 667 w 11247"/>
                <a:gd name="T25" fmla="*/ 16 h 682"/>
                <a:gd name="T26" fmla="*/ 671 w 11247"/>
                <a:gd name="T27" fmla="*/ 27 h 682"/>
                <a:gd name="T28" fmla="*/ 676 w 11247"/>
                <a:gd name="T29" fmla="*/ 20 h 682"/>
                <a:gd name="T30" fmla="*/ 666 w 11247"/>
                <a:gd name="T31" fmla="*/ 8 h 682"/>
                <a:gd name="T32" fmla="*/ 676 w 11247"/>
                <a:gd name="T33" fmla="*/ 41 h 682"/>
                <a:gd name="T34" fmla="*/ 622 w 11247"/>
                <a:gd name="T35" fmla="*/ 39 h 682"/>
                <a:gd name="T36" fmla="*/ 608 w 11247"/>
                <a:gd name="T37" fmla="*/ 37 h 682"/>
                <a:gd name="T38" fmla="*/ 600 w 11247"/>
                <a:gd name="T39" fmla="*/ 40 h 682"/>
                <a:gd name="T40" fmla="*/ 617 w 11247"/>
                <a:gd name="T41" fmla="*/ 48 h 682"/>
                <a:gd name="T42" fmla="*/ 632 w 11247"/>
                <a:gd name="T43" fmla="*/ 38 h 682"/>
                <a:gd name="T44" fmla="*/ 608 w 11247"/>
                <a:gd name="T45" fmla="*/ 0 h 682"/>
                <a:gd name="T46" fmla="*/ 611 w 11247"/>
                <a:gd name="T47" fmla="*/ 6 h 682"/>
                <a:gd name="T48" fmla="*/ 620 w 11247"/>
                <a:gd name="T49" fmla="*/ 1 h 682"/>
                <a:gd name="T50" fmla="*/ 624 w 11247"/>
                <a:gd name="T51" fmla="*/ 6 h 682"/>
                <a:gd name="T52" fmla="*/ 516 w 11247"/>
                <a:gd name="T53" fmla="*/ 34 h 682"/>
                <a:gd name="T54" fmla="*/ 504 w 11247"/>
                <a:gd name="T55" fmla="*/ 40 h 682"/>
                <a:gd name="T56" fmla="*/ 491 w 11247"/>
                <a:gd name="T57" fmla="*/ 33 h 682"/>
                <a:gd name="T58" fmla="*/ 498 w 11247"/>
                <a:gd name="T59" fmla="*/ 46 h 682"/>
                <a:gd name="T60" fmla="*/ 521 w 11247"/>
                <a:gd name="T61" fmla="*/ 43 h 682"/>
                <a:gd name="T62" fmla="*/ 478 w 11247"/>
                <a:gd name="T63" fmla="*/ 12 h 682"/>
                <a:gd name="T64" fmla="*/ 365 w 11247"/>
                <a:gd name="T65" fmla="*/ 31 h 682"/>
                <a:gd name="T66" fmla="*/ 358 w 11247"/>
                <a:gd name="T67" fmla="*/ 1 h 682"/>
                <a:gd name="T68" fmla="*/ 354 w 11247"/>
                <a:gd name="T69" fmla="*/ 6 h 682"/>
                <a:gd name="T70" fmla="*/ 368 w 11247"/>
                <a:gd name="T71" fmla="*/ 1 h 682"/>
                <a:gd name="T72" fmla="*/ 364 w 11247"/>
                <a:gd name="T73" fmla="*/ 6 h 682"/>
                <a:gd name="T74" fmla="*/ 327 w 11247"/>
                <a:gd name="T75" fmla="*/ 47 h 682"/>
                <a:gd name="T76" fmla="*/ 260 w 11247"/>
                <a:gd name="T77" fmla="*/ 7 h 682"/>
                <a:gd name="T78" fmla="*/ 247 w 11247"/>
                <a:gd name="T79" fmla="*/ 16 h 682"/>
                <a:gd name="T80" fmla="*/ 255 w 11247"/>
                <a:gd name="T81" fmla="*/ 28 h 682"/>
                <a:gd name="T82" fmla="*/ 264 w 11247"/>
                <a:gd name="T83" fmla="*/ 39 h 682"/>
                <a:gd name="T84" fmla="*/ 248 w 11247"/>
                <a:gd name="T85" fmla="*/ 37 h 682"/>
                <a:gd name="T86" fmla="*/ 263 w 11247"/>
                <a:gd name="T87" fmla="*/ 47 h 682"/>
                <a:gd name="T88" fmla="*/ 273 w 11247"/>
                <a:gd name="T89" fmla="*/ 33 h 682"/>
                <a:gd name="T90" fmla="*/ 256 w 11247"/>
                <a:gd name="T91" fmla="*/ 20 h 682"/>
                <a:gd name="T92" fmla="*/ 260 w 11247"/>
                <a:gd name="T93" fmla="*/ 14 h 682"/>
                <a:gd name="T94" fmla="*/ 225 w 11247"/>
                <a:gd name="T95" fmla="*/ 23 h 682"/>
                <a:gd name="T96" fmla="*/ 222 w 11247"/>
                <a:gd name="T97" fmla="*/ 14 h 682"/>
                <a:gd name="T98" fmla="*/ 229 w 11247"/>
                <a:gd name="T99" fmla="*/ 29 h 682"/>
                <a:gd name="T100" fmla="*/ 233 w 11247"/>
                <a:gd name="T101" fmla="*/ 14 h 682"/>
                <a:gd name="T102" fmla="*/ 214 w 11247"/>
                <a:gd name="T103" fmla="*/ 47 h 682"/>
                <a:gd name="T104" fmla="*/ 192 w 11247"/>
                <a:gd name="T105" fmla="*/ 47 h 682"/>
                <a:gd name="T106" fmla="*/ 101 w 11247"/>
                <a:gd name="T107" fmla="*/ 7 h 682"/>
                <a:gd name="T108" fmla="*/ 57 w 11247"/>
                <a:gd name="T109" fmla="*/ 47 h 682"/>
                <a:gd name="T110" fmla="*/ 25 w 11247"/>
                <a:gd name="T111" fmla="*/ 36 h 682"/>
                <a:gd name="T112" fmla="*/ 12 w 11247"/>
                <a:gd name="T113" fmla="*/ 40 h 682"/>
                <a:gd name="T114" fmla="*/ 0 w 11247"/>
                <a:gd name="T115" fmla="*/ 35 h 682"/>
                <a:gd name="T116" fmla="*/ 10 w 11247"/>
                <a:gd name="T117" fmla="*/ 47 h 682"/>
                <a:gd name="T118" fmla="*/ 31 w 11247"/>
                <a:gd name="T119" fmla="*/ 42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C8C9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40427" y="1916832"/>
            <a:ext cx="7389440" cy="2692897"/>
          </a:xfrm>
        </p:spPr>
        <p:txBody>
          <a:bodyPr/>
          <a:lstStyle/>
          <a:p>
            <a:r>
              <a:rPr lang="de-DE" sz="4800" dirty="0" smtClean="0"/>
              <a:t>Model-</a:t>
            </a:r>
            <a:r>
              <a:rPr lang="de-DE" sz="4800" dirty="0" err="1" smtClean="0"/>
              <a:t>based</a:t>
            </a:r>
            <a:r>
              <a:rPr lang="de-DE" sz="4800" dirty="0" smtClean="0"/>
              <a:t> </a:t>
            </a:r>
            <a:br>
              <a:rPr lang="de-DE" sz="4800" dirty="0" smtClean="0"/>
            </a:br>
            <a:r>
              <a:rPr lang="de-DE" sz="4800" dirty="0" smtClean="0"/>
              <a:t>Data Science</a:t>
            </a:r>
            <a:br>
              <a:rPr lang="de-DE" sz="4800" dirty="0" smtClean="0"/>
            </a:br>
            <a:r>
              <a:rPr lang="de-DE" sz="2800" dirty="0" err="1" smtClean="0"/>
              <a:t>Causality</a:t>
            </a:r>
            <a:r>
              <a:rPr lang="de-DE" sz="2800" dirty="0" smtClean="0"/>
              <a:t>, Learning, Adaptation</a:t>
            </a:r>
            <a:endParaRPr lang="de-DE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40427" y="4725144"/>
            <a:ext cx="6858000" cy="1152128"/>
          </a:xfrm>
        </p:spPr>
        <p:txBody>
          <a:bodyPr/>
          <a:lstStyle/>
          <a:p>
            <a:r>
              <a:rPr lang="de-DE" sz="2000" dirty="0" smtClean="0"/>
              <a:t>Heinz Handels</a:t>
            </a:r>
            <a:r>
              <a:rPr lang="de-DE" sz="2000" dirty="0"/>
              <a:t>, Karsten Keller, </a:t>
            </a:r>
            <a:r>
              <a:rPr lang="de-DE" sz="2000" u="sng" dirty="0" smtClean="0"/>
              <a:t>Ralf Möller</a:t>
            </a:r>
            <a:r>
              <a:rPr lang="de-DE" sz="2000" dirty="0" smtClean="0"/>
              <a:t>, Philipp </a:t>
            </a:r>
            <a:r>
              <a:rPr lang="de-DE" sz="2000" dirty="0" err="1" smtClean="0"/>
              <a:t>Rostalski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MINT-Sektion, Universität zu Lübeck</a:t>
            </a:r>
            <a:endParaRPr lang="de-DE" sz="2800" dirty="0">
              <a:solidFill>
                <a:srgbClr val="EC7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856709" cy="1043136"/>
          </a:xfrm>
        </p:spPr>
        <p:txBody>
          <a:bodyPr/>
          <a:lstStyle/>
          <a:p>
            <a:r>
              <a:rPr lang="en-US" dirty="0" smtClean="0"/>
              <a:t>Exploit unlabeled data:</a:t>
            </a:r>
            <a:br>
              <a:rPr lang="en-US" dirty="0" smtClean="0"/>
            </a:br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512" y="1628800"/>
            <a:ext cx="8839200" cy="3508375"/>
            <a:chOff x="96" y="1920"/>
            <a:chExt cx="5568" cy="221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93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0" y="3600"/>
              <a:ext cx="52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96" y="3792"/>
              <a:ext cx="148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B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64" y="2160"/>
              <a:ext cx="0" cy="115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23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" y="273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63" y="2327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63" y="276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52" y="3897"/>
              <a:ext cx="11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Labeled data </a:t>
              </a:r>
              <a:r>
                <a:rPr lang="en-US" altLang="en-US" dirty="0">
                  <a:solidFill>
                    <a:srgbClr val="FF33CC"/>
                  </a:solidFill>
                  <a:latin typeface="Myriad Pro" charset="0"/>
                  <a:ea typeface="Myriad Pro" charset="0"/>
                  <a:cs typeface="Myriad Pro" charset="0"/>
                </a:rPr>
                <a:t>only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1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2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3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10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0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43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7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21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64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87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59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4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3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96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11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64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3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1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91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1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9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0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31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54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63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40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25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06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16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465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4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15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502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502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4176" y="2064"/>
              <a:ext cx="960" cy="1488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5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469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3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18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56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479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451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436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08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75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88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503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456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75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488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93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3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13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531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532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523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546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55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32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17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398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08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3744" y="3849"/>
              <a:ext cx="1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rgbClr val="FF0066"/>
                  </a:solidFill>
                  <a:latin typeface="Myriad Pro" charset="0"/>
                  <a:ea typeface="Myriad Pro" charset="0"/>
                  <a:cs typeface="Myriad Pro" charset="0"/>
                </a:rPr>
                <a:t>Transductive</a:t>
              </a:r>
              <a:r>
                <a:rPr lang="en-US" altLang="en-US">
                  <a:latin typeface="Myriad Pro" charset="0"/>
                  <a:ea typeface="Myriad Pro" charset="0"/>
                  <a:cs typeface="Myriad Pro" charset="0"/>
                </a:rPr>
                <a:t> SVM</a:t>
              </a:r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 flipH="1">
              <a:off x="3936" y="350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B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283" y="3657"/>
              <a:ext cx="3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latin typeface="Myriad Pro" charset="0"/>
                  <a:ea typeface="Myriad Pro" charset="0"/>
                  <a:cs typeface="Myriad Pro" charset="0"/>
                </a:rPr>
                <a:t>SVM</a:t>
              </a:r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 flipH="1">
              <a:off x="528" y="326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33C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3916" y="43273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upervised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602672" y="4341693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unsupervised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79511" y="5473412"/>
            <a:ext cx="8712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/>
              <a:t>Need to support </a:t>
            </a:r>
            <a:r>
              <a:rPr lang="is-IS" sz="2400" dirty="0" smtClean="0">
                <a:solidFill>
                  <a:srgbClr val="1D34FF"/>
                </a:solidFill>
              </a:rPr>
              <a:t>autonomy </a:t>
            </a:r>
            <a:r>
              <a:rPr lang="is-IS" sz="2400" smtClean="0">
                <a:solidFill>
                  <a:srgbClr val="1D34FF"/>
                </a:solidFill>
              </a:rPr>
              <a:t>with relational transductive </a:t>
            </a:r>
            <a:r>
              <a:rPr lang="is-IS" sz="2400" dirty="0" smtClean="0">
                <a:solidFill>
                  <a:srgbClr val="1D34FF"/>
                </a:solidFill>
              </a:rPr>
              <a:t>learning</a:t>
            </a:r>
            <a:endParaRPr lang="is-IS" sz="2400" dirty="0">
              <a:solidFill>
                <a:srgbClr val="1D3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856709" cy="1008112"/>
          </a:xfrm>
        </p:spPr>
        <p:txBody>
          <a:bodyPr/>
          <a:lstStyle/>
          <a:p>
            <a:r>
              <a:rPr lang="en-US" dirty="0" smtClean="0"/>
              <a:t>Problem 5</a:t>
            </a:r>
            <a:br>
              <a:rPr lang="en-US" dirty="0" smtClean="0"/>
            </a:br>
            <a:r>
              <a:rPr lang="en-US" dirty="0" smtClean="0"/>
              <a:t>Stationarity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useful are simplifying assumptions </a:t>
            </a:r>
            <a:br>
              <a:rPr lang="en-US" dirty="0" smtClean="0"/>
            </a:br>
            <a:r>
              <a:rPr lang="en-US" dirty="0" smtClean="0"/>
              <a:t>about stationary systems?</a:t>
            </a:r>
          </a:p>
          <a:p>
            <a:r>
              <a:rPr lang="en-US" dirty="0" smtClean="0"/>
              <a:t>Drift intended and/or ubiquitous</a:t>
            </a:r>
          </a:p>
          <a:p>
            <a:pPr lvl="1"/>
            <a:r>
              <a:rPr lang="en-US" dirty="0" smtClean="0"/>
              <a:t>Medication/therapy, normal healing, coming-of-age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Need to support </a:t>
            </a:r>
            <a:r>
              <a:rPr lang="is-IS" dirty="0" smtClean="0">
                <a:solidFill>
                  <a:srgbClr val="1D34FF"/>
                </a:solidFill>
              </a:rPr>
              <a:t>autonomy with relational transfer learning</a:t>
            </a:r>
          </a:p>
          <a:p>
            <a:pPr lvl="1"/>
            <a:r>
              <a:rPr lang="is-IS" dirty="0" smtClean="0"/>
              <a:t>Automatic adaptation of models</a:t>
            </a:r>
          </a:p>
          <a:p>
            <a:pPr lvl="1"/>
            <a:r>
              <a:rPr lang="is-IS" dirty="0" smtClean="0"/>
              <a:t>New features possibly determined autonomously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Lighthouse application(s)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D34FF"/>
                </a:solidFill>
              </a:rPr>
              <a:t>Applications</a:t>
            </a:r>
            <a:r>
              <a:rPr lang="en-US" dirty="0" smtClean="0"/>
              <a:t> in</a:t>
            </a:r>
          </a:p>
          <a:p>
            <a:r>
              <a:rPr lang="en-US" dirty="0" smtClean="0"/>
              <a:t>medical research</a:t>
            </a:r>
          </a:p>
          <a:p>
            <a:r>
              <a:rPr lang="en-US" dirty="0"/>
              <a:t>medical decision </a:t>
            </a:r>
            <a:r>
              <a:rPr lang="en-US" dirty="0" smtClean="0"/>
              <a:t>making and decision support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Decision support with autonomous systems?</a:t>
            </a:r>
          </a:p>
          <a:p>
            <a:r>
              <a:rPr lang="en-US" dirty="0" smtClean="0"/>
              <a:t>Requires explainable analysis/learning results</a:t>
            </a:r>
          </a:p>
          <a:p>
            <a:r>
              <a:rPr lang="en-US" dirty="0" smtClean="0"/>
              <a:t>Requires expertise in human information processing</a:t>
            </a:r>
          </a:p>
          <a:p>
            <a:pPr lvl="1"/>
            <a:r>
              <a:rPr lang="en-US" dirty="0" smtClean="0">
                <a:solidFill>
                  <a:srgbClr val="1D34FF"/>
                </a:solidFill>
              </a:rPr>
              <a:t>Human-computer interaction</a:t>
            </a:r>
          </a:p>
          <a:p>
            <a:pPr lvl="1"/>
            <a:r>
              <a:rPr lang="en-US" dirty="0" smtClean="0">
                <a:solidFill>
                  <a:srgbClr val="1D34FF"/>
                </a:solidFill>
              </a:rPr>
              <a:t>Psychology</a:t>
            </a:r>
          </a:p>
          <a:p>
            <a:r>
              <a:rPr lang="en-US" dirty="0" smtClean="0"/>
              <a:t>Requires secure data transmission and management</a:t>
            </a:r>
          </a:p>
          <a:p>
            <a:pPr lvl="1"/>
            <a:r>
              <a:rPr lang="en-US" dirty="0" smtClean="0">
                <a:solidFill>
                  <a:srgbClr val="1D34FF"/>
                </a:solidFill>
              </a:rPr>
              <a:t>Telematics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>
                <a:solidFill>
                  <a:srgbClr val="1D34FF"/>
                </a:solidFill>
              </a:rPr>
              <a:t>IT for clinical research</a:t>
            </a:r>
            <a:endParaRPr lang="en-US" dirty="0">
              <a:solidFill>
                <a:srgbClr val="1D3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3E2607-86B8-4A84-86CB-0F700B5E4881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007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 descr="M:\Universität zu Lübeck\Power Point 18-11--2015\Material\sig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2130"/>
            <a:ext cx="5385412" cy="61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3218" y="4708882"/>
            <a:ext cx="7995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Prof. Dr.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rer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. nat. Ralf Möller</a:t>
            </a:r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Institute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for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Information Systems</a:t>
            </a:r>
          </a:p>
          <a:p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Universität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zu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Lübeck</a:t>
            </a:r>
          </a:p>
          <a:p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Ratzeburger Allee 160</a:t>
            </a: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Haus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64</a:t>
            </a:r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23562 Lübeck</a:t>
            </a: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Tel: +49 451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3101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5700</a:t>
            </a:r>
          </a:p>
          <a:p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moeller@uni-luebeck.de</a:t>
            </a:r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4693" y="4060810"/>
            <a:ext cx="3605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32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Contact</a:t>
            </a:r>
            <a:endParaRPr lang="de-DE" altLang="de-DE" sz="3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Rechteck 7"/>
          <p:cNvSpPr/>
          <p:nvPr/>
        </p:nvSpPr>
        <p:spPr>
          <a:xfrm>
            <a:off x="744692" y="620688"/>
            <a:ext cx="461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4400" dirty="0" err="1" smtClean="0">
                <a:solidFill>
                  <a:schemeClr val="bg1"/>
                </a:solidFill>
              </a:rPr>
              <a:t>Thank</a:t>
            </a:r>
            <a:r>
              <a:rPr lang="de-DE" altLang="de-DE" sz="4400" dirty="0" smtClean="0">
                <a:solidFill>
                  <a:schemeClr val="bg1"/>
                </a:solidFill>
              </a:rPr>
              <a:t> </a:t>
            </a:r>
            <a:r>
              <a:rPr lang="de-DE" altLang="de-DE" sz="4400" dirty="0" err="1" smtClean="0">
                <a:solidFill>
                  <a:schemeClr val="bg1"/>
                </a:solidFill>
              </a:rPr>
              <a:t>you</a:t>
            </a:r>
            <a:r>
              <a:rPr lang="de-DE" altLang="de-DE" sz="4400" dirty="0" smtClean="0">
                <a:solidFill>
                  <a:schemeClr val="bg1"/>
                </a:solidFill>
              </a:rPr>
              <a:t> </a:t>
            </a:r>
            <a:br>
              <a:rPr lang="de-DE" altLang="de-DE" sz="4400" dirty="0" smtClean="0">
                <a:solidFill>
                  <a:schemeClr val="bg1"/>
                </a:solidFill>
              </a:rPr>
            </a:br>
            <a:r>
              <a:rPr lang="de-DE" altLang="de-DE" sz="4400" dirty="0" err="1" smtClean="0">
                <a:solidFill>
                  <a:schemeClr val="bg1"/>
                </a:solidFill>
              </a:rPr>
              <a:t>for</a:t>
            </a:r>
            <a:r>
              <a:rPr lang="de-DE" altLang="de-DE" sz="4400" dirty="0" smtClean="0">
                <a:solidFill>
                  <a:schemeClr val="bg1"/>
                </a:solidFill>
              </a:rPr>
              <a:t> </a:t>
            </a:r>
            <a:r>
              <a:rPr lang="de-DE" altLang="de-DE" sz="4400" dirty="0" err="1" smtClean="0">
                <a:solidFill>
                  <a:schemeClr val="bg1"/>
                </a:solidFill>
              </a:rPr>
              <a:t>your</a:t>
            </a:r>
            <a:r>
              <a:rPr lang="de-DE" altLang="de-DE" sz="4400" dirty="0" smtClean="0">
                <a:solidFill>
                  <a:schemeClr val="bg1"/>
                </a:solidFill>
              </a:rPr>
              <a:t> </a:t>
            </a:r>
            <a:r>
              <a:rPr lang="de-DE" altLang="de-DE" sz="4400" dirty="0" err="1" smtClean="0">
                <a:solidFill>
                  <a:schemeClr val="bg1"/>
                </a:solidFill>
              </a:rPr>
              <a:t>attention</a:t>
            </a:r>
            <a:endParaRPr lang="de-DE" alt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600" dirty="0" smtClean="0"/>
              <a:t>Goal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Collaborative MINT </a:t>
            </a:r>
            <a:r>
              <a:rPr lang="de-DE" dirty="0" err="1" smtClean="0"/>
              <a:t>research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1D34FF"/>
                </a:solidFill>
              </a:rPr>
              <a:t>solving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central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problems</a:t>
            </a:r>
            <a:endParaRPr lang="de-DE" dirty="0">
              <a:solidFill>
                <a:srgbClr val="1D34FF"/>
              </a:solidFill>
            </a:endParaRPr>
          </a:p>
          <a:p>
            <a:pPr marL="0" indent="0">
              <a:buNone/>
            </a:pPr>
            <a:r>
              <a:rPr lang="de-DE" dirty="0" err="1" smtClean="0"/>
              <a:t>occurring</a:t>
            </a:r>
            <a:r>
              <a:rPr lang="de-DE" dirty="0" smtClean="0"/>
              <a:t> in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lvl="1"/>
            <a:r>
              <a:rPr lang="de-DE" dirty="0"/>
              <a:t>Ecology</a:t>
            </a:r>
          </a:p>
          <a:p>
            <a:pPr lvl="1"/>
            <a:r>
              <a:rPr lang="de-DE" dirty="0" smtClean="0"/>
              <a:t>Economy</a:t>
            </a:r>
          </a:p>
          <a:p>
            <a:pPr lvl="1"/>
            <a:r>
              <a:rPr lang="de-DE" dirty="0" err="1" smtClean="0"/>
              <a:t>Energy</a:t>
            </a:r>
            <a:endParaRPr lang="de-DE" dirty="0" smtClean="0"/>
          </a:p>
          <a:p>
            <a:pPr lvl="1"/>
            <a:r>
              <a:rPr lang="de-DE" dirty="0" smtClean="0"/>
              <a:t>Entertainment</a:t>
            </a:r>
          </a:p>
          <a:p>
            <a:pPr lvl="1"/>
            <a:r>
              <a:rPr lang="de-DE" smtClean="0"/>
              <a:t>Life Science</a:t>
            </a:r>
            <a:endParaRPr lang="de-DE" dirty="0"/>
          </a:p>
          <a:p>
            <a:pPr lvl="1"/>
            <a:r>
              <a:rPr lang="de-DE" dirty="0" smtClean="0"/>
              <a:t>...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solving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rgbClr val="1D34FF"/>
                </a:solidFill>
              </a:rPr>
              <a:t>data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integration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and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interpretation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for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model</a:t>
            </a:r>
            <a:r>
              <a:rPr lang="de-DE" dirty="0" smtClean="0">
                <a:solidFill>
                  <a:srgbClr val="1D34FF"/>
                </a:solidFill>
              </a:rPr>
              <a:t> </a:t>
            </a:r>
            <a:r>
              <a:rPr lang="de-DE" dirty="0" err="1" smtClean="0">
                <a:solidFill>
                  <a:srgbClr val="1D34FF"/>
                </a:solidFill>
              </a:rPr>
              <a:t>building</a:t>
            </a:r>
            <a:r>
              <a:rPr lang="de-DE" dirty="0">
                <a:solidFill>
                  <a:srgbClr val="1D34FF"/>
                </a:solidFill>
              </a:rPr>
              <a:t/>
            </a:r>
            <a:br>
              <a:rPr lang="de-DE" dirty="0">
                <a:solidFill>
                  <a:srgbClr val="1D34FF"/>
                </a:solidFill>
              </a:rPr>
            </a:b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unifying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on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formalisms</a:t>
            </a:r>
            <a:endParaRPr lang="de-DE" dirty="0" smtClean="0"/>
          </a:p>
          <a:p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5436096" y="1988840"/>
            <a:ext cx="3580792" cy="3356992"/>
            <a:chOff x="1197602" y="30256"/>
            <a:chExt cx="7282927" cy="6827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02" y="30256"/>
              <a:ext cx="7282927" cy="68277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63071" y="1775012"/>
              <a:ext cx="1484101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Myriad Pro" charset="0"/>
                  <a:ea typeface="Myriad Pro" charset="0"/>
                  <a:cs typeface="Myriad Pro" charset="0"/>
                </a:rPr>
                <a:t>Models</a:t>
              </a:r>
              <a:endParaRPr lang="en-US" sz="140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6573" y="2409713"/>
              <a:ext cx="1748189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Myriad Pro" charset="0"/>
                  <a:ea typeface="Myriad Pro" charset="0"/>
                  <a:cs typeface="Myriad Pro" charset="0"/>
                </a:rPr>
                <a:t>Causality</a:t>
              </a:r>
              <a:endParaRPr lang="en-US" sz="140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5812" y="4528969"/>
              <a:ext cx="1722107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Myriad Pro" charset="0"/>
                  <a:ea typeface="Myriad Pro" charset="0"/>
                  <a:cs typeface="Myriad Pro" charset="0"/>
                </a:rPr>
                <a:t>Learning</a:t>
              </a:r>
              <a:endParaRPr lang="en-US" sz="140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9887" y="3689868"/>
              <a:ext cx="2093783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yriad Pro" charset="0"/>
                  <a:ea typeface="Myriad Pro" charset="0"/>
                  <a:cs typeface="Myriad Pro" charset="0"/>
                </a:rPr>
                <a:t>Adaptation</a:t>
              </a:r>
              <a:endParaRPr lang="en-US" sz="140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7550"/>
            <a:ext cx="5770984" cy="1143000"/>
          </a:xfrm>
        </p:spPr>
        <p:txBody>
          <a:bodyPr/>
          <a:lstStyle/>
          <a:p>
            <a:r>
              <a:rPr lang="en-US" sz="3200" dirty="0" smtClean="0"/>
              <a:t>Problem 1</a:t>
            </a:r>
            <a:br>
              <a:rPr lang="en-US" sz="3200" dirty="0" smtClean="0"/>
            </a:br>
            <a:r>
              <a:rPr lang="en-US" sz="3200" dirty="0" smtClean="0"/>
              <a:t>Causality from sparse data?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306285"/>
            <a:ext cx="8712968" cy="17507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acquisition is slow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ausal inferences from largely under-sampled time series? </a:t>
            </a:r>
          </a:p>
          <a:p>
            <a:r>
              <a:rPr lang="en-US" smtClean="0"/>
              <a:t>Extensive </a:t>
            </a:r>
            <a:r>
              <a:rPr lang="en-US" dirty="0"/>
              <a:t>research on image processing </a:t>
            </a:r>
            <a:endParaRPr lang="en-US" dirty="0" smtClean="0"/>
          </a:p>
          <a:p>
            <a:r>
              <a:rPr lang="en-US" dirty="0" smtClean="0"/>
              <a:t>Need models to compensate for incomplete and uncertain information</a:t>
            </a:r>
          </a:p>
          <a:p>
            <a:r>
              <a:rPr lang="en-US" dirty="0" smtClean="0"/>
              <a:t>Requires models based on </a:t>
            </a:r>
            <a:r>
              <a:rPr lang="en-US" dirty="0" smtClean="0">
                <a:solidFill>
                  <a:srgbClr val="1D34FF"/>
                </a:solidFill>
              </a:rPr>
              <a:t>probability theory </a:t>
            </a:r>
            <a:r>
              <a:rPr lang="en-US" dirty="0" smtClean="0"/>
              <a:t>(e.g., POMDP)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073"/>
            <a:ext cx="9144000" cy="38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856709" cy="720080"/>
          </a:xfrm>
        </p:spPr>
        <p:txBody>
          <a:bodyPr/>
          <a:lstStyle/>
          <a:p>
            <a:r>
              <a:rPr lang="en-US" sz="3200" dirty="0" smtClean="0"/>
              <a:t>Application: Telemedicine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119213"/>
            <a:ext cx="7596336" cy="5118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2420888"/>
            <a:ext cx="8640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2382" y="6330102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</a:t>
            </a:r>
            <a:r>
              <a:rPr lang="en-US" smtClean="0"/>
              <a:t>from remote </a:t>
            </a:r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8104" y="6381328"/>
            <a:ext cx="3563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D34FF"/>
                </a:solidFill>
                <a:latin typeface="+mn-lt"/>
              </a:rPr>
              <a:t>Finale </a:t>
            </a:r>
            <a:r>
              <a:rPr lang="en-US" sz="1200" dirty="0" err="1" smtClean="0">
                <a:solidFill>
                  <a:srgbClr val="1D34FF"/>
                </a:solidFill>
                <a:latin typeface="+mn-lt"/>
              </a:rPr>
              <a:t>Doshi</a:t>
            </a:r>
            <a:r>
              <a:rPr lang="en-US" sz="1200" dirty="0" smtClean="0">
                <a:solidFill>
                  <a:srgbClr val="1D34FF"/>
                </a:solidFill>
                <a:latin typeface="+mn-lt"/>
              </a:rPr>
              <a:t>-Velez, NIPS </a:t>
            </a:r>
            <a:r>
              <a:rPr lang="en-US" sz="1200" dirty="0">
                <a:solidFill>
                  <a:srgbClr val="1D34FF"/>
                </a:solidFill>
                <a:latin typeface="+mn-lt"/>
              </a:rPr>
              <a:t>2013 Workshop on Causality</a:t>
            </a:r>
          </a:p>
        </p:txBody>
      </p:sp>
    </p:spTree>
    <p:extLst>
      <p:ext uri="{BB962C8B-B14F-4D97-AF65-F5344CB8AC3E}">
        <p14:creationId xmlns:p14="http://schemas.microsoft.com/office/powerpoint/2010/main" val="1288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432773" cy="1008112"/>
          </a:xfrm>
        </p:spPr>
        <p:txBody>
          <a:bodyPr/>
          <a:lstStyle/>
          <a:p>
            <a:r>
              <a:rPr lang="en-US" sz="3200" dirty="0" smtClean="0"/>
              <a:t>Problem 2</a:t>
            </a:r>
            <a:br>
              <a:rPr lang="en-US" sz="3200" dirty="0" smtClean="0"/>
            </a:br>
            <a:r>
              <a:rPr lang="en-US" sz="3200" dirty="0" smtClean="0"/>
              <a:t>Continuous or discrete formalisms?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15325" cy="45359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 domains cannot always be easily discretized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 treated as piecewise linear)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Decision </a:t>
            </a:r>
            <a:r>
              <a:rPr lang="en-US" dirty="0"/>
              <a:t>support in state-based system </a:t>
            </a:r>
            <a:r>
              <a:rPr lang="en-US" dirty="0" smtClean="0"/>
              <a:t>contexts (POMDP)</a:t>
            </a:r>
            <a:endParaRPr lang="en-US" dirty="0"/>
          </a:p>
          <a:p>
            <a:pPr lvl="1"/>
            <a:r>
              <a:rPr lang="en-US" dirty="0"/>
              <a:t>Different optimal actions in different areas </a:t>
            </a:r>
            <a:r>
              <a:rPr lang="en-US" dirty="0" smtClean="0"/>
              <a:t>in probabilistic state space</a:t>
            </a:r>
            <a:endParaRPr lang="en-US" dirty="0"/>
          </a:p>
          <a:p>
            <a:pPr lvl="1"/>
            <a:r>
              <a:rPr lang="en-US" dirty="0"/>
              <a:t>Piecewise linear approximation possible but usually leads to combinatorial explosion when reasoning is required over non-trivial optimal </a:t>
            </a:r>
            <a:r>
              <a:rPr lang="en-US" i="1" dirty="0"/>
              <a:t>action</a:t>
            </a:r>
            <a:r>
              <a:rPr lang="en-US" dirty="0"/>
              <a:t> </a:t>
            </a:r>
            <a:r>
              <a:rPr lang="en-US" i="1" dirty="0"/>
              <a:t>sequences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1D34FF"/>
                </a:solidFill>
              </a:rPr>
              <a:t>Hybrid representation formalisms</a:t>
            </a:r>
          </a:p>
          <a:p>
            <a:pPr lvl="1"/>
            <a:r>
              <a:rPr lang="en-US" dirty="0" smtClean="0"/>
              <a:t>Non-linear continuous behavior sensibly combined </a:t>
            </a:r>
            <a:br>
              <a:rPr lang="en-US" dirty="0" smtClean="0"/>
            </a:br>
            <a:r>
              <a:rPr lang="en-US" dirty="0" smtClean="0"/>
              <a:t>with discrete (switched) behavior models</a:t>
            </a:r>
          </a:p>
          <a:p>
            <a:pPr lvl="1"/>
            <a:r>
              <a:rPr lang="en-US" dirty="0" smtClean="0"/>
              <a:t>Need approximation and numerical algorithms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Discretization can </a:t>
            </a:r>
            <a:r>
              <a:rPr lang="en-US" dirty="0" smtClean="0">
                <a:solidFill>
                  <a:srgbClr val="00B050"/>
                </a:solidFill>
              </a:rPr>
              <a:t>indeed be </a:t>
            </a:r>
            <a:r>
              <a:rPr lang="en-US" dirty="0">
                <a:solidFill>
                  <a:srgbClr val="00B050"/>
                </a:solidFill>
              </a:rPr>
              <a:t>useful</a:t>
            </a:r>
          </a:p>
          <a:p>
            <a:pPr lvl="1"/>
            <a:r>
              <a:rPr lang="en-US" dirty="0"/>
              <a:t>E.g., for time series analysis (symbolic dynamics, ordinal time series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288757" cy="936104"/>
          </a:xfrm>
        </p:spPr>
        <p:txBody>
          <a:bodyPr/>
          <a:lstStyle/>
          <a:p>
            <a:r>
              <a:rPr lang="en-US" sz="3200" dirty="0" smtClean="0"/>
              <a:t>Problem 3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smtClean="0"/>
              <a:t>Data integration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15325" cy="4535909"/>
          </a:xfrm>
        </p:spPr>
        <p:txBody>
          <a:bodyPr>
            <a:normAutofit/>
          </a:bodyPr>
          <a:lstStyle/>
          <a:p>
            <a:r>
              <a:rPr lang="en-US" dirty="0" smtClean="0"/>
              <a:t>Naïve data integration based on propositional representations can produce skewed data</a:t>
            </a:r>
          </a:p>
          <a:p>
            <a:pPr lvl="1"/>
            <a:r>
              <a:rPr lang="en-US" dirty="0" smtClean="0"/>
              <a:t>Makes machine learning much more complex if not impossible</a:t>
            </a:r>
            <a:endParaRPr lang="en-US" dirty="0"/>
          </a:p>
          <a:p>
            <a:r>
              <a:rPr lang="en-US" dirty="0"/>
              <a:t>Propositional logic is often not enough</a:t>
            </a:r>
          </a:p>
          <a:p>
            <a:pPr lvl="1"/>
            <a:r>
              <a:rPr lang="en-US" dirty="0"/>
              <a:t>Or: Flat data (one table) is not enough</a:t>
            </a:r>
          </a:p>
          <a:p>
            <a:pPr lvl="1"/>
            <a:r>
              <a:rPr lang="en-US" dirty="0"/>
              <a:t>Or: Feature vectors are not enough</a:t>
            </a:r>
          </a:p>
          <a:p>
            <a:r>
              <a:rPr lang="en-US" dirty="0" smtClean="0"/>
              <a:t>Need first-order logic (relational logic) combined with temporal probability theory</a:t>
            </a:r>
          </a:p>
        </p:txBody>
      </p:sp>
    </p:spTree>
    <p:extLst>
      <p:ext uri="{BB962C8B-B14F-4D97-AF65-F5344CB8AC3E}">
        <p14:creationId xmlns:p14="http://schemas.microsoft.com/office/powerpoint/2010/main" val="6469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33564" y="3875025"/>
            <a:ext cx="2330924" cy="2650319"/>
            <a:chOff x="6441601" y="937911"/>
            <a:chExt cx="2330924" cy="26503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01" y="1072812"/>
              <a:ext cx="2330924" cy="25154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16216" y="1772816"/>
              <a:ext cx="72008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32240" y="2765323"/>
              <a:ext cx="1440160" cy="822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8877384">
              <a:off x="6873138" y="1046497"/>
              <a:ext cx="756633" cy="539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8766"/>
            <a:ext cx="6826453" cy="3044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856709" cy="720080"/>
          </a:xfrm>
        </p:spPr>
        <p:txBody>
          <a:bodyPr>
            <a:noAutofit/>
          </a:bodyPr>
          <a:lstStyle/>
          <a:p>
            <a:r>
              <a:rPr lang="en-US" sz="3200" dirty="0"/>
              <a:t>Avoid </a:t>
            </a:r>
            <a:r>
              <a:rPr lang="en-US" sz="3200" dirty="0" smtClean="0"/>
              <a:t>skewed data</a:t>
            </a:r>
            <a:br>
              <a:rPr lang="en-US" sz="3200" dirty="0" smtClean="0"/>
            </a:br>
            <a:r>
              <a:rPr lang="en-US" sz="3200" dirty="0" smtClean="0"/>
              <a:t>for inductive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488020" cy="4781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Machine learning can go wrong with skewed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     	</a:t>
            </a:r>
            <a:r>
              <a:rPr lang="en-US" sz="2000" dirty="0" smtClean="0"/>
              <a:t>Neither standards such as HL7</a:t>
            </a:r>
            <a:br>
              <a:rPr lang="en-US" sz="2000" dirty="0" smtClean="0"/>
            </a:br>
            <a:r>
              <a:rPr lang="en-US" sz="2000" dirty="0" smtClean="0"/>
              <a:t>					nor OLAP come to the rescue</a:t>
            </a:r>
            <a:endParaRPr lang="en-US" dirty="0" smtClean="0"/>
          </a:p>
        </p:txBody>
      </p:sp>
      <p:sp>
        <p:nvSpPr>
          <p:cNvPr id="5" name="Cloud Callout 4"/>
          <p:cNvSpPr/>
          <p:nvPr/>
        </p:nvSpPr>
        <p:spPr>
          <a:xfrm>
            <a:off x="539552" y="5013176"/>
            <a:ext cx="3960440" cy="1512168"/>
          </a:xfrm>
          <a:prstGeom prst="cloudCallout">
            <a:avLst>
              <a:gd name="adj1" fmla="val -10592"/>
              <a:gd name="adj2" fmla="val -723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Redundancies!</a:t>
            </a:r>
            <a:br>
              <a:rPr lang="en-US" dirty="0" smtClean="0"/>
            </a:br>
            <a:r>
              <a:rPr lang="en-US" dirty="0" smtClean="0"/>
              <a:t>Frequency counting for </a:t>
            </a:r>
            <a:r>
              <a:rPr lang="en-US" dirty="0"/>
              <a:t>m</a:t>
            </a:r>
            <a:r>
              <a:rPr lang="en-US" dirty="0" smtClean="0"/>
              <a:t>aximum likelihood </a:t>
            </a:r>
            <a:r>
              <a:rPr lang="en-US" dirty="0"/>
              <a:t>l</a:t>
            </a:r>
            <a:r>
              <a:rPr lang="en-US" dirty="0" smtClean="0"/>
              <a:t>earning??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81288" y="4009926"/>
            <a:ext cx="1666575" cy="1003250"/>
          </a:xfrm>
          <a:prstGeom prst="rect">
            <a:avLst/>
          </a:prstGeom>
          <a:solidFill>
            <a:srgbClr val="AEAFE1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03648" y="2492896"/>
            <a:ext cx="1800200" cy="57606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90051" y="2585686"/>
            <a:ext cx="450776" cy="43204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7624" y="2662064"/>
            <a:ext cx="196756" cy="190872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5810" y="2992388"/>
            <a:ext cx="450776" cy="14858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23" y="2873718"/>
            <a:ext cx="214699" cy="195242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C -0.01285 0.02686 -0.025 0.0544 -0.02778 0.07801 C -0.03056 0.10162 -0.02188 0.10787 -0.01806 0.14213 C -0.01424 0.17639 -0.00434 0.28287 -0.00434 0.28357 L -0.00434 0.28287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2" grpId="1" animBg="1"/>
      <p:bldP spid="13" grpId="2" animBg="1"/>
      <p:bldP spid="14" grpId="1" animBg="1"/>
      <p:bldP spid="15" grpId="1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653740" y="2617128"/>
            <a:ext cx="325010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Skewed data is a prevalent problem in data 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15325" cy="5019261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can we do?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Don't </a:t>
            </a:r>
            <a:r>
              <a:rPr lang="en-US" dirty="0" err="1" smtClean="0"/>
              <a:t>denormalize</a:t>
            </a:r>
            <a:endParaRPr lang="en-US" dirty="0" smtClean="0"/>
          </a:p>
          <a:p>
            <a:r>
              <a:rPr lang="en-US" dirty="0" smtClean="0"/>
              <a:t>Deal </a:t>
            </a:r>
            <a:r>
              <a:rPr lang="en-US" dirty="0"/>
              <a:t>with </a:t>
            </a:r>
            <a:r>
              <a:rPr lang="en-US" dirty="0" smtClean="0"/>
              <a:t>relational structures in machine learning</a:t>
            </a:r>
            <a:endParaRPr lang="en-US" dirty="0"/>
          </a:p>
          <a:p>
            <a:r>
              <a:rPr lang="en-US" dirty="0" smtClean="0">
                <a:solidFill>
                  <a:srgbClr val="1D34FF"/>
                </a:solidFill>
              </a:rPr>
              <a:t>Temporal </a:t>
            </a:r>
            <a:r>
              <a:rPr lang="en-US" dirty="0">
                <a:solidFill>
                  <a:srgbClr val="1D34FF"/>
                </a:solidFill>
              </a:rPr>
              <a:t>relational probabilistic </a:t>
            </a:r>
            <a:r>
              <a:rPr lang="en-US" dirty="0" smtClean="0">
                <a:solidFill>
                  <a:srgbClr val="1D34FF"/>
                </a:solidFill>
              </a:rPr>
              <a:t>graphical structures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A new deep </a:t>
            </a:r>
            <a:r>
              <a:rPr lang="en-US" dirty="0" smtClean="0">
                <a:solidFill>
                  <a:srgbClr val="00B050"/>
                </a:solidFill>
              </a:rPr>
              <a:t>architecture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Labeled data for learning available</a:t>
            </a:r>
            <a:r>
              <a:rPr lang="en-US" dirty="0" smtClean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2635" y="2202826"/>
            <a:ext cx="1401417" cy="8286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03844" y="2202826"/>
            <a:ext cx="1401417" cy="8286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Parent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2700000">
            <a:off x="3697353" y="2057397"/>
            <a:ext cx="1162878" cy="1162878"/>
          </a:xfrm>
          <a:prstGeom prst="rect">
            <a:avLst/>
          </a:prstGeom>
          <a:gradFill flip="none" rotWithShape="1"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8015" y="2377750"/>
            <a:ext cx="122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Has-parent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3848" y="1916832"/>
            <a:ext cx="5112568" cy="3240360"/>
            <a:chOff x="971550" y="1844824"/>
            <a:chExt cx="7334250" cy="4700226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676400" y="1844824"/>
              <a:ext cx="1600200" cy="428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train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5410200" y="1844824"/>
              <a:ext cx="1981200" cy="428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test</a:t>
              </a:r>
            </a:p>
          </p:txBody>
        </p:sp>
        <p:sp>
          <p:nvSpPr>
            <p:cNvPr id="6" name="AutoShape 20"/>
            <p:cNvSpPr>
              <a:spLocks noChangeAspect="1" noChangeArrowheads="1"/>
            </p:cNvSpPr>
            <p:nvPr/>
          </p:nvSpPr>
          <p:spPr bwMode="auto">
            <a:xfrm>
              <a:off x="2019300" y="24925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" name="AutoShape 21"/>
            <p:cNvSpPr>
              <a:spLocks noChangeAspect="1" noChangeArrowheads="1"/>
            </p:cNvSpPr>
            <p:nvPr/>
          </p:nvSpPr>
          <p:spPr bwMode="auto">
            <a:xfrm>
              <a:off x="1847850" y="266397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" name="AutoShape 22"/>
            <p:cNvSpPr>
              <a:spLocks noChangeAspect="1" noChangeArrowheads="1"/>
            </p:cNvSpPr>
            <p:nvPr/>
          </p:nvSpPr>
          <p:spPr bwMode="auto">
            <a:xfrm>
              <a:off x="1676400" y="28354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200" b="1"/>
                <a:t>NYT</a:t>
              </a:r>
            </a:p>
          </p:txBody>
        </p:sp>
        <p:sp>
          <p:nvSpPr>
            <p:cNvPr id="9" name="AutoShape 23"/>
            <p:cNvSpPr>
              <a:spLocks noChangeAspect="1" noChangeArrowheads="1"/>
            </p:cNvSpPr>
            <p:nvPr/>
          </p:nvSpPr>
          <p:spPr bwMode="auto">
            <a:xfrm>
              <a:off x="6018213" y="26068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" name="AutoShape 24"/>
            <p:cNvSpPr>
              <a:spLocks noChangeAspect="1" noChangeArrowheads="1"/>
            </p:cNvSpPr>
            <p:nvPr/>
          </p:nvSpPr>
          <p:spPr bwMode="auto">
            <a:xfrm>
              <a:off x="5867400" y="27592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200" b="1" dirty="0"/>
                <a:t>NYT</a:t>
              </a:r>
            </a:p>
          </p:txBody>
        </p:sp>
        <p:sp>
          <p:nvSpPr>
            <p:cNvPr id="11" name="Text Box 25"/>
            <p:cNvSpPr txBox="1">
              <a:spLocks noChangeAspect="1" noChangeArrowheads="1"/>
            </p:cNvSpPr>
            <p:nvPr/>
          </p:nvSpPr>
          <p:spPr bwMode="auto">
            <a:xfrm>
              <a:off x="971550" y="3978424"/>
              <a:ext cx="2190750" cy="35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>
                  <a:solidFill>
                    <a:srgbClr val="CC0000"/>
                  </a:solidFill>
                </a:rPr>
                <a:t>New York Times</a:t>
              </a:r>
            </a:p>
          </p:txBody>
        </p:sp>
        <p:sp>
          <p:nvSpPr>
            <p:cNvPr id="12" name="Text Box 26"/>
            <p:cNvSpPr txBox="1">
              <a:spLocks noChangeAspect="1" noChangeArrowheads="1"/>
            </p:cNvSpPr>
            <p:nvPr/>
          </p:nvSpPr>
          <p:spPr bwMode="auto">
            <a:xfrm>
              <a:off x="5389563" y="3978424"/>
              <a:ext cx="2057400" cy="35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>
                  <a:solidFill>
                    <a:srgbClr val="CC0000"/>
                  </a:solidFill>
                </a:rPr>
                <a:t>New York Times</a:t>
              </a:r>
            </a:p>
          </p:txBody>
        </p:sp>
        <p:sp>
          <p:nvSpPr>
            <p:cNvPr id="13" name="AutoShape 27"/>
            <p:cNvSpPr>
              <a:spLocks noChangeAspect="1" noChangeArrowheads="1"/>
            </p:cNvSpPr>
            <p:nvPr/>
          </p:nvSpPr>
          <p:spPr bwMode="auto">
            <a:xfrm>
              <a:off x="2990850" y="2892574"/>
              <a:ext cx="628650" cy="514350"/>
            </a:xfrm>
            <a:prstGeom prst="rightArrow">
              <a:avLst>
                <a:gd name="adj1" fmla="val 50000"/>
                <a:gd name="adj2" fmla="val 30556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" name="Rectangle 28"/>
            <p:cNvSpPr>
              <a:spLocks noChangeAspect="1" noChangeArrowheads="1"/>
            </p:cNvSpPr>
            <p:nvPr/>
          </p:nvSpPr>
          <p:spPr bwMode="auto">
            <a:xfrm>
              <a:off x="3733800" y="2606824"/>
              <a:ext cx="1312863" cy="11430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</a:rPr>
                <a:t>Classifier</a:t>
              </a:r>
            </a:p>
          </p:txBody>
        </p:sp>
        <p:sp>
          <p:nvSpPr>
            <p:cNvPr id="15" name="AutoShape 29"/>
            <p:cNvSpPr>
              <a:spLocks noChangeAspect="1" noChangeArrowheads="1"/>
            </p:cNvSpPr>
            <p:nvPr/>
          </p:nvSpPr>
          <p:spPr bwMode="auto">
            <a:xfrm>
              <a:off x="5160963" y="2892574"/>
              <a:ext cx="628650" cy="514350"/>
            </a:xfrm>
            <a:prstGeom prst="rightArrow">
              <a:avLst>
                <a:gd name="adj1" fmla="val 50000"/>
                <a:gd name="adj2" fmla="val 30556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" name="Text Box 30"/>
            <p:cNvSpPr txBox="1">
              <a:spLocks noChangeAspect="1" noChangeArrowheads="1"/>
            </p:cNvSpPr>
            <p:nvPr/>
          </p:nvSpPr>
          <p:spPr bwMode="auto">
            <a:xfrm>
              <a:off x="6781800" y="2910037"/>
              <a:ext cx="1524000" cy="46387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/>
                <a:t>85.5%</a:t>
              </a:r>
            </a:p>
          </p:txBody>
        </p:sp>
        <p:sp>
          <p:nvSpPr>
            <p:cNvPr id="17" name="AutoShape 31"/>
            <p:cNvSpPr>
              <a:spLocks noChangeAspect="1" noChangeArrowheads="1"/>
            </p:cNvSpPr>
            <p:nvPr/>
          </p:nvSpPr>
          <p:spPr bwMode="auto">
            <a:xfrm>
              <a:off x="2019300" y="47023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" name="AutoShape 32"/>
            <p:cNvSpPr>
              <a:spLocks noChangeAspect="1" noChangeArrowheads="1"/>
            </p:cNvSpPr>
            <p:nvPr/>
          </p:nvSpPr>
          <p:spPr bwMode="auto">
            <a:xfrm>
              <a:off x="1847850" y="487377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" name="AutoShape 33"/>
            <p:cNvSpPr>
              <a:spLocks noChangeAspect="1" noChangeArrowheads="1"/>
            </p:cNvSpPr>
            <p:nvPr/>
          </p:nvSpPr>
          <p:spPr bwMode="auto">
            <a:xfrm>
              <a:off x="1676400" y="50452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200" b="1"/>
                <a:t>Reuters</a:t>
              </a:r>
            </a:p>
          </p:txBody>
        </p:sp>
        <p:sp>
          <p:nvSpPr>
            <p:cNvPr id="20" name="AutoShape 34"/>
            <p:cNvSpPr>
              <a:spLocks noChangeAspect="1" noChangeArrowheads="1"/>
            </p:cNvSpPr>
            <p:nvPr/>
          </p:nvSpPr>
          <p:spPr bwMode="auto">
            <a:xfrm>
              <a:off x="6018213" y="48166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AutoShape 35"/>
            <p:cNvSpPr>
              <a:spLocks noChangeAspect="1" noChangeArrowheads="1"/>
            </p:cNvSpPr>
            <p:nvPr/>
          </p:nvSpPr>
          <p:spPr bwMode="auto">
            <a:xfrm>
              <a:off x="5867400" y="4969024"/>
              <a:ext cx="914400" cy="10287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200" b="1"/>
                <a:t>NYT</a:t>
              </a:r>
            </a:p>
          </p:txBody>
        </p:sp>
        <p:sp>
          <p:nvSpPr>
            <p:cNvPr id="22" name="Text Box 36"/>
            <p:cNvSpPr txBox="1">
              <a:spLocks noChangeAspect="1" noChangeArrowheads="1"/>
            </p:cNvSpPr>
            <p:nvPr/>
          </p:nvSpPr>
          <p:spPr bwMode="auto">
            <a:xfrm>
              <a:off x="990600" y="6188224"/>
              <a:ext cx="2190750" cy="35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>
                  <a:solidFill>
                    <a:srgbClr val="009900"/>
                  </a:solidFill>
                </a:rPr>
                <a:t>Reuters</a:t>
              </a:r>
            </a:p>
          </p:txBody>
        </p:sp>
        <p:sp>
          <p:nvSpPr>
            <p:cNvPr id="23" name="Text Box 37"/>
            <p:cNvSpPr txBox="1">
              <a:spLocks noChangeAspect="1" noChangeArrowheads="1"/>
            </p:cNvSpPr>
            <p:nvPr/>
          </p:nvSpPr>
          <p:spPr bwMode="auto">
            <a:xfrm>
              <a:off x="5389563" y="6188224"/>
              <a:ext cx="2057400" cy="35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>
                  <a:solidFill>
                    <a:srgbClr val="CC0000"/>
                  </a:solidFill>
                </a:rPr>
                <a:t>New York Times</a:t>
              </a:r>
            </a:p>
          </p:txBody>
        </p:sp>
        <p:sp>
          <p:nvSpPr>
            <p:cNvPr id="24" name="AutoShape 38"/>
            <p:cNvSpPr>
              <a:spLocks noChangeAspect="1" noChangeArrowheads="1"/>
            </p:cNvSpPr>
            <p:nvPr/>
          </p:nvSpPr>
          <p:spPr bwMode="auto">
            <a:xfrm>
              <a:off x="2990850" y="5102374"/>
              <a:ext cx="628650" cy="514350"/>
            </a:xfrm>
            <a:prstGeom prst="rightArrow">
              <a:avLst>
                <a:gd name="adj1" fmla="val 50000"/>
                <a:gd name="adj2" fmla="val 30556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" name="Rectangle 39"/>
            <p:cNvSpPr>
              <a:spLocks noChangeAspect="1" noChangeArrowheads="1"/>
            </p:cNvSpPr>
            <p:nvPr/>
          </p:nvSpPr>
          <p:spPr bwMode="auto">
            <a:xfrm>
              <a:off x="3733800" y="4816624"/>
              <a:ext cx="1312863" cy="11430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</a:rPr>
                <a:t>Classifier</a:t>
              </a:r>
            </a:p>
          </p:txBody>
        </p:sp>
        <p:sp>
          <p:nvSpPr>
            <p:cNvPr id="26" name="AutoShape 40"/>
            <p:cNvSpPr>
              <a:spLocks noChangeAspect="1" noChangeArrowheads="1"/>
            </p:cNvSpPr>
            <p:nvPr/>
          </p:nvSpPr>
          <p:spPr bwMode="auto">
            <a:xfrm>
              <a:off x="5160963" y="5102374"/>
              <a:ext cx="628650" cy="514350"/>
            </a:xfrm>
            <a:prstGeom prst="rightArrow">
              <a:avLst>
                <a:gd name="adj1" fmla="val 50000"/>
                <a:gd name="adj2" fmla="val 30556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" name="Text Box 41"/>
            <p:cNvSpPr txBox="1">
              <a:spLocks noChangeAspect="1" noChangeArrowheads="1"/>
            </p:cNvSpPr>
            <p:nvPr/>
          </p:nvSpPr>
          <p:spPr bwMode="auto">
            <a:xfrm>
              <a:off x="6781800" y="5121424"/>
              <a:ext cx="1447800" cy="46387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/>
                <a:t>64.1%</a:t>
              </a:r>
            </a:p>
          </p:txBody>
        </p:sp>
        <p:sp>
          <p:nvSpPr>
            <p:cNvPr id="28" name="AutoShape 42"/>
            <p:cNvSpPr>
              <a:spLocks noChangeArrowheads="1"/>
            </p:cNvSpPr>
            <p:nvPr/>
          </p:nvSpPr>
          <p:spPr bwMode="auto">
            <a:xfrm>
              <a:off x="7162800" y="3524399"/>
              <a:ext cx="609600" cy="1600200"/>
            </a:xfrm>
            <a:prstGeom prst="downArrow">
              <a:avLst>
                <a:gd name="adj1" fmla="val 50000"/>
                <a:gd name="adj2" fmla="val 6562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3276600" y="2302023"/>
              <a:ext cx="2286000" cy="42819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ideal setting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3048000" y="4435624"/>
              <a:ext cx="2667000" cy="42819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realistic setting</a:t>
              </a:r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856709" cy="1347779"/>
          </a:xfrm>
        </p:spPr>
        <p:txBody>
          <a:bodyPr/>
          <a:lstStyle/>
          <a:p>
            <a:r>
              <a:rPr lang="en-US" dirty="0" smtClean="0"/>
              <a:t>Problem 4</a:t>
            </a:r>
            <a:br>
              <a:rPr lang="en-US" dirty="0" smtClean="0"/>
            </a:br>
            <a:r>
              <a:rPr lang="en-US" dirty="0" smtClean="0"/>
              <a:t>Labeled data is sparse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Data </a:t>
            </a:r>
            <a:r>
              <a:rPr lang="en-US" dirty="0" smtClean="0"/>
              <a:t>characteristics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541"/>
            <a:ext cx="8229600" cy="514380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Domain difference </a:t>
            </a:r>
            <a:br>
              <a:rPr lang="en-US" dirty="0" smtClean="0"/>
            </a:br>
            <a:r>
              <a:rPr lang="en-US" dirty="0" smtClean="0"/>
              <a:t>= performance drop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if data characteristics change over time?</a:t>
            </a:r>
          </a:p>
          <a:p>
            <a:r>
              <a:rPr lang="en-US" dirty="0" smtClean="0"/>
              <a:t>Requires </a:t>
            </a:r>
            <a:r>
              <a:rPr lang="en-US" dirty="0">
                <a:solidFill>
                  <a:srgbClr val="1D34FF"/>
                </a:solidFill>
              </a:rPr>
              <a:t>autonomy</a:t>
            </a:r>
            <a:r>
              <a:rPr lang="en-US" dirty="0"/>
              <a:t> in interpretation</a:t>
            </a:r>
          </a:p>
          <a:p>
            <a:r>
              <a:rPr lang="en-US" dirty="0">
                <a:solidFill>
                  <a:srgbClr val="1D34FF"/>
                </a:solidFill>
              </a:rPr>
              <a:t>Continuous integration</a:t>
            </a:r>
            <a:r>
              <a:rPr lang="en-US" dirty="0"/>
              <a:t>: Maybe data turns out to be </a:t>
            </a:r>
            <a:r>
              <a:rPr lang="en-US" dirty="0">
                <a:solidFill>
                  <a:srgbClr val="FF0000"/>
                </a:solidFill>
              </a:rPr>
              <a:t>unlabeled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Wissenschaft_Weiss_AS_2" id="{FDE31538-A607-4524-B73D-3D007BB5F772}" vid="{EAD432B6-2EC5-4106-B8F3-01AADF4C01E6}"/>
    </a:ext>
  </a:extLst>
</a:theme>
</file>

<file path=ppt/theme/theme2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Wissenschaft_Weiss_AS_2" id="{FDE31538-A607-4524-B73D-3D007BB5F772}" vid="{81A53CB7-C1E6-4F1F-B36B-BEADF248E1BC}"/>
    </a:ext>
  </a:extLst>
</a:theme>
</file>

<file path=ppt/theme/theme3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Wissenschaft_Weiss_AS_2" id="{FDE31538-A607-4524-B73D-3D007BB5F772}" vid="{A618FE98-54C6-4EE7-BAC5-23E1FE6E67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Vorlage_Praesentation_Wissenschaft_UzL2016</Template>
  <TotalTime>24</TotalTime>
  <Words>356</Words>
  <Application>Microsoft Macintosh PowerPoint</Application>
  <PresentationFormat>On-screen Show 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Myriad Pro</vt:lpstr>
      <vt:lpstr>Arial</vt:lpstr>
      <vt:lpstr>1_Standarddesign</vt:lpstr>
      <vt:lpstr>3_Standarddesign</vt:lpstr>
      <vt:lpstr>2_Standarddesign</vt:lpstr>
      <vt:lpstr>Model-based  Data Science Causality, Learning, Adaptation</vt:lpstr>
      <vt:lpstr>Goal</vt:lpstr>
      <vt:lpstr>Problem 1 Causality from sparse data?</vt:lpstr>
      <vt:lpstr>Application: Telemedicine</vt:lpstr>
      <vt:lpstr>Problem 2 Continuous or discrete formalisms?</vt:lpstr>
      <vt:lpstr>Problem 3  Data integration </vt:lpstr>
      <vt:lpstr>Avoid skewed data for inductive learning</vt:lpstr>
      <vt:lpstr>Skewed data is a prevalent problem in data integration</vt:lpstr>
      <vt:lpstr>Problem 4 Labeled data is sparse Data characteristics change</vt:lpstr>
      <vt:lpstr>Exploit unlabeled data: Transductive learning</vt:lpstr>
      <vt:lpstr>Problem 5 Stationarity assumptions</vt:lpstr>
      <vt:lpstr>Lighthouse application(s)</vt:lpstr>
      <vt:lpstr>PowerPoint Presentation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Joint Labs</dc:title>
  <dc:creator>fischer</dc:creator>
  <cp:lastModifiedBy>Ralf Möller</cp:lastModifiedBy>
  <cp:revision>222</cp:revision>
  <dcterms:created xsi:type="dcterms:W3CDTF">2016-02-19T14:33:51Z</dcterms:created>
  <dcterms:modified xsi:type="dcterms:W3CDTF">2016-06-22T13:45:03Z</dcterms:modified>
</cp:coreProperties>
</file>