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4"/>
  </p:notesMasterIdLst>
  <p:sldIdLst>
    <p:sldId id="256" r:id="rId2"/>
    <p:sldId id="1302" r:id="rId3"/>
    <p:sldId id="272" r:id="rId4"/>
    <p:sldId id="276" r:id="rId5"/>
    <p:sldId id="257" r:id="rId6"/>
    <p:sldId id="277" r:id="rId7"/>
    <p:sldId id="275" r:id="rId8"/>
    <p:sldId id="278" r:id="rId9"/>
    <p:sldId id="294" r:id="rId10"/>
    <p:sldId id="282" r:id="rId11"/>
    <p:sldId id="296" r:id="rId12"/>
    <p:sldId id="286" r:id="rId13"/>
    <p:sldId id="295" r:id="rId14"/>
    <p:sldId id="289" r:id="rId15"/>
    <p:sldId id="290" r:id="rId16"/>
    <p:sldId id="285" r:id="rId17"/>
    <p:sldId id="292" r:id="rId18"/>
    <p:sldId id="293" r:id="rId19"/>
    <p:sldId id="298" r:id="rId20"/>
    <p:sldId id="300" r:id="rId21"/>
    <p:sldId id="274" r:id="rId22"/>
    <p:sldId id="372" r:id="rId23"/>
    <p:sldId id="371" r:id="rId24"/>
    <p:sldId id="305" r:id="rId25"/>
    <p:sldId id="309" r:id="rId26"/>
    <p:sldId id="355" r:id="rId27"/>
    <p:sldId id="308" r:id="rId28"/>
    <p:sldId id="303" r:id="rId29"/>
    <p:sldId id="356" r:id="rId30"/>
    <p:sldId id="357" r:id="rId31"/>
    <p:sldId id="279" r:id="rId32"/>
    <p:sldId id="302" r:id="rId33"/>
    <p:sldId id="378" r:id="rId34"/>
    <p:sldId id="307" r:id="rId35"/>
    <p:sldId id="315" r:id="rId36"/>
    <p:sldId id="311" r:id="rId37"/>
    <p:sldId id="304" r:id="rId38"/>
    <p:sldId id="320" r:id="rId39"/>
    <p:sldId id="313" r:id="rId40"/>
    <p:sldId id="376" r:id="rId41"/>
    <p:sldId id="380" r:id="rId42"/>
    <p:sldId id="317" r:id="rId43"/>
    <p:sldId id="319" r:id="rId44"/>
    <p:sldId id="321" r:id="rId45"/>
    <p:sldId id="324" r:id="rId46"/>
    <p:sldId id="373" r:id="rId47"/>
    <p:sldId id="322" r:id="rId48"/>
    <p:sldId id="314" r:id="rId49"/>
    <p:sldId id="260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58" r:id="rId58"/>
    <p:sldId id="359" r:id="rId59"/>
    <p:sldId id="348" r:id="rId60"/>
    <p:sldId id="361" r:id="rId61"/>
    <p:sldId id="362" r:id="rId62"/>
    <p:sldId id="344" r:id="rId63"/>
    <p:sldId id="347" r:id="rId64"/>
    <p:sldId id="346" r:id="rId65"/>
    <p:sldId id="363" r:id="rId66"/>
    <p:sldId id="364" r:id="rId67"/>
    <p:sldId id="368" r:id="rId68"/>
    <p:sldId id="367" r:id="rId69"/>
    <p:sldId id="369" r:id="rId70"/>
    <p:sldId id="381" r:id="rId71"/>
    <p:sldId id="374" r:id="rId72"/>
    <p:sldId id="375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4745"/>
  </p:normalViewPr>
  <p:slideViewPr>
    <p:cSldViewPr snapToGrid="0" snapToObjects="1">
      <p:cViewPr varScale="1">
        <p:scale>
          <a:sx n="98" d="100"/>
          <a:sy n="98" d="100"/>
        </p:scale>
        <p:origin x="1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73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dirty="0"/>
                  <a:t>2 + 4= 6 instead of 8</a:t>
                </a:r>
              </a:p>
              <a:p>
                <a:r>
                  <a:rPr lang="en-GB" sz="1200" dirty="0"/>
                  <a:t>or even 1 + 3 = 4 (if probabilities and storing only n-1 elements and reconstructing the last element by 1-sum over stored elements)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GB" sz="1200" dirty="0"/>
                  <a:t>As in example: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𝑟=2, 𝑛=3, 𝑟^𝑛=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2〗^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3=8, 2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∙2∙2=8</a:t>
                </a:r>
                <a:endParaRPr lang="de-DE" sz="1200" b="0" dirty="0"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/>
                  <a:t>If one variable range size 3: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𝑟=3, 𝑛=3, 𝑟^𝑛=3</a:t>
                </a:r>
                <a:r>
                  <a:rPr lang="en-GB" sz="1200" b="0" i="0" dirty="0">
                    <a:latin typeface="Cambria Math" panose="02040503050406030204" pitchFamily="18" charset="0"/>
                  </a:rPr>
                  <a:t>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3=27, 3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∙2∙2=12</a:t>
                </a:r>
                <a:endParaRPr lang="en-GB" sz="1200" dirty="0"/>
              </a:p>
              <a:p>
                <a:pPr/>
                <a:endParaRPr lang="en-GB" sz="12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15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GB" sz="1200" dirty="0"/>
                  <a:t>As in example: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𝑟=2, 𝑛=3, 𝑟^𝑛=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2〗^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3=8, 2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∙2∙2=8</a:t>
                </a:r>
                <a:endParaRPr lang="de-DE" sz="1200" b="0" dirty="0"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/>
                  <a:t>If one variable range size 3: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𝑟=3, 𝑛=3, 𝑟^𝑛=3</a:t>
                </a:r>
                <a:r>
                  <a:rPr lang="en-GB" sz="1200" b="0" i="0" dirty="0">
                    <a:latin typeface="Cambria Math" panose="02040503050406030204" pitchFamily="18" charset="0"/>
                  </a:rPr>
                  <a:t>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3=27, 3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∙2∙2=12</a:t>
                </a:r>
                <a:endParaRPr lang="en-GB" sz="1200" dirty="0"/>
              </a:p>
              <a:p>
                <a:pPr/>
                <a:endParaRPr lang="en-GB" sz="12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4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GB" sz="1200" dirty="0"/>
                  <a:t>As in example: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𝑟=2, 𝑛=3, 𝑟^𝑛=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2〗^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3=8, 2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∙2∙2=8</a:t>
                </a:r>
                <a:endParaRPr lang="de-DE" sz="1200" b="0" dirty="0"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/>
                  <a:t>If one variable range size 3: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𝑟=3, 𝑛=3, 𝑟^𝑛=3</a:t>
                </a:r>
                <a:r>
                  <a:rPr lang="en-GB" sz="1200" b="0" i="0" dirty="0">
                    <a:latin typeface="Cambria Math" panose="02040503050406030204" pitchFamily="18" charset="0"/>
                  </a:rPr>
                  <a:t>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3=27, 3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∙2∙2=12</a:t>
                </a:r>
                <a:endParaRPr lang="en-GB" sz="1200" dirty="0"/>
              </a:p>
              <a:p>
                <a:pPr/>
                <a:endParaRPr lang="en-GB" sz="12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36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GB" sz="1200" dirty="0"/>
                  <a:t>As in example: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𝑟=2, 𝑛=3, 𝑟^𝑛=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2〗^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3=8, 2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∙2∙2=8</a:t>
                </a:r>
                <a:endParaRPr lang="de-DE" sz="1200" b="0" dirty="0"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/>
                  <a:t>If one variable range size 3: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𝑟=3, 𝑛=3, 𝑟^𝑛=3</a:t>
                </a:r>
                <a:r>
                  <a:rPr lang="en-GB" sz="1200" b="0" i="0" dirty="0">
                    <a:latin typeface="Cambria Math" panose="02040503050406030204" pitchFamily="18" charset="0"/>
                  </a:rPr>
                  <a:t>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3=27, 3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∙2∙2=12</a:t>
                </a:r>
                <a:endParaRPr lang="en-GB" sz="1200" dirty="0"/>
              </a:p>
              <a:p>
                <a:pPr/>
                <a:endParaRPr lang="en-GB" sz="12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31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dirty="0"/>
                  <a:t>Given what we know from independence calculation, no?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GB" sz="1200" dirty="0"/>
                  <a:t>As in example: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𝑟=2, 𝑛=3, 𝑟^𝑛=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2〗^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3=8, 2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∙2∙2=8</a:t>
                </a:r>
                <a:endParaRPr lang="de-DE" sz="1200" b="0" dirty="0"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/>
                  <a:t>If one variable range size 3: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𝑟=3, 𝑛=3, 𝑟^𝑛=3</a:t>
                </a:r>
                <a:r>
                  <a:rPr lang="en-GB" sz="1200" b="0" i="0" dirty="0">
                    <a:latin typeface="Cambria Math" panose="02040503050406030204" pitchFamily="18" charset="0"/>
                  </a:rPr>
                  <a:t>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3=27, 3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∙2∙2=12</a:t>
                </a:r>
                <a:endParaRPr lang="en-GB" sz="1200" dirty="0"/>
              </a:p>
              <a:p>
                <a:pPr/>
                <a:endParaRPr lang="en-GB" sz="12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52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GB" sz="1200" dirty="0"/>
                  <a:t>As in example: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𝑟=2, 𝑛=3, 𝑟^𝑛=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2〗^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3=8, 2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∙2∙2=8</a:t>
                </a:r>
                <a:endParaRPr lang="de-DE" sz="1200" b="0" dirty="0"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/>
                  <a:t>If one variable range size 3: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𝑟=3, 𝑛=3, 𝑟^𝑛=3</a:t>
                </a:r>
                <a:r>
                  <a:rPr lang="en-GB" sz="1200" b="0" i="0" dirty="0">
                    <a:latin typeface="Cambria Math" panose="02040503050406030204" pitchFamily="18" charset="0"/>
                  </a:rPr>
                  <a:t>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3=27, 3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∙2∙2=12</a:t>
                </a:r>
                <a:endParaRPr lang="en-GB" sz="1200" dirty="0"/>
              </a:p>
              <a:p>
                <a:pPr/>
                <a:endParaRPr lang="en-GB" sz="12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43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dirty="0"/>
                  <a:t>Given what we know from independence calculation, no?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GB" sz="1200" dirty="0"/>
                  <a:t>As in example: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𝑟=2, 𝑛=3, 𝑟^𝑛=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2〗^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3=8, 2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∙2∙2=8</a:t>
                </a:r>
                <a:endParaRPr lang="de-DE" sz="1200" b="0" dirty="0"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/>
                  <a:t>If one variable range size 3: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𝑟=3, 𝑛=3, 𝑟^𝑛=3</a:t>
                </a:r>
                <a:r>
                  <a:rPr lang="en-GB" sz="1200" b="0" i="0" dirty="0">
                    <a:latin typeface="Cambria Math" panose="02040503050406030204" pitchFamily="18" charset="0"/>
                  </a:rPr>
                  <a:t>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3=27, 3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∙2∙2=12</a:t>
                </a:r>
                <a:endParaRPr lang="en-GB" sz="1200" dirty="0"/>
              </a:p>
              <a:p>
                <a:pPr/>
                <a:endParaRPr lang="en-GB" sz="12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4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41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57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Sum out all variables but </a:t>
            </a:r>
            <a:r>
              <a:rPr lang="en-GB" dirty="0" err="1"/>
              <a:t>Travel.eve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5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21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Eliminating m1, m2 is identical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33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Epid</a:t>
            </a:r>
            <a:endParaRPr lang="en-GB" dirty="0"/>
          </a:p>
          <a:p>
            <a:r>
              <a:rPr lang="en-GB" dirty="0"/>
              <a:t>False	1.5</a:t>
            </a:r>
          </a:p>
          <a:p>
            <a:r>
              <a:rPr lang="en-GB" dirty="0"/>
              <a:t>True	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7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Epid</a:t>
            </a:r>
            <a:endParaRPr lang="en-GB" dirty="0"/>
          </a:p>
          <a:p>
            <a:r>
              <a:rPr lang="en-GB" dirty="0"/>
              <a:t>False	1.5</a:t>
            </a:r>
          </a:p>
          <a:p>
            <a:r>
              <a:rPr lang="en-GB" dirty="0"/>
              <a:t>True	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78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Epid</a:t>
            </a:r>
            <a:endParaRPr lang="en-GB" dirty="0"/>
          </a:p>
          <a:p>
            <a:r>
              <a:rPr lang="en-GB" dirty="0"/>
              <a:t>False	1.5</a:t>
            </a:r>
          </a:p>
          <a:p>
            <a:r>
              <a:rPr lang="en-GB" dirty="0"/>
              <a:t>True	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63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Requires multiplying all factors together ➝ leads to quasi full joint with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Requires multiplying all factors together ➝ leads to quasi full joint with size </a:t>
                </a:r>
                <a:r>
                  <a:rPr lang="de-DE" b="0" i="0">
                    <a:latin typeface="Cambria Math" panose="02040503050406030204" pitchFamily="18" charset="0"/>
                  </a:rPr>
                  <a:t>2^9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024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Elimination has to go through whole factor ➝ worst case size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968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Sum out all variables but </a:t>
            </a:r>
            <a:r>
              <a:rPr lang="en-GB" dirty="0" err="1"/>
              <a:t>Travel.eve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514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Eliminating m1, m2 is identical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724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Eliminating m1, m2 is identical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119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Eliminating m1, m2 is identical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81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66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Eliminating m1, m2 is identical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17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4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dirty="0"/>
                  <a:t>As in 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=3, </m:t>
                        </m:r>
                        <m:sSup>
                          <m:sSupPr>
                            <m:ctrlP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1200" b="0" i="1" dirty="0" smtClean="0">
                        <a:latin typeface="Cambria Math" panose="02040503050406030204" pitchFamily="18" charset="0"/>
                      </a:rPr>
                      <m:t>=8, 2</m:t>
                    </m:r>
                    <m:r>
                      <a:rPr lang="de-DE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∙2∙2=8</m:t>
                    </m:r>
                  </m:oMath>
                </a14:m>
                <a:endParaRPr lang="de-DE" sz="1200" b="0" dirty="0"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/>
                  <a:t>If one variable range size 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=3, 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=3, </m:t>
                        </m:r>
                        <m:sSup>
                          <m:sSupPr>
                            <m:ctrlP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  <m:sup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1200" b="0" i="1" dirty="0" smtClean="0">
                        <a:latin typeface="Cambria Math" panose="02040503050406030204" pitchFamily="18" charset="0"/>
                      </a:rPr>
                      <m:t>=27, 3</m:t>
                    </m:r>
                    <m:r>
                      <a:rPr lang="de-DE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∙2∙2=12</m:t>
                    </m:r>
                  </m:oMath>
                </a14:m>
                <a:endParaRPr lang="en-GB" sz="1200" dirty="0"/>
              </a:p>
              <a:p>
                <a:endParaRPr lang="en-GB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GB" sz="1200" dirty="0"/>
                  <a:t>As in example: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𝑟=2, 𝑛=3, 𝑟^𝑛=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2〗^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3=8, 2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∙2∙2=8</a:t>
                </a:r>
                <a:endParaRPr lang="de-DE" sz="1200" b="0" dirty="0"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/>
                  <a:t>If one variable range size 3: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𝑟=3, 𝑛=3, 𝑟^𝑛=3</a:t>
                </a:r>
                <a:r>
                  <a:rPr lang="en-GB" sz="1200" b="0" i="0" dirty="0">
                    <a:latin typeface="Cambria Math" panose="02040503050406030204" pitchFamily="18" charset="0"/>
                  </a:rPr>
                  <a:t>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3=27, 3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∙2∙2=12</a:t>
                </a:r>
                <a:endParaRPr lang="en-GB" sz="1200" dirty="0"/>
              </a:p>
              <a:p>
                <a:pPr/>
                <a:endParaRPr lang="en-GB" sz="12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2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Sum over range values of random variables in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Sum over range values of random variables in </a:t>
                </a:r>
                <a:r>
                  <a:rPr lang="de-DE" b="1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𝑼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210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Sum over range values of random variables in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Sum over range values of random variables in </a:t>
                </a:r>
                <a:r>
                  <a:rPr lang="de-DE" b="1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𝑼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2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dirty="0"/>
                  <a:t>As in 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=3, </m:t>
                        </m:r>
                        <m:sSup>
                          <m:sSupPr>
                            <m:ctrlP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1200" b="0" i="1" dirty="0" smtClean="0">
                        <a:latin typeface="Cambria Math" panose="02040503050406030204" pitchFamily="18" charset="0"/>
                      </a:rPr>
                      <m:t>=8, 2</m:t>
                    </m:r>
                    <m:r>
                      <a:rPr lang="de-DE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∙2∙2=8</m:t>
                    </m:r>
                  </m:oMath>
                </a14:m>
                <a:endParaRPr lang="de-DE" sz="1200" b="0" dirty="0"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/>
                  <a:t>If one variable range size 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=3, 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=3, </m:t>
                        </m:r>
                        <m:sSup>
                          <m:sSupPr>
                            <m:ctrlP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  <m:sup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1200" b="0" i="1" dirty="0" smtClean="0">
                        <a:latin typeface="Cambria Math" panose="02040503050406030204" pitchFamily="18" charset="0"/>
                      </a:rPr>
                      <m:t>=27, 3</m:t>
                    </m:r>
                    <m:r>
                      <a:rPr lang="de-DE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∙2∙2=12</m:t>
                    </m:r>
                  </m:oMath>
                </a14:m>
                <a:endParaRPr lang="en-GB" sz="1200" dirty="0"/>
              </a:p>
              <a:p>
                <a:endParaRPr lang="en-GB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GB" sz="1200" dirty="0"/>
                  <a:t>As in example: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𝑟=2, 𝑛=3, 𝑟^𝑛=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2〗^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3=8, 2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∙2∙2=8</a:t>
                </a:r>
                <a:endParaRPr lang="de-DE" sz="1200" b="0" dirty="0"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/>
                  <a:t>If one variable range size 3: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𝑟=3, 𝑛=3, 𝑟^𝑛=3</a:t>
                </a:r>
                <a:r>
                  <a:rPr lang="en-GB" sz="1200" b="0" i="0" dirty="0">
                    <a:latin typeface="Cambria Math" panose="02040503050406030204" pitchFamily="18" charset="0"/>
                  </a:rPr>
                  <a:t>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3=27, 3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∙2∙2=12</a:t>
                </a:r>
                <a:endParaRPr lang="en-GB" sz="1200" dirty="0"/>
              </a:p>
              <a:p>
                <a:pPr/>
                <a:endParaRPr lang="en-GB" sz="12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72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8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272203"/>
          </a:xfrm>
          <a:solidFill>
            <a:schemeClr val="accent3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EE25B-DF47-024F-9634-5072BC7A6FEB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FDF5D0F4-1273-274B-A7AC-164D1C3450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7" y="298033"/>
            <a:ext cx="8785225" cy="579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401FC7-71CF-4E47-9E19-80C0AB1C5781}"/>
              </a:ext>
            </a:extLst>
          </p:cNvPr>
          <p:cNvSpPr/>
          <p:nvPr userDrawn="1"/>
        </p:nvSpPr>
        <p:spPr>
          <a:xfrm>
            <a:off x="179387" y="6254495"/>
            <a:ext cx="1881061" cy="389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ld 48" descr="Logo_Inst_InfSys_P309.pdf">
            <a:extLst>
              <a:ext uri="{FF2B5EF4-FFF2-40B4-BE49-F238E27FC236}">
                <a16:creationId xmlns:a16="http://schemas.microsoft.com/office/drawing/2014/main" id="{218A8C7C-F06C-5441-B2E6-6A2A31CEC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34" y="5545245"/>
            <a:ext cx="3652807" cy="97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4874241"/>
            <a:ext cx="6858000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26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1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2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0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16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6048"/>
            <a:ext cx="3886200" cy="503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46048"/>
            <a:ext cx="3886200" cy="503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858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09775"/>
            <a:ext cx="3868340" cy="4179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858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09775"/>
            <a:ext cx="3887391" cy="4179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07CA38-C955-1D40-A2DC-14FA586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615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6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80C1A-4964-8F41-96D8-7ED70D1D4476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65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71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58240"/>
            <a:ext cx="7886700" cy="5018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91B1AE1C-FEC2-4348-9475-041C80A731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47">
            <a:extLst>
              <a:ext uri="{FF2B5EF4-FFF2-40B4-BE49-F238E27FC236}">
                <a16:creationId xmlns:a16="http://schemas.microsoft.com/office/drawing/2014/main" id="{96AF92E2-BDCD-6049-9EAA-8D50CD19579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" name="Bild 48" descr="Logo_Inst_InfSys_P309.pdf">
            <a:extLst>
              <a:ext uri="{FF2B5EF4-FFF2-40B4-BE49-F238E27FC236}">
                <a16:creationId xmlns:a16="http://schemas.microsoft.com/office/drawing/2014/main" id="{6BFDEE98-4A30-3C4F-AA99-EBE9722170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AAD865F-9244-D44C-BD8B-7371A4C3B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42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7" Type="http://schemas.openxmlformats.org/officeDocument/2006/relationships/image" Target="../media/image14.png"/><Relationship Id="rId2" Type="http://schemas.openxmlformats.org/officeDocument/2006/relationships/image" Target="../media/image17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15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20.png"/><Relationship Id="rId3" Type="http://schemas.openxmlformats.org/officeDocument/2006/relationships/image" Target="../media/image18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.png"/><Relationship Id="rId19" Type="http://schemas.openxmlformats.org/officeDocument/2006/relationships/image" Target="../media/image21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15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2" Type="http://schemas.openxmlformats.org/officeDocument/2006/relationships/image" Target="../media/image330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7" Type="http://schemas.openxmlformats.org/officeDocument/2006/relationships/image" Target="../media/image10.png"/><Relationship Id="rId2" Type="http://schemas.openxmlformats.org/officeDocument/2006/relationships/image" Target="../media/image360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20.png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1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1.png"/><Relationship Id="rId3" Type="http://schemas.openxmlformats.org/officeDocument/2006/relationships/image" Target="../media/image390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11" Type="http://schemas.openxmlformats.org/officeDocument/2006/relationships/image" Target="../media/image100.png"/><Relationship Id="rId5" Type="http://schemas.openxmlformats.org/officeDocument/2006/relationships/image" Target="../media/image581.png"/><Relationship Id="rId15" Type="http://schemas.openxmlformats.org/officeDocument/2006/relationships/image" Target="../media/image62.png"/><Relationship Id="rId10" Type="http://schemas.openxmlformats.org/officeDocument/2006/relationships/image" Target="../media/image430.png"/><Relationship Id="rId4" Type="http://schemas.openxmlformats.org/officeDocument/2006/relationships/image" Target="../media/image400.png"/><Relationship Id="rId9" Type="http://schemas.openxmlformats.org/officeDocument/2006/relationships/image" Target="../media/image80.png"/><Relationship Id="rId1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71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660.png"/><Relationship Id="rId3" Type="http://schemas.openxmlformats.org/officeDocument/2006/relationships/image" Target="../media/image72.png"/><Relationship Id="rId17" Type="http://schemas.openxmlformats.org/officeDocument/2006/relationships/image" Target="../media/image65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15" Type="http://schemas.openxmlformats.org/officeDocument/2006/relationships/image" Target="../media/image3.png"/><Relationship Id="rId4" Type="http://schemas.openxmlformats.org/officeDocument/2006/relationships/image" Target="../media/image14.png"/><Relationship Id="rId1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7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91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15" Type="http://schemas.openxmlformats.org/officeDocument/2006/relationships/image" Target="../media/image1010.png"/><Relationship Id="rId1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94.png"/><Relationship Id="rId3" Type="http://schemas.openxmlformats.org/officeDocument/2006/relationships/image" Target="../media/image92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010.png"/><Relationship Id="rId1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8" Type="http://schemas.openxmlformats.org/officeDocument/2006/relationships/image" Target="../media/image70.png"/><Relationship Id="rId18" Type="http://schemas.openxmlformats.org/officeDocument/2006/relationships/image" Target="../media/image61.png"/><Relationship Id="rId17" Type="http://schemas.openxmlformats.org/officeDocument/2006/relationships/image" Target="../media/image930.png"/><Relationship Id="rId12" Type="http://schemas.openxmlformats.org/officeDocument/2006/relationships/image" Target="../media/image60.png"/><Relationship Id="rId2" Type="http://schemas.openxmlformats.org/officeDocument/2006/relationships/image" Target="../media/image920.png"/><Relationship Id="rId16" Type="http://schemas.openxmlformats.org/officeDocument/2006/relationships/image" Target="../media/image10.png"/><Relationship Id="rId20" Type="http://schemas.openxmlformats.org/officeDocument/2006/relationships/image" Target="../media/image9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100.png"/><Relationship Id="rId15" Type="http://schemas.openxmlformats.org/officeDocument/2006/relationships/image" Target="../media/image3.png"/><Relationship Id="rId5" Type="http://schemas.openxmlformats.org/officeDocument/2006/relationships/image" Target="../media/image581.png"/><Relationship Id="rId19" Type="http://schemas.openxmlformats.org/officeDocument/2006/relationships/image" Target="../media/image13.png"/><Relationship Id="rId14" Type="http://schemas.openxmlformats.org/officeDocument/2006/relationships/image" Target="../media/image13.png"/><Relationship Id="rId9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1.png"/><Relationship Id="rId18" Type="http://schemas.openxmlformats.org/officeDocument/2006/relationships/image" Target="../media/image97.png"/><Relationship Id="rId26" Type="http://schemas.openxmlformats.org/officeDocument/2006/relationships/image" Target="../media/image106.png"/><Relationship Id="rId3" Type="http://schemas.openxmlformats.org/officeDocument/2006/relationships/image" Target="../media/image390.png"/><Relationship Id="rId21" Type="http://schemas.openxmlformats.org/officeDocument/2006/relationships/image" Target="../media/image101.png"/><Relationship Id="rId12" Type="http://schemas.openxmlformats.org/officeDocument/2006/relationships/image" Target="../media/image60.png"/><Relationship Id="rId17" Type="http://schemas.openxmlformats.org/officeDocument/2006/relationships/image" Target="../media/image96.png"/><Relationship Id="rId25" Type="http://schemas.openxmlformats.org/officeDocument/2006/relationships/image" Target="../media/image10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11" Type="http://schemas.openxmlformats.org/officeDocument/2006/relationships/image" Target="../media/image100.png"/><Relationship Id="rId24" Type="http://schemas.openxmlformats.org/officeDocument/2006/relationships/image" Target="../media/image104.png"/><Relationship Id="rId32" Type="http://schemas.openxmlformats.org/officeDocument/2006/relationships/image" Target="../media/image112.png"/><Relationship Id="rId5" Type="http://schemas.openxmlformats.org/officeDocument/2006/relationships/image" Target="../media/image581.png"/><Relationship Id="rId15" Type="http://schemas.openxmlformats.org/officeDocument/2006/relationships/image" Target="../media/image941.png"/><Relationship Id="rId23" Type="http://schemas.openxmlformats.org/officeDocument/2006/relationships/image" Target="../media/image103.png"/><Relationship Id="rId28" Type="http://schemas.openxmlformats.org/officeDocument/2006/relationships/image" Target="../media/image108.png"/><Relationship Id="rId10" Type="http://schemas.openxmlformats.org/officeDocument/2006/relationships/image" Target="../media/image930.png"/><Relationship Id="rId19" Type="http://schemas.openxmlformats.org/officeDocument/2006/relationships/image" Target="../media/image98.png"/><Relationship Id="rId31" Type="http://schemas.openxmlformats.org/officeDocument/2006/relationships/image" Target="../media/image111.png"/><Relationship Id="rId4" Type="http://schemas.openxmlformats.org/officeDocument/2006/relationships/image" Target="../media/image400.png"/><Relationship Id="rId9" Type="http://schemas.openxmlformats.org/officeDocument/2006/relationships/image" Target="../media/image80.png"/><Relationship Id="rId14" Type="http://schemas.openxmlformats.org/officeDocument/2006/relationships/image" Target="../media/image13.png"/><Relationship Id="rId22" Type="http://schemas.openxmlformats.org/officeDocument/2006/relationships/image" Target="../media/image102.png"/><Relationship Id="rId27" Type="http://schemas.openxmlformats.org/officeDocument/2006/relationships/image" Target="../media/image107.png"/><Relationship Id="rId30" Type="http://schemas.openxmlformats.org/officeDocument/2006/relationships/image" Target="../media/image1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0.png"/><Relationship Id="rId18" Type="http://schemas.openxmlformats.org/officeDocument/2006/relationships/image" Target="../media/image290.png"/><Relationship Id="rId21" Type="http://schemas.openxmlformats.org/officeDocument/2006/relationships/image" Target="../media/image320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17" Type="http://schemas.openxmlformats.org/officeDocument/2006/relationships/image" Target="../media/image280.png"/><Relationship Id="rId2" Type="http://schemas.openxmlformats.org/officeDocument/2006/relationships/image" Target="../media/image113.png"/><Relationship Id="rId16" Type="http://schemas.openxmlformats.org/officeDocument/2006/relationships/image" Target="../media/image270.png"/><Relationship Id="rId20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15" Type="http://schemas.openxmlformats.org/officeDocument/2006/relationships/image" Target="../media/image260.png"/><Relationship Id="rId10" Type="http://schemas.openxmlformats.org/officeDocument/2006/relationships/image" Target="../media/image210.png"/><Relationship Id="rId19" Type="http://schemas.openxmlformats.org/officeDocument/2006/relationships/image" Target="../media/image300.png"/><Relationship Id="rId9" Type="http://schemas.openxmlformats.org/officeDocument/2006/relationships/image" Target="../media/image201.png"/><Relationship Id="rId14" Type="http://schemas.openxmlformats.org/officeDocument/2006/relationships/image" Target="../media/image25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0.png"/><Relationship Id="rId18" Type="http://schemas.openxmlformats.org/officeDocument/2006/relationships/image" Target="../media/image290.png"/><Relationship Id="rId21" Type="http://schemas.openxmlformats.org/officeDocument/2006/relationships/image" Target="../media/image320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17" Type="http://schemas.openxmlformats.org/officeDocument/2006/relationships/image" Target="../media/image280.png"/><Relationship Id="rId2" Type="http://schemas.openxmlformats.org/officeDocument/2006/relationships/image" Target="../media/image114.png"/><Relationship Id="rId16" Type="http://schemas.openxmlformats.org/officeDocument/2006/relationships/image" Target="../media/image270.png"/><Relationship Id="rId20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15" Type="http://schemas.openxmlformats.org/officeDocument/2006/relationships/image" Target="../media/image260.png"/><Relationship Id="rId23" Type="http://schemas.openxmlformats.org/officeDocument/2006/relationships/image" Target="../media/image900.png"/><Relationship Id="rId10" Type="http://schemas.openxmlformats.org/officeDocument/2006/relationships/image" Target="../media/image210.png"/><Relationship Id="rId19" Type="http://schemas.openxmlformats.org/officeDocument/2006/relationships/image" Target="../media/image300.png"/><Relationship Id="rId9" Type="http://schemas.openxmlformats.org/officeDocument/2006/relationships/image" Target="../media/image201.png"/><Relationship Id="rId14" Type="http://schemas.openxmlformats.org/officeDocument/2006/relationships/image" Target="../media/image251.png"/><Relationship Id="rId22" Type="http://schemas.openxmlformats.org/officeDocument/2006/relationships/image" Target="../media/image1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0.png"/><Relationship Id="rId18" Type="http://schemas.openxmlformats.org/officeDocument/2006/relationships/image" Target="../media/image290.png"/><Relationship Id="rId21" Type="http://schemas.openxmlformats.org/officeDocument/2006/relationships/image" Target="../media/image320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17" Type="http://schemas.openxmlformats.org/officeDocument/2006/relationships/image" Target="../media/image280.png"/><Relationship Id="rId2" Type="http://schemas.openxmlformats.org/officeDocument/2006/relationships/image" Target="../media/image910.png"/><Relationship Id="rId16" Type="http://schemas.openxmlformats.org/officeDocument/2006/relationships/image" Target="../media/image270.png"/><Relationship Id="rId20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15" Type="http://schemas.openxmlformats.org/officeDocument/2006/relationships/image" Target="../media/image260.png"/><Relationship Id="rId10" Type="http://schemas.openxmlformats.org/officeDocument/2006/relationships/image" Target="../media/image210.png"/><Relationship Id="rId19" Type="http://schemas.openxmlformats.org/officeDocument/2006/relationships/image" Target="../media/image300.png"/><Relationship Id="rId9" Type="http://schemas.openxmlformats.org/officeDocument/2006/relationships/image" Target="../media/image201.png"/><Relationship Id="rId14" Type="http://schemas.openxmlformats.org/officeDocument/2006/relationships/image" Target="../media/image251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650.png"/><Relationship Id="rId3" Type="http://schemas.openxmlformats.org/officeDocument/2006/relationships/image" Target="../media/image116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.png"/><Relationship Id="rId19" Type="http://schemas.openxmlformats.org/officeDocument/2006/relationships/image" Target="../media/image660.png"/><Relationship Id="rId4" Type="http://schemas.openxmlformats.org/officeDocument/2006/relationships/image" Target="../media/image2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7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21.png"/><Relationship Id="rId3" Type="http://schemas.openxmlformats.org/officeDocument/2006/relationships/image" Target="../media/image2.png"/><Relationship Id="rId21" Type="http://schemas.openxmlformats.org/officeDocument/2006/relationships/image" Target="../media/image124.png"/><Relationship Id="rId17" Type="http://schemas.openxmlformats.org/officeDocument/2006/relationships/image" Target="../media/image120.png"/><Relationship Id="rId2" Type="http://schemas.openxmlformats.org/officeDocument/2006/relationships/image" Target="../media/image117.png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18.png"/><Relationship Id="rId23" Type="http://schemas.openxmlformats.org/officeDocument/2006/relationships/image" Target="../media/image126.png"/><Relationship Id="rId19" Type="http://schemas.openxmlformats.org/officeDocument/2006/relationships/image" Target="../media/image122.png"/><Relationship Id="rId14" Type="http://schemas.openxmlformats.org/officeDocument/2006/relationships/image" Target="../media/image13.png"/><Relationship Id="rId22" Type="http://schemas.openxmlformats.org/officeDocument/2006/relationships/image" Target="../media/image125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21.png"/><Relationship Id="rId26" Type="http://schemas.openxmlformats.org/officeDocument/2006/relationships/image" Target="../media/image131.png"/><Relationship Id="rId3" Type="http://schemas.openxmlformats.org/officeDocument/2006/relationships/image" Target="../media/image2.png"/><Relationship Id="rId21" Type="http://schemas.openxmlformats.org/officeDocument/2006/relationships/image" Target="../media/image124.png"/><Relationship Id="rId17" Type="http://schemas.openxmlformats.org/officeDocument/2006/relationships/image" Target="../media/image120.png"/><Relationship Id="rId25" Type="http://schemas.openxmlformats.org/officeDocument/2006/relationships/image" Target="../media/image130.png"/><Relationship Id="rId2" Type="http://schemas.openxmlformats.org/officeDocument/2006/relationships/image" Target="../media/image127.png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29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29.png"/><Relationship Id="rId15" Type="http://schemas.openxmlformats.org/officeDocument/2006/relationships/image" Target="../media/image118.png"/><Relationship Id="rId23" Type="http://schemas.openxmlformats.org/officeDocument/2006/relationships/image" Target="../media/image128.png"/><Relationship Id="rId28" Type="http://schemas.openxmlformats.org/officeDocument/2006/relationships/image" Target="../media/image133.png"/><Relationship Id="rId19" Type="http://schemas.openxmlformats.org/officeDocument/2006/relationships/image" Target="../media/image122.png"/><Relationship Id="rId14" Type="http://schemas.openxmlformats.org/officeDocument/2006/relationships/image" Target="../media/image13.png"/><Relationship Id="rId22" Type="http://schemas.openxmlformats.org/officeDocument/2006/relationships/image" Target="../media/image126.png"/><Relationship Id="rId27" Type="http://schemas.openxmlformats.org/officeDocument/2006/relationships/image" Target="../media/image132.png"/><Relationship Id="rId30" Type="http://schemas.openxmlformats.org/officeDocument/2006/relationships/image" Target="../media/image135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2" Type="http://schemas.openxmlformats.org/officeDocument/2006/relationships/image" Target="../media/image940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51.png"/><Relationship Id="rId18" Type="http://schemas.openxmlformats.org/officeDocument/2006/relationships/image" Target="../media/image300.png"/><Relationship Id="rId3" Type="http://schemas.openxmlformats.org/officeDocument/2006/relationships/image" Target="../media/image1011.png"/><Relationship Id="rId7" Type="http://schemas.openxmlformats.org/officeDocument/2006/relationships/image" Target="../media/image190.png"/><Relationship Id="rId12" Type="http://schemas.openxmlformats.org/officeDocument/2006/relationships/image" Target="../media/image240.png"/><Relationship Id="rId17" Type="http://schemas.openxmlformats.org/officeDocument/2006/relationships/image" Target="../media/image29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510.png"/><Relationship Id="rId20" Type="http://schemas.openxmlformats.org/officeDocument/2006/relationships/image" Target="../media/image3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0.png"/><Relationship Id="rId11" Type="http://schemas.openxmlformats.org/officeDocument/2006/relationships/image" Target="../media/image230.png"/><Relationship Id="rId5" Type="http://schemas.openxmlformats.org/officeDocument/2006/relationships/image" Target="../media/image170.png"/><Relationship Id="rId15" Type="http://schemas.openxmlformats.org/officeDocument/2006/relationships/image" Target="../media/image270.png"/><Relationship Id="rId10" Type="http://schemas.openxmlformats.org/officeDocument/2006/relationships/image" Target="../media/image220.png"/><Relationship Id="rId19" Type="http://schemas.openxmlformats.org/officeDocument/2006/relationships/image" Target="../media/image310.png"/><Relationship Id="rId4" Type="http://schemas.openxmlformats.org/officeDocument/2006/relationships/image" Target="../media/image1020.png"/><Relationship Id="rId9" Type="http://schemas.openxmlformats.org/officeDocument/2006/relationships/image" Target="../media/image210.png"/><Relationship Id="rId14" Type="http://schemas.openxmlformats.org/officeDocument/2006/relationships/image" Target="../media/image26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1030.png"/><Relationship Id="rId7" Type="http://schemas.openxmlformats.org/officeDocument/2006/relationships/image" Target="../media/image10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60.png"/><Relationship Id="rId5" Type="http://schemas.openxmlformats.org/officeDocument/2006/relationships/image" Target="../media/image1050.png"/><Relationship Id="rId4" Type="http://schemas.openxmlformats.org/officeDocument/2006/relationships/image" Target="../media/image1040.png"/><Relationship Id="rId9" Type="http://schemas.openxmlformats.org/officeDocument/2006/relationships/image" Target="../media/image46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1080.png"/><Relationship Id="rId7" Type="http://schemas.openxmlformats.org/officeDocument/2006/relationships/image" Target="../media/image3510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0.png"/><Relationship Id="rId11" Type="http://schemas.openxmlformats.org/officeDocument/2006/relationships/image" Target="../media/image520.png"/><Relationship Id="rId5" Type="http://schemas.openxmlformats.org/officeDocument/2006/relationships/image" Target="../media/image490.png"/><Relationship Id="rId10" Type="http://schemas.openxmlformats.org/officeDocument/2006/relationships/image" Target="../media/image511.png"/><Relationship Id="rId4" Type="http://schemas.openxmlformats.org/officeDocument/2006/relationships/image" Target="../media/image180.png"/><Relationship Id="rId9" Type="http://schemas.openxmlformats.org/officeDocument/2006/relationships/image" Target="../media/image32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0.png"/><Relationship Id="rId3" Type="http://schemas.openxmlformats.org/officeDocument/2006/relationships/image" Target="../media/image540.png"/><Relationship Id="rId7" Type="http://schemas.openxmlformats.org/officeDocument/2006/relationships/image" Target="../media/image511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0.png"/><Relationship Id="rId5" Type="http://schemas.openxmlformats.org/officeDocument/2006/relationships/image" Target="../media/image310.png"/><Relationship Id="rId4" Type="http://schemas.openxmlformats.org/officeDocument/2006/relationships/image" Target="../media/image351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1100.png"/><Relationship Id="rId7" Type="http://schemas.openxmlformats.org/officeDocument/2006/relationships/image" Target="../media/image5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0.png"/><Relationship Id="rId5" Type="http://schemas.openxmlformats.org/officeDocument/2006/relationships/image" Target="../media/image3510.png"/><Relationship Id="rId10" Type="http://schemas.openxmlformats.org/officeDocument/2006/relationships/image" Target="../media/image1210.png"/><Relationship Id="rId4" Type="http://schemas.openxmlformats.org/officeDocument/2006/relationships/image" Target="../media/image580.png"/><Relationship Id="rId9" Type="http://schemas.openxmlformats.org/officeDocument/2006/relationships/image" Target="../media/image60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7" Type="http://schemas.openxmlformats.org/officeDocument/2006/relationships/image" Target="../media/image12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0.png"/><Relationship Id="rId5" Type="http://schemas.openxmlformats.org/officeDocument/2006/relationships/image" Target="../media/image3510.png"/><Relationship Id="rId4" Type="http://schemas.openxmlformats.org/officeDocument/2006/relationships/image" Target="../media/image63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3" Type="http://schemas.openxmlformats.org/officeDocument/2006/relationships/image" Target="../media/image1120.png"/><Relationship Id="rId7" Type="http://schemas.openxmlformats.org/officeDocument/2006/relationships/image" Target="../media/image6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30.png"/><Relationship Id="rId5" Type="http://schemas.openxmlformats.org/officeDocument/2006/relationships/image" Target="../media/image3510.png"/><Relationship Id="rId4" Type="http://schemas.openxmlformats.org/officeDocument/2006/relationships/image" Target="../media/image670.png"/><Relationship Id="rId9" Type="http://schemas.openxmlformats.org/officeDocument/2006/relationships/image" Target="../media/image71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13" Type="http://schemas.openxmlformats.org/officeDocument/2006/relationships/image" Target="../media/image270.png"/><Relationship Id="rId18" Type="http://schemas.openxmlformats.org/officeDocument/2006/relationships/image" Target="../media/image320.png"/><Relationship Id="rId3" Type="http://schemas.openxmlformats.org/officeDocument/2006/relationships/image" Target="../media/image730.png"/><Relationship Id="rId7" Type="http://schemas.openxmlformats.org/officeDocument/2006/relationships/image" Target="../media/image770.png"/><Relationship Id="rId12" Type="http://schemas.openxmlformats.org/officeDocument/2006/relationships/image" Target="../media/image260.png"/><Relationship Id="rId17" Type="http://schemas.openxmlformats.org/officeDocument/2006/relationships/image" Target="../media/image136.png"/><Relationship Id="rId2" Type="http://schemas.openxmlformats.org/officeDocument/2006/relationships/image" Target="../media/image1250.png"/><Relationship Id="rId16" Type="http://schemas.openxmlformats.org/officeDocument/2006/relationships/image" Target="../media/image3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0.png"/><Relationship Id="rId11" Type="http://schemas.openxmlformats.org/officeDocument/2006/relationships/image" Target="../media/image251.png"/><Relationship Id="rId5" Type="http://schemas.openxmlformats.org/officeDocument/2006/relationships/image" Target="../media/image750.png"/><Relationship Id="rId15" Type="http://schemas.openxmlformats.org/officeDocument/2006/relationships/image" Target="../media/image290.png"/><Relationship Id="rId10" Type="http://schemas.openxmlformats.org/officeDocument/2006/relationships/image" Target="../media/image240.png"/><Relationship Id="rId4" Type="http://schemas.openxmlformats.org/officeDocument/2006/relationships/image" Target="../media/image740.png"/><Relationship Id="rId9" Type="http://schemas.openxmlformats.org/officeDocument/2006/relationships/image" Target="../media/image790.png"/><Relationship Id="rId14" Type="http://schemas.openxmlformats.org/officeDocument/2006/relationships/image" Target="../media/image28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260.png"/><Relationship Id="rId18" Type="http://schemas.openxmlformats.org/officeDocument/2006/relationships/image" Target="../media/image1280.png"/><Relationship Id="rId3" Type="http://schemas.openxmlformats.org/officeDocument/2006/relationships/image" Target="../media/image1270.png"/><Relationship Id="rId7" Type="http://schemas.openxmlformats.org/officeDocument/2006/relationships/image" Target="../media/image760.png"/><Relationship Id="rId12" Type="http://schemas.openxmlformats.org/officeDocument/2006/relationships/image" Target="../media/image251.png"/><Relationship Id="rId17" Type="http://schemas.openxmlformats.org/officeDocument/2006/relationships/image" Target="../media/image300.png"/><Relationship Id="rId2" Type="http://schemas.openxmlformats.org/officeDocument/2006/relationships/image" Target="../media/image1260.png"/><Relationship Id="rId16" Type="http://schemas.openxmlformats.org/officeDocument/2006/relationships/image" Target="../media/image290.png"/><Relationship Id="rId20" Type="http://schemas.openxmlformats.org/officeDocument/2006/relationships/image" Target="../media/image12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0.png"/><Relationship Id="rId11" Type="http://schemas.openxmlformats.org/officeDocument/2006/relationships/image" Target="../media/image240.png"/><Relationship Id="rId5" Type="http://schemas.openxmlformats.org/officeDocument/2006/relationships/image" Target="../media/image830.png"/><Relationship Id="rId15" Type="http://schemas.openxmlformats.org/officeDocument/2006/relationships/image" Target="../media/image280.png"/><Relationship Id="rId10" Type="http://schemas.openxmlformats.org/officeDocument/2006/relationships/image" Target="../media/image790.png"/><Relationship Id="rId19" Type="http://schemas.openxmlformats.org/officeDocument/2006/relationships/image" Target="../media/image320.png"/><Relationship Id="rId4" Type="http://schemas.openxmlformats.org/officeDocument/2006/relationships/image" Target="../media/image730.png"/><Relationship Id="rId9" Type="http://schemas.openxmlformats.org/officeDocument/2006/relationships/image" Target="../media/image780.png"/><Relationship Id="rId14" Type="http://schemas.openxmlformats.org/officeDocument/2006/relationships/image" Target="../media/image27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260.png"/><Relationship Id="rId18" Type="http://schemas.openxmlformats.org/officeDocument/2006/relationships/image" Target="../media/image1280.png"/><Relationship Id="rId21" Type="http://schemas.openxmlformats.org/officeDocument/2006/relationships/image" Target="../media/image138.png"/><Relationship Id="rId7" Type="http://schemas.openxmlformats.org/officeDocument/2006/relationships/image" Target="../media/image760.png"/><Relationship Id="rId12" Type="http://schemas.openxmlformats.org/officeDocument/2006/relationships/image" Target="../media/image251.png"/><Relationship Id="rId17" Type="http://schemas.openxmlformats.org/officeDocument/2006/relationships/image" Target="../media/image300.png"/><Relationship Id="rId16" Type="http://schemas.openxmlformats.org/officeDocument/2006/relationships/image" Target="../media/image29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0.png"/><Relationship Id="rId11" Type="http://schemas.openxmlformats.org/officeDocument/2006/relationships/image" Target="../media/image240.png"/><Relationship Id="rId5" Type="http://schemas.openxmlformats.org/officeDocument/2006/relationships/image" Target="../media/image830.png"/><Relationship Id="rId15" Type="http://schemas.openxmlformats.org/officeDocument/2006/relationships/image" Target="../media/image280.png"/><Relationship Id="rId10" Type="http://schemas.openxmlformats.org/officeDocument/2006/relationships/image" Target="../media/image790.png"/><Relationship Id="rId19" Type="http://schemas.openxmlformats.org/officeDocument/2006/relationships/image" Target="../media/image320.png"/><Relationship Id="rId4" Type="http://schemas.openxmlformats.org/officeDocument/2006/relationships/image" Target="../media/image730.png"/><Relationship Id="rId9" Type="http://schemas.openxmlformats.org/officeDocument/2006/relationships/image" Target="../media/image780.png"/><Relationship Id="rId14" Type="http://schemas.openxmlformats.org/officeDocument/2006/relationships/image" Target="../media/image27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51.png"/><Relationship Id="rId18" Type="http://schemas.openxmlformats.org/officeDocument/2006/relationships/image" Target="../media/image300.png"/><Relationship Id="rId7" Type="http://schemas.openxmlformats.org/officeDocument/2006/relationships/image" Target="../media/image190.png"/><Relationship Id="rId12" Type="http://schemas.openxmlformats.org/officeDocument/2006/relationships/image" Target="../media/image240.png"/><Relationship Id="rId17" Type="http://schemas.openxmlformats.org/officeDocument/2006/relationships/image" Target="../media/image290.png"/><Relationship Id="rId2" Type="http://schemas.openxmlformats.org/officeDocument/2006/relationships/image" Target="../media/image1320.png"/><Relationship Id="rId16" Type="http://schemas.openxmlformats.org/officeDocument/2006/relationships/image" Target="../media/image930.png"/><Relationship Id="rId20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30.png"/><Relationship Id="rId5" Type="http://schemas.openxmlformats.org/officeDocument/2006/relationships/image" Target="../media/image170.png"/><Relationship Id="rId15" Type="http://schemas.openxmlformats.org/officeDocument/2006/relationships/image" Target="../media/image270.png"/><Relationship Id="rId10" Type="http://schemas.openxmlformats.org/officeDocument/2006/relationships/image" Target="../media/image220.png"/><Relationship Id="rId19" Type="http://schemas.openxmlformats.org/officeDocument/2006/relationships/image" Target="../media/image310.png"/><Relationship Id="rId9" Type="http://schemas.openxmlformats.org/officeDocument/2006/relationships/image" Target="../media/image210.png"/><Relationship Id="rId14" Type="http://schemas.openxmlformats.org/officeDocument/2006/relationships/image" Target="../media/image26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51.png"/><Relationship Id="rId18" Type="http://schemas.openxmlformats.org/officeDocument/2006/relationships/image" Target="../media/image300.png"/><Relationship Id="rId3" Type="http://schemas.openxmlformats.org/officeDocument/2006/relationships/image" Target="../media/image1330.png"/><Relationship Id="rId7" Type="http://schemas.openxmlformats.org/officeDocument/2006/relationships/image" Target="../media/image190.png"/><Relationship Id="rId12" Type="http://schemas.openxmlformats.org/officeDocument/2006/relationships/image" Target="../media/image240.png"/><Relationship Id="rId17" Type="http://schemas.openxmlformats.org/officeDocument/2006/relationships/image" Target="../media/image290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930.png"/><Relationship Id="rId20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30.png"/><Relationship Id="rId5" Type="http://schemas.openxmlformats.org/officeDocument/2006/relationships/image" Target="../media/image170.png"/><Relationship Id="rId15" Type="http://schemas.openxmlformats.org/officeDocument/2006/relationships/image" Target="../media/image270.png"/><Relationship Id="rId10" Type="http://schemas.openxmlformats.org/officeDocument/2006/relationships/image" Target="../media/image220.png"/><Relationship Id="rId19" Type="http://schemas.openxmlformats.org/officeDocument/2006/relationships/image" Target="../media/image310.png"/><Relationship Id="rId9" Type="http://schemas.openxmlformats.org/officeDocument/2006/relationships/image" Target="../media/image210.png"/><Relationship Id="rId14" Type="http://schemas.openxmlformats.org/officeDocument/2006/relationships/image" Target="../media/image26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51.png"/><Relationship Id="rId18" Type="http://schemas.openxmlformats.org/officeDocument/2006/relationships/image" Target="../media/image300.png"/><Relationship Id="rId7" Type="http://schemas.openxmlformats.org/officeDocument/2006/relationships/image" Target="../media/image190.png"/><Relationship Id="rId12" Type="http://schemas.openxmlformats.org/officeDocument/2006/relationships/image" Target="../media/image240.png"/><Relationship Id="rId17" Type="http://schemas.openxmlformats.org/officeDocument/2006/relationships/image" Target="../media/image290.png"/><Relationship Id="rId16" Type="http://schemas.openxmlformats.org/officeDocument/2006/relationships/image" Target="../media/image930.png"/><Relationship Id="rId20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30.png"/><Relationship Id="rId5" Type="http://schemas.openxmlformats.org/officeDocument/2006/relationships/image" Target="../media/image170.png"/><Relationship Id="rId15" Type="http://schemas.openxmlformats.org/officeDocument/2006/relationships/image" Target="../media/image270.png"/><Relationship Id="rId10" Type="http://schemas.openxmlformats.org/officeDocument/2006/relationships/image" Target="../media/image220.png"/><Relationship Id="rId19" Type="http://schemas.openxmlformats.org/officeDocument/2006/relationships/image" Target="../media/image310.png"/><Relationship Id="rId9" Type="http://schemas.openxmlformats.org/officeDocument/2006/relationships/image" Target="../media/image210.png"/><Relationship Id="rId14" Type="http://schemas.openxmlformats.org/officeDocument/2006/relationships/image" Target="../media/image2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51.png"/><Relationship Id="rId18" Type="http://schemas.openxmlformats.org/officeDocument/2006/relationships/image" Target="../media/image300.png"/><Relationship Id="rId3" Type="http://schemas.openxmlformats.org/officeDocument/2006/relationships/image" Target="../media/image139.png"/><Relationship Id="rId21" Type="http://schemas.openxmlformats.org/officeDocument/2006/relationships/image" Target="../media/image140.png"/><Relationship Id="rId7" Type="http://schemas.openxmlformats.org/officeDocument/2006/relationships/image" Target="../media/image190.png"/><Relationship Id="rId12" Type="http://schemas.openxmlformats.org/officeDocument/2006/relationships/image" Target="../media/image240.png"/><Relationship Id="rId17" Type="http://schemas.openxmlformats.org/officeDocument/2006/relationships/image" Target="../media/image290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930.png"/><Relationship Id="rId20" Type="http://schemas.openxmlformats.org/officeDocument/2006/relationships/image" Target="../media/image3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png"/><Relationship Id="rId11" Type="http://schemas.openxmlformats.org/officeDocument/2006/relationships/image" Target="../media/image230.png"/><Relationship Id="rId5" Type="http://schemas.openxmlformats.org/officeDocument/2006/relationships/image" Target="../media/image170.png"/><Relationship Id="rId15" Type="http://schemas.openxmlformats.org/officeDocument/2006/relationships/image" Target="../media/image270.png"/><Relationship Id="rId10" Type="http://schemas.openxmlformats.org/officeDocument/2006/relationships/image" Target="../media/image220.png"/><Relationship Id="rId19" Type="http://schemas.openxmlformats.org/officeDocument/2006/relationships/image" Target="../media/image310.png"/><Relationship Id="rId4" Type="http://schemas.openxmlformats.org/officeDocument/2006/relationships/image" Target="../media/image1180.png"/><Relationship Id="rId9" Type="http://schemas.openxmlformats.org/officeDocument/2006/relationships/image" Target="../media/image210.png"/><Relationship Id="rId14" Type="http://schemas.openxmlformats.org/officeDocument/2006/relationships/image" Target="../media/image26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13" Type="http://schemas.openxmlformats.org/officeDocument/2006/relationships/image" Target="../media/image145.png"/><Relationship Id="rId18" Type="http://schemas.openxmlformats.org/officeDocument/2006/relationships/image" Target="../media/image151.png"/><Relationship Id="rId26" Type="http://schemas.openxmlformats.org/officeDocument/2006/relationships/image" Target="../media/image159.png"/><Relationship Id="rId3" Type="http://schemas.openxmlformats.org/officeDocument/2006/relationships/image" Target="../media/image1350.png"/><Relationship Id="rId21" Type="http://schemas.openxmlformats.org/officeDocument/2006/relationships/image" Target="../media/image154.png"/><Relationship Id="rId7" Type="http://schemas.openxmlformats.org/officeDocument/2006/relationships/image" Target="../media/image1390.png"/><Relationship Id="rId12" Type="http://schemas.openxmlformats.org/officeDocument/2006/relationships/image" Target="../media/image144.png"/><Relationship Id="rId17" Type="http://schemas.openxmlformats.org/officeDocument/2006/relationships/image" Target="../media/image150.png"/><Relationship Id="rId25" Type="http://schemas.openxmlformats.org/officeDocument/2006/relationships/image" Target="../media/image158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49.png"/><Relationship Id="rId20" Type="http://schemas.openxmlformats.org/officeDocument/2006/relationships/image" Target="../media/image153.png"/><Relationship Id="rId29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3.png"/><Relationship Id="rId24" Type="http://schemas.openxmlformats.org/officeDocument/2006/relationships/image" Target="../media/image157.png"/><Relationship Id="rId5" Type="http://schemas.openxmlformats.org/officeDocument/2006/relationships/image" Target="../media/image1370.png"/><Relationship Id="rId15" Type="http://schemas.openxmlformats.org/officeDocument/2006/relationships/image" Target="../media/image147.png"/><Relationship Id="rId23" Type="http://schemas.openxmlformats.org/officeDocument/2006/relationships/image" Target="../media/image156.png"/><Relationship Id="rId28" Type="http://schemas.openxmlformats.org/officeDocument/2006/relationships/image" Target="../media/image161.png"/><Relationship Id="rId10" Type="http://schemas.openxmlformats.org/officeDocument/2006/relationships/image" Target="../media/image1420.png"/><Relationship Id="rId19" Type="http://schemas.openxmlformats.org/officeDocument/2006/relationships/image" Target="../media/image152.png"/><Relationship Id="rId31" Type="http://schemas.openxmlformats.org/officeDocument/2006/relationships/image" Target="../media/image164.png"/><Relationship Id="rId4" Type="http://schemas.openxmlformats.org/officeDocument/2006/relationships/image" Target="../media/image141.png"/><Relationship Id="rId9" Type="http://schemas.openxmlformats.org/officeDocument/2006/relationships/image" Target="../media/image1410.png"/><Relationship Id="rId14" Type="http://schemas.openxmlformats.org/officeDocument/2006/relationships/image" Target="../media/image146.png"/><Relationship Id="rId22" Type="http://schemas.openxmlformats.org/officeDocument/2006/relationships/image" Target="../media/image155.png"/><Relationship Id="rId27" Type="http://schemas.openxmlformats.org/officeDocument/2006/relationships/image" Target="../media/image160.png"/><Relationship Id="rId30" Type="http://schemas.openxmlformats.org/officeDocument/2006/relationships/image" Target="../media/image16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2.png"/><Relationship Id="rId26" Type="http://schemas.openxmlformats.org/officeDocument/2006/relationships/image" Target="../media/image191.png"/><Relationship Id="rId3" Type="http://schemas.openxmlformats.org/officeDocument/2006/relationships/image" Target="../media/image165.png"/><Relationship Id="rId21" Type="http://schemas.openxmlformats.org/officeDocument/2006/relationships/image" Target="../media/image185.png"/><Relationship Id="rId7" Type="http://schemas.openxmlformats.org/officeDocument/2006/relationships/image" Target="../media/image169.png"/><Relationship Id="rId12" Type="http://schemas.openxmlformats.org/officeDocument/2006/relationships/image" Target="../media/image175.png"/><Relationship Id="rId17" Type="http://schemas.openxmlformats.org/officeDocument/2006/relationships/image" Target="../media/image181.png"/><Relationship Id="rId25" Type="http://schemas.openxmlformats.org/officeDocument/2006/relationships/image" Target="../media/image189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79.png"/><Relationship Id="rId20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4.png"/><Relationship Id="rId24" Type="http://schemas.openxmlformats.org/officeDocument/2006/relationships/image" Target="../media/image188.png"/><Relationship Id="rId5" Type="http://schemas.openxmlformats.org/officeDocument/2006/relationships/image" Target="../media/image167.png"/><Relationship Id="rId15" Type="http://schemas.openxmlformats.org/officeDocument/2006/relationships/image" Target="../media/image178.png"/><Relationship Id="rId23" Type="http://schemas.openxmlformats.org/officeDocument/2006/relationships/image" Target="../media/image187.png"/><Relationship Id="rId10" Type="http://schemas.openxmlformats.org/officeDocument/2006/relationships/image" Target="../media/image173.png"/><Relationship Id="rId19" Type="http://schemas.openxmlformats.org/officeDocument/2006/relationships/image" Target="../media/image183.png"/><Relationship Id="rId4" Type="http://schemas.openxmlformats.org/officeDocument/2006/relationships/image" Target="../media/image166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Relationship Id="rId22" Type="http://schemas.openxmlformats.org/officeDocument/2006/relationships/image" Target="../media/image186.png"/><Relationship Id="rId27" Type="http://schemas.openxmlformats.org/officeDocument/2006/relationships/image" Target="../media/image19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2.png"/><Relationship Id="rId26" Type="http://schemas.openxmlformats.org/officeDocument/2006/relationships/image" Target="../media/image191.png"/><Relationship Id="rId3" Type="http://schemas.openxmlformats.org/officeDocument/2006/relationships/image" Target="../media/image193.png"/><Relationship Id="rId21" Type="http://schemas.openxmlformats.org/officeDocument/2006/relationships/image" Target="../media/image185.png"/><Relationship Id="rId7" Type="http://schemas.openxmlformats.org/officeDocument/2006/relationships/image" Target="../media/image169.png"/><Relationship Id="rId12" Type="http://schemas.openxmlformats.org/officeDocument/2006/relationships/image" Target="../media/image175.png"/><Relationship Id="rId17" Type="http://schemas.openxmlformats.org/officeDocument/2006/relationships/image" Target="../media/image181.png"/><Relationship Id="rId25" Type="http://schemas.openxmlformats.org/officeDocument/2006/relationships/image" Target="../media/image189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79.png"/><Relationship Id="rId20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4.png"/><Relationship Id="rId24" Type="http://schemas.openxmlformats.org/officeDocument/2006/relationships/image" Target="../media/image188.png"/><Relationship Id="rId5" Type="http://schemas.openxmlformats.org/officeDocument/2006/relationships/image" Target="../media/image167.png"/><Relationship Id="rId15" Type="http://schemas.openxmlformats.org/officeDocument/2006/relationships/image" Target="../media/image178.png"/><Relationship Id="rId23" Type="http://schemas.openxmlformats.org/officeDocument/2006/relationships/image" Target="../media/image187.png"/><Relationship Id="rId10" Type="http://schemas.openxmlformats.org/officeDocument/2006/relationships/image" Target="../media/image173.png"/><Relationship Id="rId19" Type="http://schemas.openxmlformats.org/officeDocument/2006/relationships/image" Target="../media/image183.png"/><Relationship Id="rId4" Type="http://schemas.openxmlformats.org/officeDocument/2006/relationships/image" Target="../media/image166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Relationship Id="rId22" Type="http://schemas.openxmlformats.org/officeDocument/2006/relationships/image" Target="../media/image186.png"/><Relationship Id="rId27" Type="http://schemas.openxmlformats.org/officeDocument/2006/relationships/image" Target="../media/image19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3.png"/><Relationship Id="rId18" Type="http://schemas.openxmlformats.org/officeDocument/2006/relationships/image" Target="../media/image208.png"/><Relationship Id="rId26" Type="http://schemas.openxmlformats.org/officeDocument/2006/relationships/image" Target="../media/image191.png"/><Relationship Id="rId3" Type="http://schemas.openxmlformats.org/officeDocument/2006/relationships/image" Target="../media/image194.png"/><Relationship Id="rId21" Type="http://schemas.openxmlformats.org/officeDocument/2006/relationships/image" Target="../media/image212.png"/><Relationship Id="rId7" Type="http://schemas.openxmlformats.org/officeDocument/2006/relationships/image" Target="../media/image195.png"/><Relationship Id="rId12" Type="http://schemas.openxmlformats.org/officeDocument/2006/relationships/image" Target="../media/image202.png"/><Relationship Id="rId17" Type="http://schemas.openxmlformats.org/officeDocument/2006/relationships/image" Target="../media/image207.png"/><Relationship Id="rId25" Type="http://schemas.openxmlformats.org/officeDocument/2006/relationships/image" Target="../media/image189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206.png"/><Relationship Id="rId20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99.png"/><Relationship Id="rId24" Type="http://schemas.openxmlformats.org/officeDocument/2006/relationships/image" Target="../media/image188.png"/><Relationship Id="rId5" Type="http://schemas.openxmlformats.org/officeDocument/2006/relationships/image" Target="../media/image167.png"/><Relationship Id="rId15" Type="http://schemas.openxmlformats.org/officeDocument/2006/relationships/image" Target="../media/image205.png"/><Relationship Id="rId23" Type="http://schemas.openxmlformats.org/officeDocument/2006/relationships/image" Target="../media/image187.png"/><Relationship Id="rId10" Type="http://schemas.openxmlformats.org/officeDocument/2006/relationships/image" Target="../media/image198.png"/><Relationship Id="rId19" Type="http://schemas.openxmlformats.org/officeDocument/2006/relationships/image" Target="../media/image209.png"/><Relationship Id="rId4" Type="http://schemas.openxmlformats.org/officeDocument/2006/relationships/image" Target="../media/image166.png"/><Relationship Id="rId9" Type="http://schemas.openxmlformats.org/officeDocument/2006/relationships/image" Target="../media/image197.png"/><Relationship Id="rId14" Type="http://schemas.openxmlformats.org/officeDocument/2006/relationships/image" Target="../media/image204.png"/><Relationship Id="rId22" Type="http://schemas.openxmlformats.org/officeDocument/2006/relationships/image" Target="../media/image213.png"/><Relationship Id="rId27" Type="http://schemas.openxmlformats.org/officeDocument/2006/relationships/image" Target="../media/image21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9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15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148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15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Intelligent Agents:</a:t>
            </a:r>
            <a:br>
              <a:rPr lang="en-GB" sz="3600" dirty="0"/>
            </a:br>
            <a:r>
              <a:rPr lang="en-GB" sz="3600" dirty="0"/>
              <a:t>Web-mining Agents</a:t>
            </a:r>
            <a:br>
              <a:rPr lang="en-GB" sz="3600" dirty="0"/>
            </a:br>
            <a:br>
              <a:rPr lang="en-GB" sz="4000" dirty="0"/>
            </a:br>
            <a:r>
              <a:rPr lang="en-GB" sz="4800" dirty="0"/>
              <a:t>Probabilistic Graphical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Propositional Modelling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</p:txBody>
      </p:sp>
    </p:spTree>
    <p:extLst>
      <p:ext uri="{BB962C8B-B14F-4D97-AF65-F5344CB8AC3E}">
        <p14:creationId xmlns:p14="http://schemas.microsoft.com/office/powerpoint/2010/main" val="4079645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C959-9483-354B-B674-C0BAA3A6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Marginal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B93BD61-A0D5-4443-9524-653FE7E5587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146048"/>
                <a:ext cx="4814208" cy="5030915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Query for marginal probability (distribution) </a:t>
                </a:r>
                <a:r>
                  <a:rPr lang="en-GB" dirty="0" err="1"/>
                  <a:t>w.r.t</a:t>
                </a:r>
                <a:r>
                  <a:rPr lang="en-GB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de-DE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de-DE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endParaRPr lang="de-DE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GB" dirty="0"/>
                  <a:t>: shorthand notation to refer to random variables in an expression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: random variables (query for distribution) or events (query for probability)</a:t>
                </a:r>
              </a:p>
              <a:p>
                <a:pPr lvl="1"/>
                <a:r>
                  <a:rPr lang="en-GB" dirty="0"/>
                  <a:t>E.g.,</a:t>
                </a:r>
              </a:p>
              <a:p>
                <a:pPr marL="1111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i="1" dirty="0" err="1">
                              <a:latin typeface="Cambria Math" panose="02040503050406030204" pitchFamily="18" charset="0"/>
                            </a:rPr>
                            <m:t>𝑝𝑖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 smtClean="0">
                              <a:latin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𝑒𝑣𝑒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B93BD61-A0D5-4443-9524-653FE7E55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146048"/>
                <a:ext cx="4814208" cy="5030915"/>
              </a:xfrm>
              <a:blipFill>
                <a:blip r:embed="rId2"/>
                <a:stretch>
                  <a:fillRect l="-2100" t="-1763" r="-31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BE47041-14C5-1543-80E5-E60034832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1296" y="1146048"/>
            <a:ext cx="3667444" cy="5030915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1F1D9-B940-9B47-8DDF-D5148F10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10</a:t>
            </a:fld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F73C71-7A0A-E84A-846D-0CE2AB3E7285}"/>
              </a:ext>
            </a:extLst>
          </p:cNvPr>
          <p:cNvGrpSpPr/>
          <p:nvPr/>
        </p:nvGrpSpPr>
        <p:grpSpPr>
          <a:xfrm>
            <a:off x="5793216" y="1576926"/>
            <a:ext cx="2551761" cy="1146768"/>
            <a:chOff x="5793216" y="1576926"/>
            <a:chExt cx="2551761" cy="114676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7C354B2-99E3-4143-8357-522DBEABC643}"/>
                </a:ext>
              </a:extLst>
            </p:cNvPr>
            <p:cNvGrpSpPr/>
            <p:nvPr/>
          </p:nvGrpSpPr>
          <p:grpSpPr>
            <a:xfrm>
              <a:off x="5793216" y="1576926"/>
              <a:ext cx="2551761" cy="1146768"/>
              <a:chOff x="3749306" y="3445007"/>
              <a:chExt cx="2551761" cy="114676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08EC1BB-4644-234A-802C-B66DC0044EE1}"/>
                  </a:ext>
                </a:extLst>
              </p:cNvPr>
              <p:cNvGrpSpPr/>
              <p:nvPr/>
            </p:nvGrpSpPr>
            <p:grpSpPr>
              <a:xfrm>
                <a:off x="3749306" y="4202262"/>
                <a:ext cx="1329467" cy="389513"/>
                <a:chOff x="5409113" y="2979431"/>
                <a:chExt cx="1329467" cy="389513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B6F7AF6-BB7D-EC45-B8AD-7437661382E3}"/>
                    </a:ext>
                  </a:extLst>
                </p:cNvPr>
                <p:cNvSpPr txBox="1"/>
                <p:nvPr/>
              </p:nvSpPr>
              <p:spPr>
                <a:xfrm>
                  <a:off x="5415960" y="2979431"/>
                  <a:ext cx="12743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ABC2582E-CA3C-504E-B951-AA3515BD0D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𝑇𝑟𝑎𝑣𝑒𝑙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2482EB6A-BCAB-524E-8FEA-A2E2AD1CD7A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D777B02-31DD-6744-9D41-8B1C146ACE01}"/>
                  </a:ext>
                </a:extLst>
              </p:cNvPr>
              <p:cNvGrpSpPr/>
              <p:nvPr/>
            </p:nvGrpSpPr>
            <p:grpSpPr>
              <a:xfrm>
                <a:off x="4792945" y="3445007"/>
                <a:ext cx="724173" cy="389513"/>
                <a:chOff x="6545891" y="3371343"/>
                <a:chExt cx="724173" cy="389513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5CFDDB3-AC41-424E-88F3-673AD7266FFB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3AE0BA81-47E0-C640-A925-0ECABB897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2768999B-82FF-504D-884E-13028530472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7149009-69FD-B945-9B99-0DBF67510857}"/>
                  </a:ext>
                </a:extLst>
              </p:cNvPr>
              <p:cNvGrpSpPr/>
              <p:nvPr/>
            </p:nvGrpSpPr>
            <p:grpSpPr>
              <a:xfrm>
                <a:off x="5289032" y="4202262"/>
                <a:ext cx="1012035" cy="389513"/>
                <a:chOff x="5970830" y="5664879"/>
                <a:chExt cx="1012035" cy="389513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471C32A-7A3D-0247-80DC-F2287173D387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ECC97992-00AA-3944-AF21-20BE97B853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A75CA91-B82C-254B-9977-6F0A397AD22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r="-69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00358F-1787-1340-9854-5A591195EF0F}"/>
                  </a:ext>
                </a:extLst>
              </p:cNvPr>
              <p:cNvSpPr/>
              <p:nvPr/>
            </p:nvSpPr>
            <p:spPr>
              <a:xfrm>
                <a:off x="5080873" y="398764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33E84DC-8F42-3249-9632-031DE4A22735}"/>
                  </a:ext>
                </a:extLst>
              </p:cNvPr>
              <p:cNvCxnSpPr>
                <a:stCxn id="31" idx="4"/>
                <a:endCxn id="25" idx="0"/>
              </p:cNvCxnSpPr>
              <p:nvPr/>
            </p:nvCxnSpPr>
            <p:spPr>
              <a:xfrm flipH="1">
                <a:off x="5152873" y="3834520"/>
                <a:ext cx="1395" cy="153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7B41836-AD8B-824A-82F7-291D3DABC1D9}"/>
                  </a:ext>
                </a:extLst>
              </p:cNvPr>
              <p:cNvCxnSpPr>
                <a:cxnSpLocks/>
                <a:stCxn id="25" idx="1"/>
                <a:endCxn id="33" idx="7"/>
              </p:cNvCxnSpPr>
              <p:nvPr/>
            </p:nvCxnSpPr>
            <p:spPr>
              <a:xfrm flipH="1">
                <a:off x="4843913" y="4059645"/>
                <a:ext cx="236960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752102F-A655-2842-BE98-A45819254E0D}"/>
                  </a:ext>
                </a:extLst>
              </p:cNvPr>
              <p:cNvCxnSpPr>
                <a:cxnSpLocks/>
                <a:stCxn id="25" idx="3"/>
                <a:endCxn id="29" idx="1"/>
              </p:cNvCxnSpPr>
              <p:nvPr/>
            </p:nvCxnSpPr>
            <p:spPr>
              <a:xfrm>
                <a:off x="5224873" y="4059645"/>
                <a:ext cx="212368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C40EDE2-C5B7-5B42-91D6-2F01C0A5FD65}"/>
                    </a:ext>
                  </a:extLst>
                </p:cNvPr>
                <p:cNvSpPr txBox="1"/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C40EDE2-C5B7-5B42-91D6-2F01C0A5FD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9D6FC9FA-3F7C-1B4F-94A7-B659ED3100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0308102"/>
                  </p:ext>
                </p:extLst>
              </p:nvPr>
            </p:nvGraphicFramePr>
            <p:xfrm>
              <a:off x="5355779" y="2994873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9D6FC9FA-3F7C-1B4F-94A7-B659ED3100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0308102"/>
                  </p:ext>
                </p:extLst>
              </p:nvPr>
            </p:nvGraphicFramePr>
            <p:xfrm>
              <a:off x="5355779" y="2994873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r="-42037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4455" r="-124752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5000" r="-575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r="-2222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100000" r="-42037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4455" t="-100000" r="-124752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5000" t="-100000" r="-575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100000" r="-2222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200000" r="-42037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4455" t="-200000" r="-124752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5000" t="-200000" r="-575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200000" r="-2222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300000" r="-42037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4455" t="-300000" r="-124752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5000" t="-300000" r="-575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300000" r="-2222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400000" r="-42037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4455" t="-400000" r="-12475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5000" t="-400000" r="-575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400000" r="-222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500000" r="-42037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4455" t="-500000" r="-12475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5000" t="-500000" r="-5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500000" r="-222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600000" r="-42037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4455" t="-600000" r="-12475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5000" t="-600000" r="-575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600000" r="-222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700000" r="-42037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4455" t="-700000" r="-12475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5000" t="-700000" r="-575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700000" r="-222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800000" r="-42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4455" t="-800000" r="-124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5000" t="-800000" r="-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800000" r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25407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C959-9483-354B-B674-C0BAA3A6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Answering Marginal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B93BD61-A0D5-4443-9524-653FE7E558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381897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Given a query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w.r.t</a:t>
                </a:r>
                <a:r>
                  <a:rPr lang="en-GB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Eliminate</a:t>
                </a:r>
                <a:r>
                  <a:rPr lang="en-GB" dirty="0"/>
                  <a:t> all </a:t>
                </a:r>
                <a:r>
                  <a:rPr lang="en-GB" dirty="0">
                    <a:solidFill>
                      <a:schemeClr val="accent1"/>
                    </a:solidFill>
                  </a:rPr>
                  <a:t>non-query terms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de-DE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endParaRPr lang="de-DE" b="1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de-DE" dirty="0" err="1">
                    <a:ea typeface="Cambria Math" panose="02040503050406030204" pitchFamily="18" charset="0"/>
                  </a:rPr>
                  <a:t>Given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de-DE" dirty="0"/>
              </a:p>
              <a:p>
                <a:pPr lvl="1"/>
                <a:r>
                  <a:rPr lang="en-GB" dirty="0"/>
                  <a:t>E.g.,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 smtClean="0">
                              <a:latin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𝑒𝑣𝑒</m:t>
                          </m:r>
                        </m:e>
                      </m:d>
                      <m:r>
                        <a:rPr lang="de-DE" b="1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de-DE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𝑆𝑖𝑐𝑘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𝑒𝑣𝑒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B93BD61-A0D5-4443-9524-653FE7E55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381897"/>
              </a:xfrm>
              <a:blipFill>
                <a:blip r:embed="rId3"/>
                <a:stretch>
                  <a:fillRect l="-1447" t="-1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1F1D9-B940-9B47-8DDF-D5148F10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11</a:t>
            </a:fld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2F1917-A2DC-724A-909B-9B38F889E39C}"/>
              </a:ext>
            </a:extLst>
          </p:cNvPr>
          <p:cNvGrpSpPr/>
          <p:nvPr/>
        </p:nvGrpSpPr>
        <p:grpSpPr>
          <a:xfrm>
            <a:off x="5793216" y="1576926"/>
            <a:ext cx="2551761" cy="1146768"/>
            <a:chOff x="5793216" y="1576926"/>
            <a:chExt cx="2551761" cy="114676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9D4E1BB-EC4F-8044-97B9-2A15D11A2060}"/>
                </a:ext>
              </a:extLst>
            </p:cNvPr>
            <p:cNvGrpSpPr/>
            <p:nvPr/>
          </p:nvGrpSpPr>
          <p:grpSpPr>
            <a:xfrm>
              <a:off x="5793216" y="1576926"/>
              <a:ext cx="2551761" cy="1146768"/>
              <a:chOff x="3749306" y="3445007"/>
              <a:chExt cx="2551761" cy="114676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34926E8-FC12-DA4D-B263-FC72FAA1CB96}"/>
                  </a:ext>
                </a:extLst>
              </p:cNvPr>
              <p:cNvGrpSpPr/>
              <p:nvPr/>
            </p:nvGrpSpPr>
            <p:grpSpPr>
              <a:xfrm>
                <a:off x="3749306" y="4202262"/>
                <a:ext cx="1329467" cy="389513"/>
                <a:chOff x="5409113" y="2979431"/>
                <a:chExt cx="1329467" cy="389513"/>
              </a:xfrm>
            </p:grpSpPr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0483E25-2D0F-1148-83A5-CDE2D1A6AA6E}"/>
                    </a:ext>
                  </a:extLst>
                </p:cNvPr>
                <p:cNvSpPr txBox="1"/>
                <p:nvPr/>
              </p:nvSpPr>
              <p:spPr>
                <a:xfrm>
                  <a:off x="5415960" y="2979431"/>
                  <a:ext cx="12743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FD017A85-B6C2-BF4D-8019-7596E66DAE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𝑇𝑟𝑎𝑣𝑒𝑙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2482EB6A-BCAB-524E-8FEA-A2E2AD1CD7A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E60AA2D8-D1A7-9D48-9E79-4B4A62763D95}"/>
                  </a:ext>
                </a:extLst>
              </p:cNvPr>
              <p:cNvGrpSpPr/>
              <p:nvPr/>
            </p:nvGrpSpPr>
            <p:grpSpPr>
              <a:xfrm>
                <a:off x="4792945" y="3445007"/>
                <a:ext cx="724173" cy="389513"/>
                <a:chOff x="6545891" y="3371343"/>
                <a:chExt cx="724173" cy="389513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B96EA22-4C0B-194A-B95E-F65802696443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F7119910-06F8-4848-8909-822CD63A80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2768999B-82FF-504D-884E-13028530472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A8D2A73-3D51-6E47-9081-C0BA2423CFE7}"/>
                  </a:ext>
                </a:extLst>
              </p:cNvPr>
              <p:cNvGrpSpPr/>
              <p:nvPr/>
            </p:nvGrpSpPr>
            <p:grpSpPr>
              <a:xfrm>
                <a:off x="5289032" y="4202262"/>
                <a:ext cx="1012035" cy="389513"/>
                <a:chOff x="5970830" y="5664879"/>
                <a:chExt cx="1012035" cy="389513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4771088-F784-1C45-B501-3652175761C3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651FA6E3-93F6-F348-B8F9-62CC1D385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A75CA91-B82C-254B-9977-6F0A397AD22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r="-69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8BA54FB-BB9E-6647-BB5F-5E0F452FA2AB}"/>
                  </a:ext>
                </a:extLst>
              </p:cNvPr>
              <p:cNvSpPr/>
              <p:nvPr/>
            </p:nvSpPr>
            <p:spPr>
              <a:xfrm>
                <a:off x="5080873" y="398764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07F5EC6-9B3E-924C-B4A1-4D0CE6703F04}"/>
                  </a:ext>
                </a:extLst>
              </p:cNvPr>
              <p:cNvCxnSpPr>
                <a:stCxn id="44" idx="4"/>
                <a:endCxn id="38" idx="0"/>
              </p:cNvCxnSpPr>
              <p:nvPr/>
            </p:nvCxnSpPr>
            <p:spPr>
              <a:xfrm flipH="1">
                <a:off x="5152873" y="3834520"/>
                <a:ext cx="1395" cy="153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F87E03E-16C5-E747-B225-F5CC2EBD5D90}"/>
                  </a:ext>
                </a:extLst>
              </p:cNvPr>
              <p:cNvCxnSpPr>
                <a:cxnSpLocks/>
                <a:stCxn id="38" idx="1"/>
                <a:endCxn id="46" idx="7"/>
              </p:cNvCxnSpPr>
              <p:nvPr/>
            </p:nvCxnSpPr>
            <p:spPr>
              <a:xfrm flipH="1">
                <a:off x="4843913" y="4059645"/>
                <a:ext cx="236960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CC91CC9-C393-AC4C-AF38-0393FE65BC87}"/>
                  </a:ext>
                </a:extLst>
              </p:cNvPr>
              <p:cNvCxnSpPr>
                <a:cxnSpLocks/>
                <a:stCxn id="38" idx="3"/>
                <a:endCxn id="42" idx="1"/>
              </p:cNvCxnSpPr>
              <p:nvPr/>
            </p:nvCxnSpPr>
            <p:spPr>
              <a:xfrm>
                <a:off x="5224873" y="4059645"/>
                <a:ext cx="212368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8AFC13A-7FF2-834D-889A-1B372D1DC17A}"/>
                    </a:ext>
                  </a:extLst>
                </p:cNvPr>
                <p:cNvSpPr txBox="1"/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8AFC13A-7FF2-834D-889A-1B372D1DC1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E0006FA-ABD1-1A47-BF2C-CB91BEDBC8EC}"/>
              </a:ext>
            </a:extLst>
          </p:cNvPr>
          <p:cNvGrpSpPr/>
          <p:nvPr/>
        </p:nvGrpSpPr>
        <p:grpSpPr>
          <a:xfrm>
            <a:off x="870696" y="5070675"/>
            <a:ext cx="2551761" cy="1146768"/>
            <a:chOff x="5793216" y="1576926"/>
            <a:chExt cx="2551761" cy="114676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AB16266-3314-6448-BF11-7517E5D2C781}"/>
                </a:ext>
              </a:extLst>
            </p:cNvPr>
            <p:cNvGrpSpPr/>
            <p:nvPr/>
          </p:nvGrpSpPr>
          <p:grpSpPr>
            <a:xfrm>
              <a:off x="5793216" y="1576926"/>
              <a:ext cx="2551761" cy="1146768"/>
              <a:chOff x="3749306" y="3445007"/>
              <a:chExt cx="2551761" cy="1146768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49C13291-0A4F-D04E-A1FF-9D891A8A483A}"/>
                  </a:ext>
                </a:extLst>
              </p:cNvPr>
              <p:cNvGrpSpPr/>
              <p:nvPr/>
            </p:nvGrpSpPr>
            <p:grpSpPr>
              <a:xfrm>
                <a:off x="3749306" y="4202262"/>
                <a:ext cx="1329467" cy="389513"/>
                <a:chOff x="5409113" y="2979431"/>
                <a:chExt cx="1329467" cy="389513"/>
              </a:xfrm>
            </p:grpSpPr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5620C78C-E745-404E-8427-1700D4036A4F}"/>
                    </a:ext>
                  </a:extLst>
                </p:cNvPr>
                <p:cNvSpPr txBox="1"/>
                <p:nvPr/>
              </p:nvSpPr>
              <p:spPr>
                <a:xfrm>
                  <a:off x="5415960" y="2979431"/>
                  <a:ext cx="12743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CD2B4DA4-4EB1-EE4F-A1AC-54C0997271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𝑇𝑟𝑎𝑣𝑒𝑙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2482EB6A-BCAB-524E-8FEA-A2E2AD1CD7A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9361CD4E-BBC6-0447-9FAE-A84CAEFE00F5}"/>
                  </a:ext>
                </a:extLst>
              </p:cNvPr>
              <p:cNvGrpSpPr/>
              <p:nvPr/>
            </p:nvGrpSpPr>
            <p:grpSpPr>
              <a:xfrm>
                <a:off x="4792945" y="3445007"/>
                <a:ext cx="724173" cy="389513"/>
                <a:chOff x="6545891" y="3371343"/>
                <a:chExt cx="724173" cy="389513"/>
              </a:xfrm>
            </p:grpSpPr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7FFD8D9-FF3D-8E4E-982F-2892890EA192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E4A6F846-2BAC-AD44-99F0-46878F4271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smtClean="0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E4A6F846-2BAC-AD44-99F0-46878F42714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958621D-7D0B-B04F-AA75-D1C5D9C15C42}"/>
                  </a:ext>
                </a:extLst>
              </p:cNvPr>
              <p:cNvGrpSpPr/>
              <p:nvPr/>
            </p:nvGrpSpPr>
            <p:grpSpPr>
              <a:xfrm>
                <a:off x="5289032" y="4202262"/>
                <a:ext cx="1012035" cy="389513"/>
                <a:chOff x="5970830" y="5664879"/>
                <a:chExt cx="1012035" cy="389513"/>
              </a:xfrm>
            </p:grpSpPr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966E09C-8F2E-AF44-97C1-11BDA39447C7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BBC42E58-E86C-0C42-B660-571A9D6C13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BBC42E58-E86C-0C42-B660-571A9D6C132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r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87F2898-1265-0441-BA77-DE3C523A68E1}"/>
                  </a:ext>
                </a:extLst>
              </p:cNvPr>
              <p:cNvSpPr/>
              <p:nvPr/>
            </p:nvSpPr>
            <p:spPr>
              <a:xfrm>
                <a:off x="5080873" y="398764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811E9D61-4BE8-864C-927F-38D7EE6DAB93}"/>
                  </a:ext>
                </a:extLst>
              </p:cNvPr>
              <p:cNvCxnSpPr>
                <a:stCxn id="60" idx="4"/>
                <a:endCxn id="54" idx="0"/>
              </p:cNvCxnSpPr>
              <p:nvPr/>
            </p:nvCxnSpPr>
            <p:spPr>
              <a:xfrm flipH="1">
                <a:off x="5152873" y="3834520"/>
                <a:ext cx="1395" cy="153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5225988-D22F-9543-9D10-2F8DABF5CD38}"/>
                  </a:ext>
                </a:extLst>
              </p:cNvPr>
              <p:cNvCxnSpPr>
                <a:cxnSpLocks/>
                <a:stCxn id="54" idx="1"/>
                <a:endCxn id="62" idx="7"/>
              </p:cNvCxnSpPr>
              <p:nvPr/>
            </p:nvCxnSpPr>
            <p:spPr>
              <a:xfrm flipH="1">
                <a:off x="4843913" y="4059645"/>
                <a:ext cx="236960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A9CCEA2-77E6-3A49-BA52-818DC84D97E1}"/>
                  </a:ext>
                </a:extLst>
              </p:cNvPr>
              <p:cNvCxnSpPr>
                <a:cxnSpLocks/>
                <a:stCxn id="54" idx="3"/>
                <a:endCxn id="58" idx="1"/>
              </p:cNvCxnSpPr>
              <p:nvPr/>
            </p:nvCxnSpPr>
            <p:spPr>
              <a:xfrm>
                <a:off x="5224873" y="4059645"/>
                <a:ext cx="212368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A3E54C5-4DE5-F345-921E-0F3406995529}"/>
                    </a:ext>
                  </a:extLst>
                </p:cNvPr>
                <p:cNvSpPr txBox="1"/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A3E54C5-4DE5-F345-921E-0F34069955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27FB999-1654-D24A-857B-93E29A4A221A}"/>
              </a:ext>
            </a:extLst>
          </p:cNvPr>
          <p:cNvGrpSpPr/>
          <p:nvPr/>
        </p:nvGrpSpPr>
        <p:grpSpPr>
          <a:xfrm>
            <a:off x="5071881" y="5051583"/>
            <a:ext cx="3714239" cy="1146768"/>
            <a:chOff x="5793216" y="1576926"/>
            <a:chExt cx="3714239" cy="1146768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23288D2-9D4C-4942-A31F-EFBA69AA6CBC}"/>
                </a:ext>
              </a:extLst>
            </p:cNvPr>
            <p:cNvGrpSpPr/>
            <p:nvPr/>
          </p:nvGrpSpPr>
          <p:grpSpPr>
            <a:xfrm>
              <a:off x="5793216" y="1576926"/>
              <a:ext cx="1767812" cy="1146768"/>
              <a:chOff x="3749306" y="3445007"/>
              <a:chExt cx="1767812" cy="1146768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9F10DE7-2854-E24D-B27F-393DE5106B89}"/>
                  </a:ext>
                </a:extLst>
              </p:cNvPr>
              <p:cNvGrpSpPr/>
              <p:nvPr/>
            </p:nvGrpSpPr>
            <p:grpSpPr>
              <a:xfrm>
                <a:off x="3749306" y="4202262"/>
                <a:ext cx="1329467" cy="389513"/>
                <a:chOff x="5409113" y="2979431"/>
                <a:chExt cx="1329467" cy="389513"/>
              </a:xfrm>
            </p:grpSpPr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F231EEDC-140A-864A-92A1-8929A4B6A479}"/>
                    </a:ext>
                  </a:extLst>
                </p:cNvPr>
                <p:cNvSpPr txBox="1"/>
                <p:nvPr/>
              </p:nvSpPr>
              <p:spPr>
                <a:xfrm>
                  <a:off x="5415960" y="2979431"/>
                  <a:ext cx="12743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718B5A03-CEE7-CC47-B74A-C207BFEE9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𝑇𝑟𝑎𝑣𝑒𝑙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2482EB6A-BCAB-524E-8FEA-A2E2AD1CD7A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701C1912-25A3-684B-A1B3-32BE1090E75A}"/>
                  </a:ext>
                </a:extLst>
              </p:cNvPr>
              <p:cNvGrpSpPr/>
              <p:nvPr/>
            </p:nvGrpSpPr>
            <p:grpSpPr>
              <a:xfrm>
                <a:off x="4792945" y="3445007"/>
                <a:ext cx="724173" cy="389513"/>
                <a:chOff x="6545891" y="3371343"/>
                <a:chExt cx="724173" cy="389513"/>
              </a:xfrm>
            </p:grpSpPr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302FBC74-DBA7-E04D-9871-6E322B753455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Rectangle 76">
                      <a:extLst>
                        <a:ext uri="{FF2B5EF4-FFF2-40B4-BE49-F238E27FC236}">
                          <a16:creationId xmlns:a16="http://schemas.microsoft.com/office/drawing/2014/main" id="{50D7C75D-6F75-5C41-BE65-59B4F8C902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2768999B-82FF-504D-884E-13028530472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5D6FDE2-DD72-1D4E-8A23-841E569A4B60}"/>
                  </a:ext>
                </a:extLst>
              </p:cNvPr>
              <p:cNvSpPr/>
              <p:nvPr/>
            </p:nvSpPr>
            <p:spPr>
              <a:xfrm>
                <a:off x="5080873" y="398764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7AB0558-3ACC-9649-A666-1B651A507AB3}"/>
                  </a:ext>
                </a:extLst>
              </p:cNvPr>
              <p:cNvCxnSpPr>
                <a:cxnSpLocks/>
                <a:stCxn id="76" idx="4"/>
                <a:endCxn id="70" idx="0"/>
              </p:cNvCxnSpPr>
              <p:nvPr/>
            </p:nvCxnSpPr>
            <p:spPr>
              <a:xfrm flipH="1">
                <a:off x="5152873" y="3834520"/>
                <a:ext cx="1395" cy="153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A034EEE7-56BF-914D-AF80-4F7DBDA5B491}"/>
                  </a:ext>
                </a:extLst>
              </p:cNvPr>
              <p:cNvCxnSpPr>
                <a:cxnSpLocks/>
                <a:stCxn id="70" idx="1"/>
                <a:endCxn id="78" idx="7"/>
              </p:cNvCxnSpPr>
              <p:nvPr/>
            </p:nvCxnSpPr>
            <p:spPr>
              <a:xfrm flipH="1">
                <a:off x="4843913" y="4059645"/>
                <a:ext cx="236960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6D67909B-26E6-BF45-875F-07EF29989359}"/>
                    </a:ext>
                  </a:extLst>
                </p:cNvPr>
                <p:cNvSpPr txBox="1"/>
                <p:nvPr/>
              </p:nvSpPr>
              <p:spPr>
                <a:xfrm>
                  <a:off x="7218367" y="1914288"/>
                  <a:ext cx="22890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𝐸𝑝𝑖𝑑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𝑇𝑟𝑎𝑣𝑒𝑙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𝑒𝑣𝑒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6D67909B-26E6-BF45-875F-07EF299893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367" y="1914288"/>
                  <a:ext cx="2289088" cy="369332"/>
                </a:xfrm>
                <a:prstGeom prst="rect">
                  <a:avLst/>
                </a:prstGeom>
                <a:blipFill>
                  <a:blip r:embed="rId2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9655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C959-9483-354B-B674-C0BAA3A6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Answering Marginal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FBD60FD0-CF2E-AF44-A863-FB4682DAA3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𝑒𝑣𝑒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𝑆𝑖𝑐𝑘</m:t>
                          </m:r>
                          <m:r>
                            <a:rPr lang="de-D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de-D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𝑒𝑣𝑒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𝑒𝑣𝑒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𝑆𝑖𝑐𝑘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𝑒𝑣𝑒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FBD60FD0-CF2E-AF44-A863-FB4682DAA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29" t="-23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1F1D9-B940-9B47-8DDF-D5148F10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AF72312C-A23A-BE40-ADB1-85733FCF5F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2692307"/>
                  </p:ext>
                </p:extLst>
              </p:nvPr>
            </p:nvGraphicFramePr>
            <p:xfrm>
              <a:off x="628650" y="2885123"/>
              <a:ext cx="3481451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AF72312C-A23A-BE40-ADB1-85733FCF5F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2692307"/>
                  </p:ext>
                </p:extLst>
              </p:nvPr>
            </p:nvGraphicFramePr>
            <p:xfrm>
              <a:off x="628650" y="2885123"/>
              <a:ext cx="3481451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41" t="-3448" r="-461224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49505" t="-3448" r="-123762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8750" t="-3448" r="-56250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13333" t="-3448" b="-7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41" t="-103448" r="-461224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49505" t="-103448" r="-123762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8750" t="-103448" r="-56250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13333" t="-103448" b="-6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41" t="-203448" r="-461224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49505" t="-203448" r="-123762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8750" t="-203448" r="-56250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13333" t="-203448" b="-5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41" t="-303448" r="-461224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49505" t="-303448" r="-123762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8750" t="-303448" r="-56250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13333" t="-303448" b="-4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41" t="-417857" r="-461224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49505" t="-417857" r="-123762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8750" t="-417857" r="-56250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13333" t="-417857" b="-4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41" t="-500000" r="-46122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49505" t="-500000" r="-12376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8750" t="-500000" r="-5625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13333" t="-5000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41" t="-600000" r="-46122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49505" t="-600000" r="-1237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8750" t="-600000" r="-5625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13333" t="-600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41" t="-700000" r="-4612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49505" t="-700000" r="-12376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8750" t="-700000" r="-5625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13333" t="-7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41" t="-800000" r="-46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49505" t="-800000" r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8750" t="-800000" r="-5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13333" t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79700B1B-B569-3545-901B-A26C13B5C952}"/>
              </a:ext>
            </a:extLst>
          </p:cNvPr>
          <p:cNvSpPr/>
          <p:nvPr/>
        </p:nvSpPr>
        <p:spPr>
          <a:xfrm>
            <a:off x="500595" y="3184072"/>
            <a:ext cx="3739242" cy="816428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C09039-8AB7-4743-BB99-30AC3D8E60DE}"/>
              </a:ext>
            </a:extLst>
          </p:cNvPr>
          <p:cNvGrpSpPr/>
          <p:nvPr/>
        </p:nvGrpSpPr>
        <p:grpSpPr>
          <a:xfrm>
            <a:off x="4104958" y="3363230"/>
            <a:ext cx="1096658" cy="408672"/>
            <a:chOff x="4180114" y="3363230"/>
            <a:chExt cx="1096658" cy="40867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30314A5-1EE9-1B48-8946-A4EED096C80B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54AEA8-621A-F848-8314-2EAC7989E99E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787D3E-85A6-5748-A93C-76F8CEFD3832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1"/>
                  </a:solidFill>
                </a:rPr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E99A85A5-EE05-B748-BFC7-A6D4ADB8F6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4755901"/>
                  </p:ext>
                </p:extLst>
              </p:nvPr>
            </p:nvGraphicFramePr>
            <p:xfrm>
              <a:off x="5627041" y="2857502"/>
              <a:ext cx="2387727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149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E99A85A5-EE05-B748-BFC7-A6D4ADB8F6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4755901"/>
                  </p:ext>
                </p:extLst>
              </p:nvPr>
            </p:nvGraphicFramePr>
            <p:xfrm>
              <a:off x="5627041" y="2857502"/>
              <a:ext cx="2387727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149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000" t="-3448" r="-278000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1000" t="-3448" r="-39000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87179" t="-3448" b="-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5E6E67F6-39EA-5143-9154-C8DF971183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3522873"/>
                  </p:ext>
                </p:extLst>
              </p:nvPr>
            </p:nvGraphicFramePr>
            <p:xfrm>
              <a:off x="5627040" y="3366802"/>
              <a:ext cx="23868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0.44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5E6E67F6-39EA-5143-9154-C8DF971183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3522873"/>
                  </p:ext>
                </p:extLst>
              </p:nvPr>
            </p:nvGraphicFramePr>
            <p:xfrm>
              <a:off x="5627040" y="3366802"/>
              <a:ext cx="23868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041" t="-3448" r="-285714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49505" t="-3448" r="-38614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387179" t="-3448" b="-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F3DE89CD-3EA3-7049-8783-9C2137ECB5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2563008"/>
                  </p:ext>
                </p:extLst>
              </p:nvPr>
            </p:nvGraphicFramePr>
            <p:xfrm>
              <a:off x="5627041" y="4088197"/>
              <a:ext cx="23868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0.36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F3DE89CD-3EA3-7049-8783-9C2137ECB5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2563008"/>
                  </p:ext>
                </p:extLst>
              </p:nvPr>
            </p:nvGraphicFramePr>
            <p:xfrm>
              <a:off x="5627041" y="4088197"/>
              <a:ext cx="23868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041" r="-285714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49505" r="-38614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387179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D14945EE-97A9-5243-A887-812AB6021C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6769057"/>
                  </p:ext>
                </p:extLst>
              </p:nvPr>
            </p:nvGraphicFramePr>
            <p:xfrm>
              <a:off x="5627041" y="4809592"/>
              <a:ext cx="23868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0.11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D14945EE-97A9-5243-A887-812AB6021C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6769057"/>
                  </p:ext>
                </p:extLst>
              </p:nvPr>
            </p:nvGraphicFramePr>
            <p:xfrm>
              <a:off x="5627041" y="4809592"/>
              <a:ext cx="23868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41" t="-3333" r="-285714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49505" t="-3333" r="-38614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387179" t="-3333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8FCC1DC6-C2E2-7147-A787-C4AE4BD934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165231"/>
                  </p:ext>
                </p:extLst>
              </p:nvPr>
            </p:nvGraphicFramePr>
            <p:xfrm>
              <a:off x="5627040" y="5530987"/>
              <a:ext cx="23868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0.09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8FCC1DC6-C2E2-7147-A787-C4AE4BD934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165231"/>
                  </p:ext>
                </p:extLst>
              </p:nvPr>
            </p:nvGraphicFramePr>
            <p:xfrm>
              <a:off x="5627040" y="5530987"/>
              <a:ext cx="23868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2041" t="-3333" r="-2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49505" t="-3333" r="-38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387179" t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74B9C753-BC5B-F04F-82A0-F84685F10134}"/>
              </a:ext>
            </a:extLst>
          </p:cNvPr>
          <p:cNvSpPr/>
          <p:nvPr/>
        </p:nvSpPr>
        <p:spPr>
          <a:xfrm>
            <a:off x="500595" y="3920574"/>
            <a:ext cx="3739242" cy="816428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5B7A87-B3C3-2447-A79D-287E8AF98F1B}"/>
              </a:ext>
            </a:extLst>
          </p:cNvPr>
          <p:cNvGrpSpPr/>
          <p:nvPr/>
        </p:nvGrpSpPr>
        <p:grpSpPr>
          <a:xfrm>
            <a:off x="4104958" y="4099732"/>
            <a:ext cx="1096658" cy="408672"/>
            <a:chOff x="4180114" y="3363230"/>
            <a:chExt cx="1096658" cy="40867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7AB1185-D4F3-9246-B4B1-6A4C0DBECA47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6DC09E-33B8-B741-A825-442E98E9B15C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79BD4D6-1300-AB44-9FE2-525E4EC06ADC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1"/>
                  </a:solidFill>
                </a:rPr>
                <a:t>+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3CACBA5-21DE-094E-B943-ED1D93B071B2}"/>
              </a:ext>
            </a:extLst>
          </p:cNvPr>
          <p:cNvSpPr/>
          <p:nvPr/>
        </p:nvSpPr>
        <p:spPr>
          <a:xfrm>
            <a:off x="500595" y="4642834"/>
            <a:ext cx="3739242" cy="816428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0DB1DBE-84C4-604B-8ECE-B90109F6EDFA}"/>
              </a:ext>
            </a:extLst>
          </p:cNvPr>
          <p:cNvGrpSpPr/>
          <p:nvPr/>
        </p:nvGrpSpPr>
        <p:grpSpPr>
          <a:xfrm>
            <a:off x="4104958" y="4821992"/>
            <a:ext cx="1096658" cy="408672"/>
            <a:chOff x="4180114" y="3363230"/>
            <a:chExt cx="1096658" cy="40867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A16A1EE-7B5F-DA40-BA9E-743CBD5292EA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1FC4C59-D60A-C143-A185-8B5861EE3A95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258F70-CA37-7040-9549-852CF702FE08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1"/>
                  </a:solidFill>
                </a:rPr>
                <a:t>+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8355424F-3DE4-1A44-BEC7-8D93E88FD081}"/>
              </a:ext>
            </a:extLst>
          </p:cNvPr>
          <p:cNvSpPr/>
          <p:nvPr/>
        </p:nvSpPr>
        <p:spPr>
          <a:xfrm>
            <a:off x="500595" y="5363365"/>
            <a:ext cx="3739242" cy="816428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5BB61A8-41B9-9948-8ACA-5F1509E1EFF3}"/>
              </a:ext>
            </a:extLst>
          </p:cNvPr>
          <p:cNvGrpSpPr/>
          <p:nvPr/>
        </p:nvGrpSpPr>
        <p:grpSpPr>
          <a:xfrm>
            <a:off x="4104958" y="5542523"/>
            <a:ext cx="1096658" cy="408672"/>
            <a:chOff x="4180114" y="3363230"/>
            <a:chExt cx="1096658" cy="408672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9454A41-93F5-E246-9559-7AFA83515786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5E31777-37A6-C84E-A606-6B344D9E9A5E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96B7BBD-7918-E64B-8A31-D04B1E79C902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1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46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9" grpId="0" animBg="1"/>
      <p:bldP spid="29" grpId="1" animBg="1"/>
      <p:bldP spid="34" grpId="0" animBg="1"/>
      <p:bldP spid="34" grpId="1" animBg="1"/>
      <p:bldP spid="39" grpId="0" animBg="1"/>
      <p:bldP spid="3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C959-9483-354B-B674-C0BAA3A6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Answering Marginal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B93BD61-A0D5-4443-9524-653FE7E558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381897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Given a query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w.r.t</a:t>
                </a:r>
                <a:r>
                  <a:rPr lang="en-GB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Eliminate</a:t>
                </a:r>
                <a:r>
                  <a:rPr lang="en-GB" dirty="0"/>
                  <a:t> all </a:t>
                </a:r>
                <a:r>
                  <a:rPr lang="en-GB" dirty="0">
                    <a:solidFill>
                      <a:schemeClr val="accent1"/>
                    </a:solidFill>
                  </a:rPr>
                  <a:t>non-query terms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de-DE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endParaRPr lang="de-DE" b="1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de-DE" dirty="0" err="1">
                    <a:ea typeface="Cambria Math" panose="02040503050406030204" pitchFamily="18" charset="0"/>
                  </a:rPr>
                  <a:t>Given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de-DE" dirty="0"/>
              </a:p>
              <a:p>
                <a:pPr lvl="1"/>
                <a:r>
                  <a:rPr lang="en-GB" dirty="0"/>
                  <a:t>E.g.,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𝑒𝑣𝑒</m:t>
                          </m:r>
                        </m:e>
                      </m:d>
                      <m:r>
                        <a:rPr lang="de-DE" b="1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de-DE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𝑆𝑖𝑐𝑘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𝑒𝑣𝑒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 consists of events, consider only the cases where the events are true</a:t>
                </a:r>
              </a:p>
              <a:p>
                <a:pPr lvl="1"/>
                <a:r>
                  <a:rPr lang="de-DE" dirty="0"/>
                  <a:t>E.g.,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𝑝𝑖𝑑</m:t>
                          </m:r>
                        </m:e>
                      </m:d>
                      <m:r>
                        <a:rPr lang="de-DE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de-DE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𝑇𝑟𝑎𝑣𝑒𝑙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𝑒𝑣𝑒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𝑆𝑖𝑐𝑘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𝑒𝑣𝑒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B93BD61-A0D5-4443-9524-653FE7E55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381897"/>
              </a:xfrm>
              <a:blipFill>
                <a:blip r:embed="rId3"/>
                <a:stretch>
                  <a:fillRect l="-1447" t="-1647" r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1F1D9-B940-9B47-8DDF-D5148F10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13</a:t>
            </a:fld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95B0BA-6BEC-E84C-B147-30B83B583BE8}"/>
              </a:ext>
            </a:extLst>
          </p:cNvPr>
          <p:cNvGrpSpPr/>
          <p:nvPr/>
        </p:nvGrpSpPr>
        <p:grpSpPr>
          <a:xfrm>
            <a:off x="5793216" y="1576926"/>
            <a:ext cx="2551761" cy="1146768"/>
            <a:chOff x="5793216" y="1576926"/>
            <a:chExt cx="2551761" cy="114676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3E34843-147E-F748-9EC1-EA976B9F1828}"/>
                </a:ext>
              </a:extLst>
            </p:cNvPr>
            <p:cNvGrpSpPr/>
            <p:nvPr/>
          </p:nvGrpSpPr>
          <p:grpSpPr>
            <a:xfrm>
              <a:off x="5793216" y="1576926"/>
              <a:ext cx="2551761" cy="1146768"/>
              <a:chOff x="3749306" y="3445007"/>
              <a:chExt cx="2551761" cy="1146768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CA16DD6-650B-A544-91E0-485A289A9155}"/>
                  </a:ext>
                </a:extLst>
              </p:cNvPr>
              <p:cNvGrpSpPr/>
              <p:nvPr/>
            </p:nvGrpSpPr>
            <p:grpSpPr>
              <a:xfrm>
                <a:off x="3749306" y="4202262"/>
                <a:ext cx="1329467" cy="389513"/>
                <a:chOff x="5409113" y="2979431"/>
                <a:chExt cx="1329467" cy="389513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8FD597D-03E3-B94A-913C-F95D4F3A9C78}"/>
                    </a:ext>
                  </a:extLst>
                </p:cNvPr>
                <p:cNvSpPr txBox="1"/>
                <p:nvPr/>
              </p:nvSpPr>
              <p:spPr>
                <a:xfrm>
                  <a:off x="5415960" y="2979431"/>
                  <a:ext cx="12743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D22E9CCF-4816-A14C-9C00-F830C3D683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𝑇𝑟𝑎𝑣𝑒𝑙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2482EB6A-BCAB-524E-8FEA-A2E2AD1CD7A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37D41D7-2442-B24D-9FB7-C9822BC3E290}"/>
                  </a:ext>
                </a:extLst>
              </p:cNvPr>
              <p:cNvGrpSpPr/>
              <p:nvPr/>
            </p:nvGrpSpPr>
            <p:grpSpPr>
              <a:xfrm>
                <a:off x="4792945" y="3445007"/>
                <a:ext cx="724173" cy="389513"/>
                <a:chOff x="6545891" y="3371343"/>
                <a:chExt cx="724173" cy="389513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DC9B25C-E1CE-8240-839D-1CC1045934E8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2679B58C-5C3F-4E40-97D3-3FFEE980A2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2768999B-82FF-504D-884E-13028530472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44A45AC-5D58-A340-9C9B-95E370EF9A84}"/>
                  </a:ext>
                </a:extLst>
              </p:cNvPr>
              <p:cNvGrpSpPr/>
              <p:nvPr/>
            </p:nvGrpSpPr>
            <p:grpSpPr>
              <a:xfrm>
                <a:off x="5289032" y="4202262"/>
                <a:ext cx="1012035" cy="389513"/>
                <a:chOff x="5970830" y="5664879"/>
                <a:chExt cx="1012035" cy="389513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B2B9A8C-4497-BD43-B80B-8D9663AFB91A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B14F946D-B558-FE40-B445-BA06339FFF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A75CA91-B82C-254B-9977-6F0A397AD22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r="-69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04CC18C-B5D6-6E41-BA33-8A10DC6B717A}"/>
                  </a:ext>
                </a:extLst>
              </p:cNvPr>
              <p:cNvSpPr/>
              <p:nvPr/>
            </p:nvSpPr>
            <p:spPr>
              <a:xfrm>
                <a:off x="5080873" y="398764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49D0011-0C5D-B945-88D9-FB05C8D7E160}"/>
                  </a:ext>
                </a:extLst>
              </p:cNvPr>
              <p:cNvCxnSpPr>
                <a:stCxn id="28" idx="4"/>
                <a:endCxn id="22" idx="0"/>
              </p:cNvCxnSpPr>
              <p:nvPr/>
            </p:nvCxnSpPr>
            <p:spPr>
              <a:xfrm flipH="1">
                <a:off x="5152873" y="3834520"/>
                <a:ext cx="1395" cy="153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B57D93E-106A-EF46-8097-C8611D6390AC}"/>
                  </a:ext>
                </a:extLst>
              </p:cNvPr>
              <p:cNvCxnSpPr>
                <a:cxnSpLocks/>
                <a:stCxn id="22" idx="1"/>
                <a:endCxn id="30" idx="7"/>
              </p:cNvCxnSpPr>
              <p:nvPr/>
            </p:nvCxnSpPr>
            <p:spPr>
              <a:xfrm flipH="1">
                <a:off x="4843913" y="4059645"/>
                <a:ext cx="236960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8A005A7-087D-3E4E-A3B5-96476074825D}"/>
                  </a:ext>
                </a:extLst>
              </p:cNvPr>
              <p:cNvCxnSpPr>
                <a:cxnSpLocks/>
                <a:stCxn id="22" idx="3"/>
                <a:endCxn id="26" idx="1"/>
              </p:cNvCxnSpPr>
              <p:nvPr/>
            </p:nvCxnSpPr>
            <p:spPr>
              <a:xfrm>
                <a:off x="5224873" y="4059645"/>
                <a:ext cx="212368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701A496-86DB-0146-8508-25C6647DA24F}"/>
                    </a:ext>
                  </a:extLst>
                </p:cNvPr>
                <p:cNvSpPr txBox="1"/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701A496-86DB-0146-8508-25C6647DA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45526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C959-9483-354B-B674-C0BAA3A6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Answering Marginal Queries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BE47041-14C5-1543-80E5-E60034832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1296" y="1146048"/>
            <a:ext cx="3667444" cy="5030915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1F1D9-B940-9B47-8DDF-D5148F10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AF72312C-A23A-BE40-ADB1-85733FCF5F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8219262"/>
                  </p:ext>
                </p:extLst>
              </p:nvPr>
            </p:nvGraphicFramePr>
            <p:xfrm>
              <a:off x="402227" y="2842136"/>
              <a:ext cx="3481451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AF72312C-A23A-BE40-ADB1-85733FCF5F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8219262"/>
                  </p:ext>
                </p:extLst>
              </p:nvPr>
            </p:nvGraphicFramePr>
            <p:xfrm>
              <a:off x="402227" y="2842136"/>
              <a:ext cx="3481451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41" r="-463265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49505" r="-124752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8750" r="-575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13333" r="-2222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41" t="-100000" r="-463265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49505" t="-100000" r="-124752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8750" t="-100000" r="-575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13333" t="-100000" r="-2222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41" t="-200000" r="-463265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49505" t="-200000" r="-124752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8750" t="-200000" r="-575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13333" t="-200000" r="-2222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41" t="-300000" r="-463265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49505" t="-300000" r="-124752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8750" t="-300000" r="-575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13333" t="-300000" r="-2222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41" t="-414286" r="-463265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49505" t="-414286" r="-124752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8750" t="-414286" r="-57500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13333" t="-414286" r="-2222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41" t="-496552" r="-463265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49505" t="-496552" r="-124752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8750" t="-496552" r="-5750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13333" t="-496552" r="-2222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41" t="-596552" r="-46326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49505" t="-596552" r="-124752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8750" t="-596552" r="-575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13333" t="-596552" r="-222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41" t="-696552" r="-463265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49505" t="-696552" r="-124752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8750" t="-696552" r="-575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13333" t="-696552" r="-2222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41" t="-796552" r="-463265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49505" t="-796552" r="-124752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8750" t="-796552" r="-575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13333" t="-796552" r="-222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FBD60FD0-CF2E-AF44-A863-FB4682DAA37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8"/>
                <a:ext cx="7886700" cy="503091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𝑝𝑖𝑑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𝑒𝑣𝑒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𝑆𝑖𝑐𝑘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𝑒𝑣𝑒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𝑝𝑖𝑑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𝑒𝑣𝑒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𝑆𝑖𝑐𝑘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𝑒𝑣𝑒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FBD60FD0-CF2E-AF44-A863-FB4682DAA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7886700" cy="5030915"/>
              </a:xfrm>
              <a:blipFill>
                <a:blip r:embed="rId3"/>
                <a:stretch>
                  <a:fillRect t="-16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E99A85A5-EE05-B748-BFC7-A6D4ADB8F6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5813504"/>
                  </p:ext>
                </p:extLst>
              </p:nvPr>
            </p:nvGraphicFramePr>
            <p:xfrm>
              <a:off x="4647441" y="4248820"/>
              <a:ext cx="2387727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149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E99A85A5-EE05-B748-BFC7-A6D4ADB8F6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5813504"/>
                  </p:ext>
                </p:extLst>
              </p:nvPr>
            </p:nvGraphicFramePr>
            <p:xfrm>
              <a:off x="4647441" y="4248820"/>
              <a:ext cx="2387727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149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3333" r="-28000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0000" t="-3333" r="-4000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84615" t="-3333" r="-2564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D14945EE-97A9-5243-A887-812AB6021C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062600"/>
                  </p:ext>
                </p:extLst>
              </p:nvPr>
            </p:nvGraphicFramePr>
            <p:xfrm>
              <a:off x="4647442" y="4815767"/>
              <a:ext cx="23868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0.11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D14945EE-97A9-5243-A887-812AB6021C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062600"/>
                  </p:ext>
                </p:extLst>
              </p:nvPr>
            </p:nvGraphicFramePr>
            <p:xfrm>
              <a:off x="4647442" y="4815767"/>
              <a:ext cx="23868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3448" r="-285714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48515" t="-3448" r="-38614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384615" t="-3448" b="-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8FCC1DC6-C2E2-7147-A787-C4AE4BD934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678345"/>
                  </p:ext>
                </p:extLst>
              </p:nvPr>
            </p:nvGraphicFramePr>
            <p:xfrm>
              <a:off x="4647441" y="5537162"/>
              <a:ext cx="23868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0.09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8FCC1DC6-C2E2-7147-A787-C4AE4BD934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678345"/>
                  </p:ext>
                </p:extLst>
              </p:nvPr>
            </p:nvGraphicFramePr>
            <p:xfrm>
              <a:off x="4647441" y="5537162"/>
              <a:ext cx="23868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r="-28571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48515" r="-3861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38461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C3CACBA5-21DE-094E-B943-ED1D93B071B2}"/>
              </a:ext>
            </a:extLst>
          </p:cNvPr>
          <p:cNvSpPr/>
          <p:nvPr/>
        </p:nvSpPr>
        <p:spPr>
          <a:xfrm>
            <a:off x="274172" y="4633037"/>
            <a:ext cx="3739242" cy="816428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0DB1DBE-84C4-604B-8ECE-B90109F6EDFA}"/>
              </a:ext>
            </a:extLst>
          </p:cNvPr>
          <p:cNvGrpSpPr/>
          <p:nvPr/>
        </p:nvGrpSpPr>
        <p:grpSpPr>
          <a:xfrm>
            <a:off x="3878535" y="4812195"/>
            <a:ext cx="579038" cy="408672"/>
            <a:chOff x="4180114" y="3363230"/>
            <a:chExt cx="1096658" cy="40867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A16A1EE-7B5F-DA40-BA9E-743CBD5292EA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1FC4C59-D60A-C143-A185-8B5861EE3A95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258F70-CA37-7040-9549-852CF702FE08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1"/>
                  </a:solidFill>
                </a:rPr>
                <a:t>+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8355424F-3DE4-1A44-BEC7-8D93E88FD081}"/>
              </a:ext>
            </a:extLst>
          </p:cNvPr>
          <p:cNvSpPr/>
          <p:nvPr/>
        </p:nvSpPr>
        <p:spPr>
          <a:xfrm>
            <a:off x="274172" y="5353568"/>
            <a:ext cx="3739242" cy="816428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5BB61A8-41B9-9948-8ACA-5F1509E1EFF3}"/>
              </a:ext>
            </a:extLst>
          </p:cNvPr>
          <p:cNvGrpSpPr/>
          <p:nvPr/>
        </p:nvGrpSpPr>
        <p:grpSpPr>
          <a:xfrm>
            <a:off x="3878535" y="5532726"/>
            <a:ext cx="579038" cy="408672"/>
            <a:chOff x="4180114" y="3363230"/>
            <a:chExt cx="1096658" cy="408672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9454A41-93F5-E246-9559-7AFA83515786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5E31777-37A6-C84E-A606-6B344D9E9A5E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96B7BBD-7918-E64B-8A31-D04B1E79C902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1"/>
                  </a:solidFill>
                </a:rPr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BE2F05B5-94A3-9140-9B06-2A5CD29210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7510357"/>
                  </p:ext>
                </p:extLst>
              </p:nvPr>
            </p:nvGraphicFramePr>
            <p:xfrm>
              <a:off x="7650357" y="4248820"/>
              <a:ext cx="1117219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149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BE2F05B5-94A3-9140-9B06-2A5CD29210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7510357"/>
                  </p:ext>
                </p:extLst>
              </p:nvPr>
            </p:nvGraphicFramePr>
            <p:xfrm>
              <a:off x="7650357" y="4248820"/>
              <a:ext cx="1117219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149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00" t="-3333" r="-7800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30769" t="-3333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46">
                <a:extLst>
                  <a:ext uri="{FF2B5EF4-FFF2-40B4-BE49-F238E27FC236}">
                    <a16:creationId xmlns:a16="http://schemas.microsoft.com/office/drawing/2014/main" id="{FC409E6C-686B-2C49-BBF4-4539318132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8474241"/>
                  </p:ext>
                </p:extLst>
              </p:nvPr>
            </p:nvGraphicFramePr>
            <p:xfrm>
              <a:off x="7650967" y="5181527"/>
              <a:ext cx="11160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46">
                <a:extLst>
                  <a:ext uri="{FF2B5EF4-FFF2-40B4-BE49-F238E27FC236}">
                    <a16:creationId xmlns:a16="http://schemas.microsoft.com/office/drawing/2014/main" id="{FC409E6C-686B-2C49-BBF4-4539318132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8474241"/>
                  </p:ext>
                </p:extLst>
              </p:nvPr>
            </p:nvGraphicFramePr>
            <p:xfrm>
              <a:off x="7650967" y="5181527"/>
              <a:ext cx="11160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2000" r="-78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130769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442A355C-B268-4241-AD37-A491025BE516}"/>
              </a:ext>
            </a:extLst>
          </p:cNvPr>
          <p:cNvGrpSpPr/>
          <p:nvPr/>
        </p:nvGrpSpPr>
        <p:grpSpPr>
          <a:xfrm>
            <a:off x="7034241" y="4998647"/>
            <a:ext cx="599791" cy="729014"/>
            <a:chOff x="3751284" y="3371369"/>
            <a:chExt cx="1135963" cy="363299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30D5AFE-241A-9545-AD4B-1B7589D6F9F1}"/>
                </a:ext>
              </a:extLst>
            </p:cNvPr>
            <p:cNvCxnSpPr>
              <a:cxnSpLocks/>
              <a:stCxn id="27" idx="3"/>
              <a:endCxn id="55" idx="1"/>
            </p:cNvCxnSpPr>
            <p:nvPr/>
          </p:nvCxnSpPr>
          <p:spPr>
            <a:xfrm>
              <a:off x="3751286" y="3375166"/>
              <a:ext cx="528757" cy="8823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72E84B2-1454-2548-9879-8DBE5DC23045}"/>
                </a:ext>
              </a:extLst>
            </p:cNvPr>
            <p:cNvCxnSpPr>
              <a:cxnSpLocks/>
              <a:stCxn id="28" idx="3"/>
              <a:endCxn id="55" idx="1"/>
            </p:cNvCxnSpPr>
            <p:nvPr/>
          </p:nvCxnSpPr>
          <p:spPr>
            <a:xfrm flipV="1">
              <a:off x="3751284" y="3463396"/>
              <a:ext cx="528759" cy="27127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320CEB8-2A4F-9A45-BFB4-1FEE51846A77}"/>
                </a:ext>
              </a:extLst>
            </p:cNvPr>
            <p:cNvSpPr txBox="1"/>
            <p:nvPr/>
          </p:nvSpPr>
          <p:spPr>
            <a:xfrm>
              <a:off x="4280043" y="3371369"/>
              <a:ext cx="607204" cy="184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accent1"/>
                  </a:solidFill>
                </a:rPr>
                <a:t>+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CA448B-1F4A-B548-9A77-FF9C453F9F65}"/>
              </a:ext>
            </a:extLst>
          </p:cNvPr>
          <p:cNvGrpSpPr/>
          <p:nvPr/>
        </p:nvGrpSpPr>
        <p:grpSpPr>
          <a:xfrm>
            <a:off x="4341323" y="3520199"/>
            <a:ext cx="2744179" cy="585608"/>
            <a:chOff x="5968476" y="2148471"/>
            <a:chExt cx="2744179" cy="58560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434BA86-0F5F-8646-B2E2-43866421C2CA}"/>
                </a:ext>
              </a:extLst>
            </p:cNvPr>
            <p:cNvGrpSpPr/>
            <p:nvPr/>
          </p:nvGrpSpPr>
          <p:grpSpPr>
            <a:xfrm>
              <a:off x="5968476" y="2341801"/>
              <a:ext cx="2744179" cy="392278"/>
              <a:chOff x="3924566" y="4209882"/>
              <a:chExt cx="2744179" cy="39227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426B68E-DCC7-F549-BA7C-5F8C2F14963C}"/>
                  </a:ext>
                </a:extLst>
              </p:cNvPr>
              <p:cNvGrpSpPr/>
              <p:nvPr/>
            </p:nvGrpSpPr>
            <p:grpSpPr>
              <a:xfrm>
                <a:off x="3924566" y="4209882"/>
                <a:ext cx="1329467" cy="389513"/>
                <a:chOff x="5584373" y="2987051"/>
                <a:chExt cx="1329467" cy="389513"/>
              </a:xfrm>
            </p:grpSpPr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1C5AECFB-B5DC-5E43-9D80-3D7C7A88726C}"/>
                    </a:ext>
                  </a:extLst>
                </p:cNvPr>
                <p:cNvSpPr txBox="1"/>
                <p:nvPr/>
              </p:nvSpPr>
              <p:spPr>
                <a:xfrm>
                  <a:off x="5591220" y="2987051"/>
                  <a:ext cx="12743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EC8DF779-BB0E-DB47-B23F-5E787C4024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84373" y="3006128"/>
                      <a:ext cx="132946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𝑇𝑟𝑎𝑣𝑒𝑙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EC8DF779-BB0E-DB47-B23F-5E787C4024F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84373" y="3006128"/>
                      <a:ext cx="1329467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9A0ED3C-58A2-4C4B-AD92-CB9D214AE2D7}"/>
                  </a:ext>
                </a:extLst>
              </p:cNvPr>
              <p:cNvGrpSpPr/>
              <p:nvPr/>
            </p:nvGrpSpPr>
            <p:grpSpPr>
              <a:xfrm>
                <a:off x="5975030" y="4212647"/>
                <a:ext cx="693715" cy="389513"/>
                <a:chOff x="7727976" y="4138983"/>
                <a:chExt cx="693715" cy="389513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E150172-2EC6-8D43-8877-59A7E7638808}"/>
                    </a:ext>
                  </a:extLst>
                </p:cNvPr>
                <p:cNvSpPr txBox="1"/>
                <p:nvPr/>
              </p:nvSpPr>
              <p:spPr>
                <a:xfrm>
                  <a:off x="7780954" y="413898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7613E763-D334-E146-B002-0E76E31E50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7976" y="4155094"/>
                      <a:ext cx="69371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7613E763-D334-E146-B002-0E76E31E50E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27976" y="4155094"/>
                      <a:ext cx="693715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7136E45-6A7E-A642-9FAD-111C5ECC5E79}"/>
                  </a:ext>
                </a:extLst>
              </p:cNvPr>
              <p:cNvSpPr/>
              <p:nvPr/>
            </p:nvSpPr>
            <p:spPr>
              <a:xfrm>
                <a:off x="5569308" y="433400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65D6619-B9C9-BF4F-8BBF-9B7E76FF2E65}"/>
                  </a:ext>
                </a:extLst>
              </p:cNvPr>
              <p:cNvCxnSpPr>
                <a:cxnSpLocks/>
                <a:stCxn id="56" idx="2"/>
                <a:endCxn id="44" idx="3"/>
              </p:cNvCxnSpPr>
              <p:nvPr/>
            </p:nvCxnSpPr>
            <p:spPr>
              <a:xfrm flipH="1" flipV="1">
                <a:off x="5713308" y="4406005"/>
                <a:ext cx="314700" cy="13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03EBE16-CE8A-F948-B213-25650A60514C}"/>
                  </a:ext>
                </a:extLst>
              </p:cNvPr>
              <p:cNvCxnSpPr>
                <a:cxnSpLocks/>
                <a:stCxn id="44" idx="1"/>
                <a:endCxn id="58" idx="6"/>
              </p:cNvCxnSpPr>
              <p:nvPr/>
            </p:nvCxnSpPr>
            <p:spPr>
              <a:xfrm flipH="1" flipV="1">
                <a:off x="5205803" y="4404639"/>
                <a:ext cx="363505" cy="13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69B2FC3-334B-F94B-92E0-DB262D050A4A}"/>
                    </a:ext>
                  </a:extLst>
                </p:cNvPr>
                <p:cNvSpPr txBox="1"/>
                <p:nvPr/>
              </p:nvSpPr>
              <p:spPr>
                <a:xfrm>
                  <a:off x="7511435" y="2148471"/>
                  <a:ext cx="385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69B2FC3-334B-F94B-92E0-DB262D050A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35" y="2148471"/>
                  <a:ext cx="38587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92380F9-81C2-CD45-B9A8-3506C73BC4DA}"/>
              </a:ext>
            </a:extLst>
          </p:cNvPr>
          <p:cNvGrpSpPr/>
          <p:nvPr/>
        </p:nvGrpSpPr>
        <p:grpSpPr>
          <a:xfrm>
            <a:off x="7420972" y="3506904"/>
            <a:ext cx="1535056" cy="616603"/>
            <a:chOff x="7177599" y="2117476"/>
            <a:chExt cx="1535056" cy="616603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D2AFEBC-5F67-384E-AFC2-E675CE999C98}"/>
                </a:ext>
              </a:extLst>
            </p:cNvPr>
            <p:cNvGrpSpPr/>
            <p:nvPr/>
          </p:nvGrpSpPr>
          <p:grpSpPr>
            <a:xfrm>
              <a:off x="7613218" y="2344566"/>
              <a:ext cx="1099437" cy="389513"/>
              <a:chOff x="5569308" y="4212647"/>
              <a:chExt cx="1099437" cy="389513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DE4DDC9-1F42-2948-8B9E-6D76F4BB7EE0}"/>
                  </a:ext>
                </a:extLst>
              </p:cNvPr>
              <p:cNvGrpSpPr/>
              <p:nvPr/>
            </p:nvGrpSpPr>
            <p:grpSpPr>
              <a:xfrm>
                <a:off x="5975030" y="4212647"/>
                <a:ext cx="693715" cy="389513"/>
                <a:chOff x="7727976" y="4138983"/>
                <a:chExt cx="693715" cy="389513"/>
              </a:xfrm>
            </p:grpSpPr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E64176FC-06E9-DA4A-9F89-4C3349642A3A}"/>
                    </a:ext>
                  </a:extLst>
                </p:cNvPr>
                <p:cNvSpPr txBox="1"/>
                <p:nvPr/>
              </p:nvSpPr>
              <p:spPr>
                <a:xfrm>
                  <a:off x="7780954" y="413898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FD2BDF3C-32D8-0048-ADEE-8451ADEFE5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7976" y="4155094"/>
                      <a:ext cx="69371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FD2BDF3C-32D8-0048-ADEE-8451ADEFE52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27976" y="4155094"/>
                      <a:ext cx="693715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F3335C1-4712-A949-9874-7E65CEFE6C80}"/>
                  </a:ext>
                </a:extLst>
              </p:cNvPr>
              <p:cNvSpPr/>
              <p:nvPr/>
            </p:nvSpPr>
            <p:spPr>
              <a:xfrm>
                <a:off x="5569308" y="433400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8774F5F-C848-C54D-A532-15247EAE92A9}"/>
                  </a:ext>
                </a:extLst>
              </p:cNvPr>
              <p:cNvCxnSpPr>
                <a:cxnSpLocks/>
                <a:stCxn id="68" idx="2"/>
                <a:endCxn id="65" idx="3"/>
              </p:cNvCxnSpPr>
              <p:nvPr/>
            </p:nvCxnSpPr>
            <p:spPr>
              <a:xfrm flipH="1" flipV="1">
                <a:off x="5713308" y="4406005"/>
                <a:ext cx="314700" cy="13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F8787826-07B2-7D44-9FEF-DD1A2965A509}"/>
                    </a:ext>
                  </a:extLst>
                </p:cNvPr>
                <p:cNvSpPr txBox="1"/>
                <p:nvPr/>
              </p:nvSpPr>
              <p:spPr>
                <a:xfrm>
                  <a:off x="7177599" y="2117476"/>
                  <a:ext cx="10343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𝑒𝑝𝑖𝑑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F8787826-07B2-7D44-9FEF-DD1A2965A5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7599" y="2117476"/>
                  <a:ext cx="1034386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B356929-1A05-B345-A41C-A2C3F2E6F1D5}"/>
              </a:ext>
            </a:extLst>
          </p:cNvPr>
          <p:cNvGrpSpPr/>
          <p:nvPr/>
        </p:nvGrpSpPr>
        <p:grpSpPr>
          <a:xfrm>
            <a:off x="5351296" y="2086095"/>
            <a:ext cx="2551761" cy="1146768"/>
            <a:chOff x="5793216" y="1576926"/>
            <a:chExt cx="2551761" cy="1146768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C8229E8-E804-764F-9048-A4144CDD74D1}"/>
                </a:ext>
              </a:extLst>
            </p:cNvPr>
            <p:cNvGrpSpPr/>
            <p:nvPr/>
          </p:nvGrpSpPr>
          <p:grpSpPr>
            <a:xfrm>
              <a:off x="5793216" y="1576926"/>
              <a:ext cx="2551761" cy="1146768"/>
              <a:chOff x="3749306" y="3445007"/>
              <a:chExt cx="2551761" cy="1146768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95356E63-2878-CD44-A97C-EEB3793E2621}"/>
                  </a:ext>
                </a:extLst>
              </p:cNvPr>
              <p:cNvGrpSpPr/>
              <p:nvPr/>
            </p:nvGrpSpPr>
            <p:grpSpPr>
              <a:xfrm>
                <a:off x="3749306" y="4202262"/>
                <a:ext cx="1329467" cy="389513"/>
                <a:chOff x="5409113" y="2979431"/>
                <a:chExt cx="1329467" cy="389513"/>
              </a:xfrm>
            </p:grpSpPr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17F7980F-BFEB-5B41-9FD3-724DE0538BBE}"/>
                    </a:ext>
                  </a:extLst>
                </p:cNvPr>
                <p:cNvSpPr txBox="1"/>
                <p:nvPr/>
              </p:nvSpPr>
              <p:spPr>
                <a:xfrm>
                  <a:off x="5415960" y="2979431"/>
                  <a:ext cx="1274390" cy="389513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Rectangle 86">
                      <a:extLst>
                        <a:ext uri="{FF2B5EF4-FFF2-40B4-BE49-F238E27FC236}">
                          <a16:creationId xmlns:a16="http://schemas.microsoft.com/office/drawing/2014/main" id="{115A3E70-9C38-A343-BA02-CE61C2C68A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𝑇𝑟𝑎𝑣𝑒𝑙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7" name="Rectangle 86">
                      <a:extLst>
                        <a:ext uri="{FF2B5EF4-FFF2-40B4-BE49-F238E27FC236}">
                          <a16:creationId xmlns:a16="http://schemas.microsoft.com/office/drawing/2014/main" id="{115A3E70-9C38-A343-BA02-CE61C2C68A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A77AF382-C912-9446-8F0D-D5A06DB4AE28}"/>
                  </a:ext>
                </a:extLst>
              </p:cNvPr>
              <p:cNvGrpSpPr/>
              <p:nvPr/>
            </p:nvGrpSpPr>
            <p:grpSpPr>
              <a:xfrm>
                <a:off x="4792945" y="3445007"/>
                <a:ext cx="693715" cy="389513"/>
                <a:chOff x="6545891" y="3371343"/>
                <a:chExt cx="693715" cy="389513"/>
              </a:xfrm>
            </p:grpSpPr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45F63A7-0160-7447-85AE-DC308003FCDB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>
                      <a:extLst>
                        <a:ext uri="{FF2B5EF4-FFF2-40B4-BE49-F238E27FC236}">
                          <a16:creationId xmlns:a16="http://schemas.microsoft.com/office/drawing/2014/main" id="{ADCFEBB1-96DC-D641-BA3B-AD16DFE36B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69371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85" name="Rectangle 84">
                      <a:extLst>
                        <a:ext uri="{FF2B5EF4-FFF2-40B4-BE49-F238E27FC236}">
                          <a16:creationId xmlns:a16="http://schemas.microsoft.com/office/drawing/2014/main" id="{ADCFEBB1-96DC-D641-BA3B-AD16DFE36B2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693715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1CC863D0-7083-F84D-BFB2-EDD1A055BE0F}"/>
                  </a:ext>
                </a:extLst>
              </p:cNvPr>
              <p:cNvGrpSpPr/>
              <p:nvPr/>
            </p:nvGrpSpPr>
            <p:grpSpPr>
              <a:xfrm>
                <a:off x="5289032" y="4202262"/>
                <a:ext cx="1012035" cy="389513"/>
                <a:chOff x="5970830" y="5664879"/>
                <a:chExt cx="1012035" cy="389513"/>
              </a:xfrm>
            </p:grpSpPr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73D6761E-BB00-E345-ABE5-2D2781D5A4F9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>
                      <a:extLst>
                        <a:ext uri="{FF2B5EF4-FFF2-40B4-BE49-F238E27FC236}">
                          <a16:creationId xmlns:a16="http://schemas.microsoft.com/office/drawing/2014/main" id="{2F8354DD-C970-8644-89DF-BB8E726FD2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>
                      <a:extLst>
                        <a:ext uri="{FF2B5EF4-FFF2-40B4-BE49-F238E27FC236}">
                          <a16:creationId xmlns:a16="http://schemas.microsoft.com/office/drawing/2014/main" id="{2F8354DD-C970-8644-89DF-BB8E726FD23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r="-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BA751BA-3342-194E-BAF6-544861BC113E}"/>
                  </a:ext>
                </a:extLst>
              </p:cNvPr>
              <p:cNvSpPr/>
              <p:nvPr/>
            </p:nvSpPr>
            <p:spPr>
              <a:xfrm>
                <a:off x="5080873" y="398764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044D9D51-10E8-9D4D-A2FD-96E583E610C8}"/>
                  </a:ext>
                </a:extLst>
              </p:cNvPr>
              <p:cNvCxnSpPr>
                <a:stCxn id="84" idx="4"/>
                <a:endCxn id="78" idx="0"/>
              </p:cNvCxnSpPr>
              <p:nvPr/>
            </p:nvCxnSpPr>
            <p:spPr>
              <a:xfrm flipH="1">
                <a:off x="5152873" y="3834520"/>
                <a:ext cx="1395" cy="153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E2B3CC6-81D1-9C41-B0CF-DF98303E5A73}"/>
                  </a:ext>
                </a:extLst>
              </p:cNvPr>
              <p:cNvCxnSpPr>
                <a:cxnSpLocks/>
                <a:stCxn id="78" idx="1"/>
                <a:endCxn id="86" idx="7"/>
              </p:cNvCxnSpPr>
              <p:nvPr/>
            </p:nvCxnSpPr>
            <p:spPr>
              <a:xfrm flipH="1">
                <a:off x="4843913" y="4059645"/>
                <a:ext cx="236960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7C448B72-E9F9-FD46-AF4F-A7BE7B318BF4}"/>
                  </a:ext>
                </a:extLst>
              </p:cNvPr>
              <p:cNvCxnSpPr>
                <a:cxnSpLocks/>
                <a:stCxn id="78" idx="3"/>
                <a:endCxn id="82" idx="1"/>
              </p:cNvCxnSpPr>
              <p:nvPr/>
            </p:nvCxnSpPr>
            <p:spPr>
              <a:xfrm>
                <a:off x="5224873" y="4059645"/>
                <a:ext cx="212368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04E5988B-84C2-7444-99A0-F93B6B4C54B4}"/>
                    </a:ext>
                  </a:extLst>
                </p:cNvPr>
                <p:cNvSpPr txBox="1"/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04E5988B-84C2-7444-99A0-F93B6B4C54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2482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9" grpId="0" animBg="1"/>
      <p:bldP spid="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C959-9483-354B-B674-C0BAA3A6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Conditional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B93BD61-A0D5-4443-9524-653FE7E5587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146048"/>
                <a:ext cx="4722647" cy="5030915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Query for </a:t>
                </a:r>
                <a:r>
                  <a:rPr lang="en-GB" dirty="0">
                    <a:solidFill>
                      <a:schemeClr val="accent1"/>
                    </a:solidFill>
                  </a:rPr>
                  <a:t>conditional</a:t>
                </a:r>
                <a:r>
                  <a:rPr lang="en-GB" dirty="0"/>
                  <a:t> marginal probability distribution </a:t>
                </a:r>
                <a:r>
                  <a:rPr lang="en-GB" dirty="0" err="1"/>
                  <a:t>w.r.t</a:t>
                </a:r>
                <a:r>
                  <a:rPr lang="en-GB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de-DE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de-DE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endParaRPr lang="de-DE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GB" dirty="0"/>
                  <a:t>: shorthand notation to refer to random variables in an expression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b="1" i="1" dirty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b="1" i="1" dirty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: as before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GB" dirty="0"/>
                  <a:t>: </a:t>
                </a:r>
                <a:r>
                  <a:rPr lang="en-GB" dirty="0">
                    <a:ea typeface="Cambria Math" panose="02040503050406030204" pitchFamily="18" charset="0"/>
                  </a:rPr>
                  <a:t>random variables or events (considered observations, called </a:t>
                </a:r>
                <a:r>
                  <a:rPr lang="en-GB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evidence</a:t>
                </a:r>
                <a:r>
                  <a:rPr lang="en-GB" dirty="0">
                    <a:ea typeface="Cambria Math" panose="02040503050406030204" pitchFamily="18" charset="0"/>
                  </a:rPr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B93BD61-A0D5-4443-9524-653FE7E55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146048"/>
                <a:ext cx="4722647" cy="5030915"/>
              </a:xfrm>
              <a:blipFill>
                <a:blip r:embed="rId2"/>
                <a:stretch>
                  <a:fillRect l="-2145" t="-1763" r="-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6">
                <a:extLst>
                  <a:ext uri="{FF2B5EF4-FFF2-40B4-BE49-F238E27FC236}">
                    <a16:creationId xmlns:a16="http://schemas.microsoft.com/office/drawing/2014/main" id="{BBE47041-14C5-1543-80E5-E60034832CD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351296" y="1146048"/>
                <a:ext cx="3667444" cy="5030915"/>
              </a:xfrm>
            </p:spPr>
            <p:txBody>
              <a:bodyPr>
                <a:normAutofit/>
              </a:bodyPr>
              <a:lstStyle/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marL="273050" lvl="1" indent="-236538"/>
                <a:r>
                  <a:rPr lang="en-GB" dirty="0"/>
                  <a:t>E.g.,</a:t>
                </a:r>
              </a:p>
              <a:p>
                <a:pPr marL="1111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𝑆𝑖𝑐𝑘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𝑒𝑣𝑒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𝐸𝑝𝑖𝑑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𝑠𝑖𝑐𝑘</m:t>
                          </m:r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𝑒𝑣𝑒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Content Placeholder 16">
                <a:extLst>
                  <a:ext uri="{FF2B5EF4-FFF2-40B4-BE49-F238E27FC236}">
                    <a16:creationId xmlns:a16="http://schemas.microsoft.com/office/drawing/2014/main" id="{BBE47041-14C5-1543-80E5-E60034832C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51296" y="1146048"/>
                <a:ext cx="3667444" cy="5030915"/>
              </a:xfrm>
              <a:blipFill>
                <a:blip r:embed="rId3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1F1D9-B940-9B47-8DDF-D5148F10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15</a:t>
            </a:fld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A68810-3E32-6046-A1BA-B48948CACB0B}"/>
              </a:ext>
            </a:extLst>
          </p:cNvPr>
          <p:cNvGrpSpPr/>
          <p:nvPr/>
        </p:nvGrpSpPr>
        <p:grpSpPr>
          <a:xfrm>
            <a:off x="5793216" y="1576926"/>
            <a:ext cx="2551761" cy="1146768"/>
            <a:chOff x="5793216" y="1576926"/>
            <a:chExt cx="2551761" cy="114676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134C889-8D42-464E-851C-D94286FB9C2E}"/>
                </a:ext>
              </a:extLst>
            </p:cNvPr>
            <p:cNvGrpSpPr/>
            <p:nvPr/>
          </p:nvGrpSpPr>
          <p:grpSpPr>
            <a:xfrm>
              <a:off x="5793216" y="1576926"/>
              <a:ext cx="2551761" cy="1146768"/>
              <a:chOff x="3749306" y="3445007"/>
              <a:chExt cx="2551761" cy="114676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972CECA-690A-F24C-ACA8-5CE076D4C516}"/>
                  </a:ext>
                </a:extLst>
              </p:cNvPr>
              <p:cNvGrpSpPr/>
              <p:nvPr/>
            </p:nvGrpSpPr>
            <p:grpSpPr>
              <a:xfrm>
                <a:off x="3749306" y="4202262"/>
                <a:ext cx="1329467" cy="389513"/>
                <a:chOff x="5409113" y="2979431"/>
                <a:chExt cx="1329467" cy="389513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CFCD015-8B3A-0F4D-9C9E-2ACCCD4A306D}"/>
                    </a:ext>
                  </a:extLst>
                </p:cNvPr>
                <p:cNvSpPr txBox="1"/>
                <p:nvPr/>
              </p:nvSpPr>
              <p:spPr>
                <a:xfrm>
                  <a:off x="5415960" y="2979431"/>
                  <a:ext cx="12743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36C7C876-102D-6F46-B98F-C1653D9511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𝑇𝑟𝑎𝑣𝑒𝑙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2482EB6A-BCAB-524E-8FEA-A2E2AD1CD7A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C68D8A8-D0E4-C34A-904A-E4CCD0DA5AE9}"/>
                  </a:ext>
                </a:extLst>
              </p:cNvPr>
              <p:cNvGrpSpPr/>
              <p:nvPr/>
            </p:nvGrpSpPr>
            <p:grpSpPr>
              <a:xfrm>
                <a:off x="4792945" y="3445007"/>
                <a:ext cx="724173" cy="389513"/>
                <a:chOff x="6545891" y="3371343"/>
                <a:chExt cx="724173" cy="389513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8A44EA0-415C-A34D-A2DC-147B0C555571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FACD32F0-F104-8C4C-9D1B-4FD85FAC22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2768999B-82FF-504D-884E-13028530472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FD8CA8B-0D36-0140-9B88-8986B168505B}"/>
                  </a:ext>
                </a:extLst>
              </p:cNvPr>
              <p:cNvGrpSpPr/>
              <p:nvPr/>
            </p:nvGrpSpPr>
            <p:grpSpPr>
              <a:xfrm>
                <a:off x="5289032" y="4202262"/>
                <a:ext cx="1012035" cy="389513"/>
                <a:chOff x="5970830" y="5664879"/>
                <a:chExt cx="1012035" cy="389513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3AAA4E2-49F0-7244-A75A-99E044BFDBD9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4DD187BD-2649-4149-B8E7-43118A75D3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A75CA91-B82C-254B-9977-6F0A397AD22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r="-69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B14E3C8-C5A3-3E4C-B17C-94D2E368BC1C}"/>
                  </a:ext>
                </a:extLst>
              </p:cNvPr>
              <p:cNvSpPr/>
              <p:nvPr/>
            </p:nvSpPr>
            <p:spPr>
              <a:xfrm>
                <a:off x="5080873" y="398764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AB90676-FD07-C849-B923-2C11ED54A491}"/>
                  </a:ext>
                </a:extLst>
              </p:cNvPr>
              <p:cNvCxnSpPr>
                <a:stCxn id="29" idx="4"/>
                <a:endCxn id="23" idx="0"/>
              </p:cNvCxnSpPr>
              <p:nvPr/>
            </p:nvCxnSpPr>
            <p:spPr>
              <a:xfrm flipH="1">
                <a:off x="5152873" y="3834520"/>
                <a:ext cx="1395" cy="153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A5D2EBB-2382-144A-9213-B1BAFCE9B02E}"/>
                  </a:ext>
                </a:extLst>
              </p:cNvPr>
              <p:cNvCxnSpPr>
                <a:cxnSpLocks/>
                <a:stCxn id="23" idx="1"/>
                <a:endCxn id="31" idx="7"/>
              </p:cNvCxnSpPr>
              <p:nvPr/>
            </p:nvCxnSpPr>
            <p:spPr>
              <a:xfrm flipH="1">
                <a:off x="4843913" y="4059645"/>
                <a:ext cx="236960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1A2F565-EB83-4443-80C0-05FB9D1D5132}"/>
                  </a:ext>
                </a:extLst>
              </p:cNvPr>
              <p:cNvCxnSpPr>
                <a:cxnSpLocks/>
                <a:stCxn id="23" idx="3"/>
                <a:endCxn id="27" idx="1"/>
              </p:cNvCxnSpPr>
              <p:nvPr/>
            </p:nvCxnSpPr>
            <p:spPr>
              <a:xfrm>
                <a:off x="5224873" y="4059645"/>
                <a:ext cx="212368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691003C-E531-E54C-A7F4-12D98BCD4594}"/>
                    </a:ext>
                  </a:extLst>
                </p:cNvPr>
                <p:cNvSpPr txBox="1"/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691003C-E531-E54C-A7F4-12D98BCD45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4827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C959-9483-354B-B674-C0BAA3A6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Answering Conditional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B93BD61-A0D5-4443-9524-653FE7E558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19811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/>
                  <a:t>Given a query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w.r.t</a:t>
                </a:r>
                <a:r>
                  <a:rPr lang="en-GB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den>
                    </m:f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GB" dirty="0"/>
                  <a:t> normalising constant</a:t>
                </a:r>
              </a:p>
              <a:p>
                <a:r>
                  <a:rPr lang="en-GB" dirty="0"/>
                  <a:t>Reduces to computing two </a:t>
                </a:r>
                <a:br>
                  <a:rPr lang="en-GB" dirty="0"/>
                </a:br>
                <a:r>
                  <a:rPr lang="en-GB" dirty="0"/>
                  <a:t>marginal queries: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Eliminate all non-query terms and </a:t>
                </a:r>
                <a:r>
                  <a:rPr lang="en-GB" dirty="0">
                    <a:solidFill>
                      <a:schemeClr val="accent1"/>
                    </a:solidFill>
                  </a:rPr>
                  <a:t>normalise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de-DE" dirty="0">
                    <a:ea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:</a:t>
                </a:r>
              </a:p>
              <a:p>
                <a:pPr lvl="2"/>
                <a:endParaRPr lang="de-DE" dirty="0">
                  <a:ea typeface="Cambria Math" panose="02040503050406030204" pitchFamily="18" charset="0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E.g.,</a:t>
                </a:r>
                <a:r>
                  <a:rPr lang="de-DE" dirty="0"/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𝑠𝑖𝑐𝑘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𝑒𝑣𝑒</m:t>
                          </m:r>
                        </m:e>
                      </m:d>
                      <m:r>
                        <a:rPr lang="de-D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𝑒𝑣𝑒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a:rPr lang="de-DE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𝑠𝑖𝑐𝑘</m:t>
                          </m:r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𝑒𝑣𝑒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B93BD61-A0D5-4443-9524-653FE7E55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198111"/>
              </a:xfrm>
              <a:blipFill>
                <a:blip r:embed="rId2"/>
                <a:stretch>
                  <a:fillRect l="-1286" t="-1460" b="-18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1F1D9-B940-9B47-8DDF-D5148F10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16</a:t>
            </a:fld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E2DA6A-60B9-DF46-B906-310CAD2B2F6C}"/>
              </a:ext>
            </a:extLst>
          </p:cNvPr>
          <p:cNvGrpSpPr/>
          <p:nvPr/>
        </p:nvGrpSpPr>
        <p:grpSpPr>
          <a:xfrm>
            <a:off x="5793216" y="1576926"/>
            <a:ext cx="2551761" cy="1146768"/>
            <a:chOff x="5793216" y="1576926"/>
            <a:chExt cx="2551761" cy="114676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DA3B11B-730B-7441-9648-40E8E95497C8}"/>
                </a:ext>
              </a:extLst>
            </p:cNvPr>
            <p:cNvGrpSpPr/>
            <p:nvPr/>
          </p:nvGrpSpPr>
          <p:grpSpPr>
            <a:xfrm>
              <a:off x="5793216" y="1576926"/>
              <a:ext cx="2551761" cy="1146768"/>
              <a:chOff x="3749306" y="3445007"/>
              <a:chExt cx="2551761" cy="1146768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1661122-D618-C941-972B-A87057C1AE2E}"/>
                  </a:ext>
                </a:extLst>
              </p:cNvPr>
              <p:cNvGrpSpPr/>
              <p:nvPr/>
            </p:nvGrpSpPr>
            <p:grpSpPr>
              <a:xfrm>
                <a:off x="3749306" y="4202262"/>
                <a:ext cx="1329467" cy="389513"/>
                <a:chOff x="5409113" y="2979431"/>
                <a:chExt cx="1329467" cy="389513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B59B493-86CC-314C-AA6B-61523AFDA96F}"/>
                    </a:ext>
                  </a:extLst>
                </p:cNvPr>
                <p:cNvSpPr txBox="1"/>
                <p:nvPr/>
              </p:nvSpPr>
              <p:spPr>
                <a:xfrm>
                  <a:off x="5415960" y="2979431"/>
                  <a:ext cx="12743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28E11E2F-44D2-2443-959F-2B3016C653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𝑇𝑟𝑎𝑣𝑒𝑙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2482EB6A-BCAB-524E-8FEA-A2E2AD1CD7A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B2B7E5A-0679-AD4F-9ABC-645CF339BA0B}"/>
                  </a:ext>
                </a:extLst>
              </p:cNvPr>
              <p:cNvGrpSpPr/>
              <p:nvPr/>
            </p:nvGrpSpPr>
            <p:grpSpPr>
              <a:xfrm>
                <a:off x="4792945" y="3445007"/>
                <a:ext cx="724173" cy="389513"/>
                <a:chOff x="6545891" y="3371343"/>
                <a:chExt cx="724173" cy="389513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617C024-E74B-924A-9F61-028712728C26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2478FD88-7326-8E4F-B85B-D2AEE0634F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2768999B-82FF-504D-884E-13028530472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A8D3FA0-344F-2740-8B6D-450AE6336A9C}"/>
                  </a:ext>
                </a:extLst>
              </p:cNvPr>
              <p:cNvGrpSpPr/>
              <p:nvPr/>
            </p:nvGrpSpPr>
            <p:grpSpPr>
              <a:xfrm>
                <a:off x="5289032" y="4202262"/>
                <a:ext cx="1012035" cy="389513"/>
                <a:chOff x="5970830" y="5664879"/>
                <a:chExt cx="1012035" cy="389513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FAE635E-523E-7A44-9E0C-DDD8EC2C72CE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2FB9BE4F-BF06-9240-8803-62D6EDD3D5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A75CA91-B82C-254B-9977-6F0A397AD22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r="-69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E996AB2-8E9A-D446-B7AF-9525D9B01922}"/>
                  </a:ext>
                </a:extLst>
              </p:cNvPr>
              <p:cNvSpPr/>
              <p:nvPr/>
            </p:nvSpPr>
            <p:spPr>
              <a:xfrm>
                <a:off x="5080873" y="398764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FE23E80-76BD-EC48-A42F-7C3FCCA0BE90}"/>
                  </a:ext>
                </a:extLst>
              </p:cNvPr>
              <p:cNvCxnSpPr>
                <a:stCxn id="28" idx="4"/>
                <a:endCxn id="22" idx="0"/>
              </p:cNvCxnSpPr>
              <p:nvPr/>
            </p:nvCxnSpPr>
            <p:spPr>
              <a:xfrm flipH="1">
                <a:off x="5152873" y="3834520"/>
                <a:ext cx="1395" cy="153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347A831-FCB6-594A-B2D9-1EB987D727F8}"/>
                  </a:ext>
                </a:extLst>
              </p:cNvPr>
              <p:cNvCxnSpPr>
                <a:cxnSpLocks/>
                <a:stCxn id="22" idx="1"/>
                <a:endCxn id="30" idx="7"/>
              </p:cNvCxnSpPr>
              <p:nvPr/>
            </p:nvCxnSpPr>
            <p:spPr>
              <a:xfrm flipH="1">
                <a:off x="4843913" y="4059645"/>
                <a:ext cx="236960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9ACBE13-9366-654B-B124-CE8220FF0A0F}"/>
                  </a:ext>
                </a:extLst>
              </p:cNvPr>
              <p:cNvCxnSpPr>
                <a:cxnSpLocks/>
                <a:stCxn id="22" idx="3"/>
                <a:endCxn id="26" idx="1"/>
              </p:cNvCxnSpPr>
              <p:nvPr/>
            </p:nvCxnSpPr>
            <p:spPr>
              <a:xfrm>
                <a:off x="5224873" y="4059645"/>
                <a:ext cx="212368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7F12CC1-96EC-6F4C-AE80-9ADCC5E5A679}"/>
                    </a:ext>
                  </a:extLst>
                </p:cNvPr>
                <p:cNvSpPr txBox="1"/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7F12CC1-96EC-6F4C-AE80-9ADCC5E5A6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71340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C959-9483-354B-B674-C0BAA3A6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Answering Conditional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B93BD61-A0D5-4443-9524-653FE7E558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303519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/>
                  <a:t>Given a query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w.r.t</a:t>
                </a:r>
                <a:r>
                  <a:rPr lang="en-GB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den>
                    </m:f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GB" dirty="0"/>
                  <a:t> normalising constant</a:t>
                </a:r>
              </a:p>
              <a:p>
                <a:r>
                  <a:rPr lang="en-GB" dirty="0"/>
                  <a:t>Reduces to computing two </a:t>
                </a:r>
                <a:br>
                  <a:rPr lang="en-GB" dirty="0"/>
                </a:br>
                <a:r>
                  <a:rPr lang="en-GB" dirty="0"/>
                  <a:t>marginal queries: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Eliminate all non-query terms and </a:t>
                </a:r>
                <a:r>
                  <a:rPr lang="en-GB" dirty="0">
                    <a:solidFill>
                      <a:schemeClr val="accent1"/>
                    </a:solidFill>
                  </a:rPr>
                  <a:t>normalise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de-DE" dirty="0">
                    <a:ea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:</a:t>
                </a:r>
              </a:p>
              <a:p>
                <a:pPr lvl="1"/>
                <a:endParaRPr lang="de-DE" dirty="0">
                  <a:ea typeface="Cambria Math" panose="02040503050406030204" pitchFamily="18" charset="0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 contains event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, set probabilities to 0 where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br>
                  <a:rPr lang="de-DE" dirty="0">
                    <a:solidFill>
                      <a:srgbClr val="C00000"/>
                    </a:solidFill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𝑠𝑖𝑐𝑘</m:t>
                        </m:r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𝑒𝑣𝑒</m:t>
                        </m:r>
                      </m:e>
                    </m:d>
                    <m:r>
                      <a:rPr lang="de-DE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B93BD61-A0D5-4443-9524-653FE7E55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303519"/>
              </a:xfrm>
              <a:blipFill>
                <a:blip r:embed="rId2"/>
                <a:stretch>
                  <a:fillRect l="-1286" t="-1432" b="-162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1F1D9-B940-9B47-8DDF-D5148F10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17</a:t>
            </a:fld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5B6556-7C65-6A4B-ABC1-2EBFB0AF4810}"/>
              </a:ext>
            </a:extLst>
          </p:cNvPr>
          <p:cNvGrpSpPr/>
          <p:nvPr/>
        </p:nvGrpSpPr>
        <p:grpSpPr>
          <a:xfrm>
            <a:off x="5793216" y="1576926"/>
            <a:ext cx="2551761" cy="1146768"/>
            <a:chOff x="5793216" y="1576926"/>
            <a:chExt cx="2551761" cy="114676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49F0CB-E8ED-4D46-8981-571159F767A0}"/>
                </a:ext>
              </a:extLst>
            </p:cNvPr>
            <p:cNvGrpSpPr/>
            <p:nvPr/>
          </p:nvGrpSpPr>
          <p:grpSpPr>
            <a:xfrm>
              <a:off x="5793216" y="1576926"/>
              <a:ext cx="2551761" cy="1146768"/>
              <a:chOff x="3749306" y="3445007"/>
              <a:chExt cx="2551761" cy="1146768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761E7B6-8077-2141-B005-F1334E3F2F40}"/>
                  </a:ext>
                </a:extLst>
              </p:cNvPr>
              <p:cNvGrpSpPr/>
              <p:nvPr/>
            </p:nvGrpSpPr>
            <p:grpSpPr>
              <a:xfrm>
                <a:off x="3749306" y="4202262"/>
                <a:ext cx="1329467" cy="389513"/>
                <a:chOff x="5409113" y="2979431"/>
                <a:chExt cx="1329467" cy="389513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77A10BB-1222-8C46-8632-74DD2D906A6F}"/>
                    </a:ext>
                  </a:extLst>
                </p:cNvPr>
                <p:cNvSpPr txBox="1"/>
                <p:nvPr/>
              </p:nvSpPr>
              <p:spPr>
                <a:xfrm>
                  <a:off x="5415960" y="2979431"/>
                  <a:ext cx="12743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42CF161C-59AA-3E40-9181-6785340C44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𝑇𝑟𝑎𝑣𝑒𝑙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2482EB6A-BCAB-524E-8FEA-A2E2AD1CD7A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F1D4B73-7258-E14E-9B45-BB9FC64E9338}"/>
                  </a:ext>
                </a:extLst>
              </p:cNvPr>
              <p:cNvGrpSpPr/>
              <p:nvPr/>
            </p:nvGrpSpPr>
            <p:grpSpPr>
              <a:xfrm>
                <a:off x="4792945" y="3445007"/>
                <a:ext cx="724173" cy="389513"/>
                <a:chOff x="6545891" y="3371343"/>
                <a:chExt cx="724173" cy="389513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F43B3B4-78EF-2245-BDF6-D711FAD0D72B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B196751A-AA19-C448-AE7A-FF1439A682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2768999B-82FF-504D-884E-13028530472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19D9D84-8C59-A145-A2D9-FB4A2466E811}"/>
                  </a:ext>
                </a:extLst>
              </p:cNvPr>
              <p:cNvGrpSpPr/>
              <p:nvPr/>
            </p:nvGrpSpPr>
            <p:grpSpPr>
              <a:xfrm>
                <a:off x="5289032" y="4202262"/>
                <a:ext cx="1012035" cy="389513"/>
                <a:chOff x="5970830" y="5664879"/>
                <a:chExt cx="1012035" cy="389513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587C8B4-BB39-9F4C-8998-337AB1AC4091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B8D777C9-C729-8443-AEA0-6EE460861D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B8D777C9-C729-8443-AEA0-6EE460861DD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r="-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45ADC52-4982-0C4B-A0B6-18FF5FDB9231}"/>
                  </a:ext>
                </a:extLst>
              </p:cNvPr>
              <p:cNvSpPr/>
              <p:nvPr/>
            </p:nvSpPr>
            <p:spPr>
              <a:xfrm>
                <a:off x="5080873" y="398764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81D48B7-F0BF-234D-8557-CA78354786F3}"/>
                  </a:ext>
                </a:extLst>
              </p:cNvPr>
              <p:cNvCxnSpPr>
                <a:stCxn id="28" idx="4"/>
                <a:endCxn id="22" idx="0"/>
              </p:cNvCxnSpPr>
              <p:nvPr/>
            </p:nvCxnSpPr>
            <p:spPr>
              <a:xfrm flipH="1">
                <a:off x="5152873" y="3834520"/>
                <a:ext cx="1395" cy="153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1FE1A05-6FF4-A547-8AA5-27EAE10E8D0B}"/>
                  </a:ext>
                </a:extLst>
              </p:cNvPr>
              <p:cNvCxnSpPr>
                <a:cxnSpLocks/>
                <a:stCxn id="22" idx="1"/>
                <a:endCxn id="30" idx="7"/>
              </p:cNvCxnSpPr>
              <p:nvPr/>
            </p:nvCxnSpPr>
            <p:spPr>
              <a:xfrm flipH="1">
                <a:off x="4843913" y="4059645"/>
                <a:ext cx="236960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AEB8667-233A-534E-92EF-D586E2A6D89B}"/>
                  </a:ext>
                </a:extLst>
              </p:cNvPr>
              <p:cNvCxnSpPr>
                <a:cxnSpLocks/>
                <a:stCxn id="22" idx="3"/>
                <a:endCxn id="26" idx="1"/>
              </p:cNvCxnSpPr>
              <p:nvPr/>
            </p:nvCxnSpPr>
            <p:spPr>
              <a:xfrm>
                <a:off x="5224873" y="4059645"/>
                <a:ext cx="212368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49D5522-3440-1543-AFC1-43407B5103C1}"/>
                    </a:ext>
                  </a:extLst>
                </p:cNvPr>
                <p:cNvSpPr txBox="1"/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49D5522-3440-1543-AFC1-43407B5103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1981EB9-A138-7949-8D6F-C98952971255}"/>
              </a:ext>
            </a:extLst>
          </p:cNvPr>
          <p:cNvSpPr txBox="1"/>
          <p:nvPr/>
        </p:nvSpPr>
        <p:spPr>
          <a:xfrm>
            <a:off x="5984541" y="6212351"/>
            <a:ext cx="1854418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Called absorption</a:t>
            </a:r>
          </a:p>
        </p:txBody>
      </p:sp>
    </p:spTree>
    <p:extLst>
      <p:ext uri="{BB962C8B-B14F-4D97-AF65-F5344CB8AC3E}">
        <p14:creationId xmlns:p14="http://schemas.microsoft.com/office/powerpoint/2010/main" val="311655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C959-9483-354B-B674-C0BAA3A6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Answering Conditional Queries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BE47041-14C5-1543-80E5-E60034832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1296" y="1146048"/>
            <a:ext cx="3667444" cy="5030915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1F1D9-B940-9B47-8DDF-D5148F10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FBD60FD0-CF2E-AF44-A863-FB4682DAA37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8"/>
                <a:ext cx="7886700" cy="50309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𝑠𝑖𝑐𝑘</m:t>
                          </m:r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𝑒𝑣𝑒</m:t>
                          </m:r>
                        </m:e>
                      </m:d>
                      <m:r>
                        <a:rPr lang="de-DE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𝑒𝑣𝑒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𝑒𝑣𝑒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𝑖𝑐𝑘</m:t>
                          </m:r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𝑒𝑣𝑒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FBD60FD0-CF2E-AF44-A863-FB4682DAA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7886700" cy="5030915"/>
              </a:xfrm>
              <a:blipFill>
                <a:blip r:embed="rId2"/>
                <a:stretch>
                  <a:fillRect l="-1447" t="-23426" r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AF72312C-A23A-BE40-ADB1-85733FCF5F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8251362"/>
                  </p:ext>
                </p:extLst>
              </p:nvPr>
            </p:nvGraphicFramePr>
            <p:xfrm>
              <a:off x="628650" y="2693525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AF72312C-A23A-BE40-ADB1-85733FCF5F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8251362"/>
                  </p:ext>
                </p:extLst>
              </p:nvPr>
            </p:nvGraphicFramePr>
            <p:xfrm>
              <a:off x="628650" y="2693525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3448" r="-418519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4455" t="-3448" r="-123762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000" t="-3448" r="-56250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4444" t="-3448" b="-7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103448" r="-418519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4455" t="-103448" r="-123762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000" t="-103448" r="-56250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4444" t="-103448" b="-6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203448" r="-418519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4455" t="-203448" r="-123762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000" t="-203448" r="-56250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4444" t="-203448" b="-5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303448" r="-418519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4455" t="-303448" r="-123762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000" t="-303448" r="-56250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4444" t="-303448" b="-4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417857" r="-418519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4455" t="-417857" r="-123762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000" t="-417857" r="-56250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4444" t="-417857" b="-4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500000" r="-41851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4455" t="-500000" r="-12376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000" t="-500000" r="-5625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4444" t="-5000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600000" r="-41851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4455" t="-600000" r="-1237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000" t="-600000" r="-5625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4444" t="-600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700000" r="-41851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4455" t="-700000" r="-12376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000" t="-700000" r="-5625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4444" t="-7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800000" r="-4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4455" t="-800000" r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000" t="-800000" r="-5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4444" t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6017BA07-4C58-B54F-837C-9CFC356C5B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1508282"/>
                  </p:ext>
                </p:extLst>
              </p:nvPr>
            </p:nvGraphicFramePr>
            <p:xfrm>
              <a:off x="4539317" y="2693525"/>
              <a:ext cx="570865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6017BA07-4C58-B54F-837C-9CFC356C5B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1508282"/>
                  </p:ext>
                </p:extLst>
              </p:nvPr>
            </p:nvGraphicFramePr>
            <p:xfrm>
              <a:off x="4539317" y="2693525"/>
              <a:ext cx="570865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174" t="-3448" b="-7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174" t="-103448" b="-6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174" t="-203448" b="-5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174" t="-303448" b="-4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174" t="-417857" b="-4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174" t="-5000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174" t="-600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174" t="-7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174" t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288ADCC-5697-464F-8BBD-3E74DFEE4D41}"/>
              </a:ext>
            </a:extLst>
          </p:cNvPr>
          <p:cNvSpPr/>
          <p:nvPr/>
        </p:nvSpPr>
        <p:spPr>
          <a:xfrm>
            <a:off x="165798" y="2322577"/>
            <a:ext cx="1636542" cy="4702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Proportional to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77E759-ACDF-5C4F-8158-2B7C25DDF0D6}"/>
              </a:ext>
            </a:extLst>
          </p:cNvPr>
          <p:cNvCxnSpPr>
            <a:cxnSpLocks/>
            <a:stCxn id="3" idx="0"/>
            <a:endCxn id="7" idx="2"/>
          </p:cNvCxnSpPr>
          <p:nvPr/>
        </p:nvCxnSpPr>
        <p:spPr>
          <a:xfrm flipH="1" flipV="1">
            <a:off x="842079" y="2096866"/>
            <a:ext cx="141990" cy="225711"/>
          </a:xfrm>
          <a:prstGeom prst="straightConnector1">
            <a:avLst/>
          </a:prstGeom>
          <a:ln w="1905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FDA0EC9-C408-484C-BD72-89FFD0D7CEFD}"/>
              </a:ext>
            </a:extLst>
          </p:cNvPr>
          <p:cNvSpPr/>
          <p:nvPr/>
        </p:nvSpPr>
        <p:spPr>
          <a:xfrm>
            <a:off x="700089" y="1774649"/>
            <a:ext cx="283980" cy="32221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47A909D-63CF-874B-A98A-A5B754DD709A}"/>
              </a:ext>
            </a:extLst>
          </p:cNvPr>
          <p:cNvCxnSpPr/>
          <p:nvPr/>
        </p:nvCxnSpPr>
        <p:spPr>
          <a:xfrm>
            <a:off x="296091" y="3213453"/>
            <a:ext cx="516418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60E24D3-9614-7249-B1BD-5C0F25ACB526}"/>
              </a:ext>
            </a:extLst>
          </p:cNvPr>
          <p:cNvCxnSpPr/>
          <p:nvPr/>
        </p:nvCxnSpPr>
        <p:spPr>
          <a:xfrm>
            <a:off x="296091" y="3984162"/>
            <a:ext cx="516418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318D1BE-689A-FE42-93B5-0BB5C0D2AFCA}"/>
              </a:ext>
            </a:extLst>
          </p:cNvPr>
          <p:cNvCxnSpPr/>
          <p:nvPr/>
        </p:nvCxnSpPr>
        <p:spPr>
          <a:xfrm>
            <a:off x="296091" y="4724390"/>
            <a:ext cx="516418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4AC2168-A1B7-A945-AD17-9DF84EC3C2FF}"/>
              </a:ext>
            </a:extLst>
          </p:cNvPr>
          <p:cNvCxnSpPr/>
          <p:nvPr/>
        </p:nvCxnSpPr>
        <p:spPr>
          <a:xfrm>
            <a:off x="296091" y="5495099"/>
            <a:ext cx="516418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2" name="Table 81">
                <a:extLst>
                  <a:ext uri="{FF2B5EF4-FFF2-40B4-BE49-F238E27FC236}">
                    <a16:creationId xmlns:a16="http://schemas.microsoft.com/office/drawing/2014/main" id="{6B6DE754-C3A4-7741-9F72-9DCD4A92BF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178319"/>
                  </p:ext>
                </p:extLst>
              </p:nvPr>
            </p:nvGraphicFramePr>
            <p:xfrm>
              <a:off x="5527779" y="2693525"/>
              <a:ext cx="3544316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2" name="Table 81">
                <a:extLst>
                  <a:ext uri="{FF2B5EF4-FFF2-40B4-BE49-F238E27FC236}">
                    <a16:creationId xmlns:a16="http://schemas.microsoft.com/office/drawing/2014/main" id="{6B6DE754-C3A4-7741-9F72-9DCD4A92BF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178319"/>
                  </p:ext>
                </p:extLst>
              </p:nvPr>
            </p:nvGraphicFramePr>
            <p:xfrm>
              <a:off x="5527779" y="2693525"/>
              <a:ext cx="3544316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3448" r="-41851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3448" r="-12376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3448" r="-5625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3448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103448" r="-41851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103448" r="-12376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103448" r="-5625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103448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203448" r="-41851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203448" r="-1237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203448" r="-5625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20344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303448" r="-41851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303448" r="-12376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303448" r="-5625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30344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403448" r="-4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403448" r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403448" r="-5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ED7330F-0EF6-8E4E-B5E3-0793A681555F}"/>
              </a:ext>
            </a:extLst>
          </p:cNvPr>
          <p:cNvCxnSpPr>
            <a:cxnSpLocks/>
          </p:cNvCxnSpPr>
          <p:nvPr/>
        </p:nvCxnSpPr>
        <p:spPr>
          <a:xfrm flipV="1">
            <a:off x="7917535" y="2582490"/>
            <a:ext cx="0" cy="205086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5" name="Table 84">
                <a:extLst>
                  <a:ext uri="{FF2B5EF4-FFF2-40B4-BE49-F238E27FC236}">
                    <a16:creationId xmlns:a16="http://schemas.microsoft.com/office/drawing/2014/main" id="{4BEE0798-26F1-6147-B864-5AB385F2A1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5232307"/>
                  </p:ext>
                </p:extLst>
              </p:nvPr>
            </p:nvGraphicFramePr>
            <p:xfrm>
              <a:off x="5527779" y="4701713"/>
              <a:ext cx="2529967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5" name="Table 84">
                <a:extLst>
                  <a:ext uri="{FF2B5EF4-FFF2-40B4-BE49-F238E27FC236}">
                    <a16:creationId xmlns:a16="http://schemas.microsoft.com/office/drawing/2014/main" id="{4BEE0798-26F1-6147-B864-5AB385F2A1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5232307"/>
                  </p:ext>
                </p:extLst>
              </p:nvPr>
            </p:nvGraphicFramePr>
            <p:xfrm>
              <a:off x="5527779" y="4701713"/>
              <a:ext cx="2529967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852" t="-3448" r="-27037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54455" t="-3448" r="-44554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346667" t="-3448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852" t="-103448" r="-27037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54455" t="-103448" r="-4455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346667" t="-103448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852" t="-203448" r="-27037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54455" t="-203448" r="-4455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346667" t="-20344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852" t="-303448" r="-27037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54455" t="-303448" r="-4455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346667" t="-30344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852" t="-403448" r="-27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54455" t="-403448" r="-445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346667" t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BC85C1C-C2CD-744D-9864-8CB9EF625FE0}"/>
              </a:ext>
            </a:extLst>
          </p:cNvPr>
          <p:cNvSpPr txBox="1"/>
          <p:nvPr/>
        </p:nvSpPr>
        <p:spPr>
          <a:xfrm>
            <a:off x="6648138" y="1251679"/>
            <a:ext cx="222387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Dimension reduction!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C4A8AB-5673-DC4F-A127-26F10BB1C835}"/>
              </a:ext>
            </a:extLst>
          </p:cNvPr>
          <p:cNvCxnSpPr>
            <a:stCxn id="4" idx="2"/>
          </p:cNvCxnSpPr>
          <p:nvPr/>
        </p:nvCxnSpPr>
        <p:spPr>
          <a:xfrm>
            <a:off x="7760078" y="1621011"/>
            <a:ext cx="157457" cy="9614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9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C959-9483-354B-B674-C0BAA3A6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Answering Conditional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FBD60FD0-CF2E-AF44-A863-FB4682DAA3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𝑠𝑖𝑐𝑘</m:t>
                          </m:r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𝑒𝑣𝑒</m:t>
                          </m:r>
                        </m:e>
                      </m:d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𝑒𝑣𝑒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𝑒𝑣𝑒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𝑖𝑐𝑘</m:t>
                          </m:r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𝑒𝑣𝑒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FBD60FD0-CF2E-AF44-A863-FB4682DAA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485" r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1F1D9-B940-9B47-8DDF-D5148F10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E99A85A5-EE05-B748-BFC7-A6D4ADB8F6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971462"/>
                  </p:ext>
                </p:extLst>
              </p:nvPr>
            </p:nvGraphicFramePr>
            <p:xfrm>
              <a:off x="3932055" y="3641273"/>
              <a:ext cx="1117219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149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E99A85A5-EE05-B748-BFC7-A6D4ADB8F6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971462"/>
                  </p:ext>
                </p:extLst>
              </p:nvPr>
            </p:nvGraphicFramePr>
            <p:xfrm>
              <a:off x="3932055" y="3641273"/>
              <a:ext cx="1117219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149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00" r="-78000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30769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F3DE89CD-3EA3-7049-8783-9C2137ECB5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1716038"/>
                  </p:ext>
                </p:extLst>
              </p:nvPr>
            </p:nvGraphicFramePr>
            <p:xfrm>
              <a:off x="3932055" y="4175270"/>
              <a:ext cx="11160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0.32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F3DE89CD-3EA3-7049-8783-9C2137ECB5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1716038"/>
                  </p:ext>
                </p:extLst>
              </p:nvPr>
            </p:nvGraphicFramePr>
            <p:xfrm>
              <a:off x="3932055" y="4175270"/>
              <a:ext cx="11160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000" t="-3333" r="-7800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30769" t="-3333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8FCC1DC6-C2E2-7147-A787-C4AE4BD934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1121542"/>
                  </p:ext>
                </p:extLst>
              </p:nvPr>
            </p:nvGraphicFramePr>
            <p:xfrm>
              <a:off x="3932054" y="4877838"/>
              <a:ext cx="11160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8FCC1DC6-C2E2-7147-A787-C4AE4BD934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1121542"/>
                  </p:ext>
                </p:extLst>
              </p:nvPr>
            </p:nvGraphicFramePr>
            <p:xfrm>
              <a:off x="3932054" y="4877838"/>
              <a:ext cx="11160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000" t="-3448" r="-78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30769" t="-3448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3948E842-0FF4-324B-88EA-18033DD1ED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2255481"/>
                  </p:ext>
                </p:extLst>
              </p:nvPr>
            </p:nvGraphicFramePr>
            <p:xfrm>
              <a:off x="716468" y="3641273"/>
              <a:ext cx="2529967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3948E842-0FF4-324B-88EA-18033DD1ED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2255481"/>
                  </p:ext>
                </p:extLst>
              </p:nvPr>
            </p:nvGraphicFramePr>
            <p:xfrm>
              <a:off x="716468" y="3641273"/>
              <a:ext cx="2529967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852" r="-270370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54455" r="-44554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346667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852" t="-100000" r="-27037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54455" t="-100000" r="-44554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346667" t="-100000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852" t="-200000" r="-27037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54455" t="-200000" r="-44554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346667" t="-200000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852" t="-300000" r="-27037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54455" t="-300000" r="-44554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346667" t="-300000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852" t="-400000" r="-27037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54455" t="-400000" r="-44554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346667" t="-400000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7CD3A432-9D91-DA45-95B6-2E2444FC4D89}"/>
              </a:ext>
            </a:extLst>
          </p:cNvPr>
          <p:cNvSpPr/>
          <p:nvPr/>
        </p:nvSpPr>
        <p:spPr>
          <a:xfrm>
            <a:off x="677094" y="3972197"/>
            <a:ext cx="2622952" cy="816428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D260300-5E0D-D648-9EA4-760E6183B16F}"/>
              </a:ext>
            </a:extLst>
          </p:cNvPr>
          <p:cNvGrpSpPr/>
          <p:nvPr/>
        </p:nvGrpSpPr>
        <p:grpSpPr>
          <a:xfrm>
            <a:off x="3165167" y="4151355"/>
            <a:ext cx="579038" cy="408672"/>
            <a:chOff x="4180114" y="3363230"/>
            <a:chExt cx="1096658" cy="408672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4722E15-67BD-8945-AED9-4BF81CAAAAB7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DDE2836-DA7C-5746-B775-EF76B665CCF1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BC7CCDC-A98F-DE4F-A70D-FED4A68D71E4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1"/>
                  </a:solidFill>
                </a:rPr>
                <a:t>+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8951C12E-754A-FA45-A93D-C0AE0B58A592}"/>
              </a:ext>
            </a:extLst>
          </p:cNvPr>
          <p:cNvSpPr/>
          <p:nvPr/>
        </p:nvSpPr>
        <p:spPr>
          <a:xfrm>
            <a:off x="677094" y="4692728"/>
            <a:ext cx="2622952" cy="816428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55E2F63-E3AE-4B43-B28F-0E5E4B6704E1}"/>
              </a:ext>
            </a:extLst>
          </p:cNvPr>
          <p:cNvGrpSpPr/>
          <p:nvPr/>
        </p:nvGrpSpPr>
        <p:grpSpPr>
          <a:xfrm>
            <a:off x="3165167" y="4871886"/>
            <a:ext cx="579038" cy="408672"/>
            <a:chOff x="4180114" y="3363230"/>
            <a:chExt cx="1096658" cy="40867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FFF864D-4594-1C46-B09B-D51DBBCC7DF4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C4C4022-6777-354B-AB7A-0B563BF87A00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88FAC8C-D6B2-924F-9C88-C7CE8CB3EEB0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1"/>
                  </a:solidFill>
                </a:rPr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F0535990-D0FC-404A-A91A-FF8841B72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5035842"/>
                  </p:ext>
                </p:extLst>
              </p:nvPr>
            </p:nvGraphicFramePr>
            <p:xfrm>
              <a:off x="5796540" y="3638893"/>
              <a:ext cx="2514030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348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7921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F0535990-D0FC-404A-A91A-FF8841B72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5035842"/>
                  </p:ext>
                </p:extLst>
              </p:nvPr>
            </p:nvGraphicFramePr>
            <p:xfrm>
              <a:off x="5796540" y="3638893"/>
              <a:ext cx="2514030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348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7921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00" t="-3333" r="-29800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34228" t="-3333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10D65F29-286A-7948-B8BC-2C3707F730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1866701"/>
                  </p:ext>
                </p:extLst>
              </p:nvPr>
            </p:nvGraphicFramePr>
            <p:xfrm>
              <a:off x="5796540" y="4050970"/>
              <a:ext cx="2514030" cy="611378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318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821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8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8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0.32</m:t>
                                    </m:r>
                                  </m:num>
                                  <m:den>
                                    <m:r>
                                      <a:rPr lang="de-DE" sz="18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0.32+0.08</m:t>
                                    </m:r>
                                  </m:den>
                                </m:f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=0.8</m:t>
                                </m:r>
                              </m:oMath>
                            </m:oMathPara>
                          </a14:m>
                          <a:endParaRPr lang="de-DE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10D65F29-286A-7948-B8BC-2C3707F730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1866701"/>
                  </p:ext>
                </p:extLst>
              </p:nvPr>
            </p:nvGraphicFramePr>
            <p:xfrm>
              <a:off x="5796540" y="4050970"/>
              <a:ext cx="2514030" cy="611378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318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821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8"/>
                          <a:stretch>
                            <a:fillRect l="-2000" r="-29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342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Table 55">
                <a:extLst>
                  <a:ext uri="{FF2B5EF4-FFF2-40B4-BE49-F238E27FC236}">
                    <a16:creationId xmlns:a16="http://schemas.microsoft.com/office/drawing/2014/main" id="{082E5C94-805F-5647-8F53-20C596DF37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3029959"/>
                  </p:ext>
                </p:extLst>
              </p:nvPr>
            </p:nvGraphicFramePr>
            <p:xfrm>
              <a:off x="5796538" y="4753538"/>
              <a:ext cx="2514032" cy="611378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398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7420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8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8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0.08</m:t>
                                    </m:r>
                                  </m:num>
                                  <m:den>
                                    <m:r>
                                      <a:rPr lang="de-DE" sz="18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0.32+0.08</m:t>
                                    </m:r>
                                  </m:den>
                                </m:f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=0.2</m:t>
                                </m:r>
                              </m:oMath>
                            </m:oMathPara>
                          </a14:m>
                          <a:endParaRPr lang="de-DE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Table 55">
                <a:extLst>
                  <a:ext uri="{FF2B5EF4-FFF2-40B4-BE49-F238E27FC236}">
                    <a16:creationId xmlns:a16="http://schemas.microsoft.com/office/drawing/2014/main" id="{082E5C94-805F-5647-8F53-20C596DF37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3029959"/>
                  </p:ext>
                </p:extLst>
              </p:nvPr>
            </p:nvGraphicFramePr>
            <p:xfrm>
              <a:off x="5796538" y="4753538"/>
              <a:ext cx="2514032" cy="611378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398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7420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9"/>
                          <a:stretch>
                            <a:fillRect l="-1961" t="-2041" r="-290196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35135" t="-2041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8181F1-4F67-AD4B-A0A3-D88878E8A2CF}"/>
              </a:ext>
            </a:extLst>
          </p:cNvPr>
          <p:cNvCxnSpPr>
            <a:cxnSpLocks/>
            <a:stCxn id="26" idx="3"/>
            <a:endCxn id="53" idx="1"/>
          </p:cNvCxnSpPr>
          <p:nvPr/>
        </p:nvCxnSpPr>
        <p:spPr>
          <a:xfrm flipV="1">
            <a:off x="5048055" y="4356659"/>
            <a:ext cx="748485" cy="14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92B16BC-81DE-454F-8488-D2D7A19C774A}"/>
              </a:ext>
            </a:extLst>
          </p:cNvPr>
          <p:cNvCxnSpPr>
            <a:cxnSpLocks/>
            <a:stCxn id="28" idx="3"/>
            <a:endCxn id="56" idx="1"/>
          </p:cNvCxnSpPr>
          <p:nvPr/>
        </p:nvCxnSpPr>
        <p:spPr>
          <a:xfrm flipV="1">
            <a:off x="5048054" y="5059227"/>
            <a:ext cx="748484" cy="14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E14D1F-45CA-1944-82D6-2BA42477CDEC}"/>
              </a:ext>
            </a:extLst>
          </p:cNvPr>
          <p:cNvSpPr txBox="1"/>
          <p:nvPr/>
        </p:nvSpPr>
        <p:spPr>
          <a:xfrm>
            <a:off x="4881910" y="314853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normalise</a:t>
            </a:r>
          </a:p>
        </p:txBody>
      </p:sp>
    </p:spTree>
    <p:extLst>
      <p:ext uri="{BB962C8B-B14F-4D97-AF65-F5344CB8AC3E}">
        <p14:creationId xmlns:p14="http://schemas.microsoft.com/office/powerpoint/2010/main" val="40629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7" grpId="0" animBg="1"/>
      <p:bldP spid="47" grpId="1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60986"/>
            <a:ext cx="8254093" cy="717866"/>
          </a:xfrm>
        </p:spPr>
        <p:txBody>
          <a:bodyPr>
            <a:normAutofit fontScale="90000"/>
          </a:bodyPr>
          <a:lstStyle/>
          <a:p>
            <a:r>
              <a:rPr lang="en-GB" dirty="0"/>
              <a:t>Probabilistic Graphical Models (PGMs)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58240"/>
            <a:ext cx="8254093" cy="5198111"/>
          </a:xfrm>
        </p:spPr>
        <p:txBody>
          <a:bodyPr numCol="2"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C00000"/>
                </a:solidFill>
              </a:rPr>
              <a:t>Recap: </a:t>
            </a:r>
            <a:r>
              <a:rPr lang="en-GB" b="1" dirty="0">
                <a:solidFill>
                  <a:srgbClr val="C00000"/>
                </a:solidFill>
              </a:rPr>
              <a:t>Propositional </a:t>
            </a:r>
            <a:r>
              <a:rPr lang="en-GB" dirty="0">
                <a:solidFill>
                  <a:srgbClr val="C00000"/>
                </a:solidFill>
              </a:rPr>
              <a:t>modelling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Factor model, Bayesian network, Markov network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Semantics, inference tasks </a:t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>+ algorithms + complexity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Probabilistic relational models</a:t>
            </a:r>
            <a:r>
              <a:rPr lang="en-GB" dirty="0"/>
              <a:t> (PRMs)</a:t>
            </a:r>
          </a:p>
          <a:p>
            <a:pPr lvl="1"/>
            <a:r>
              <a:rPr lang="en-GB" dirty="0"/>
              <a:t>Parameterised models, Markov logic networks</a:t>
            </a:r>
          </a:p>
          <a:p>
            <a:pPr lvl="1"/>
            <a:r>
              <a:rPr lang="en-GB" dirty="0"/>
              <a:t>Semantics, inference tasks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Lifted inference</a:t>
            </a:r>
          </a:p>
          <a:p>
            <a:pPr lvl="1"/>
            <a:r>
              <a:rPr lang="en-GB" dirty="0"/>
              <a:t>LVE, LJT, FOKC</a:t>
            </a:r>
          </a:p>
          <a:p>
            <a:pPr lvl="1"/>
            <a:r>
              <a:rPr lang="en-GB" dirty="0"/>
              <a:t>Theoretical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Lifted learning </a:t>
            </a:r>
          </a:p>
          <a:p>
            <a:pPr lvl="1"/>
            <a:r>
              <a:rPr lang="en-GB" dirty="0"/>
              <a:t>Recap: propositional learning</a:t>
            </a:r>
          </a:p>
          <a:p>
            <a:pPr lvl="1"/>
            <a:r>
              <a:rPr lang="en-GB" dirty="0"/>
              <a:t>From ground to lifted models</a:t>
            </a:r>
          </a:p>
          <a:p>
            <a:pPr lvl="1"/>
            <a:r>
              <a:rPr lang="en-GB" dirty="0"/>
              <a:t>Direct lifted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Approximate Inference: Sampling</a:t>
            </a:r>
          </a:p>
          <a:p>
            <a:pPr lvl="1"/>
            <a:r>
              <a:rPr lang="en-GB" dirty="0"/>
              <a:t>Importance sampling</a:t>
            </a:r>
          </a:p>
          <a:p>
            <a:pPr lvl="1"/>
            <a:r>
              <a:rPr lang="en-GB" dirty="0"/>
              <a:t>MCMC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Sequential models &amp; inference</a:t>
            </a:r>
            <a:endParaRPr lang="en-GB" dirty="0"/>
          </a:p>
          <a:p>
            <a:pPr lvl="1"/>
            <a:r>
              <a:rPr lang="en-GB" dirty="0"/>
              <a:t>Dynamic PRMs</a:t>
            </a:r>
          </a:p>
          <a:p>
            <a:pPr lvl="1"/>
            <a:r>
              <a:rPr lang="en-GB" dirty="0"/>
              <a:t>Semantics, inference tasks </a:t>
            </a:r>
            <a:br>
              <a:rPr lang="en-GB" dirty="0"/>
            </a:br>
            <a:r>
              <a:rPr lang="en-GB" dirty="0"/>
              <a:t>+ algorithms + complexity,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Decision making</a:t>
            </a:r>
          </a:p>
          <a:p>
            <a:pPr lvl="1"/>
            <a:r>
              <a:rPr lang="en-GB" dirty="0"/>
              <a:t>(Dynamic) Decision PRMs</a:t>
            </a:r>
          </a:p>
          <a:p>
            <a:pPr lvl="1"/>
            <a:r>
              <a:rPr lang="en-GB" dirty="0"/>
              <a:t>Semantics, inference tasks </a:t>
            </a:r>
            <a:br>
              <a:rPr lang="en-GB" dirty="0"/>
            </a:br>
            <a:r>
              <a:rPr lang="en-GB" dirty="0"/>
              <a:t>+ algorithms,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Continuous Space</a:t>
            </a:r>
          </a:p>
          <a:p>
            <a:pPr lvl="1"/>
            <a:r>
              <a:rPr lang="en-GB" dirty="0"/>
              <a:t>Gaussian distributions and Bayesian networks</a:t>
            </a:r>
          </a:p>
          <a:p>
            <a:pPr lvl="1"/>
            <a:r>
              <a:rPr lang="en-GB"/>
              <a:t>Probabilistic soft logic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58ED-C5B6-974D-BEE5-5269EFC6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490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Runtime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4727129" cy="5018723"/>
              </a:xfrm>
            </p:spPr>
            <p:txBody>
              <a:bodyPr numCol="1">
                <a:normAutofit lnSpcReduction="10000"/>
              </a:bodyPr>
              <a:lstStyle/>
              <a:p>
                <a:pPr marL="228600" lvl="1">
                  <a:spcBef>
                    <a:spcPts val="1000"/>
                  </a:spcBef>
                </a:pPr>
                <a:endParaRPr lang="en-GB" sz="2800" dirty="0"/>
              </a:p>
              <a:p>
                <a:pPr marL="228600" lvl="1">
                  <a:spcBef>
                    <a:spcPts val="1000"/>
                  </a:spcBef>
                </a:pPr>
                <a:endParaRPr lang="en-GB" sz="2800" dirty="0"/>
              </a:p>
              <a:p>
                <a:pPr marL="228600" lvl="1">
                  <a:spcBef>
                    <a:spcPts val="1000"/>
                  </a:spcBef>
                </a:pPr>
                <a:endParaRPr lang="en-GB" sz="2800" dirty="0"/>
              </a:p>
              <a:p>
                <a:pPr marL="228600" lvl="1">
                  <a:spcBef>
                    <a:spcPts val="1000"/>
                  </a:spcBef>
                </a:pPr>
                <a:endParaRPr lang="en-GB" sz="2800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GB" sz="2800" dirty="0"/>
                  <a:t>Runtime complexity: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DE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8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sz="2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GB" sz="2800" dirty="0"/>
              </a:p>
              <a:p>
                <a:pPr marL="685800" lvl="2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de-DE" sz="24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de-DE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sz="2400" dirty="0"/>
              </a:p>
              <a:p>
                <a:pPr marL="685800" lvl="2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GB" sz="2400" dirty="0"/>
              </a:p>
              <a:p>
                <a:pPr marL="685800" lvl="2">
                  <a:spcBef>
                    <a:spcPts val="1000"/>
                  </a:spcBef>
                </a:pPr>
                <a:r>
                  <a:rPr lang="en-GB" sz="2400" dirty="0"/>
                  <a:t>Exact size: </a:t>
                </a:r>
              </a:p>
              <a:p>
                <a:pPr marL="457200" lvl="2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de-DE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4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de-DE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de-DE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2400" dirty="0"/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en-US" sz="2800" dirty="0">
                    <a:solidFill>
                      <a:srgbClr val="C00000"/>
                    </a:solidFill>
                  </a:rPr>
                  <a:t>= Space complexity</a:t>
                </a:r>
                <a:endParaRPr lang="en-GB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4727129" cy="5018723"/>
              </a:xfrm>
              <a:blipFill>
                <a:blip r:embed="rId3"/>
                <a:stretch>
                  <a:fillRect l="-2681" b="-26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FBF2FED-12A3-374A-A0D8-F580019EDC80}"/>
                  </a:ext>
                </a:extLst>
              </p:cNvPr>
              <p:cNvSpPr/>
              <p:nvPr/>
            </p:nvSpPr>
            <p:spPr>
              <a:xfrm>
                <a:off x="628650" y="1158240"/>
                <a:ext cx="8208580" cy="1614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8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a:rPr lang="de-DE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de-DE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de-DE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de-DE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de-DE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de-DE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de-DE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de-DE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FBF2FED-12A3-374A-A0D8-F580019ED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158240"/>
                <a:ext cx="8208580" cy="1614416"/>
              </a:xfrm>
              <a:prstGeom prst="rect">
                <a:avLst/>
              </a:prstGeom>
              <a:blipFill>
                <a:blip r:embed="rId4"/>
                <a:stretch>
                  <a:fillRect l="-309" t="-66406" r="-4637" b="-123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D4B49EA3-5905-9641-ACA6-7D75BC3D8C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7327720"/>
                  </p:ext>
                </p:extLst>
              </p:nvPr>
            </p:nvGraphicFramePr>
            <p:xfrm>
              <a:off x="5355779" y="2994873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D4B49EA3-5905-9641-ACA6-7D75BC3D8C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7327720"/>
                  </p:ext>
                </p:extLst>
              </p:nvPr>
            </p:nvGraphicFramePr>
            <p:xfrm>
              <a:off x="5355779" y="2994873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r="-42037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r="-124752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r="-575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r="-2222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100000" r="-42037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100000" r="-124752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100000" r="-575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100000" r="-2222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200000" r="-42037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200000" r="-124752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200000" r="-575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200000" r="-2222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300000" r="-42037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300000" r="-124752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300000" r="-575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300000" r="-2222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400000" r="-42037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400000" r="-12475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400000" r="-575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400000" r="-222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500000" r="-42037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500000" r="-12475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500000" r="-5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500000" r="-222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600000" r="-42037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600000" r="-12475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600000" r="-575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600000" r="-222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700000" r="-42037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700000" r="-12475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700000" r="-575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700000" r="-222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800000" r="-42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800000" r="-124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800000" r="-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800000" r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72019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Blowup!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7BA94398-204A-714D-92A5-D74724ED71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8769423"/>
                  </p:ext>
                </p:extLst>
              </p:nvPr>
            </p:nvGraphicFramePr>
            <p:xfrm>
              <a:off x="632509" y="1187374"/>
              <a:ext cx="7829676" cy="48600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760984">
                      <a:extLst>
                        <a:ext uri="{9D8B030D-6E8A-4147-A177-3AD203B41FA5}">
                          <a16:colId xmlns:a16="http://schemas.microsoft.com/office/drawing/2014/main" val="914291454"/>
                        </a:ext>
                      </a:extLst>
                    </a:gridCol>
                    <a:gridCol w="851217">
                      <a:extLst>
                        <a:ext uri="{9D8B030D-6E8A-4147-A177-3AD203B41FA5}">
                          <a16:colId xmlns:a16="http://schemas.microsoft.com/office/drawing/2014/main" val="769498134"/>
                        </a:ext>
                      </a:extLst>
                    </a:gridCol>
                    <a:gridCol w="830263">
                      <a:extLst>
                        <a:ext uri="{9D8B030D-6E8A-4147-A177-3AD203B41FA5}">
                          <a16:colId xmlns:a16="http://schemas.microsoft.com/office/drawing/2014/main" val="1582805298"/>
                        </a:ext>
                      </a:extLst>
                    </a:gridCol>
                    <a:gridCol w="727202">
                      <a:extLst>
                        <a:ext uri="{9D8B030D-6E8A-4147-A177-3AD203B41FA5}">
                          <a16:colId xmlns:a16="http://schemas.microsoft.com/office/drawing/2014/main" val="1086183563"/>
                        </a:ext>
                      </a:extLst>
                    </a:gridCol>
                    <a:gridCol w="1061783">
                      <a:extLst>
                        <a:ext uri="{9D8B030D-6E8A-4147-A177-3AD203B41FA5}">
                          <a16:colId xmlns:a16="http://schemas.microsoft.com/office/drawing/2014/main" val="739134426"/>
                        </a:ext>
                      </a:extLst>
                    </a:gridCol>
                    <a:gridCol w="1066927">
                      <a:extLst>
                        <a:ext uri="{9D8B030D-6E8A-4147-A177-3AD203B41FA5}">
                          <a16:colId xmlns:a16="http://schemas.microsoft.com/office/drawing/2014/main" val="4243086082"/>
                        </a:ext>
                      </a:extLst>
                    </a:gridCol>
                    <a:gridCol w="44869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06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885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307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𝑀𝑎𝑛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𝑤𝑎𝑟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𝑀𝑎𝑛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𝑣𝑖𝑟𝑢𝑠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𝑁𝑎𝑡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𝑓𝑙𝑜𝑜𝑑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𝑁𝑎𝑡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𝑓𝑖𝑟𝑒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𝑇𝑟𝑒𝑎𝑡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de-DE" sz="12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2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𝑇𝑟𝑒𝑎𝑡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de-DE" sz="12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de-DE" sz="12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2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2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2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2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0.009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0.012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0.017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0.028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0.003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0.001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48755584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0.009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1281791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0.012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5133927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23954332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0.017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6805771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0.028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3351921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7BA94398-204A-714D-92A5-D74724ED71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8769423"/>
                  </p:ext>
                </p:extLst>
              </p:nvPr>
            </p:nvGraphicFramePr>
            <p:xfrm>
              <a:off x="632509" y="1187374"/>
              <a:ext cx="7829676" cy="48600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760984">
                      <a:extLst>
                        <a:ext uri="{9D8B030D-6E8A-4147-A177-3AD203B41FA5}">
                          <a16:colId xmlns:a16="http://schemas.microsoft.com/office/drawing/2014/main" val="914291454"/>
                        </a:ext>
                      </a:extLst>
                    </a:gridCol>
                    <a:gridCol w="851217">
                      <a:extLst>
                        <a:ext uri="{9D8B030D-6E8A-4147-A177-3AD203B41FA5}">
                          <a16:colId xmlns:a16="http://schemas.microsoft.com/office/drawing/2014/main" val="769498134"/>
                        </a:ext>
                      </a:extLst>
                    </a:gridCol>
                    <a:gridCol w="830263">
                      <a:extLst>
                        <a:ext uri="{9D8B030D-6E8A-4147-A177-3AD203B41FA5}">
                          <a16:colId xmlns:a16="http://schemas.microsoft.com/office/drawing/2014/main" val="1582805298"/>
                        </a:ext>
                      </a:extLst>
                    </a:gridCol>
                    <a:gridCol w="727202">
                      <a:extLst>
                        <a:ext uri="{9D8B030D-6E8A-4147-A177-3AD203B41FA5}">
                          <a16:colId xmlns:a16="http://schemas.microsoft.com/office/drawing/2014/main" val="1086183563"/>
                        </a:ext>
                      </a:extLst>
                    </a:gridCol>
                    <a:gridCol w="1061783">
                      <a:extLst>
                        <a:ext uri="{9D8B030D-6E8A-4147-A177-3AD203B41FA5}">
                          <a16:colId xmlns:a16="http://schemas.microsoft.com/office/drawing/2014/main" val="739134426"/>
                        </a:ext>
                      </a:extLst>
                    </a:gridCol>
                    <a:gridCol w="1066927">
                      <a:extLst>
                        <a:ext uri="{9D8B030D-6E8A-4147-A177-3AD203B41FA5}">
                          <a16:colId xmlns:a16="http://schemas.microsoft.com/office/drawing/2014/main" val="4243086082"/>
                        </a:ext>
                      </a:extLst>
                    </a:gridCol>
                    <a:gridCol w="44869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06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885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307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3846" r="-930000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9552" t="-3846" r="-732836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2424" t="-3846" r="-643939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38596" t="-3846" r="-645614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7619" t="-3846" r="-338095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97619" t="-3846" r="-238095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161111" t="-3846" r="-455556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57971" t="-3846" r="-137681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33929" t="-3846" r="-69643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484615" t="-3846" b="-137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0.009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0.012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0.017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0.028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0.003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0.001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48755584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0.009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1281791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0.012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5133927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23954332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0.017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6805771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0.028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3351921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D07C057-7097-4147-AA71-298C5DD9AF8C}"/>
              </a:ext>
            </a:extLst>
          </p:cNvPr>
          <p:cNvSpPr/>
          <p:nvPr/>
        </p:nvSpPr>
        <p:spPr>
          <a:xfrm>
            <a:off x="628650" y="1516659"/>
            <a:ext cx="7846061" cy="48396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7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67914" y="6198746"/>
                <a:ext cx="360817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𝟗</m:t>
                        </m:r>
                      </m:sup>
                    </m:sSup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𝟓𝟏𝟐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possible worlds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914" y="6198746"/>
                <a:ext cx="3608173" cy="470000"/>
              </a:xfrm>
              <a:prstGeom prst="rect">
                <a:avLst/>
              </a:prstGeom>
              <a:blipFill>
                <a:blip r:embed="rId4"/>
                <a:stretch>
                  <a:fillRect l="-351" t="-5263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AD7BE93A-3357-5D48-ACAE-AAA93976FE00}"/>
              </a:ext>
            </a:extLst>
          </p:cNvPr>
          <p:cNvSpPr txBox="1"/>
          <p:nvPr/>
        </p:nvSpPr>
        <p:spPr>
          <a:xfrm>
            <a:off x="4833231" y="5213654"/>
            <a:ext cx="1274390" cy="3895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GB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1658CD9-08E9-714A-87B5-6E98770BDCC8}"/>
              </a:ext>
            </a:extLst>
          </p:cNvPr>
          <p:cNvGrpSpPr/>
          <p:nvPr/>
        </p:nvGrpSpPr>
        <p:grpSpPr>
          <a:xfrm>
            <a:off x="5192846" y="3652225"/>
            <a:ext cx="1265104" cy="389513"/>
            <a:chOff x="5247606" y="3488493"/>
            <a:chExt cx="1265104" cy="38951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DD4CFD-3AEC-8F4A-B1F2-1F1DD90EED29}"/>
                </a:ext>
              </a:extLst>
            </p:cNvPr>
            <p:cNvSpPr txBox="1"/>
            <p:nvPr/>
          </p:nvSpPr>
          <p:spPr>
            <a:xfrm>
              <a:off x="5247606" y="3488493"/>
              <a:ext cx="1232634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15875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A79AE8D-51E3-1047-AE0A-D387E915A829}"/>
                    </a:ext>
                  </a:extLst>
                </p:cNvPr>
                <p:cNvSpPr txBox="1"/>
                <p:nvPr/>
              </p:nvSpPr>
              <p:spPr>
                <a:xfrm>
                  <a:off x="5253134" y="3496808"/>
                  <a:ext cx="12595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charset="0"/>
                          </a:rPr>
                          <m:t>𝑁𝑎𝑡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𝑓𝑙𝑜𝑜𝑑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A79AE8D-51E3-1047-AE0A-D387E915A8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3134" y="3496808"/>
                  <a:ext cx="125957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E0511BF-FDD7-FB41-BF34-24CF53D7B791}"/>
              </a:ext>
            </a:extLst>
          </p:cNvPr>
          <p:cNvGrpSpPr/>
          <p:nvPr/>
        </p:nvGrpSpPr>
        <p:grpSpPr>
          <a:xfrm>
            <a:off x="7713535" y="3549812"/>
            <a:ext cx="1101840" cy="392452"/>
            <a:chOff x="7292404" y="3632315"/>
            <a:chExt cx="1101840" cy="39245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35E5475-94A2-9E47-A3C3-7BAEC7BBC8C8}"/>
                </a:ext>
              </a:extLst>
            </p:cNvPr>
            <p:cNvSpPr txBox="1"/>
            <p:nvPr/>
          </p:nvSpPr>
          <p:spPr>
            <a:xfrm>
              <a:off x="7300958" y="3632315"/>
              <a:ext cx="1072819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D1EF76DB-BCA3-444D-AB16-05AD9305D601}"/>
                    </a:ext>
                  </a:extLst>
                </p:cNvPr>
                <p:cNvSpPr/>
                <p:nvPr/>
              </p:nvSpPr>
              <p:spPr>
                <a:xfrm>
                  <a:off x="7292404" y="3655435"/>
                  <a:ext cx="11018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𝑁𝑎𝑡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𝑓𝑖𝑟𝑒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D1EF76DB-BCA3-444D-AB16-05AD9305D6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2404" y="3655435"/>
                  <a:ext cx="110184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B2B1CF9-F040-114A-8037-C04775F9A8FC}"/>
              </a:ext>
            </a:extLst>
          </p:cNvPr>
          <p:cNvGrpSpPr/>
          <p:nvPr/>
        </p:nvGrpSpPr>
        <p:grpSpPr>
          <a:xfrm>
            <a:off x="5751690" y="3172671"/>
            <a:ext cx="1295483" cy="389513"/>
            <a:chOff x="6282966" y="2185347"/>
            <a:chExt cx="1295483" cy="38951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9B28DE0-4C3F-0442-A438-88399F22F311}"/>
                </a:ext>
              </a:extLst>
            </p:cNvPr>
            <p:cNvSpPr txBox="1"/>
            <p:nvPr/>
          </p:nvSpPr>
          <p:spPr>
            <a:xfrm>
              <a:off x="6355240" y="2185347"/>
              <a:ext cx="1136830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6C05127-F189-6148-876E-E57A358CA0B7}"/>
                    </a:ext>
                  </a:extLst>
                </p:cNvPr>
                <p:cNvSpPr/>
                <p:nvPr/>
              </p:nvSpPr>
              <p:spPr>
                <a:xfrm>
                  <a:off x="6282966" y="2201169"/>
                  <a:ext cx="12954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𝑀𝑎𝑛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𝑣𝑖𝑟𝑢𝑠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3B00A91-7858-8D49-82B9-38651DE4F8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2966" y="2201169"/>
                  <a:ext cx="1295483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F0C8887-A2A8-8944-8F87-DFA0711D4661}"/>
              </a:ext>
            </a:extLst>
          </p:cNvPr>
          <p:cNvGrpSpPr/>
          <p:nvPr/>
        </p:nvGrpSpPr>
        <p:grpSpPr>
          <a:xfrm>
            <a:off x="6222227" y="2490854"/>
            <a:ext cx="1156342" cy="393610"/>
            <a:chOff x="6361665" y="1615324"/>
            <a:chExt cx="1156342" cy="39361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E34E920-CFBE-7D4B-A552-DA2C396335D8}"/>
                </a:ext>
              </a:extLst>
            </p:cNvPr>
            <p:cNvSpPr txBox="1"/>
            <p:nvPr/>
          </p:nvSpPr>
          <p:spPr>
            <a:xfrm>
              <a:off x="6386159" y="1615324"/>
              <a:ext cx="1050396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3CD1831-4C09-9144-89C0-74D274BFE207}"/>
                    </a:ext>
                  </a:extLst>
                </p:cNvPr>
                <p:cNvSpPr/>
                <p:nvPr/>
              </p:nvSpPr>
              <p:spPr>
                <a:xfrm>
                  <a:off x="6361665" y="1639602"/>
                  <a:ext cx="11563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𝑀𝑎𝑛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𝑤𝑎𝑟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61E9E1D9-CF6E-1B4D-A788-EEED6DC164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1665" y="1639602"/>
                  <a:ext cx="1156342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2413D3E-779A-7541-8967-321DB445D42F}"/>
                  </a:ext>
                </a:extLst>
              </p:cNvPr>
              <p:cNvSpPr/>
              <p:nvPr/>
            </p:nvSpPr>
            <p:spPr>
              <a:xfrm>
                <a:off x="4826384" y="5232731"/>
                <a:ext cx="13294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charset="0"/>
                        </a:rPr>
                        <m:t>𝑇𝑟𝑎𝑣𝑒𝑙</m:t>
                      </m:r>
                      <m:r>
                        <m:rPr>
                          <m:nor/>
                        </m:rPr>
                        <a:rPr lang="de-DE">
                          <a:latin typeface="Cambria Math" charset="0"/>
                        </a:rPr>
                        <m:t>.</m:t>
                      </m:r>
                      <m:r>
                        <a:rPr lang="de-DE" i="1">
                          <a:latin typeface="Cambria Math" charset="0"/>
                        </a:rPr>
                        <m:t>𝑒𝑣𝑒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2413D3E-779A-7541-8967-321DB445D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384" y="5232731"/>
                <a:ext cx="132946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A2D2A5CD-BC63-B043-AA92-014E43090B76}"/>
              </a:ext>
            </a:extLst>
          </p:cNvPr>
          <p:cNvGrpSpPr/>
          <p:nvPr/>
        </p:nvGrpSpPr>
        <p:grpSpPr>
          <a:xfrm>
            <a:off x="7014053" y="5496838"/>
            <a:ext cx="1571044" cy="389513"/>
            <a:chOff x="7153491" y="5560758"/>
            <a:chExt cx="1571044" cy="38951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E6346C5-D080-1E48-8BAA-83545E3D0809}"/>
                </a:ext>
              </a:extLst>
            </p:cNvPr>
            <p:cNvSpPr txBox="1"/>
            <p:nvPr/>
          </p:nvSpPr>
          <p:spPr>
            <a:xfrm>
              <a:off x="7153491" y="5560758"/>
              <a:ext cx="1553435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DE1E28F2-949D-9842-9621-71CC898302BC}"/>
                    </a:ext>
                  </a:extLst>
                </p:cNvPr>
                <p:cNvSpPr/>
                <p:nvPr/>
              </p:nvSpPr>
              <p:spPr>
                <a:xfrm>
                  <a:off x="7156542" y="5573275"/>
                  <a:ext cx="156799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𝑇𝑟𝑒𝑎𝑡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9A02BA43-2C93-1E43-908F-1A08F0BFC0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6542" y="5573275"/>
                  <a:ext cx="1567993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1DE6794-08B4-CB45-9145-AC3648CE30B0}"/>
              </a:ext>
            </a:extLst>
          </p:cNvPr>
          <p:cNvGrpSpPr/>
          <p:nvPr/>
        </p:nvGrpSpPr>
        <p:grpSpPr>
          <a:xfrm>
            <a:off x="6139810" y="4543596"/>
            <a:ext cx="1528942" cy="397060"/>
            <a:chOff x="6279248" y="4607516"/>
            <a:chExt cx="1528942" cy="39706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87F71BA-2AF5-FC49-B536-1CA2804BB5EF}"/>
                </a:ext>
              </a:extLst>
            </p:cNvPr>
            <p:cNvSpPr txBox="1"/>
            <p:nvPr/>
          </p:nvSpPr>
          <p:spPr>
            <a:xfrm>
              <a:off x="6279248" y="4615063"/>
              <a:ext cx="1528942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27E51DC8-6639-964D-8F25-D652DE23EC32}"/>
                    </a:ext>
                  </a:extLst>
                </p:cNvPr>
                <p:cNvSpPr/>
                <p:nvPr/>
              </p:nvSpPr>
              <p:spPr>
                <a:xfrm>
                  <a:off x="6302102" y="4607516"/>
                  <a:ext cx="142457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𝑇𝑟𝑒𝑎𝑡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27E51DC8-6639-964D-8F25-D652DE23EC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102" y="4607516"/>
                  <a:ext cx="1424575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17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2E113AE-54C1-094C-9C71-E5B918B0BF76}"/>
              </a:ext>
            </a:extLst>
          </p:cNvPr>
          <p:cNvGrpSpPr/>
          <p:nvPr/>
        </p:nvGrpSpPr>
        <p:grpSpPr>
          <a:xfrm>
            <a:off x="6279060" y="4069014"/>
            <a:ext cx="724173" cy="389513"/>
            <a:chOff x="6552241" y="3371343"/>
            <a:chExt cx="724173" cy="389513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6E3BC11-95FF-5B42-ACAE-D9A20B7E3C97}"/>
                </a:ext>
              </a:extLst>
            </p:cNvPr>
            <p:cNvSpPr txBox="1"/>
            <p:nvPr/>
          </p:nvSpPr>
          <p:spPr>
            <a:xfrm>
              <a:off x="6598869" y="3371343"/>
              <a:ext cx="616690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5C3B3DD4-353F-FA4D-9B33-5FB53059DB1F}"/>
                    </a:ext>
                  </a:extLst>
                </p:cNvPr>
                <p:cNvSpPr/>
                <p:nvPr/>
              </p:nvSpPr>
              <p:spPr>
                <a:xfrm>
                  <a:off x="6552241" y="3387454"/>
                  <a:ext cx="7241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charset="0"/>
                          </a:rPr>
                          <m:t>𝐸𝑝𝑖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5C3B3DD4-353F-FA4D-9B33-5FB53059DB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2241" y="3387454"/>
                  <a:ext cx="724173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EC6AF46-796D-8246-BF84-77CB709CDC5D}"/>
              </a:ext>
            </a:extLst>
          </p:cNvPr>
          <p:cNvGrpSpPr/>
          <p:nvPr/>
        </p:nvGrpSpPr>
        <p:grpSpPr>
          <a:xfrm>
            <a:off x="5927644" y="5536791"/>
            <a:ext cx="1012035" cy="389513"/>
            <a:chOff x="5970830" y="5664879"/>
            <a:chExt cx="1012035" cy="389513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A2FEFFE-F3F9-304E-9095-1F1D0C6B4A57}"/>
                </a:ext>
              </a:extLst>
            </p:cNvPr>
            <p:cNvSpPr txBox="1"/>
            <p:nvPr/>
          </p:nvSpPr>
          <p:spPr>
            <a:xfrm>
              <a:off x="5970830" y="5664879"/>
              <a:ext cx="1012035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41F8A0D1-3372-614E-BC16-A0819E41784A}"/>
                    </a:ext>
                  </a:extLst>
                </p:cNvPr>
                <p:cNvSpPr/>
                <p:nvPr/>
              </p:nvSpPr>
              <p:spPr>
                <a:xfrm>
                  <a:off x="5994065" y="5683956"/>
                  <a:ext cx="897107" cy="3704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𝑆𝑖𝑐𝑘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A75CA91-B82C-254B-9977-6F0A397AD2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4065" y="5683956"/>
                  <a:ext cx="897107" cy="370436"/>
                </a:xfrm>
                <a:prstGeom prst="rect">
                  <a:avLst/>
                </a:prstGeom>
                <a:blipFill>
                  <a:blip r:embed="rId14"/>
                  <a:stretch>
                    <a:fillRect r="-69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4150DC92-A824-304B-A63B-62EDE413A970}"/>
              </a:ext>
            </a:extLst>
          </p:cNvPr>
          <p:cNvSpPr/>
          <p:nvPr/>
        </p:nvSpPr>
        <p:spPr>
          <a:xfrm>
            <a:off x="8153589" y="4536081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9A203B4-E2B1-CB49-95B1-0987B94ACE99}"/>
                  </a:ext>
                </a:extLst>
              </p:cNvPr>
              <p:cNvSpPr txBox="1"/>
              <p:nvPr/>
            </p:nvSpPr>
            <p:spPr>
              <a:xfrm>
                <a:off x="8247173" y="4330805"/>
                <a:ext cx="476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9A203B4-E2B1-CB49-95B1-0987B94AC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173" y="4330805"/>
                <a:ext cx="47654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47330C-7A13-A448-A2F6-6EC4D12F5C96}"/>
              </a:ext>
            </a:extLst>
          </p:cNvPr>
          <p:cNvCxnSpPr>
            <a:stCxn id="36" idx="4"/>
            <a:endCxn id="65" idx="0"/>
          </p:cNvCxnSpPr>
          <p:nvPr/>
        </p:nvCxnSpPr>
        <p:spPr>
          <a:xfrm flipH="1">
            <a:off x="8225589" y="3939325"/>
            <a:ext cx="32910" cy="596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B6464F4-E81D-2242-9EDA-2BBE8DE33AA2}"/>
              </a:ext>
            </a:extLst>
          </p:cNvPr>
          <p:cNvCxnSpPr>
            <a:cxnSpLocks/>
            <a:stCxn id="75" idx="6"/>
            <a:endCxn id="65" idx="1"/>
          </p:cNvCxnSpPr>
          <p:nvPr/>
        </p:nvCxnSpPr>
        <p:spPr>
          <a:xfrm>
            <a:off x="6942378" y="4263771"/>
            <a:ext cx="1211211" cy="344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0BA7FAB-75A8-A749-959B-72CEA1CBD8EB}"/>
              </a:ext>
            </a:extLst>
          </p:cNvPr>
          <p:cNvCxnSpPr>
            <a:cxnSpLocks/>
            <a:stCxn id="60" idx="6"/>
            <a:endCxn id="65" idx="1"/>
          </p:cNvCxnSpPr>
          <p:nvPr/>
        </p:nvCxnSpPr>
        <p:spPr>
          <a:xfrm flipV="1">
            <a:off x="7668752" y="4608081"/>
            <a:ext cx="484837" cy="137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0091424-4153-8A48-996A-5FDC67E3DC8D}"/>
              </a:ext>
            </a:extLst>
          </p:cNvPr>
          <p:cNvCxnSpPr>
            <a:cxnSpLocks/>
            <a:stCxn id="48" idx="0"/>
            <a:endCxn id="65" idx="2"/>
          </p:cNvCxnSpPr>
          <p:nvPr/>
        </p:nvCxnSpPr>
        <p:spPr>
          <a:xfrm flipV="1">
            <a:off x="7790771" y="4680081"/>
            <a:ext cx="434818" cy="8167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A3A7556-746C-7E44-85D5-9E35F73342B4}"/>
              </a:ext>
            </a:extLst>
          </p:cNvPr>
          <p:cNvCxnSpPr>
            <a:cxnSpLocks/>
            <a:stCxn id="78" idx="7"/>
            <a:endCxn id="65" idx="2"/>
          </p:cNvCxnSpPr>
          <p:nvPr/>
        </p:nvCxnSpPr>
        <p:spPr>
          <a:xfrm flipV="1">
            <a:off x="6791470" y="4680081"/>
            <a:ext cx="1434119" cy="9137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88A1285-3225-0E40-9363-C5DB489FAB92}"/>
              </a:ext>
            </a:extLst>
          </p:cNvPr>
          <p:cNvCxnSpPr>
            <a:cxnSpLocks/>
            <a:stCxn id="37" idx="6"/>
            <a:endCxn id="65" idx="2"/>
          </p:cNvCxnSpPr>
          <p:nvPr/>
        </p:nvCxnSpPr>
        <p:spPr>
          <a:xfrm flipV="1">
            <a:off x="6107621" y="4680081"/>
            <a:ext cx="2117968" cy="728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283FFAE-E76C-7A4F-A0A0-040D0622FFFA}"/>
              </a:ext>
            </a:extLst>
          </p:cNvPr>
          <p:cNvCxnSpPr>
            <a:cxnSpLocks/>
            <a:stCxn id="41" idx="4"/>
            <a:endCxn id="65" idx="0"/>
          </p:cNvCxnSpPr>
          <p:nvPr/>
        </p:nvCxnSpPr>
        <p:spPr>
          <a:xfrm>
            <a:off x="6392379" y="3562184"/>
            <a:ext cx="1833210" cy="973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7968DE0-2A64-884C-8A69-94C2C159937B}"/>
              </a:ext>
            </a:extLst>
          </p:cNvPr>
          <p:cNvCxnSpPr>
            <a:cxnSpLocks/>
            <a:stCxn id="35" idx="6"/>
            <a:endCxn id="65" idx="0"/>
          </p:cNvCxnSpPr>
          <p:nvPr/>
        </p:nvCxnSpPr>
        <p:spPr>
          <a:xfrm>
            <a:off x="6425480" y="3846982"/>
            <a:ext cx="1800109" cy="6890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3A8AF86-6731-EE40-93DD-A881B6016678}"/>
              </a:ext>
            </a:extLst>
          </p:cNvPr>
          <p:cNvCxnSpPr>
            <a:cxnSpLocks/>
            <a:stCxn id="44" idx="4"/>
            <a:endCxn id="65" idx="0"/>
          </p:cNvCxnSpPr>
          <p:nvPr/>
        </p:nvCxnSpPr>
        <p:spPr>
          <a:xfrm>
            <a:off x="6771919" y="2880367"/>
            <a:ext cx="1453670" cy="1655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4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845C-201B-1E48-8236-C8648D70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C14C0-4B3B-BE4A-BB0E-70DCCF38B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Full joint probability distribution</a:t>
            </a:r>
          </a:p>
          <a:p>
            <a:pPr lvl="1"/>
            <a:r>
              <a:rPr lang="en-GB" dirty="0"/>
              <a:t>Over set of random variables</a:t>
            </a:r>
          </a:p>
          <a:p>
            <a:pPr lvl="1"/>
            <a:r>
              <a:rPr lang="en-GB" dirty="0"/>
              <a:t>Space complexity</a:t>
            </a:r>
          </a:p>
          <a:p>
            <a:r>
              <a:rPr lang="en-GB" dirty="0"/>
              <a:t>Inference tasks</a:t>
            </a:r>
          </a:p>
          <a:p>
            <a:pPr lvl="1"/>
            <a:r>
              <a:rPr lang="en-GB" dirty="0"/>
              <a:t>Query answering problem</a:t>
            </a:r>
          </a:p>
          <a:p>
            <a:pPr lvl="1"/>
            <a:r>
              <a:rPr lang="en-GB" dirty="0"/>
              <a:t>Queries for marginal (conditional) probability (distribution)</a:t>
            </a:r>
          </a:p>
          <a:p>
            <a:pPr lvl="1"/>
            <a:r>
              <a:rPr lang="en-GB" dirty="0"/>
              <a:t>Runtime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2A9F5-6392-8F46-9E0F-B56690AC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38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6163-1FC4-A445-A0AD-2A600AE6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60986"/>
            <a:ext cx="8136527" cy="717866"/>
          </a:xfrm>
        </p:spPr>
        <p:txBody>
          <a:bodyPr>
            <a:noAutofit/>
          </a:bodyPr>
          <a:lstStyle/>
          <a:p>
            <a:r>
              <a:rPr lang="en-GB" sz="3600" dirty="0"/>
              <a:t>Outline: 1. Recap: Propositional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942D-095A-5743-9021-C7CFDB68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i="1" dirty="0"/>
              <a:t>Probabilistic modelling</a:t>
            </a:r>
          </a:p>
          <a:p>
            <a:pPr lvl="1"/>
            <a:r>
              <a:rPr lang="en-GB" dirty="0"/>
              <a:t>Full joint probability distribution</a:t>
            </a:r>
          </a:p>
          <a:p>
            <a:pPr lvl="1"/>
            <a:r>
              <a:rPr lang="en-GB" dirty="0"/>
              <a:t>Inference, complexity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i="1" dirty="0">
                <a:solidFill>
                  <a:srgbClr val="C00000"/>
                </a:solidFill>
              </a:rPr>
              <a:t>Factorised modelling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(Conditional) independences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Factorisation</a:t>
            </a:r>
          </a:p>
          <a:p>
            <a:pPr marL="514350" indent="-514350">
              <a:buFont typeface="+mj-lt"/>
              <a:buAutoNum type="alphaUcPeriod"/>
            </a:pPr>
            <a:r>
              <a:rPr lang="en-GB" i="1" dirty="0"/>
              <a:t>Inference algorithm</a:t>
            </a:r>
          </a:p>
          <a:p>
            <a:pPr lvl="1"/>
            <a:r>
              <a:rPr lang="en-GB" dirty="0"/>
              <a:t>Variable elimination (VE)</a:t>
            </a:r>
          </a:p>
          <a:p>
            <a:pPr lvl="1"/>
            <a:r>
              <a:rPr lang="en-GB" dirty="0"/>
              <a:t>Decomposition trees, complexity</a:t>
            </a:r>
            <a:endParaRPr lang="en-GB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lphaUcPeriod"/>
            </a:pPr>
            <a:endParaRPr lang="en-GB" dirty="0"/>
          </a:p>
          <a:p>
            <a:pPr lvl="1"/>
            <a:endParaRPr lang="en-GB" dirty="0"/>
          </a:p>
          <a:p>
            <a:pPr marL="514350" indent="-514350">
              <a:buFont typeface="+mj-lt"/>
              <a:buAutoNum type="alphaUcPeriod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3EB6C-B7E8-0449-A40C-56D4B80C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467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EAC21C-21E7-DC47-9AE1-F7617B66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Compact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5D43C05-D648-4E43-9086-8DCF075022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Full joint probability distribution:</a:t>
                </a:r>
                <a:br>
                  <a:rPr lang="en-GB" dirty="0"/>
                </a:br>
                <a:r>
                  <a:rPr lang="en-GB" dirty="0"/>
                  <a:t>Every random variable is connected with every other random variable!</a:t>
                </a:r>
              </a:p>
              <a:p>
                <a:r>
                  <a:rPr lang="en-GB" dirty="0"/>
                  <a:t>Factorise full joint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using (conditional) independences</a:t>
                </a:r>
              </a:p>
              <a:p>
                <a:pPr lvl="1"/>
                <a:r>
                  <a:rPr lang="en-GB" dirty="0"/>
                  <a:t>Independences hidden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dirty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If known: explicitly represent through factors and in graph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5D43C05-D648-4E43-9086-8DCF075022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5DB61-CC35-D248-AF6C-F928AAC1B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24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CC75BDC-35E2-0042-979B-E8EC1ED597A8}"/>
              </a:ext>
            </a:extLst>
          </p:cNvPr>
          <p:cNvGrpSpPr/>
          <p:nvPr/>
        </p:nvGrpSpPr>
        <p:grpSpPr>
          <a:xfrm>
            <a:off x="1184910" y="4456784"/>
            <a:ext cx="2551761" cy="1146768"/>
            <a:chOff x="3749306" y="3445007"/>
            <a:chExt cx="2551761" cy="114676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6847138-9D65-784B-A9EB-212D919C52A6}"/>
                </a:ext>
              </a:extLst>
            </p:cNvPr>
            <p:cNvGrpSpPr/>
            <p:nvPr/>
          </p:nvGrpSpPr>
          <p:grpSpPr>
            <a:xfrm>
              <a:off x="3749306" y="4202262"/>
              <a:ext cx="1329467" cy="389513"/>
              <a:chOff x="5409113" y="2979431"/>
              <a:chExt cx="1329467" cy="389513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A9C1D3-40AE-D94F-8A03-90FCA9274AC4}"/>
                  </a:ext>
                </a:extLst>
              </p:cNvPr>
              <p:cNvSpPr txBox="1"/>
              <p:nvPr/>
            </p:nvSpPr>
            <p:spPr>
              <a:xfrm>
                <a:off x="5415960" y="2979431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93E17AA3-DC67-C341-B08E-0810A9CFA0AF}"/>
                      </a:ext>
                    </a:extLst>
                  </p:cNvPr>
                  <p:cNvSpPr/>
                  <p:nvPr/>
                </p:nvSpPr>
                <p:spPr>
                  <a:xfrm>
                    <a:off x="5409113" y="2998508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2482EB6A-BCAB-524E-8FEA-A2E2AD1CD7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9113" y="2998508"/>
                    <a:ext cx="1329467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BA479F1-8C9C-834B-B509-FFEC12A1BFC7}"/>
                </a:ext>
              </a:extLst>
            </p:cNvPr>
            <p:cNvGrpSpPr/>
            <p:nvPr/>
          </p:nvGrpSpPr>
          <p:grpSpPr>
            <a:xfrm>
              <a:off x="4792945" y="3445007"/>
              <a:ext cx="724173" cy="389513"/>
              <a:chOff x="6545891" y="3371343"/>
              <a:chExt cx="724173" cy="38951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9B2525-99BE-854D-9324-5263BD0AE53C}"/>
                  </a:ext>
                </a:extLst>
              </p:cNvPr>
              <p:cNvSpPr txBox="1"/>
              <p:nvPr/>
            </p:nvSpPr>
            <p:spPr>
              <a:xfrm>
                <a:off x="6598869" y="3371343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99898CB4-CA9C-B84A-808B-B9AB1ABFB980}"/>
                      </a:ext>
                    </a:extLst>
                  </p:cNvPr>
                  <p:cNvSpPr/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2768999B-82FF-504D-884E-1302853047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11F8CBC-78BA-6049-9E94-4B8FB14C5E49}"/>
                </a:ext>
              </a:extLst>
            </p:cNvPr>
            <p:cNvGrpSpPr/>
            <p:nvPr/>
          </p:nvGrpSpPr>
          <p:grpSpPr>
            <a:xfrm>
              <a:off x="5289032" y="4202262"/>
              <a:ext cx="1012035" cy="389513"/>
              <a:chOff x="5970830" y="5664879"/>
              <a:chExt cx="1012035" cy="389513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BBF096-5A01-6A4D-8A40-50E36A27EFEE}"/>
                  </a:ext>
                </a:extLst>
              </p:cNvPr>
              <p:cNvSpPr txBox="1"/>
              <p:nvPr/>
            </p:nvSpPr>
            <p:spPr>
              <a:xfrm>
                <a:off x="5970830" y="5664879"/>
                <a:ext cx="10120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2DEE5999-C8B9-6E4F-B96E-C6BAAC3F6B8B}"/>
                      </a:ext>
                    </a:extLst>
                  </p:cNvPr>
                  <p:cNvSpPr/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𝑆𝑖𝑐𝑘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FA75CA91-B82C-254B-9977-6F0A397AD22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694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B57FBF-E98D-694E-8548-5FCB65AF8427}"/>
                </a:ext>
              </a:extLst>
            </p:cNvPr>
            <p:cNvSpPr/>
            <p:nvPr/>
          </p:nvSpPr>
          <p:spPr>
            <a:xfrm>
              <a:off x="5080873" y="3987645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45AF0AE-3E67-3E4C-AD8C-FFF886C29284}"/>
                </a:ext>
              </a:extLst>
            </p:cNvPr>
            <p:cNvCxnSpPr>
              <a:stCxn id="20" idx="4"/>
              <a:endCxn id="14" idx="0"/>
            </p:cNvCxnSpPr>
            <p:nvPr/>
          </p:nvCxnSpPr>
          <p:spPr>
            <a:xfrm flipH="1">
              <a:off x="5152873" y="3834520"/>
              <a:ext cx="1395" cy="153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F9E5E6-8DDC-B441-B982-C276A5F984E4}"/>
                </a:ext>
              </a:extLst>
            </p:cNvPr>
            <p:cNvCxnSpPr>
              <a:cxnSpLocks/>
              <a:stCxn id="14" idx="1"/>
              <a:endCxn id="22" idx="7"/>
            </p:cNvCxnSpPr>
            <p:nvPr/>
          </p:nvCxnSpPr>
          <p:spPr>
            <a:xfrm flipH="1">
              <a:off x="4843913" y="4059645"/>
              <a:ext cx="236960" cy="199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BB42344-CB82-1947-9493-9FC5B99CCC1A}"/>
                </a:ext>
              </a:extLst>
            </p:cNvPr>
            <p:cNvCxnSpPr>
              <a:cxnSpLocks/>
              <a:stCxn id="14" idx="3"/>
              <a:endCxn id="18" idx="1"/>
            </p:cNvCxnSpPr>
            <p:nvPr/>
          </p:nvCxnSpPr>
          <p:spPr>
            <a:xfrm>
              <a:off x="5224873" y="4059645"/>
              <a:ext cx="212368" cy="199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948109-46B5-C944-A84A-A9512F98687B}"/>
              </a:ext>
            </a:extLst>
          </p:cNvPr>
          <p:cNvGrpSpPr/>
          <p:nvPr/>
        </p:nvGrpSpPr>
        <p:grpSpPr>
          <a:xfrm>
            <a:off x="5192586" y="4456784"/>
            <a:ext cx="2551761" cy="1146768"/>
            <a:chOff x="5192586" y="3969104"/>
            <a:chExt cx="2551761" cy="114676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C0838F9-EF15-D548-BDC7-2388DBAB74D5}"/>
                </a:ext>
              </a:extLst>
            </p:cNvPr>
            <p:cNvGrpSpPr/>
            <p:nvPr/>
          </p:nvGrpSpPr>
          <p:grpSpPr>
            <a:xfrm>
              <a:off x="5192586" y="4726359"/>
              <a:ext cx="1329467" cy="389513"/>
              <a:chOff x="5409113" y="2979431"/>
              <a:chExt cx="1329467" cy="389513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4640DBA-4DF6-9342-B2E9-80F67AF98C88}"/>
                  </a:ext>
                </a:extLst>
              </p:cNvPr>
              <p:cNvSpPr txBox="1"/>
              <p:nvPr/>
            </p:nvSpPr>
            <p:spPr>
              <a:xfrm>
                <a:off x="5415960" y="2979431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EC5E1534-5425-3A47-8B68-9ACABC1E6EE8}"/>
                      </a:ext>
                    </a:extLst>
                  </p:cNvPr>
                  <p:cNvSpPr/>
                  <p:nvPr/>
                </p:nvSpPr>
                <p:spPr>
                  <a:xfrm>
                    <a:off x="5409113" y="2998508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2482EB6A-BCAB-524E-8FEA-A2E2AD1CD7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9113" y="2998508"/>
                    <a:ext cx="1329467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667ADDB-6710-8D42-9844-3D8DFE0C61C9}"/>
                </a:ext>
              </a:extLst>
            </p:cNvPr>
            <p:cNvGrpSpPr/>
            <p:nvPr/>
          </p:nvGrpSpPr>
          <p:grpSpPr>
            <a:xfrm>
              <a:off x="6236225" y="3969104"/>
              <a:ext cx="724173" cy="389513"/>
              <a:chOff x="6545891" y="3371343"/>
              <a:chExt cx="724173" cy="389513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19C9D5-79EC-4845-A4FB-B9C7A876A5B7}"/>
                  </a:ext>
                </a:extLst>
              </p:cNvPr>
              <p:cNvSpPr txBox="1"/>
              <p:nvPr/>
            </p:nvSpPr>
            <p:spPr>
              <a:xfrm>
                <a:off x="6598869" y="3371343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B4920715-D3B8-534F-BD85-F14FE33AD3B7}"/>
                      </a:ext>
                    </a:extLst>
                  </p:cNvPr>
                  <p:cNvSpPr/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2768999B-82FF-504D-884E-1302853047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539C769-4E04-674E-AB22-DD3D1E7E4594}"/>
                </a:ext>
              </a:extLst>
            </p:cNvPr>
            <p:cNvGrpSpPr/>
            <p:nvPr/>
          </p:nvGrpSpPr>
          <p:grpSpPr>
            <a:xfrm>
              <a:off x="6732312" y="4726359"/>
              <a:ext cx="1012035" cy="389513"/>
              <a:chOff x="5970830" y="5664879"/>
              <a:chExt cx="1012035" cy="389513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7445ADD-C75C-B545-8D23-3C08356B3B92}"/>
                  </a:ext>
                </a:extLst>
              </p:cNvPr>
              <p:cNvSpPr txBox="1"/>
              <p:nvPr/>
            </p:nvSpPr>
            <p:spPr>
              <a:xfrm>
                <a:off x="5970830" y="5664879"/>
                <a:ext cx="10120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8833743D-EE55-6B4D-9300-CB64194BEF47}"/>
                      </a:ext>
                    </a:extLst>
                  </p:cNvPr>
                  <p:cNvSpPr/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𝑆𝑖𝑐𝑘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FA75CA91-B82C-254B-9977-6F0A397AD22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694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36E7936-126E-8340-8F1C-B6D4EA9D5A72}"/>
                </a:ext>
              </a:extLst>
            </p:cNvPr>
            <p:cNvSpPr/>
            <p:nvPr/>
          </p:nvSpPr>
          <p:spPr>
            <a:xfrm>
              <a:off x="6989713" y="4420665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33CB191-536A-824E-868E-07DE2A091A1D}"/>
                </a:ext>
              </a:extLst>
            </p:cNvPr>
            <p:cNvCxnSpPr>
              <a:cxnSpLocks/>
              <a:stCxn id="36" idx="5"/>
              <a:endCxn id="30" idx="0"/>
            </p:cNvCxnSpPr>
            <p:nvPr/>
          </p:nvCxnSpPr>
          <p:spPr>
            <a:xfrm>
              <a:off x="6815581" y="4301574"/>
              <a:ext cx="246132" cy="1190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E9AF0E0-9D34-0D4B-B2CF-EBD0DC295DF0}"/>
                </a:ext>
              </a:extLst>
            </p:cNvPr>
            <p:cNvCxnSpPr>
              <a:cxnSpLocks/>
              <a:stCxn id="30" idx="2"/>
              <a:endCxn id="34" idx="0"/>
            </p:cNvCxnSpPr>
            <p:nvPr/>
          </p:nvCxnSpPr>
          <p:spPr>
            <a:xfrm>
              <a:off x="7061713" y="4564665"/>
              <a:ext cx="176617" cy="1616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B875E3A-AC84-8B47-9ABE-0F74F8C750FC}"/>
                </a:ext>
              </a:extLst>
            </p:cNvPr>
            <p:cNvSpPr/>
            <p:nvPr/>
          </p:nvSpPr>
          <p:spPr>
            <a:xfrm>
              <a:off x="6017041" y="4420665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945CA62-63E9-8242-A2F0-4BED78657812}"/>
                </a:ext>
              </a:extLst>
            </p:cNvPr>
            <p:cNvCxnSpPr>
              <a:cxnSpLocks/>
              <a:stCxn id="36" idx="3"/>
              <a:endCxn id="40" idx="0"/>
            </p:cNvCxnSpPr>
            <p:nvPr/>
          </p:nvCxnSpPr>
          <p:spPr>
            <a:xfrm flipH="1">
              <a:off x="6089041" y="4301574"/>
              <a:ext cx="290474" cy="1190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A2EC0F5-0204-8A4E-930B-9C4C97B115F5}"/>
                </a:ext>
              </a:extLst>
            </p:cNvPr>
            <p:cNvCxnSpPr>
              <a:cxnSpLocks/>
              <a:stCxn id="40" idx="2"/>
              <a:endCxn id="38" idx="0"/>
            </p:cNvCxnSpPr>
            <p:nvPr/>
          </p:nvCxnSpPr>
          <p:spPr>
            <a:xfrm flipH="1">
              <a:off x="5836628" y="4564665"/>
              <a:ext cx="252413" cy="1616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9739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45015-B63C-8A42-B9E1-3960F68F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Excursion: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DD014-8AFA-AC47-9F40-15432CF4C0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Join over arguments + product of probabilities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No common arguments = cross product of ranges</a:t>
                </a:r>
              </a:p>
              <a:p>
                <a:pPr lvl="1"/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𝑒𝑣𝑒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DE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𝑒𝑣𝑒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DD014-8AFA-AC47-9F40-15432CF4C0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12078-6672-4F42-A6DB-611DA019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7FCB9C9E-586F-9149-8C3B-2DD9E30EDC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2020774"/>
                  </p:ext>
                </p:extLst>
              </p:nvPr>
            </p:nvGraphicFramePr>
            <p:xfrm>
              <a:off x="1508308" y="3194007"/>
              <a:ext cx="2593531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901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30897">
                      <a:extLst>
                        <a:ext uri="{9D8B030D-6E8A-4147-A177-3AD203B41FA5}">
                          <a16:colId xmlns:a16="http://schemas.microsoft.com/office/drawing/2014/main" val="250389994"/>
                        </a:ext>
                      </a:extLst>
                    </a:gridCol>
                    <a:gridCol w="57245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z="1800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07712407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  <m:r>
                                  <a:rPr lang="de-DE" sz="18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95436988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73777763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9693814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7FCB9C9E-586F-9149-8C3B-2DD9E30EDC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2020774"/>
                  </p:ext>
                </p:extLst>
              </p:nvPr>
            </p:nvGraphicFramePr>
            <p:xfrm>
              <a:off x="1508308" y="3194007"/>
              <a:ext cx="2593531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901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30897">
                      <a:extLst>
                        <a:ext uri="{9D8B030D-6E8A-4147-A177-3AD203B41FA5}">
                          <a16:colId xmlns:a16="http://schemas.microsoft.com/office/drawing/2014/main" val="250389994"/>
                        </a:ext>
                      </a:extLst>
                    </a:gridCol>
                    <a:gridCol w="57245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3448" r="-27454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381" t="-3448" r="-4381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55556" t="-3448" r="-222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712407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103448" r="-27454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381" t="-103448" r="-4381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55556" t="-103448" r="-222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203448" r="-27454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381" t="-203448" r="-4381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55556" t="-203448" r="-222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436988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303448" r="-27454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381" t="-303448" r="-4381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55556" t="-303448" r="-222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777763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403448" r="-2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381" t="-403448" r="-4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55556" t="-403448" r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93814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8E582DA0-262C-A945-BC22-63A6B5308F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6259684"/>
                  </p:ext>
                </p:extLst>
              </p:nvPr>
            </p:nvGraphicFramePr>
            <p:xfrm>
              <a:off x="4639166" y="3194917"/>
              <a:ext cx="2855722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  <m:r>
                                  <a:rPr lang="de-DE" sz="180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z="180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0.30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0.35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0.10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8E582DA0-262C-A945-BC22-63A6B5308F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6259684"/>
                  </p:ext>
                </p:extLst>
              </p:nvPr>
            </p:nvGraphicFramePr>
            <p:xfrm>
              <a:off x="4639166" y="3194917"/>
              <a:ext cx="2855722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990" r="-12376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7500" r="-5625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404444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990" t="-100000" r="-12376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7500" t="-100000" r="-5625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404444" t="-1000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990" t="-200000" r="-1237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7500" t="-200000" r="-5625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404444" t="-200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990" t="-300000" r="-12376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7500" t="-300000" r="-5625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404444" t="-3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990" t="-400000" r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7500" t="-400000" r="-5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404444" t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E5321E20-A4B5-394F-A150-A5CDD9CACA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4971579"/>
                  </p:ext>
                </p:extLst>
              </p:nvPr>
            </p:nvGraphicFramePr>
            <p:xfrm>
              <a:off x="2599872" y="5849577"/>
              <a:ext cx="4141216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77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0.10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sz="1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E5321E20-A4B5-394F-A150-A5CDD9CACA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4971579"/>
                  </p:ext>
                </p:extLst>
              </p:nvPr>
            </p:nvGraphicFramePr>
            <p:xfrm>
              <a:off x="2599872" y="5849577"/>
              <a:ext cx="4141216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77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3333" r="-505556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3465" t="-3333" r="-170297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3750" t="-3333" r="-11500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55435" t="-3333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E5FBFF-65EB-744B-8935-4534A2850FE6}"/>
                  </a:ext>
                </a:extLst>
              </p:cNvPr>
              <p:cNvSpPr txBox="1"/>
              <p:nvPr/>
            </p:nvSpPr>
            <p:spPr>
              <a:xfrm>
                <a:off x="4101839" y="3368867"/>
                <a:ext cx="53732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E5FBFF-65EB-744B-8935-4534A2850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839" y="3368867"/>
                <a:ext cx="537327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C5EFAA50-4C26-6A47-8136-13D64E389D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3959847"/>
                  </p:ext>
                </p:extLst>
              </p:nvPr>
            </p:nvGraphicFramePr>
            <p:xfrm>
              <a:off x="2604340" y="5466225"/>
              <a:ext cx="4134210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07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C5EFAA50-4C26-6A47-8136-13D64E389D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3959847"/>
                  </p:ext>
                </p:extLst>
              </p:nvPr>
            </p:nvGraphicFramePr>
            <p:xfrm>
              <a:off x="2604340" y="5466225"/>
              <a:ext cx="4134210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07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852" t="-3333" r="-503704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55000" t="-3333" r="-17200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93750" t="-3333" r="-11500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55435" t="-3333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814909AE-8F46-7D47-8B6E-B851920B4429}"/>
              </a:ext>
            </a:extLst>
          </p:cNvPr>
          <p:cNvSpPr/>
          <p:nvPr/>
        </p:nvSpPr>
        <p:spPr>
          <a:xfrm>
            <a:off x="1416907" y="3484506"/>
            <a:ext cx="2761053" cy="530086"/>
          </a:xfrm>
          <a:prstGeom prst="rect">
            <a:avLst/>
          </a:prstGeom>
          <a:solidFill>
            <a:schemeClr val="accent1">
              <a:alpha val="4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3FD732-E959-4140-B0DA-B67E41E89D77}"/>
              </a:ext>
            </a:extLst>
          </p:cNvPr>
          <p:cNvSpPr/>
          <p:nvPr/>
        </p:nvSpPr>
        <p:spPr>
          <a:xfrm>
            <a:off x="4569108" y="3488531"/>
            <a:ext cx="2984989" cy="530086"/>
          </a:xfrm>
          <a:prstGeom prst="rect">
            <a:avLst/>
          </a:prstGeom>
          <a:solidFill>
            <a:schemeClr val="accent6">
              <a:alpha val="4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03CB15-6DE7-8C4B-B7D9-8AC8BA776A94}"/>
              </a:ext>
            </a:extLst>
          </p:cNvPr>
          <p:cNvSpPr/>
          <p:nvPr/>
        </p:nvSpPr>
        <p:spPr>
          <a:xfrm>
            <a:off x="2537254" y="5763258"/>
            <a:ext cx="2031854" cy="530086"/>
          </a:xfrm>
          <a:prstGeom prst="rect">
            <a:avLst/>
          </a:prstGeom>
          <a:solidFill>
            <a:schemeClr val="accent1">
              <a:alpha val="4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D2530-C616-C84A-AA10-C1ECD3C76C35}"/>
              </a:ext>
            </a:extLst>
          </p:cNvPr>
          <p:cNvSpPr/>
          <p:nvPr/>
        </p:nvSpPr>
        <p:spPr>
          <a:xfrm>
            <a:off x="3317243" y="5810472"/>
            <a:ext cx="2086780" cy="530086"/>
          </a:xfrm>
          <a:prstGeom prst="rect">
            <a:avLst/>
          </a:prstGeom>
          <a:solidFill>
            <a:schemeClr val="accent6">
              <a:alpha val="4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3F269C4-B199-1847-947C-D30A81EAB5D4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>
            <a:off x="2797434" y="4014592"/>
            <a:ext cx="755747" cy="1748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FB87FE-2BC6-CB45-9B54-E0B9715AF8CA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 flipH="1">
            <a:off x="4360633" y="4018617"/>
            <a:ext cx="1700970" cy="179185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19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45015-B63C-8A42-B9E1-3960F68F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DD014-8AFA-AC47-9F40-15432CF4C0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Join over arguments + product of probabilities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No common arguments = cross product of ranges</a:t>
                </a:r>
              </a:p>
              <a:p>
                <a:pPr lvl="1"/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𝑒𝑣𝑒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DE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𝑒𝑣𝑒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DD014-8AFA-AC47-9F40-15432CF4C0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12078-6672-4F42-A6DB-611DA019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7FCB9C9E-586F-9149-8C3B-2DD9E30EDC19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08308" y="3194007"/>
              <a:ext cx="2593531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901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30897">
                      <a:extLst>
                        <a:ext uri="{9D8B030D-6E8A-4147-A177-3AD203B41FA5}">
                          <a16:colId xmlns:a16="http://schemas.microsoft.com/office/drawing/2014/main" val="250389994"/>
                        </a:ext>
                      </a:extLst>
                    </a:gridCol>
                    <a:gridCol w="57245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z="1800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07712407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  <m:r>
                                  <a:rPr lang="de-DE" sz="18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95436988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73777763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9693814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7FCB9C9E-586F-9149-8C3B-2DD9E30EDC19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08308" y="3194007"/>
              <a:ext cx="2593531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901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30897">
                      <a:extLst>
                        <a:ext uri="{9D8B030D-6E8A-4147-A177-3AD203B41FA5}">
                          <a16:colId xmlns:a16="http://schemas.microsoft.com/office/drawing/2014/main" val="250389994"/>
                        </a:ext>
                      </a:extLst>
                    </a:gridCol>
                    <a:gridCol w="57245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3448" r="-27454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381" t="-3448" r="-4381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55556" t="-3448" r="-222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712407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103448" r="-27454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381" t="-103448" r="-4381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55556" t="-103448" r="-222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203448" r="-27454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381" t="-203448" r="-4381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55556" t="-203448" r="-222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436988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303448" r="-27454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381" t="-303448" r="-4381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55556" t="-303448" r="-222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777763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403448" r="-2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381" t="-403448" r="-4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55556" t="-403448" r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93814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8E582DA0-262C-A945-BC22-63A6B5308F0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39166" y="3194917"/>
              <a:ext cx="2855722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  <m:r>
                                  <a:rPr lang="de-DE" sz="180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z="180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0.30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0.35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0.10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8E582DA0-262C-A945-BC22-63A6B5308F0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39166" y="3194917"/>
              <a:ext cx="2855722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990" r="-12376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7500" r="-5625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404444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990" t="-100000" r="-12376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7500" t="-100000" r="-5625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404444" t="-1000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990" t="-200000" r="-1237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7500" t="-200000" r="-5625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404444" t="-200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990" t="-300000" r="-12376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7500" t="-300000" r="-5625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404444" t="-3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990" t="-400000" r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7500" t="-400000" r="-5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404444" t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E5321E20-A4B5-394F-A150-A5CDD9CACA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0229534"/>
                  </p:ext>
                </p:extLst>
              </p:nvPr>
            </p:nvGraphicFramePr>
            <p:xfrm>
              <a:off x="2599872" y="5849577"/>
              <a:ext cx="4141216" cy="73152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77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0.10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sz="1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0.10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sz="1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2970988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E5321E20-A4B5-394F-A150-A5CDD9CACA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0229534"/>
                  </p:ext>
                </p:extLst>
              </p:nvPr>
            </p:nvGraphicFramePr>
            <p:xfrm>
              <a:off x="2599872" y="5849577"/>
              <a:ext cx="4141216" cy="73152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77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3333" r="-505556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3465" t="-3333" r="-170297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3750" t="-3333" r="-11500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55435" t="-3333" b="-1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106897" r="-505556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3465" t="-106897" r="-170297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3750" t="-106897" r="-115000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55435" t="-106897" b="-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70988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E5FBFF-65EB-744B-8935-4534A2850FE6}"/>
                  </a:ext>
                </a:extLst>
              </p:cNvPr>
              <p:cNvSpPr txBox="1"/>
              <p:nvPr/>
            </p:nvSpPr>
            <p:spPr>
              <a:xfrm>
                <a:off x="4101839" y="3368867"/>
                <a:ext cx="53732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E5FBFF-65EB-744B-8935-4534A2850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839" y="3368867"/>
                <a:ext cx="537327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C5EFAA50-4C26-6A47-8136-13D64E389D7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604340" y="5466225"/>
              <a:ext cx="4134210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07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C5EFAA50-4C26-6A47-8136-13D64E389D7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604340" y="5466225"/>
              <a:ext cx="4134210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07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852" t="-3333" r="-503704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55000" t="-3333" r="-17200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93750" t="-3333" r="-11500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55435" t="-3333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814909AE-8F46-7D47-8B6E-B851920B4429}"/>
              </a:ext>
            </a:extLst>
          </p:cNvPr>
          <p:cNvSpPr/>
          <p:nvPr/>
        </p:nvSpPr>
        <p:spPr>
          <a:xfrm>
            <a:off x="1416907" y="3484506"/>
            <a:ext cx="2761053" cy="530086"/>
          </a:xfrm>
          <a:prstGeom prst="rect">
            <a:avLst/>
          </a:prstGeom>
          <a:solidFill>
            <a:schemeClr val="accent1">
              <a:alpha val="4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3FD732-E959-4140-B0DA-B67E41E89D77}"/>
              </a:ext>
            </a:extLst>
          </p:cNvPr>
          <p:cNvSpPr/>
          <p:nvPr/>
        </p:nvSpPr>
        <p:spPr>
          <a:xfrm>
            <a:off x="4569108" y="3851805"/>
            <a:ext cx="2984989" cy="530086"/>
          </a:xfrm>
          <a:prstGeom prst="rect">
            <a:avLst/>
          </a:prstGeom>
          <a:solidFill>
            <a:schemeClr val="accent6">
              <a:alpha val="4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03CB15-6DE7-8C4B-B7D9-8AC8BA776A94}"/>
              </a:ext>
            </a:extLst>
          </p:cNvPr>
          <p:cNvSpPr/>
          <p:nvPr/>
        </p:nvSpPr>
        <p:spPr>
          <a:xfrm>
            <a:off x="2537254" y="6112795"/>
            <a:ext cx="2031854" cy="530086"/>
          </a:xfrm>
          <a:prstGeom prst="rect">
            <a:avLst/>
          </a:prstGeom>
          <a:solidFill>
            <a:schemeClr val="accent1">
              <a:alpha val="4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D2530-C616-C84A-AA10-C1ECD3C76C35}"/>
              </a:ext>
            </a:extLst>
          </p:cNvPr>
          <p:cNvSpPr/>
          <p:nvPr/>
        </p:nvSpPr>
        <p:spPr>
          <a:xfrm>
            <a:off x="3327112" y="6175138"/>
            <a:ext cx="2086780" cy="530086"/>
          </a:xfrm>
          <a:prstGeom prst="rect">
            <a:avLst/>
          </a:prstGeom>
          <a:solidFill>
            <a:schemeClr val="accent6">
              <a:alpha val="4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3F269C4-B199-1847-947C-D30A81EAB5D4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>
            <a:off x="2797434" y="4014592"/>
            <a:ext cx="755747" cy="20982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FB87FE-2BC6-CB45-9B54-E0B9715AF8CA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 flipH="1">
            <a:off x="4370502" y="4381891"/>
            <a:ext cx="1691101" cy="179324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3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146048"/>
                <a:ext cx="4727129" cy="5030915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chemeClr val="accent1"/>
                    </a:solidFill>
                  </a:rPr>
                  <a:t>Independence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de-DE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de-DE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de-DE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de-DE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E.g., assume we know: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en-GB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</m:e>
                    </m:d>
                  </m:oMath>
                </a14:m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m:rPr>
                        <m:aln/>
                      </m:rPr>
                      <a:rPr lang="de-DE" dirty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de-DE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146048"/>
                <a:ext cx="4727129" cy="5030915"/>
              </a:xfrm>
              <a:blipFill>
                <a:blip r:embed="rId3"/>
                <a:stretch>
                  <a:fillRect l="-2139" t="-1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0" name="Table 99">
                <a:extLst>
                  <a:ext uri="{FF2B5EF4-FFF2-40B4-BE49-F238E27FC236}">
                    <a16:creationId xmlns:a16="http://schemas.microsoft.com/office/drawing/2014/main" id="{D5047414-DA20-4646-8F34-E019947BA8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383067"/>
                  </p:ext>
                </p:extLst>
              </p:nvPr>
            </p:nvGraphicFramePr>
            <p:xfrm>
              <a:off x="5355779" y="2994873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0" name="Table 99">
                <a:extLst>
                  <a:ext uri="{FF2B5EF4-FFF2-40B4-BE49-F238E27FC236}">
                    <a16:creationId xmlns:a16="http://schemas.microsoft.com/office/drawing/2014/main" id="{D5047414-DA20-4646-8F34-E019947BA8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383067"/>
                  </p:ext>
                </p:extLst>
              </p:nvPr>
            </p:nvGraphicFramePr>
            <p:xfrm>
              <a:off x="5355779" y="2994873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852" r="-42037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4455" r="-124752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95000" r="-575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24444" r="-2222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852" t="-100000" r="-42037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4455" t="-100000" r="-124752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95000" t="-100000" r="-575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24444" t="-100000" r="-2222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852" t="-200000" r="-42037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4455" t="-200000" r="-124752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95000" t="-200000" r="-575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24444" t="-200000" r="-2222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852" t="-300000" r="-42037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4455" t="-300000" r="-124752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95000" t="-300000" r="-575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24444" t="-300000" r="-2222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852" t="-400000" r="-42037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4455" t="-400000" r="-12475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95000" t="-400000" r="-575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24444" t="-400000" r="-222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852" t="-500000" r="-42037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4455" t="-500000" r="-12475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95000" t="-500000" r="-5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24444" t="-500000" r="-222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852" t="-600000" r="-42037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4455" t="-600000" r="-12475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95000" t="-600000" r="-575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24444" t="-600000" r="-222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852" t="-700000" r="-42037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4455" t="-700000" r="-12475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95000" t="-700000" r="-575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24444" t="-700000" r="-222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852" t="-800000" r="-42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4455" t="-800000" r="-124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95000" t="-800000" r="-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24444" t="-800000" r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FF6F416C-6E2C-D84E-98E1-4E78B0FA08AD}"/>
              </a:ext>
            </a:extLst>
          </p:cNvPr>
          <p:cNvGrpSpPr/>
          <p:nvPr/>
        </p:nvGrpSpPr>
        <p:grpSpPr>
          <a:xfrm>
            <a:off x="5793216" y="1576926"/>
            <a:ext cx="2551761" cy="1146768"/>
            <a:chOff x="5793216" y="1576926"/>
            <a:chExt cx="2551761" cy="114676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6D41EB1-4C8E-6648-909A-311051765E19}"/>
                </a:ext>
              </a:extLst>
            </p:cNvPr>
            <p:cNvGrpSpPr/>
            <p:nvPr/>
          </p:nvGrpSpPr>
          <p:grpSpPr>
            <a:xfrm>
              <a:off x="5793216" y="1576926"/>
              <a:ext cx="2551761" cy="1146768"/>
              <a:chOff x="3749306" y="3445007"/>
              <a:chExt cx="2551761" cy="114676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C63309F-33D6-1B46-B995-4AAE277B6078}"/>
                  </a:ext>
                </a:extLst>
              </p:cNvPr>
              <p:cNvGrpSpPr/>
              <p:nvPr/>
            </p:nvGrpSpPr>
            <p:grpSpPr>
              <a:xfrm>
                <a:off x="3749306" y="4202262"/>
                <a:ext cx="1329467" cy="389513"/>
                <a:chOff x="5409113" y="2979431"/>
                <a:chExt cx="1329467" cy="389513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4A688EF-6B16-8E4C-B465-4D0E355F356E}"/>
                    </a:ext>
                  </a:extLst>
                </p:cNvPr>
                <p:cNvSpPr txBox="1"/>
                <p:nvPr/>
              </p:nvSpPr>
              <p:spPr>
                <a:xfrm>
                  <a:off x="5415960" y="2979431"/>
                  <a:ext cx="12743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0C07C398-9C63-B748-9154-A52A46DD27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𝑇𝑟𝑎𝑣𝑒𝑙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2482EB6A-BCAB-524E-8FEA-A2E2AD1CD7A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6891444-CE3E-B347-9DA0-44DDC1EDDD5D}"/>
                  </a:ext>
                </a:extLst>
              </p:cNvPr>
              <p:cNvGrpSpPr/>
              <p:nvPr/>
            </p:nvGrpSpPr>
            <p:grpSpPr>
              <a:xfrm>
                <a:off x="4792945" y="3445007"/>
                <a:ext cx="724173" cy="389513"/>
                <a:chOff x="6545891" y="3371343"/>
                <a:chExt cx="724173" cy="389513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E2693AC-4CC7-254A-9265-E96BEC215819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C7670A2B-7D23-6543-A93F-5C34D1E5AE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2768999B-82FF-504D-884E-13028530472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1CF8156-2B40-194D-AF88-0023D869DE21}"/>
                  </a:ext>
                </a:extLst>
              </p:cNvPr>
              <p:cNvGrpSpPr/>
              <p:nvPr/>
            </p:nvGrpSpPr>
            <p:grpSpPr>
              <a:xfrm>
                <a:off x="5289032" y="4202262"/>
                <a:ext cx="1012035" cy="389513"/>
                <a:chOff x="5970830" y="5664879"/>
                <a:chExt cx="1012035" cy="389513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32AB8AE-1D81-7040-AED5-69EAAD41DD1A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C51895CF-C6F5-D345-91E6-0A5A271415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A75CA91-B82C-254B-9977-6F0A397AD22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r="-69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2773FC8-67C5-4549-BD8D-DEB973F70F9A}"/>
                  </a:ext>
                </a:extLst>
              </p:cNvPr>
              <p:cNvSpPr/>
              <p:nvPr/>
            </p:nvSpPr>
            <p:spPr>
              <a:xfrm>
                <a:off x="5080873" y="398764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E670BB0-73ED-BF44-803B-BFF256D5DFFE}"/>
                  </a:ext>
                </a:extLst>
              </p:cNvPr>
              <p:cNvCxnSpPr>
                <a:stCxn id="36" idx="4"/>
                <a:endCxn id="30" idx="0"/>
              </p:cNvCxnSpPr>
              <p:nvPr/>
            </p:nvCxnSpPr>
            <p:spPr>
              <a:xfrm flipH="1">
                <a:off x="5152873" y="3834520"/>
                <a:ext cx="1395" cy="153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F18455E-D3C8-B445-8C9E-3A1FC1709C8B}"/>
                  </a:ext>
                </a:extLst>
              </p:cNvPr>
              <p:cNvCxnSpPr>
                <a:cxnSpLocks/>
                <a:stCxn id="30" idx="1"/>
                <a:endCxn id="38" idx="7"/>
              </p:cNvCxnSpPr>
              <p:nvPr/>
            </p:nvCxnSpPr>
            <p:spPr>
              <a:xfrm flipH="1">
                <a:off x="4843913" y="4059645"/>
                <a:ext cx="236960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534D542-53CA-F44A-8970-ADECD5D0FF34}"/>
                  </a:ext>
                </a:extLst>
              </p:cNvPr>
              <p:cNvCxnSpPr>
                <a:cxnSpLocks/>
                <a:stCxn id="30" idx="3"/>
                <a:endCxn id="34" idx="1"/>
              </p:cNvCxnSpPr>
              <p:nvPr/>
            </p:nvCxnSpPr>
            <p:spPr>
              <a:xfrm>
                <a:off x="5224873" y="4059645"/>
                <a:ext cx="212368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5E1C232-FF4C-804D-9796-6EB6BF49E6F5}"/>
                    </a:ext>
                  </a:extLst>
                </p:cNvPr>
                <p:cNvSpPr txBox="1"/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5E1C232-FF4C-804D-9796-6EB6BF49E6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A7C8C4-AE9D-5C44-A7EA-B58FC96AA3DD}"/>
              </a:ext>
            </a:extLst>
          </p:cNvPr>
          <p:cNvGrpSpPr/>
          <p:nvPr/>
        </p:nvGrpSpPr>
        <p:grpSpPr>
          <a:xfrm>
            <a:off x="1143439" y="4640793"/>
            <a:ext cx="3079010" cy="1146768"/>
            <a:chOff x="3535458" y="3445007"/>
            <a:chExt cx="3079010" cy="114676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D000055-B089-5E4F-A9FE-B4641BFC44A2}"/>
                </a:ext>
              </a:extLst>
            </p:cNvPr>
            <p:cNvGrpSpPr/>
            <p:nvPr/>
          </p:nvGrpSpPr>
          <p:grpSpPr>
            <a:xfrm>
              <a:off x="3535458" y="4202262"/>
              <a:ext cx="1329467" cy="389513"/>
              <a:chOff x="5195265" y="2979431"/>
              <a:chExt cx="1329467" cy="389513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716DA7-26B1-5C4C-9237-4909B7711F32}"/>
                  </a:ext>
                </a:extLst>
              </p:cNvPr>
              <p:cNvSpPr txBox="1"/>
              <p:nvPr/>
            </p:nvSpPr>
            <p:spPr>
              <a:xfrm>
                <a:off x="5202112" y="2979431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AD0B8EF8-EB49-C444-A565-B5C3B9AFD7C1}"/>
                      </a:ext>
                    </a:extLst>
                  </p:cNvPr>
                  <p:cNvSpPr/>
                  <p:nvPr/>
                </p:nvSpPr>
                <p:spPr>
                  <a:xfrm>
                    <a:off x="5195265" y="2998508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AD0B8EF8-EB49-C444-A565-B5C3B9AFD7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5265" y="2998508"/>
                    <a:ext cx="1329467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62F6924-1BEF-9C45-BC02-F18A38B63B5E}"/>
                </a:ext>
              </a:extLst>
            </p:cNvPr>
            <p:cNvGrpSpPr/>
            <p:nvPr/>
          </p:nvGrpSpPr>
          <p:grpSpPr>
            <a:xfrm>
              <a:off x="4792945" y="3445007"/>
              <a:ext cx="724173" cy="389513"/>
              <a:chOff x="6545891" y="3371343"/>
              <a:chExt cx="724173" cy="389513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8FD6038-3382-624E-9838-38A796AFA191}"/>
                  </a:ext>
                </a:extLst>
              </p:cNvPr>
              <p:cNvSpPr txBox="1"/>
              <p:nvPr/>
            </p:nvSpPr>
            <p:spPr>
              <a:xfrm>
                <a:off x="6598869" y="3371343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03C96C48-E584-A04B-990B-34E66951CEB6}"/>
                      </a:ext>
                    </a:extLst>
                  </p:cNvPr>
                  <p:cNvSpPr/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2768999B-82FF-504D-884E-1302853047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9D4FD88-35E6-2146-926A-588F3B7C7449}"/>
                </a:ext>
              </a:extLst>
            </p:cNvPr>
            <p:cNvGrpSpPr/>
            <p:nvPr/>
          </p:nvGrpSpPr>
          <p:grpSpPr>
            <a:xfrm>
              <a:off x="5602433" y="4202262"/>
              <a:ext cx="1012035" cy="389513"/>
              <a:chOff x="6284231" y="5664879"/>
              <a:chExt cx="1012035" cy="389513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F6C1546-786C-524C-B6B7-4B2A6A194BF5}"/>
                  </a:ext>
                </a:extLst>
              </p:cNvPr>
              <p:cNvSpPr txBox="1"/>
              <p:nvPr/>
            </p:nvSpPr>
            <p:spPr>
              <a:xfrm>
                <a:off x="6284231" y="5664879"/>
                <a:ext cx="10120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A27FC10A-AF5A-C643-9562-68D8C425A17D}"/>
                      </a:ext>
                    </a:extLst>
                  </p:cNvPr>
                  <p:cNvSpPr/>
                  <p:nvPr/>
                </p:nvSpPr>
                <p:spPr>
                  <a:xfrm>
                    <a:off x="6307466" y="5683956"/>
                    <a:ext cx="897107" cy="3704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𝑆𝑖𝑐𝑘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A27FC10A-AF5A-C643-9562-68D8C425A17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7466" y="5683956"/>
                    <a:ext cx="897107" cy="370436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845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C101ACF-216A-3146-BEBD-E11CD08A9987}"/>
                </a:ext>
              </a:extLst>
            </p:cNvPr>
            <p:cNvSpPr/>
            <p:nvPr/>
          </p:nvSpPr>
          <p:spPr>
            <a:xfrm>
              <a:off x="5082268" y="4325018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1D701E4-0B66-2649-96AA-BA4CBF801049}"/>
                </a:ext>
              </a:extLst>
            </p:cNvPr>
            <p:cNvCxnSpPr>
              <a:cxnSpLocks/>
              <a:stCxn id="64" idx="1"/>
              <a:endCxn id="72" idx="6"/>
            </p:cNvCxnSpPr>
            <p:nvPr/>
          </p:nvCxnSpPr>
          <p:spPr>
            <a:xfrm flipH="1">
              <a:off x="4816695" y="4397018"/>
              <a:ext cx="265573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4834224-1A52-0D40-822B-8B75D049AB80}"/>
                </a:ext>
              </a:extLst>
            </p:cNvPr>
            <p:cNvCxnSpPr>
              <a:cxnSpLocks/>
              <a:stCxn id="64" idx="3"/>
              <a:endCxn id="68" idx="2"/>
            </p:cNvCxnSpPr>
            <p:nvPr/>
          </p:nvCxnSpPr>
          <p:spPr>
            <a:xfrm>
              <a:off x="5226268" y="4397018"/>
              <a:ext cx="376165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AA203CD-D0AB-8246-9033-502B788C0D08}"/>
              </a:ext>
            </a:extLst>
          </p:cNvPr>
          <p:cNvGrpSpPr/>
          <p:nvPr/>
        </p:nvGrpSpPr>
        <p:grpSpPr>
          <a:xfrm>
            <a:off x="294000" y="3863638"/>
            <a:ext cx="2728331" cy="562213"/>
            <a:chOff x="2365496" y="5192309"/>
            <a:chExt cx="2728331" cy="562213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0014B0B-BAAB-6944-B81B-08908D9C109F}"/>
                </a:ext>
              </a:extLst>
            </p:cNvPr>
            <p:cNvSpPr txBox="1"/>
            <p:nvPr/>
          </p:nvSpPr>
          <p:spPr>
            <a:xfrm>
              <a:off x="2365496" y="5192309"/>
              <a:ext cx="2728331" cy="562213"/>
            </a:xfrm>
            <a:prstGeom prst="cloudCallout">
              <a:avLst>
                <a:gd name="adj1" fmla="val -4550"/>
                <a:gd name="adj2" fmla="val -19631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6883788-6F5D-DB44-93A1-3CB9ABE022D4}"/>
                </a:ext>
              </a:extLst>
            </p:cNvPr>
            <p:cNvSpPr/>
            <p:nvPr/>
          </p:nvSpPr>
          <p:spPr>
            <a:xfrm>
              <a:off x="2541509" y="5288749"/>
              <a:ext cx="24619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How can we check that?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F05797-A4FD-2A4E-9122-A52A9FD93AA7}"/>
              </a:ext>
            </a:extLst>
          </p:cNvPr>
          <p:cNvGrpSpPr/>
          <p:nvPr/>
        </p:nvGrpSpPr>
        <p:grpSpPr>
          <a:xfrm>
            <a:off x="2400926" y="6001569"/>
            <a:ext cx="2728331" cy="562213"/>
            <a:chOff x="2365496" y="5192309"/>
            <a:chExt cx="2728331" cy="56221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3EB6D8-BE59-7540-BE76-C5EF0945F3BC}"/>
                </a:ext>
              </a:extLst>
            </p:cNvPr>
            <p:cNvSpPr txBox="1"/>
            <p:nvPr/>
          </p:nvSpPr>
          <p:spPr>
            <a:xfrm>
              <a:off x="2365496" y="5192309"/>
              <a:ext cx="2728331" cy="562213"/>
            </a:xfrm>
            <a:prstGeom prst="cloudCallout">
              <a:avLst>
                <a:gd name="adj1" fmla="val -27851"/>
                <a:gd name="adj2" fmla="val -8014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758D1C5-CCDE-074D-8AE1-3A9C90E3D4B9}"/>
                </a:ext>
              </a:extLst>
            </p:cNvPr>
            <p:cNvSpPr/>
            <p:nvPr/>
          </p:nvSpPr>
          <p:spPr>
            <a:xfrm>
              <a:off x="2541509" y="5288749"/>
              <a:ext cx="23957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How much do we save?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924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2"/>
                <a:ext cx="7886700" cy="178759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To check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en-GB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m:rPr>
                        <m:aln/>
                      </m:rPr>
                      <a:rPr lang="de-DE" dirty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</m:e>
                    </m:d>
                  </m:oMath>
                </a14:m>
                <a:endParaRPr lang="de-DE" dirty="0"/>
              </a:p>
              <a:p>
                <a:r>
                  <a:rPr lang="en-GB" dirty="0"/>
                  <a:t>Compute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a:rPr lang="de-DE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de-DE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de-DE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de-DE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de-DE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ℛ</m:t>
                            </m:r>
                            <m:r>
                              <a:rPr lang="de-DE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𝑆𝑖𝑐𝑘</m:t>
                            </m:r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𝑒𝑣𝑒</m:t>
                            </m:r>
                            <m:r>
                              <a:rPr lang="de-DE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de-DE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e-DE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en-GB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</m:e>
                    </m:d>
                    <m:r>
                      <a:rPr lang="de-DE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de-DE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de-DE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nary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2"/>
                <a:ext cx="7886700" cy="1787591"/>
              </a:xfrm>
              <a:blipFill>
                <a:blip r:embed="rId3"/>
                <a:stretch>
                  <a:fillRect l="-965" t="-7042" b="-35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3D6AF971-ACDC-E942-9665-D7EA14340E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9933299"/>
                  </p:ext>
                </p:extLst>
              </p:nvPr>
            </p:nvGraphicFramePr>
            <p:xfrm>
              <a:off x="5610754" y="3372873"/>
              <a:ext cx="1262634" cy="109728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6901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245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07712407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9543698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3D6AF971-ACDC-E942-9665-D7EA14340E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9933299"/>
                  </p:ext>
                </p:extLst>
              </p:nvPr>
            </p:nvGraphicFramePr>
            <p:xfrm>
              <a:off x="5610754" y="3372873"/>
              <a:ext cx="1262634" cy="109728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6901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245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3448" r="-8363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19565" t="-3448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712407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103448" r="-8363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19565" t="-103448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203448" r="-8363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19565" t="-203448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436988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AA29A9D6-9975-C745-8B54-2FD7AC2395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1777005"/>
                  </p:ext>
                </p:extLst>
              </p:nvPr>
            </p:nvGraphicFramePr>
            <p:xfrm>
              <a:off x="1356884" y="3064511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AA29A9D6-9975-C745-8B54-2FD7AC2395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1777005"/>
                  </p:ext>
                </p:extLst>
              </p:nvPr>
            </p:nvGraphicFramePr>
            <p:xfrm>
              <a:off x="1356884" y="3064511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3448" r="-420370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3465" t="-3448" r="-124752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3750" t="-3448" r="-57500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2222" t="-3448" r="-2222" b="-7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103448" r="-420370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3465" t="-103448" r="-124752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3750" t="-103448" r="-57500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2222" t="-103448" r="-2222" b="-6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203448" r="-420370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3465" t="-203448" r="-124752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3750" t="-203448" r="-57500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2222" t="-203448" r="-2222" b="-5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303448" r="-420370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3465" t="-303448" r="-124752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3750" t="-303448" r="-57500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2222" t="-303448" r="-2222" b="-4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417857" r="-420370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3465" t="-417857" r="-124752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3750" t="-417857" r="-57500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2222" t="-417857" r="-2222" b="-4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500000" r="-42037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3465" t="-500000" r="-12475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3750" t="-500000" r="-5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2222" t="-500000" r="-222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600000" r="-42037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3465" t="-600000" r="-12475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3750" t="-600000" r="-575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2222" t="-600000" r="-222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700000" r="-42037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3465" t="-700000" r="-12475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3750" t="-700000" r="-575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2222" t="-700000" r="-222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800000" r="-42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3465" t="-800000" r="-124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3750" t="-800000" r="-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2222" t="-800000" r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4F44044-0B91-3B48-9C4F-C859BBC2E3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2000397"/>
                  </p:ext>
                </p:extLst>
              </p:nvPr>
            </p:nvGraphicFramePr>
            <p:xfrm>
              <a:off x="5610757" y="4527551"/>
              <a:ext cx="2855722" cy="182880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4F44044-0B91-3B48-9C4F-C859BBC2E3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2000397"/>
                  </p:ext>
                </p:extLst>
              </p:nvPr>
            </p:nvGraphicFramePr>
            <p:xfrm>
              <a:off x="5610757" y="4527551"/>
              <a:ext cx="2855722" cy="182880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t="-3448" r="-12376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26250" t="-3448" r="-5625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402222" t="-3448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t="-103448" r="-12376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26250" t="-103448" r="-5625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402222" t="-103448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t="-203448" r="-1237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26250" t="-203448" r="-5625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402222" t="-20344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t="-303448" r="-12376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26250" t="-303448" r="-5625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402222" t="-30344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t="-403448" r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26250" t="-403448" r="-5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402222" t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BA63B96-11E5-E74F-A152-A42956846A1B}"/>
              </a:ext>
            </a:extLst>
          </p:cNvPr>
          <p:cNvGrpSpPr/>
          <p:nvPr/>
        </p:nvGrpSpPr>
        <p:grpSpPr>
          <a:xfrm>
            <a:off x="4788291" y="3612101"/>
            <a:ext cx="822463" cy="1654424"/>
            <a:chOff x="4085341" y="3405092"/>
            <a:chExt cx="1557690" cy="165442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840A8A-5A8A-FB40-8140-41589E25A5F6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4085341" y="3405092"/>
              <a:ext cx="989355" cy="146975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4DE9DA7-83EA-4B47-BDA2-8C7E8710B5EA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4085341" y="4874850"/>
              <a:ext cx="989355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43B19B-2581-D645-A3C9-996F561FDD73}"/>
                </a:ext>
              </a:extLst>
            </p:cNvPr>
            <p:cNvSpPr txBox="1"/>
            <p:nvPr/>
          </p:nvSpPr>
          <p:spPr>
            <a:xfrm>
              <a:off x="5074696" y="4690184"/>
              <a:ext cx="5683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2"/>
                  </a:solidFill>
                </a:rPr>
                <a:t>+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93506D2-26A8-4C41-A6F0-786F5DF3F2A0}"/>
              </a:ext>
            </a:extLst>
          </p:cNvPr>
          <p:cNvSpPr/>
          <p:nvPr/>
        </p:nvSpPr>
        <p:spPr>
          <a:xfrm>
            <a:off x="1247923" y="3372873"/>
            <a:ext cx="3727833" cy="475807"/>
          </a:xfrm>
          <a:prstGeom prst="rect">
            <a:avLst/>
          </a:prstGeom>
          <a:solidFill>
            <a:schemeClr val="accent2">
              <a:alpha val="1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75D2D4-988A-4344-9C7B-11E917D24509}"/>
              </a:ext>
            </a:extLst>
          </p:cNvPr>
          <p:cNvSpPr/>
          <p:nvPr/>
        </p:nvSpPr>
        <p:spPr>
          <a:xfrm>
            <a:off x="1254273" y="4845721"/>
            <a:ext cx="3727833" cy="475807"/>
          </a:xfrm>
          <a:prstGeom prst="rect">
            <a:avLst/>
          </a:prstGeom>
          <a:solidFill>
            <a:schemeClr val="accent2">
              <a:alpha val="1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0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2"/>
                <a:ext cx="7886700" cy="183695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To check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en-GB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m:rPr>
                        <m:aln/>
                      </m:rPr>
                      <a:rPr lang="de-DE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en-GB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de-DE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𝑒𝑣𝑒</m:t>
                        </m:r>
                      </m:e>
                    </m:d>
                  </m:oMath>
                </a14:m>
                <a:endParaRPr lang="de-DE" dirty="0"/>
              </a:p>
              <a:p>
                <a:r>
                  <a:rPr lang="en-GB" dirty="0"/>
                  <a:t>Compute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a:rPr lang="de-DE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de-DE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de-DE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de-DE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de-DE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ℛ</m:t>
                            </m:r>
                            <m:r>
                              <a:rPr lang="de-DE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𝑆𝑖𝑐𝑘</m:t>
                            </m:r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𝑒𝑣𝑒</m:t>
                            </m:r>
                            <m:r>
                              <a:rPr lang="de-DE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de-DE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e-DE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en-GB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</m:e>
                    </m:d>
                    <m:r>
                      <a:rPr lang="de-DE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de-DE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de-DE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nary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2"/>
                <a:ext cx="7886700" cy="1836958"/>
              </a:xfrm>
              <a:blipFill>
                <a:blip r:embed="rId3"/>
                <a:stretch>
                  <a:fillRect l="-965" t="-6849" b="-32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pPr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3D6AF971-ACDC-E942-9665-D7EA14340E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8669187"/>
                  </p:ext>
                </p:extLst>
              </p:nvPr>
            </p:nvGraphicFramePr>
            <p:xfrm>
              <a:off x="1792191" y="3299866"/>
              <a:ext cx="1262634" cy="109728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6901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245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07712407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9543698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3D6AF971-ACDC-E942-9665-D7EA14340E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8669187"/>
                  </p:ext>
                </p:extLst>
              </p:nvPr>
            </p:nvGraphicFramePr>
            <p:xfrm>
              <a:off x="1792191" y="3299866"/>
              <a:ext cx="1262634" cy="109728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6901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245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818" r="-81818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4444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712407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818" t="-96667" r="-81818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4444" t="-96667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818" t="-203448" r="-8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4444" t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436988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AA29A9D6-9975-C745-8B54-2FD7AC2395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9950324"/>
                  </p:ext>
                </p:extLst>
              </p:nvPr>
            </p:nvGraphicFramePr>
            <p:xfrm>
              <a:off x="5356800" y="2995200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{1FECB4D8-DB02-4DC6-A0A2-4F2EBAE1DC90}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AA29A9D6-9975-C745-8B54-2FD7AC2395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9950324"/>
                  </p:ext>
                </p:extLst>
              </p:nvPr>
            </p:nvGraphicFramePr>
            <p:xfrm>
              <a:off x="5356800" y="2995200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{1FECB4D8-DB02-4DC6-A0A2-4F2EBAE1DC90}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r="-42037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r="-124752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r="-575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r="-2222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100000" r="-42037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100000" r="-124752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100000" r="-575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100000" r="-2222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200000" r="-42037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200000" r="-124752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200000" r="-575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200000" r="-2222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300000" r="-42037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300000" r="-124752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300000" r="-575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300000" r="-2222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400000" r="-42037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400000" r="-12475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400000" r="-575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400000" r="-222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500000" r="-42037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500000" r="-12475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500000" r="-5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500000" r="-222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600000" r="-42037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600000" r="-12475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600000" r="-575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600000" r="-222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700000" r="-42037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700000" r="-12475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700000" r="-575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700000" r="-222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800000" r="-42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800000" r="-124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800000" r="-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800000" r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4F44044-0B91-3B48-9C4F-C859BBC2E3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9199693"/>
                  </p:ext>
                </p:extLst>
              </p:nvPr>
            </p:nvGraphicFramePr>
            <p:xfrm>
              <a:off x="1792194" y="4454544"/>
              <a:ext cx="2855722" cy="182880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4F44044-0B91-3B48-9C4F-C859BBC2E3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9199693"/>
                  </p:ext>
                </p:extLst>
              </p:nvPr>
            </p:nvGraphicFramePr>
            <p:xfrm>
              <a:off x="1792194" y="4454544"/>
              <a:ext cx="2855722" cy="182880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000" t="-3448" r="-126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26250" t="-3448" r="-575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402222" t="-3448" r="-222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000" t="-103448" r="-126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26250" t="-103448" r="-5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402222" t="-103448" r="-222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000" t="-203448" r="-126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26250" t="-203448" r="-575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402222" t="-203448" r="-222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000" t="-303448" r="-126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26250" t="-303448" r="-575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402222" t="-303448" r="-222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000" t="-403448" r="-12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26250" t="-403448" r="-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402222" t="-403448" r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BA63B96-11E5-E74F-A152-A42956846A1B}"/>
              </a:ext>
            </a:extLst>
          </p:cNvPr>
          <p:cNvGrpSpPr/>
          <p:nvPr/>
        </p:nvGrpSpPr>
        <p:grpSpPr>
          <a:xfrm>
            <a:off x="2973107" y="3358962"/>
            <a:ext cx="2383692" cy="1643726"/>
            <a:chOff x="-177728" y="3224960"/>
            <a:chExt cx="4514553" cy="16437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840A8A-5A8A-FB40-8140-41589E25A5F6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-177728" y="3409626"/>
              <a:ext cx="3940146" cy="30569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4DE9DA7-83EA-4B47-BDA2-8C7E8710B5EA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2860281" y="3409626"/>
              <a:ext cx="902137" cy="145906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A43B19B-2581-D645-A3C9-996F561FDD73}"/>
                    </a:ext>
                  </a:extLst>
                </p:cNvPr>
                <p:cNvSpPr txBox="1"/>
                <p:nvPr/>
              </p:nvSpPr>
              <p:spPr>
                <a:xfrm>
                  <a:off x="3762418" y="3224960"/>
                  <a:ext cx="57440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b="1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A43B19B-2581-D645-A3C9-996F561FDD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2418" y="3224960"/>
                  <a:ext cx="57440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93506D2-26A8-4C41-A6F0-786F5DF3F2A0}"/>
              </a:ext>
            </a:extLst>
          </p:cNvPr>
          <p:cNvSpPr/>
          <p:nvPr/>
        </p:nvSpPr>
        <p:spPr>
          <a:xfrm>
            <a:off x="1683647" y="3617580"/>
            <a:ext cx="1459941" cy="475807"/>
          </a:xfrm>
          <a:prstGeom prst="rect">
            <a:avLst/>
          </a:prstGeom>
          <a:solidFill>
            <a:schemeClr val="accent3">
              <a:alpha val="1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75D2D4-988A-4344-9C7B-11E917D24509}"/>
              </a:ext>
            </a:extLst>
          </p:cNvPr>
          <p:cNvSpPr/>
          <p:nvPr/>
        </p:nvSpPr>
        <p:spPr>
          <a:xfrm>
            <a:off x="1689997" y="4772714"/>
            <a:ext cx="3026669" cy="475807"/>
          </a:xfrm>
          <a:prstGeom prst="rect">
            <a:avLst/>
          </a:prstGeom>
          <a:solidFill>
            <a:schemeClr val="accent3">
              <a:alpha val="1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9AA300-3E40-1B49-9370-76E7CAA3D06F}"/>
              </a:ext>
            </a:extLst>
          </p:cNvPr>
          <p:cNvGrpSpPr/>
          <p:nvPr/>
        </p:nvGrpSpPr>
        <p:grpSpPr>
          <a:xfrm>
            <a:off x="2973107" y="3755618"/>
            <a:ext cx="2383692" cy="1643726"/>
            <a:chOff x="-177728" y="3224960"/>
            <a:chExt cx="4514553" cy="164372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DBE71EE-BCAF-594A-8E57-F6D1A138C86F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-177728" y="3317699"/>
              <a:ext cx="3940146" cy="9192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6D4308-0580-0142-A514-03E2499C5ECF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2860281" y="3409626"/>
              <a:ext cx="902137" cy="145906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162D5B8-422B-B742-9F5B-0A59C00A83A2}"/>
                    </a:ext>
                  </a:extLst>
                </p:cNvPr>
                <p:cNvSpPr txBox="1"/>
                <p:nvPr/>
              </p:nvSpPr>
              <p:spPr>
                <a:xfrm>
                  <a:off x="3762418" y="3224960"/>
                  <a:ext cx="57440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b="1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162D5B8-422B-B742-9F5B-0A59C00A83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2418" y="3224960"/>
                  <a:ext cx="57440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F891E20-B19E-6340-91A5-42CEEA686C68}"/>
              </a:ext>
            </a:extLst>
          </p:cNvPr>
          <p:cNvSpPr/>
          <p:nvPr/>
        </p:nvSpPr>
        <p:spPr>
          <a:xfrm>
            <a:off x="1689996" y="5133871"/>
            <a:ext cx="3026669" cy="475807"/>
          </a:xfrm>
          <a:prstGeom prst="rect">
            <a:avLst/>
          </a:prstGeom>
          <a:solidFill>
            <a:schemeClr val="accent3">
              <a:alpha val="1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E74376-5E41-0D48-BE4E-C7D98688898B}"/>
              </a:ext>
            </a:extLst>
          </p:cNvPr>
          <p:cNvGrpSpPr/>
          <p:nvPr/>
        </p:nvGrpSpPr>
        <p:grpSpPr>
          <a:xfrm>
            <a:off x="2973107" y="3859477"/>
            <a:ext cx="2383692" cy="1901024"/>
            <a:chOff x="-177728" y="2967662"/>
            <a:chExt cx="4514553" cy="190102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6145CA-F91F-0849-A359-A99D32D48813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>
              <a:off x="-177728" y="2967662"/>
              <a:ext cx="3940146" cy="441964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7DE9516-B0B0-6441-BBCD-71302D32BB6D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 flipV="1">
              <a:off x="2860281" y="3409626"/>
              <a:ext cx="902137" cy="145906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EE583AF-FFC4-2549-8512-E25AF9DCA323}"/>
                    </a:ext>
                  </a:extLst>
                </p:cNvPr>
                <p:cNvSpPr txBox="1"/>
                <p:nvPr/>
              </p:nvSpPr>
              <p:spPr>
                <a:xfrm>
                  <a:off x="3762418" y="3224960"/>
                  <a:ext cx="57440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b="1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EE583AF-FFC4-2549-8512-E25AF9DCA3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2418" y="3224960"/>
                  <a:ext cx="57440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9D711FE-CE50-7E4D-98C6-B6D238B49776}"/>
              </a:ext>
            </a:extLst>
          </p:cNvPr>
          <p:cNvSpPr/>
          <p:nvPr/>
        </p:nvSpPr>
        <p:spPr>
          <a:xfrm>
            <a:off x="1689996" y="5495028"/>
            <a:ext cx="3026669" cy="475807"/>
          </a:xfrm>
          <a:prstGeom prst="rect">
            <a:avLst/>
          </a:prstGeom>
          <a:solidFill>
            <a:schemeClr val="accent3">
              <a:alpha val="1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E6FAFDA-C887-9744-9E08-9DC8AF616664}"/>
              </a:ext>
            </a:extLst>
          </p:cNvPr>
          <p:cNvGrpSpPr/>
          <p:nvPr/>
        </p:nvGrpSpPr>
        <p:grpSpPr>
          <a:xfrm>
            <a:off x="2973106" y="3837143"/>
            <a:ext cx="2383694" cy="2277331"/>
            <a:chOff x="-177732" y="2591355"/>
            <a:chExt cx="4514557" cy="227733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D50EDC-E5ED-6F4C-865E-B8EB67131D31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-177732" y="2591355"/>
              <a:ext cx="3940150" cy="81827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16C7F10-58A9-8640-9536-39B26BF030D1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 flipV="1">
              <a:off x="2860281" y="3409626"/>
              <a:ext cx="902137" cy="145906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5487C8E-F0DD-0A45-9B13-6863D34337E9}"/>
                    </a:ext>
                  </a:extLst>
                </p:cNvPr>
                <p:cNvSpPr txBox="1"/>
                <p:nvPr/>
              </p:nvSpPr>
              <p:spPr>
                <a:xfrm>
                  <a:off x="3762418" y="3224960"/>
                  <a:ext cx="57440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b="1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5487C8E-F0DD-0A45-9B13-6863D34337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2418" y="3224960"/>
                  <a:ext cx="57440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99EE6D59-ADBC-9E4D-BF83-AC9D6BF71169}"/>
              </a:ext>
            </a:extLst>
          </p:cNvPr>
          <p:cNvSpPr/>
          <p:nvPr/>
        </p:nvSpPr>
        <p:spPr>
          <a:xfrm>
            <a:off x="1689997" y="5849001"/>
            <a:ext cx="3026669" cy="475807"/>
          </a:xfrm>
          <a:prstGeom prst="rect">
            <a:avLst/>
          </a:prstGeom>
          <a:solidFill>
            <a:schemeClr val="accent3">
              <a:alpha val="1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007B0F-6738-6E41-B20E-C62AE5364411}"/>
              </a:ext>
            </a:extLst>
          </p:cNvPr>
          <p:cNvSpPr/>
          <p:nvPr/>
        </p:nvSpPr>
        <p:spPr>
          <a:xfrm>
            <a:off x="1689996" y="3978737"/>
            <a:ext cx="1459941" cy="475807"/>
          </a:xfrm>
          <a:prstGeom prst="rect">
            <a:avLst/>
          </a:prstGeom>
          <a:solidFill>
            <a:schemeClr val="accent3">
              <a:alpha val="1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2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2" grpId="0" animBg="1"/>
      <p:bldP spid="22" grpId="1" animBg="1"/>
      <p:bldP spid="32" grpId="0" animBg="1"/>
      <p:bldP spid="32" grpId="1" animBg="1"/>
      <p:bldP spid="37" grpId="0" animBg="1"/>
      <p:bldP spid="37" grpId="1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6163-1FC4-A445-A0AD-2A600AE6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60986"/>
            <a:ext cx="8227967" cy="717866"/>
          </a:xfrm>
        </p:spPr>
        <p:txBody>
          <a:bodyPr>
            <a:noAutofit/>
          </a:bodyPr>
          <a:lstStyle/>
          <a:p>
            <a:r>
              <a:rPr lang="en-GB" sz="3600" dirty="0"/>
              <a:t>Outline: 1. Recap: Propositional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942D-095A-5743-9021-C7CFDB68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b="1" i="1" dirty="0">
                <a:solidFill>
                  <a:srgbClr val="C00000"/>
                </a:solidFill>
              </a:rPr>
              <a:t>Probabilistic modelling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Full joint probability distribution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Inference, complexity</a:t>
            </a:r>
          </a:p>
          <a:p>
            <a:pPr marL="514350" indent="-514350">
              <a:buFont typeface="+mj-lt"/>
              <a:buAutoNum type="alphaUcPeriod"/>
            </a:pPr>
            <a:r>
              <a:rPr lang="en-GB" i="1" dirty="0"/>
              <a:t>Factorised modelling</a:t>
            </a:r>
          </a:p>
          <a:p>
            <a:pPr lvl="1"/>
            <a:r>
              <a:rPr lang="en-GB" dirty="0"/>
              <a:t>(Conditional) independences</a:t>
            </a:r>
          </a:p>
          <a:p>
            <a:pPr lvl="1"/>
            <a:r>
              <a:rPr lang="en-GB" dirty="0"/>
              <a:t>Factorisation</a:t>
            </a:r>
          </a:p>
          <a:p>
            <a:pPr marL="514350" indent="-514350">
              <a:buFont typeface="+mj-lt"/>
              <a:buAutoNum type="alphaUcPeriod"/>
            </a:pPr>
            <a:r>
              <a:rPr lang="en-GB" i="1" dirty="0"/>
              <a:t>Inference algorithm</a:t>
            </a:r>
          </a:p>
          <a:p>
            <a:pPr lvl="1"/>
            <a:r>
              <a:rPr lang="en-GB" dirty="0"/>
              <a:t>Variable elimination (VE)</a:t>
            </a:r>
          </a:p>
          <a:p>
            <a:pPr lvl="1"/>
            <a:r>
              <a:rPr lang="en-GB" dirty="0"/>
              <a:t>Decomposition trees, complexity</a:t>
            </a:r>
            <a:endParaRPr lang="en-GB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lphaUcPeriod"/>
            </a:pPr>
            <a:endParaRPr lang="en-GB" dirty="0"/>
          </a:p>
          <a:p>
            <a:pPr lvl="1"/>
            <a:endParaRPr lang="en-GB" dirty="0"/>
          </a:p>
          <a:p>
            <a:pPr marL="514350" indent="-514350">
              <a:buFont typeface="+mj-lt"/>
              <a:buAutoNum type="alphaUcPeriod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3EB6C-B7E8-0449-A40C-56D4B80C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435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183663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To check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en-GB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m:rPr>
                        <m:aln/>
                      </m:rPr>
                      <a:rPr lang="de-DE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en-GB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de-DE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𝑒𝑣𝑒</m:t>
                        </m:r>
                      </m:e>
                    </m:d>
                  </m:oMath>
                </a14:m>
                <a:endParaRPr lang="de-DE" dirty="0"/>
              </a:p>
              <a:p>
                <a:r>
                  <a:rPr lang="en-GB" dirty="0"/>
                  <a:t>Compute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a:rPr lang="de-D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de-D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de-D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de-DE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de-DE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ℛ</m:t>
                            </m:r>
                            <m:r>
                              <a:rPr lang="de-DE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𝑆𝑖𝑐𝑘</m:t>
                            </m:r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𝑒𝑣𝑒</m:t>
                            </m:r>
                            <m:r>
                              <a:rPr lang="de-DE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de-DE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e-DE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de-DE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en-GB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𝑒𝑣𝑒</m:t>
                        </m:r>
                      </m:e>
                    </m:d>
                    <m:r>
                      <a:rPr lang="de-DE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de-D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nary>
                  </m:oMath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1836633"/>
              </a:xfrm>
              <a:blipFill>
                <a:blip r:embed="rId3"/>
                <a:stretch>
                  <a:fillRect l="-965" t="-6849" b="-32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pPr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AA29A9D6-9975-C745-8B54-2FD7AC2395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0548171"/>
                  </p:ext>
                </p:extLst>
              </p:nvPr>
            </p:nvGraphicFramePr>
            <p:xfrm>
              <a:off x="5357830" y="2994873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{1FECB4D8-DB02-4DC6-A0A2-4F2EBAE1DC90}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AA29A9D6-9975-C745-8B54-2FD7AC2395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0548171"/>
                  </p:ext>
                </p:extLst>
              </p:nvPr>
            </p:nvGraphicFramePr>
            <p:xfrm>
              <a:off x="5357830" y="2994873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{1FECB4D8-DB02-4DC6-A0A2-4F2EBAE1DC90}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852" r="-42037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4455" r="-124752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95000" r="-575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24444" r="-2222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852" t="-100000" r="-42037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4455" t="-100000" r="-124752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95000" t="-100000" r="-575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24444" t="-100000" r="-2222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852" t="-200000" r="-42037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4455" t="-200000" r="-124752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95000" t="-200000" r="-575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24444" t="-200000" r="-2222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852" t="-300000" r="-42037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4455" t="-300000" r="-124752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95000" t="-300000" r="-575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24444" t="-300000" r="-2222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852" t="-400000" r="-42037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4455" t="-400000" r="-12475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95000" t="-400000" r="-575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24444" t="-400000" r="-222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852" t="-500000" r="-42037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4455" t="-500000" r="-12475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95000" t="-500000" r="-5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24444" t="-500000" r="-222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852" t="-600000" r="-42037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4455" t="-600000" r="-12475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95000" t="-600000" r="-575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24444" t="-600000" r="-222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852" t="-700000" r="-42037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4455" t="-700000" r="-12475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95000" t="-700000" r="-575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24444" t="-700000" r="-222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852" t="-800000" r="-42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4455" t="-800000" r="-124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95000" t="-800000" r="-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24444" t="-800000" r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8CF99C26-3537-2D47-9400-4821F00D19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4625637"/>
                  </p:ext>
                </p:extLst>
              </p:nvPr>
            </p:nvGraphicFramePr>
            <p:xfrm>
              <a:off x="628650" y="2994873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8CF99C26-3537-2D47-9400-4821F00D19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4625637"/>
                  </p:ext>
                </p:extLst>
              </p:nvPr>
            </p:nvGraphicFramePr>
            <p:xfrm>
              <a:off x="628650" y="2994873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r="-418519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r="-123762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r="-5625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100000" r="-418519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100000" r="-123762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100000" r="-5625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100000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200000" r="-418519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200000" r="-123762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200000" r="-5625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200000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300000" r="-418519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300000" r="-123762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300000" r="-5625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300000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400000" r="-41851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400000" r="-12376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400000" r="-5625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400000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500000" r="-41851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500000" r="-12376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500000" r="-5625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5000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600000" r="-41851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600000" r="-1237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600000" r="-5625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600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700000" r="-41851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700000" r="-12376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700000" r="-5625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7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800000" r="-4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4455" t="-800000" r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95000" t="-800000" r="-5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524444" t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071B57E8-97B5-6C45-8D83-C7E2DF487A5F}"/>
              </a:ext>
            </a:extLst>
          </p:cNvPr>
          <p:cNvSpPr txBox="1"/>
          <p:nvPr/>
        </p:nvSpPr>
        <p:spPr>
          <a:xfrm>
            <a:off x="4327617" y="2994873"/>
            <a:ext cx="8755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>
                <a:solidFill>
                  <a:schemeClr val="accent1"/>
                </a:solidFill>
              </a:rPr>
              <a:t>✓</a:t>
            </a:r>
          </a:p>
          <a:p>
            <a:pPr algn="ctr"/>
            <a:r>
              <a:rPr lang="en-GB" sz="7200" dirty="0"/>
              <a:t>=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E37BC1-7074-7C49-8553-B21AFBA0ACC5}"/>
              </a:ext>
            </a:extLst>
          </p:cNvPr>
          <p:cNvGrpSpPr/>
          <p:nvPr/>
        </p:nvGrpSpPr>
        <p:grpSpPr>
          <a:xfrm>
            <a:off x="5513832" y="1440612"/>
            <a:ext cx="3273552" cy="1394027"/>
            <a:chOff x="5513832" y="1440612"/>
            <a:chExt cx="3273552" cy="13940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5D95E03-4BB9-084D-B1A7-F1D954975700}"/>
                </a:ext>
              </a:extLst>
            </p:cNvPr>
            <p:cNvSpPr/>
            <p:nvPr/>
          </p:nvSpPr>
          <p:spPr>
            <a:xfrm>
              <a:off x="5513832" y="1440612"/>
              <a:ext cx="3273552" cy="1394027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52CCAB8-DC5D-F446-A47E-7FEF9FB87819}"/>
                </a:ext>
              </a:extLst>
            </p:cNvPr>
            <p:cNvGrpSpPr/>
            <p:nvPr/>
          </p:nvGrpSpPr>
          <p:grpSpPr>
            <a:xfrm>
              <a:off x="5583178" y="1581100"/>
              <a:ext cx="3079010" cy="1146768"/>
              <a:chOff x="3535458" y="3445007"/>
              <a:chExt cx="3079010" cy="1146768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F7C9D9F-6D65-7142-B20D-187AABB99AD2}"/>
                  </a:ext>
                </a:extLst>
              </p:cNvPr>
              <p:cNvGrpSpPr/>
              <p:nvPr/>
            </p:nvGrpSpPr>
            <p:grpSpPr>
              <a:xfrm>
                <a:off x="3535458" y="4202262"/>
                <a:ext cx="1329467" cy="389513"/>
                <a:chOff x="5195265" y="2979431"/>
                <a:chExt cx="1329467" cy="389513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B41D7B5-0345-A24A-8916-47EED436216A}"/>
                    </a:ext>
                  </a:extLst>
                </p:cNvPr>
                <p:cNvSpPr txBox="1"/>
                <p:nvPr/>
              </p:nvSpPr>
              <p:spPr>
                <a:xfrm>
                  <a:off x="5202112" y="2979431"/>
                  <a:ext cx="1274390" cy="389513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5017394F-FD7F-DD4C-8199-B7BC1A3A09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265" y="2998508"/>
                      <a:ext cx="132946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𝑇𝑟𝑎𝑣𝑒𝑙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5017394F-FD7F-DD4C-8199-B7BC1A3A099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95265" y="2998508"/>
                      <a:ext cx="1329467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0AAA813-62F2-8F46-8842-06DBBA7640E0}"/>
                  </a:ext>
                </a:extLst>
              </p:cNvPr>
              <p:cNvGrpSpPr/>
              <p:nvPr/>
            </p:nvGrpSpPr>
            <p:grpSpPr>
              <a:xfrm>
                <a:off x="4792945" y="3445007"/>
                <a:ext cx="724173" cy="389513"/>
                <a:chOff x="6545891" y="3371343"/>
                <a:chExt cx="724173" cy="389513"/>
              </a:xfrm>
            </p:grpSpPr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97902296-45C6-7B4C-BB1C-DE22267E1854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E9C2E254-D900-FE4A-BDD9-85640107BA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E9C2E254-D900-FE4A-BDD9-85640107BA8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63A45B2-9D65-8340-BD7C-371610E29F9F}"/>
                  </a:ext>
                </a:extLst>
              </p:cNvPr>
              <p:cNvGrpSpPr/>
              <p:nvPr/>
            </p:nvGrpSpPr>
            <p:grpSpPr>
              <a:xfrm>
                <a:off x="5602433" y="4202262"/>
                <a:ext cx="1012035" cy="389513"/>
                <a:chOff x="6284231" y="5664879"/>
                <a:chExt cx="1012035" cy="389513"/>
              </a:xfrm>
            </p:grpSpPr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610C0C2-0ADE-CA4E-9145-4E71ABA7594E}"/>
                    </a:ext>
                  </a:extLst>
                </p:cNvPr>
                <p:cNvSpPr txBox="1"/>
                <p:nvPr/>
              </p:nvSpPr>
              <p:spPr>
                <a:xfrm>
                  <a:off x="6284231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D65260C-F205-F949-990D-23E616602E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7466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D65260C-F205-F949-990D-23E616602EE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07466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r="-69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D0F9F55-4D71-3A4C-AC24-D6E612DF2FAF}"/>
                  </a:ext>
                </a:extLst>
              </p:cNvPr>
              <p:cNvSpPr/>
              <p:nvPr/>
            </p:nvSpPr>
            <p:spPr>
              <a:xfrm>
                <a:off x="5082268" y="4325018"/>
                <a:ext cx="144000" cy="14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43A8D78-CAB2-DF49-AD46-6C6A1818DE0B}"/>
                  </a:ext>
                </a:extLst>
              </p:cNvPr>
              <p:cNvCxnSpPr>
                <a:cxnSpLocks/>
                <a:stCxn id="58" idx="1"/>
                <a:endCxn id="65" idx="6"/>
              </p:cNvCxnSpPr>
              <p:nvPr/>
            </p:nvCxnSpPr>
            <p:spPr>
              <a:xfrm flipH="1">
                <a:off x="4816695" y="4397018"/>
                <a:ext cx="265573" cy="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7A243EF9-E223-3442-8475-4C1756FB0830}"/>
                  </a:ext>
                </a:extLst>
              </p:cNvPr>
              <p:cNvCxnSpPr>
                <a:cxnSpLocks/>
                <a:stCxn id="58" idx="3"/>
                <a:endCxn id="61" idx="2"/>
              </p:cNvCxnSpPr>
              <p:nvPr/>
            </p:nvCxnSpPr>
            <p:spPr>
              <a:xfrm>
                <a:off x="5226268" y="4397018"/>
                <a:ext cx="376165" cy="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3324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(Conditional) Independences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146048"/>
                <a:ext cx="4727129" cy="5030915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Conditional independence</a:t>
                </a:r>
                <a:endParaRPr lang="de-DE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GB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de-DE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GB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de-DE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GB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en-GB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de-DE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en-GB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</m:oMath>
                </a14:m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</m:oMath>
                </a14:m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dirty="0"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m:rPr>
                        <m:aln/>
                      </m:rPr>
                      <a:rPr lang="de-DE" dirty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146048"/>
                <a:ext cx="4727129" cy="5030915"/>
              </a:xfrm>
              <a:blipFill>
                <a:blip r:embed="rId3"/>
                <a:stretch>
                  <a:fillRect l="-2139" t="-1763" r="-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6F416C-6E2C-D84E-98E1-4E78B0FA08AD}"/>
              </a:ext>
            </a:extLst>
          </p:cNvPr>
          <p:cNvGrpSpPr/>
          <p:nvPr/>
        </p:nvGrpSpPr>
        <p:grpSpPr>
          <a:xfrm>
            <a:off x="5793216" y="1576926"/>
            <a:ext cx="2551761" cy="1146768"/>
            <a:chOff x="5793216" y="1576926"/>
            <a:chExt cx="2551761" cy="114676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6D41EB1-4C8E-6648-909A-311051765E19}"/>
                </a:ext>
              </a:extLst>
            </p:cNvPr>
            <p:cNvGrpSpPr/>
            <p:nvPr/>
          </p:nvGrpSpPr>
          <p:grpSpPr>
            <a:xfrm>
              <a:off x="5793216" y="1576926"/>
              <a:ext cx="2551761" cy="1146768"/>
              <a:chOff x="3749306" y="3445007"/>
              <a:chExt cx="2551761" cy="114676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C63309F-33D6-1B46-B995-4AAE277B6078}"/>
                  </a:ext>
                </a:extLst>
              </p:cNvPr>
              <p:cNvGrpSpPr/>
              <p:nvPr/>
            </p:nvGrpSpPr>
            <p:grpSpPr>
              <a:xfrm>
                <a:off x="3749306" y="4202262"/>
                <a:ext cx="1329467" cy="389513"/>
                <a:chOff x="5409113" y="2979431"/>
                <a:chExt cx="1329467" cy="389513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4A688EF-6B16-8E4C-B465-4D0E355F356E}"/>
                    </a:ext>
                  </a:extLst>
                </p:cNvPr>
                <p:cNvSpPr txBox="1"/>
                <p:nvPr/>
              </p:nvSpPr>
              <p:spPr>
                <a:xfrm>
                  <a:off x="5415960" y="2979431"/>
                  <a:ext cx="12743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0C07C398-9C63-B748-9154-A52A46DD27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𝑇𝑟𝑎𝑣𝑒𝑙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2482EB6A-BCAB-524E-8FEA-A2E2AD1CD7A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6891444-CE3E-B347-9DA0-44DDC1EDDD5D}"/>
                  </a:ext>
                </a:extLst>
              </p:cNvPr>
              <p:cNvGrpSpPr/>
              <p:nvPr/>
            </p:nvGrpSpPr>
            <p:grpSpPr>
              <a:xfrm>
                <a:off x="4792945" y="3445007"/>
                <a:ext cx="724173" cy="389513"/>
                <a:chOff x="6545891" y="3371343"/>
                <a:chExt cx="724173" cy="389513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E2693AC-4CC7-254A-9265-E96BEC215819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C7670A2B-7D23-6543-A93F-5C34D1E5AE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2768999B-82FF-504D-884E-13028530472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1CF8156-2B40-194D-AF88-0023D869DE21}"/>
                  </a:ext>
                </a:extLst>
              </p:cNvPr>
              <p:cNvGrpSpPr/>
              <p:nvPr/>
            </p:nvGrpSpPr>
            <p:grpSpPr>
              <a:xfrm>
                <a:off x="5289032" y="4202262"/>
                <a:ext cx="1012035" cy="389513"/>
                <a:chOff x="5970830" y="5664879"/>
                <a:chExt cx="1012035" cy="389513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32AB8AE-1D81-7040-AED5-69EAAD41DD1A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C51895CF-C6F5-D345-91E6-0A5A271415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A75CA91-B82C-254B-9977-6F0A397AD22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r="-69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2773FC8-67C5-4549-BD8D-DEB973F70F9A}"/>
                  </a:ext>
                </a:extLst>
              </p:cNvPr>
              <p:cNvSpPr/>
              <p:nvPr/>
            </p:nvSpPr>
            <p:spPr>
              <a:xfrm>
                <a:off x="5080873" y="398764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E670BB0-73ED-BF44-803B-BFF256D5DFFE}"/>
                  </a:ext>
                </a:extLst>
              </p:cNvPr>
              <p:cNvCxnSpPr>
                <a:stCxn id="36" idx="4"/>
                <a:endCxn id="30" idx="0"/>
              </p:cNvCxnSpPr>
              <p:nvPr/>
            </p:nvCxnSpPr>
            <p:spPr>
              <a:xfrm flipH="1">
                <a:off x="5152873" y="3834520"/>
                <a:ext cx="1395" cy="153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F18455E-D3C8-B445-8C9E-3A1FC1709C8B}"/>
                  </a:ext>
                </a:extLst>
              </p:cNvPr>
              <p:cNvCxnSpPr>
                <a:cxnSpLocks/>
                <a:stCxn id="30" idx="1"/>
                <a:endCxn id="38" idx="7"/>
              </p:cNvCxnSpPr>
              <p:nvPr/>
            </p:nvCxnSpPr>
            <p:spPr>
              <a:xfrm flipH="1">
                <a:off x="4843913" y="4059645"/>
                <a:ext cx="236960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534D542-53CA-F44A-8970-ADECD5D0FF34}"/>
                  </a:ext>
                </a:extLst>
              </p:cNvPr>
              <p:cNvCxnSpPr>
                <a:cxnSpLocks/>
                <a:stCxn id="30" idx="3"/>
                <a:endCxn id="34" idx="1"/>
              </p:cNvCxnSpPr>
              <p:nvPr/>
            </p:nvCxnSpPr>
            <p:spPr>
              <a:xfrm>
                <a:off x="5224873" y="4059645"/>
                <a:ext cx="212368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5E1C232-FF4C-804D-9796-6EB6BF49E6F5}"/>
                    </a:ext>
                  </a:extLst>
                </p:cNvPr>
                <p:cNvSpPr txBox="1"/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5E1C232-FF4C-804D-9796-6EB6BF49E6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E81682-DF05-2646-8D09-F7175153D393}"/>
              </a:ext>
            </a:extLst>
          </p:cNvPr>
          <p:cNvGrpSpPr/>
          <p:nvPr/>
        </p:nvGrpSpPr>
        <p:grpSpPr>
          <a:xfrm>
            <a:off x="1528137" y="4415963"/>
            <a:ext cx="2551761" cy="1146768"/>
            <a:chOff x="5192586" y="3969104"/>
            <a:chExt cx="2551761" cy="114676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FD109A2-7E9D-C94A-BDD1-944CFE249E7B}"/>
                </a:ext>
              </a:extLst>
            </p:cNvPr>
            <p:cNvGrpSpPr/>
            <p:nvPr/>
          </p:nvGrpSpPr>
          <p:grpSpPr>
            <a:xfrm>
              <a:off x="5192586" y="4726359"/>
              <a:ext cx="1329467" cy="389513"/>
              <a:chOff x="5409113" y="2979431"/>
              <a:chExt cx="1329467" cy="38951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46792A9-6B0C-F240-A657-63201D3EC5D5}"/>
                  </a:ext>
                </a:extLst>
              </p:cNvPr>
              <p:cNvSpPr txBox="1"/>
              <p:nvPr/>
            </p:nvSpPr>
            <p:spPr>
              <a:xfrm>
                <a:off x="5415960" y="2979431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F6BE7692-A0DF-FC41-BD5E-3BBB7FCA966A}"/>
                      </a:ext>
                    </a:extLst>
                  </p:cNvPr>
                  <p:cNvSpPr/>
                  <p:nvPr/>
                </p:nvSpPr>
                <p:spPr>
                  <a:xfrm>
                    <a:off x="5409113" y="2998508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2482EB6A-BCAB-524E-8FEA-A2E2AD1CD7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9113" y="2998508"/>
                    <a:ext cx="1329467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1369D5C-4C6E-4942-837A-7E2BE3DB5F48}"/>
                </a:ext>
              </a:extLst>
            </p:cNvPr>
            <p:cNvGrpSpPr/>
            <p:nvPr/>
          </p:nvGrpSpPr>
          <p:grpSpPr>
            <a:xfrm>
              <a:off x="6236225" y="3969104"/>
              <a:ext cx="724173" cy="389513"/>
              <a:chOff x="6545891" y="3371343"/>
              <a:chExt cx="724173" cy="389513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2419ECA-99E2-4448-BA0E-5697662F2D89}"/>
                  </a:ext>
                </a:extLst>
              </p:cNvPr>
              <p:cNvSpPr txBox="1"/>
              <p:nvPr/>
            </p:nvSpPr>
            <p:spPr>
              <a:xfrm>
                <a:off x="6598869" y="3371343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B78ADF57-F47E-4B43-B682-949F20704017}"/>
                      </a:ext>
                    </a:extLst>
                  </p:cNvPr>
                  <p:cNvSpPr/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2768999B-82FF-504D-884E-1302853047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6563661-C112-CB4C-93C3-0035DE2F1D09}"/>
                </a:ext>
              </a:extLst>
            </p:cNvPr>
            <p:cNvGrpSpPr/>
            <p:nvPr/>
          </p:nvGrpSpPr>
          <p:grpSpPr>
            <a:xfrm>
              <a:off x="6732312" y="4726359"/>
              <a:ext cx="1012035" cy="389513"/>
              <a:chOff x="5970830" y="5664879"/>
              <a:chExt cx="1012035" cy="389513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584CBE7-1DB7-D842-B9CA-F074F39470BD}"/>
                  </a:ext>
                </a:extLst>
              </p:cNvPr>
              <p:cNvSpPr txBox="1"/>
              <p:nvPr/>
            </p:nvSpPr>
            <p:spPr>
              <a:xfrm>
                <a:off x="5970830" y="5664879"/>
                <a:ext cx="10120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31113B42-E3A3-5B4C-868D-722783B1A281}"/>
                      </a:ext>
                    </a:extLst>
                  </p:cNvPr>
                  <p:cNvSpPr/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𝑆𝑖𝑐𝑘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FA75CA91-B82C-254B-9977-6F0A397AD22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694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192FE0F-FD8C-AC4A-930A-A88E6906A1BB}"/>
                </a:ext>
              </a:extLst>
            </p:cNvPr>
            <p:cNvSpPr/>
            <p:nvPr/>
          </p:nvSpPr>
          <p:spPr>
            <a:xfrm>
              <a:off x="6989713" y="4420665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96E3B86-EA74-204F-B2E7-0F09264EA424}"/>
                </a:ext>
              </a:extLst>
            </p:cNvPr>
            <p:cNvCxnSpPr>
              <a:cxnSpLocks/>
              <a:stCxn id="55" idx="5"/>
              <a:endCxn id="46" idx="0"/>
            </p:cNvCxnSpPr>
            <p:nvPr/>
          </p:nvCxnSpPr>
          <p:spPr>
            <a:xfrm>
              <a:off x="6815581" y="4301574"/>
              <a:ext cx="246132" cy="1190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FBE98B0-9D40-6446-9B7A-80B84470E451}"/>
                </a:ext>
              </a:extLst>
            </p:cNvPr>
            <p:cNvCxnSpPr>
              <a:cxnSpLocks/>
              <a:stCxn id="46" idx="2"/>
              <a:endCxn id="52" idx="0"/>
            </p:cNvCxnSpPr>
            <p:nvPr/>
          </p:nvCxnSpPr>
          <p:spPr>
            <a:xfrm>
              <a:off x="7061713" y="4564665"/>
              <a:ext cx="176617" cy="1616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EFF739D-FE79-F241-AC34-887B7BA70744}"/>
                </a:ext>
              </a:extLst>
            </p:cNvPr>
            <p:cNvSpPr/>
            <p:nvPr/>
          </p:nvSpPr>
          <p:spPr>
            <a:xfrm>
              <a:off x="6017041" y="4420665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E70AE6A-D5A2-EE44-AEAA-C0A30C5EF299}"/>
                </a:ext>
              </a:extLst>
            </p:cNvPr>
            <p:cNvCxnSpPr>
              <a:cxnSpLocks/>
              <a:stCxn id="55" idx="3"/>
              <a:endCxn id="49" idx="0"/>
            </p:cNvCxnSpPr>
            <p:nvPr/>
          </p:nvCxnSpPr>
          <p:spPr>
            <a:xfrm flipH="1">
              <a:off x="6089041" y="4301574"/>
              <a:ext cx="290474" cy="1190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970EF2-B7C2-444C-8BEA-8EAAAF7BC3D2}"/>
                </a:ext>
              </a:extLst>
            </p:cNvPr>
            <p:cNvCxnSpPr>
              <a:cxnSpLocks/>
              <a:stCxn id="49" idx="2"/>
              <a:endCxn id="57" idx="0"/>
            </p:cNvCxnSpPr>
            <p:nvPr/>
          </p:nvCxnSpPr>
          <p:spPr>
            <a:xfrm flipH="1">
              <a:off x="5836628" y="4564665"/>
              <a:ext cx="252413" cy="1616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C9733CD-DB35-B341-843A-B11E1BDC98BB}"/>
              </a:ext>
            </a:extLst>
          </p:cNvPr>
          <p:cNvGrpSpPr/>
          <p:nvPr/>
        </p:nvGrpSpPr>
        <p:grpSpPr>
          <a:xfrm>
            <a:off x="330389" y="3380398"/>
            <a:ext cx="1708724" cy="562213"/>
            <a:chOff x="2365497" y="5192309"/>
            <a:chExt cx="1708724" cy="56221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9691DE4-981B-084B-9146-7F41DCF3E6AE}"/>
                </a:ext>
              </a:extLst>
            </p:cNvPr>
            <p:cNvSpPr txBox="1"/>
            <p:nvPr/>
          </p:nvSpPr>
          <p:spPr>
            <a:xfrm>
              <a:off x="2365497" y="5192309"/>
              <a:ext cx="1708724" cy="562213"/>
            </a:xfrm>
            <a:prstGeom prst="cloudCallout">
              <a:avLst>
                <a:gd name="adj1" fmla="val 19085"/>
                <a:gd name="adj2" fmla="val -12405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9E988D0-1B54-A449-8E11-7F09C00F148F}"/>
                </a:ext>
              </a:extLst>
            </p:cNvPr>
            <p:cNvSpPr/>
            <p:nvPr/>
          </p:nvSpPr>
          <p:spPr>
            <a:xfrm>
              <a:off x="2541509" y="5288749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Does it hold?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>
                <a:extLst>
                  <a:ext uri="{FF2B5EF4-FFF2-40B4-BE49-F238E27FC236}">
                    <a16:creationId xmlns:a16="http://schemas.microsoft.com/office/drawing/2014/main" id="{F15CF5C9-EB6F-2340-87A4-20648A46C9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52547"/>
                  </p:ext>
                </p:extLst>
              </p:nvPr>
            </p:nvGraphicFramePr>
            <p:xfrm>
              <a:off x="5355779" y="2994873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>
                <a:extLst>
                  <a:ext uri="{FF2B5EF4-FFF2-40B4-BE49-F238E27FC236}">
                    <a16:creationId xmlns:a16="http://schemas.microsoft.com/office/drawing/2014/main" id="{F15CF5C9-EB6F-2340-87A4-20648A46C9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52547"/>
                  </p:ext>
                </p:extLst>
              </p:nvPr>
            </p:nvGraphicFramePr>
            <p:xfrm>
              <a:off x="5355779" y="2994873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r="-42037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4455" r="-124752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5000" r="-575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r="-2222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100000" r="-42037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4455" t="-100000" r="-124752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5000" t="-100000" r="-575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100000" r="-2222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200000" r="-42037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4455" t="-200000" r="-124752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5000" t="-200000" r="-575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200000" r="-2222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300000" r="-42037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4455" t="-300000" r="-124752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5000" t="-300000" r="-575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300000" r="-2222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400000" r="-42037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4455" t="-400000" r="-12475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5000" t="-400000" r="-575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400000" r="-222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500000" r="-42037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4455" t="-500000" r="-12475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5000" t="-500000" r="-5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500000" r="-222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600000" r="-42037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4455" t="-600000" r="-12475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5000" t="-600000" r="-575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600000" r="-222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700000" r="-42037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4455" t="-700000" r="-12475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5000" t="-700000" r="-575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700000" r="-222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800000" r="-42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4455" t="-800000" r="-124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5000" t="-800000" r="-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800000" r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799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43711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To check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</m:oMath>
                </a14:m>
                <a:br>
                  <a:rPr lang="en-GB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m:rPr>
                        <m:aln/>
                      </m:rPr>
                      <a:rPr lang="en-GB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Replace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𝐸𝑝𝑖𝑑</m:t>
                            </m:r>
                          </m:e>
                        </m:d>
                      </m:den>
                    </m:f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𝑆𝑖𝑐𝑘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𝑒𝑣𝑒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𝐸𝑝𝑖𝑑</m:t>
                            </m:r>
                          </m:e>
                        </m:d>
                      </m:den>
                    </m:f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𝑇𝑟𝑎𝑣𝑒𝑙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𝑒𝑣𝑒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𝐸𝑝𝑖𝑑</m:t>
                            </m:r>
                          </m:e>
                        </m:d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in above equation:</a:t>
                </a:r>
                <a:br>
                  <a:rPr lang="en-GB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𝐸𝑝𝑖𝑑</m:t>
                            </m:r>
                          </m:e>
                        </m:d>
                      </m:den>
                    </m:f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𝑆𝑖𝑐𝑘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𝑒𝑣𝑒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𝐸𝑝𝑖𝑑</m:t>
                            </m:r>
                          </m:e>
                        </m:d>
                      </m:den>
                    </m:f>
                    <m:r>
                      <m:rPr>
                        <m:aln/>
                      </m:rPr>
                      <a:rPr lang="en-GB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𝑇𝑟𝑎𝑣𝑒𝑙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𝑒𝑣𝑒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𝐸𝑝𝑖𝑑</m:t>
                            </m:r>
                          </m:e>
                        </m:d>
                      </m:den>
                    </m:f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𝑆𝑖𝑐𝑘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𝑒𝑣𝑒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r>
                          <m:rPr>
                            <m:aln/>
                          </m:rPr>
                          <a:rPr lang="en-GB"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𝑇𝑟𝑎𝑣𝑒𝑙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𝑒𝑣𝑒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𝐸𝑝𝑖𝑑</m:t>
                            </m:r>
                          </m:e>
                        </m:d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437113"/>
              </a:xfrm>
              <a:blipFill>
                <a:blip r:embed="rId3"/>
                <a:stretch>
                  <a:fillRect l="-1447" t="-1632" b="-9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30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(Conditional) Independences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en-GB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</m:oMath>
                </a14:m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m:rPr>
                        <m:aln/>
                      </m:rPr>
                      <a:rPr lang="de-DE" dirty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6F416C-6E2C-D84E-98E1-4E78B0FA08AD}"/>
              </a:ext>
            </a:extLst>
          </p:cNvPr>
          <p:cNvGrpSpPr/>
          <p:nvPr/>
        </p:nvGrpSpPr>
        <p:grpSpPr>
          <a:xfrm>
            <a:off x="5105240" y="5305055"/>
            <a:ext cx="2551761" cy="1146768"/>
            <a:chOff x="5793216" y="1576926"/>
            <a:chExt cx="2551761" cy="114676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6D41EB1-4C8E-6648-909A-311051765E19}"/>
                </a:ext>
              </a:extLst>
            </p:cNvPr>
            <p:cNvGrpSpPr/>
            <p:nvPr/>
          </p:nvGrpSpPr>
          <p:grpSpPr>
            <a:xfrm>
              <a:off x="5793216" y="1576926"/>
              <a:ext cx="2551761" cy="1146768"/>
              <a:chOff x="3749306" y="3445007"/>
              <a:chExt cx="2551761" cy="114676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C63309F-33D6-1B46-B995-4AAE277B6078}"/>
                  </a:ext>
                </a:extLst>
              </p:cNvPr>
              <p:cNvGrpSpPr/>
              <p:nvPr/>
            </p:nvGrpSpPr>
            <p:grpSpPr>
              <a:xfrm>
                <a:off x="3749306" y="4202262"/>
                <a:ext cx="1329467" cy="389513"/>
                <a:chOff x="5409113" y="2979431"/>
                <a:chExt cx="1329467" cy="389513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4A688EF-6B16-8E4C-B465-4D0E355F356E}"/>
                    </a:ext>
                  </a:extLst>
                </p:cNvPr>
                <p:cNvSpPr txBox="1"/>
                <p:nvPr/>
              </p:nvSpPr>
              <p:spPr>
                <a:xfrm>
                  <a:off x="5415960" y="2979431"/>
                  <a:ext cx="12743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0C07C398-9C63-B748-9154-A52A46DD27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𝑇𝑟𝑎𝑣𝑒𝑙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2482EB6A-BCAB-524E-8FEA-A2E2AD1CD7A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6891444-CE3E-B347-9DA0-44DDC1EDDD5D}"/>
                  </a:ext>
                </a:extLst>
              </p:cNvPr>
              <p:cNvGrpSpPr/>
              <p:nvPr/>
            </p:nvGrpSpPr>
            <p:grpSpPr>
              <a:xfrm>
                <a:off x="4792945" y="3445007"/>
                <a:ext cx="724173" cy="389513"/>
                <a:chOff x="6545891" y="3371343"/>
                <a:chExt cx="724173" cy="389513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E2693AC-4CC7-254A-9265-E96BEC215819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C7670A2B-7D23-6543-A93F-5C34D1E5AE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2768999B-82FF-504D-884E-13028530472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1CF8156-2B40-194D-AF88-0023D869DE21}"/>
                  </a:ext>
                </a:extLst>
              </p:cNvPr>
              <p:cNvGrpSpPr/>
              <p:nvPr/>
            </p:nvGrpSpPr>
            <p:grpSpPr>
              <a:xfrm>
                <a:off x="5289032" y="4202262"/>
                <a:ext cx="1012035" cy="389513"/>
                <a:chOff x="5970830" y="5664879"/>
                <a:chExt cx="1012035" cy="389513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32AB8AE-1D81-7040-AED5-69EAAD41DD1A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C51895CF-C6F5-D345-91E6-0A5A271415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A75CA91-B82C-254B-9977-6F0A397AD22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r="-69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2773FC8-67C5-4549-BD8D-DEB973F70F9A}"/>
                  </a:ext>
                </a:extLst>
              </p:cNvPr>
              <p:cNvSpPr/>
              <p:nvPr/>
            </p:nvSpPr>
            <p:spPr>
              <a:xfrm>
                <a:off x="5080873" y="398764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E670BB0-73ED-BF44-803B-BFF256D5DFFE}"/>
                  </a:ext>
                </a:extLst>
              </p:cNvPr>
              <p:cNvCxnSpPr>
                <a:stCxn id="36" idx="4"/>
                <a:endCxn id="30" idx="0"/>
              </p:cNvCxnSpPr>
              <p:nvPr/>
            </p:nvCxnSpPr>
            <p:spPr>
              <a:xfrm flipH="1">
                <a:off x="5152873" y="3834520"/>
                <a:ext cx="1395" cy="153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F18455E-D3C8-B445-8C9E-3A1FC1709C8B}"/>
                  </a:ext>
                </a:extLst>
              </p:cNvPr>
              <p:cNvCxnSpPr>
                <a:cxnSpLocks/>
                <a:stCxn id="30" idx="1"/>
                <a:endCxn id="38" idx="7"/>
              </p:cNvCxnSpPr>
              <p:nvPr/>
            </p:nvCxnSpPr>
            <p:spPr>
              <a:xfrm flipH="1">
                <a:off x="4843913" y="4059645"/>
                <a:ext cx="236960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534D542-53CA-F44A-8970-ADECD5D0FF34}"/>
                  </a:ext>
                </a:extLst>
              </p:cNvPr>
              <p:cNvCxnSpPr>
                <a:cxnSpLocks/>
                <a:stCxn id="30" idx="3"/>
                <a:endCxn id="34" idx="1"/>
              </p:cNvCxnSpPr>
              <p:nvPr/>
            </p:nvCxnSpPr>
            <p:spPr>
              <a:xfrm>
                <a:off x="5224873" y="4059645"/>
                <a:ext cx="212368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5E1C232-FF4C-804D-9796-6EB6BF49E6F5}"/>
                    </a:ext>
                  </a:extLst>
                </p:cNvPr>
                <p:cNvSpPr txBox="1"/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5E1C232-FF4C-804D-9796-6EB6BF49E6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E81682-DF05-2646-8D09-F7175153D393}"/>
              </a:ext>
            </a:extLst>
          </p:cNvPr>
          <p:cNvGrpSpPr/>
          <p:nvPr/>
        </p:nvGrpSpPr>
        <p:grpSpPr>
          <a:xfrm>
            <a:off x="1539704" y="5304322"/>
            <a:ext cx="2551761" cy="1146768"/>
            <a:chOff x="5192586" y="3969104"/>
            <a:chExt cx="2551761" cy="114676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FD109A2-7E9D-C94A-BDD1-944CFE249E7B}"/>
                </a:ext>
              </a:extLst>
            </p:cNvPr>
            <p:cNvGrpSpPr/>
            <p:nvPr/>
          </p:nvGrpSpPr>
          <p:grpSpPr>
            <a:xfrm>
              <a:off x="5192586" y="4726359"/>
              <a:ext cx="1329467" cy="389513"/>
              <a:chOff x="5409113" y="2979431"/>
              <a:chExt cx="1329467" cy="38951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46792A9-6B0C-F240-A657-63201D3EC5D5}"/>
                  </a:ext>
                </a:extLst>
              </p:cNvPr>
              <p:cNvSpPr txBox="1"/>
              <p:nvPr/>
            </p:nvSpPr>
            <p:spPr>
              <a:xfrm>
                <a:off x="5415960" y="2979431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F6BE7692-A0DF-FC41-BD5E-3BBB7FCA966A}"/>
                      </a:ext>
                    </a:extLst>
                  </p:cNvPr>
                  <p:cNvSpPr/>
                  <p:nvPr/>
                </p:nvSpPr>
                <p:spPr>
                  <a:xfrm>
                    <a:off x="5409113" y="2998508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2482EB6A-BCAB-524E-8FEA-A2E2AD1CD7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9113" y="2998508"/>
                    <a:ext cx="1329467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1369D5C-4C6E-4942-837A-7E2BE3DB5F48}"/>
                </a:ext>
              </a:extLst>
            </p:cNvPr>
            <p:cNvGrpSpPr/>
            <p:nvPr/>
          </p:nvGrpSpPr>
          <p:grpSpPr>
            <a:xfrm>
              <a:off x="6236225" y="3969104"/>
              <a:ext cx="724173" cy="389513"/>
              <a:chOff x="6545891" y="3371343"/>
              <a:chExt cx="724173" cy="389513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2419ECA-99E2-4448-BA0E-5697662F2D89}"/>
                  </a:ext>
                </a:extLst>
              </p:cNvPr>
              <p:cNvSpPr txBox="1"/>
              <p:nvPr/>
            </p:nvSpPr>
            <p:spPr>
              <a:xfrm>
                <a:off x="6598869" y="3371343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B78ADF57-F47E-4B43-B682-949F20704017}"/>
                      </a:ext>
                    </a:extLst>
                  </p:cNvPr>
                  <p:cNvSpPr/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2768999B-82FF-504D-884E-1302853047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6563661-C112-CB4C-93C3-0035DE2F1D09}"/>
                </a:ext>
              </a:extLst>
            </p:cNvPr>
            <p:cNvGrpSpPr/>
            <p:nvPr/>
          </p:nvGrpSpPr>
          <p:grpSpPr>
            <a:xfrm>
              <a:off x="6732312" y="4726359"/>
              <a:ext cx="1012035" cy="389513"/>
              <a:chOff x="5970830" y="5664879"/>
              <a:chExt cx="1012035" cy="389513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584CBE7-1DB7-D842-B9CA-F074F39470BD}"/>
                  </a:ext>
                </a:extLst>
              </p:cNvPr>
              <p:cNvSpPr txBox="1"/>
              <p:nvPr/>
            </p:nvSpPr>
            <p:spPr>
              <a:xfrm>
                <a:off x="5970830" y="5664879"/>
                <a:ext cx="10120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31113B42-E3A3-5B4C-868D-722783B1A281}"/>
                      </a:ext>
                    </a:extLst>
                  </p:cNvPr>
                  <p:cNvSpPr/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𝑆𝑖𝑐𝑘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FA75CA91-B82C-254B-9977-6F0A397AD22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694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192FE0F-FD8C-AC4A-930A-A88E6906A1BB}"/>
                </a:ext>
              </a:extLst>
            </p:cNvPr>
            <p:cNvSpPr/>
            <p:nvPr/>
          </p:nvSpPr>
          <p:spPr>
            <a:xfrm>
              <a:off x="6989713" y="4420665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96E3B86-EA74-204F-B2E7-0F09264EA424}"/>
                </a:ext>
              </a:extLst>
            </p:cNvPr>
            <p:cNvCxnSpPr>
              <a:cxnSpLocks/>
              <a:stCxn id="55" idx="5"/>
              <a:endCxn id="46" idx="0"/>
            </p:cNvCxnSpPr>
            <p:nvPr/>
          </p:nvCxnSpPr>
          <p:spPr>
            <a:xfrm>
              <a:off x="6815581" y="4301574"/>
              <a:ext cx="246132" cy="1190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FBE98B0-9D40-6446-9B7A-80B84470E451}"/>
                </a:ext>
              </a:extLst>
            </p:cNvPr>
            <p:cNvCxnSpPr>
              <a:cxnSpLocks/>
              <a:stCxn id="46" idx="2"/>
              <a:endCxn id="52" idx="0"/>
            </p:cNvCxnSpPr>
            <p:nvPr/>
          </p:nvCxnSpPr>
          <p:spPr>
            <a:xfrm>
              <a:off x="7061713" y="4564665"/>
              <a:ext cx="176617" cy="1616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EFF739D-FE79-F241-AC34-887B7BA70744}"/>
                </a:ext>
              </a:extLst>
            </p:cNvPr>
            <p:cNvSpPr/>
            <p:nvPr/>
          </p:nvSpPr>
          <p:spPr>
            <a:xfrm>
              <a:off x="6017041" y="4420665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E70AE6A-D5A2-EE44-AEAA-C0A30C5EF299}"/>
                </a:ext>
              </a:extLst>
            </p:cNvPr>
            <p:cNvCxnSpPr>
              <a:cxnSpLocks/>
              <a:stCxn id="55" idx="3"/>
              <a:endCxn id="49" idx="0"/>
            </p:cNvCxnSpPr>
            <p:nvPr/>
          </p:nvCxnSpPr>
          <p:spPr>
            <a:xfrm flipH="1">
              <a:off x="6089041" y="4301574"/>
              <a:ext cx="290474" cy="1190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970EF2-B7C2-444C-8BEA-8EAAAF7BC3D2}"/>
                </a:ext>
              </a:extLst>
            </p:cNvPr>
            <p:cNvCxnSpPr>
              <a:cxnSpLocks/>
              <a:stCxn id="49" idx="2"/>
              <a:endCxn id="57" idx="0"/>
            </p:cNvCxnSpPr>
            <p:nvPr/>
          </p:nvCxnSpPr>
          <p:spPr>
            <a:xfrm flipH="1">
              <a:off x="5836628" y="4564665"/>
              <a:ext cx="252413" cy="1616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>
                <a:extLst>
                  <a:ext uri="{FF2B5EF4-FFF2-40B4-BE49-F238E27FC236}">
                    <a16:creationId xmlns:a16="http://schemas.microsoft.com/office/drawing/2014/main" id="{F15CF5C9-EB6F-2340-87A4-20648A46C9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612921"/>
                  </p:ext>
                </p:extLst>
              </p:nvPr>
            </p:nvGraphicFramePr>
            <p:xfrm>
              <a:off x="4685792" y="1939231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>
                <a:extLst>
                  <a:ext uri="{FF2B5EF4-FFF2-40B4-BE49-F238E27FC236}">
                    <a16:creationId xmlns:a16="http://schemas.microsoft.com/office/drawing/2014/main" id="{F15CF5C9-EB6F-2340-87A4-20648A46C9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612921"/>
                  </p:ext>
                </p:extLst>
              </p:nvPr>
            </p:nvGraphicFramePr>
            <p:xfrm>
              <a:off x="4685792" y="1939231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r="-410909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5000" r="-1260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1358" r="-55556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t="-100000" r="-410909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5000" t="-100000" r="-1260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1358" t="-100000" r="-55556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100000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t="-200000" r="-410909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5000" t="-200000" r="-1260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1358" t="-200000" r="-55556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200000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t="-300000" r="-410909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5000" t="-300000" r="-126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1358" t="-300000" r="-55556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300000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t="-414286" r="-410909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5000" t="-414286" r="-126000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1358" t="-414286" r="-55556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414286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t="-496552" r="-410909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5000" t="-496552" r="-12600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1358" t="-496552" r="-5555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496552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t="-596552" r="-410909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5000" t="-596552" r="-1260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1358" t="-596552" r="-5555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59655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t="-696552" r="-410909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5000" t="-696552" r="-1260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1358" t="-696552" r="-5555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696552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t="-796552" r="-410909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5000" t="-796552" r="-126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1358" t="-796552" r="-5555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4444" t="-79655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16ED624D-DCC6-514C-A1B2-4A5569E340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4363176"/>
                  </p:ext>
                </p:extLst>
              </p:nvPr>
            </p:nvGraphicFramePr>
            <p:xfrm>
              <a:off x="1043427" y="1939231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51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16ED624D-DCC6-514C-A1B2-4A5569E340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4363176"/>
                  </p:ext>
                </p:extLst>
              </p:nvPr>
            </p:nvGraphicFramePr>
            <p:xfrm>
              <a:off x="1043427" y="1939231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852" r="-418519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4455" r="-123762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95000" r="-5625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24444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852" t="-100000" r="-418519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4455" t="-100000" r="-123762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95000" t="-100000" r="-5625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24444" t="-100000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852" t="-200000" r="-418519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4455" t="-200000" r="-123762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95000" t="-200000" r="-5625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24444" t="-200000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852" t="-300000" r="-418519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4455" t="-300000" r="-123762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95000" t="-300000" r="-5625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24444" t="-300000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852" t="-414286" r="-418519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4455" t="-414286" r="-123762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95000" t="-414286" r="-56250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24444" t="-414286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852" t="-496552" r="-418519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4455" t="-496552" r="-123762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95000" t="-496552" r="-5625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24444" t="-496552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852" t="-596552" r="-418519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4455" t="-596552" r="-123762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95000" t="-596552" r="-5625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24444" t="-59655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852" t="-696552" r="-418519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4455" t="-696552" r="-123762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95000" t="-696552" r="-5625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24444" t="-696552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852" t="-796552" r="-418519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4455" t="-796552" r="-123762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95000" t="-796552" r="-5625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24444" t="-79655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9CF07DC2-7C78-9D40-ACD5-D45E2DEE2AB5}"/>
              </a:ext>
            </a:extLst>
          </p:cNvPr>
          <p:cNvSpPr txBox="1"/>
          <p:nvPr/>
        </p:nvSpPr>
        <p:spPr>
          <a:xfrm>
            <a:off x="3657938" y="5089600"/>
            <a:ext cx="8755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>
                <a:solidFill>
                  <a:schemeClr val="accent1"/>
                </a:solidFill>
              </a:rPr>
              <a:t>✓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E97FB18-7F14-B144-A07D-E679AAD0FEC0}"/>
              </a:ext>
            </a:extLst>
          </p:cNvPr>
          <p:cNvSpPr txBox="1"/>
          <p:nvPr/>
        </p:nvSpPr>
        <p:spPr>
          <a:xfrm>
            <a:off x="7344630" y="5088044"/>
            <a:ext cx="8755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rgbClr val="C00000"/>
                </a:solidFill>
              </a:rPr>
              <a:t>✗</a:t>
            </a:r>
            <a:endParaRPr lang="en-GB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6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EAC21C-21E7-DC47-9AE1-F7617B66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a Compact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5D43C05-D648-4E43-9086-8DCF075022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58240"/>
                <a:ext cx="5247799" cy="537972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At beginning: Everything connected with everything</a:t>
                </a:r>
              </a:p>
              <a:p>
                <a:r>
                  <a:rPr lang="en-GB" dirty="0"/>
                  <a:t>Find (conditional) independences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en-GB" dirty="0"/>
                  <a:t>Partitions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GB" dirty="0"/>
                  <a:t> into a </a:t>
                </a:r>
                <a:r>
                  <a:rPr lang="en-GB" dirty="0">
                    <a:solidFill>
                      <a:schemeClr val="accent1"/>
                    </a:solidFill>
                  </a:rPr>
                  <a:t>set of factors</a:t>
                </a:r>
              </a:p>
              <a:p>
                <a:pPr lvl="2"/>
                <a:r>
                  <a:rPr lang="en-GB" dirty="0"/>
                  <a:t>Deletes connections between random variables</a:t>
                </a:r>
              </a:p>
              <a:p>
                <a:r>
                  <a:rPr lang="en-GB" dirty="0"/>
                  <a:t>Check every possible combination </a:t>
                </a:r>
                <a:br>
                  <a:rPr lang="en-GB" dirty="0"/>
                </a:br>
                <a:r>
                  <a:rPr lang="en-GB" dirty="0">
                    <a:solidFill>
                      <a:srgbClr val="C00000"/>
                    </a:solidFill>
                  </a:rPr>
                  <a:t>➝ Combinatorial explosion!</a:t>
                </a:r>
              </a:p>
              <a:p>
                <a:pPr lvl="1"/>
                <a:r>
                  <a:rPr lang="en-GB" dirty="0"/>
                  <a:t>E.g., (many more)</a:t>
                </a:r>
              </a:p>
              <a:p>
                <a:pPr lvl="2"/>
                <a:r>
                  <a:rPr lang="en-GB" dirty="0"/>
                  <a:t>Is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𝐸𝑝𝑖𝑑</m:t>
                    </m:r>
                  </m:oMath>
                </a14:m>
                <a:r>
                  <a:rPr lang="en-GB" dirty="0"/>
                  <a:t> independent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𝑇𝑟𝑎𝑣𝑒𝑙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𝑒𝑣𝑒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𝑆𝑖𝑐𝑘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𝑒𝑣𝑒</m:t>
                    </m:r>
                  </m:oMath>
                </a14:m>
                <a:r>
                  <a:rPr lang="en-GB" dirty="0"/>
                  <a:t>?</a:t>
                </a:r>
              </a:p>
              <a:p>
                <a:pPr lvl="2"/>
                <a:r>
                  <a:rPr lang="en-GB" dirty="0"/>
                  <a:t>Is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𝑇𝑟𝑎𝑣𝑒𝑙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𝑒𝑣𝑒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independent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𝐸𝑝𝑖𝑑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𝑆𝑖𝑐𝑘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𝑒𝑣𝑒</m:t>
                    </m:r>
                  </m:oMath>
                </a14:m>
                <a:r>
                  <a:rPr lang="en-GB" dirty="0"/>
                  <a:t>?</a:t>
                </a:r>
              </a:p>
              <a:p>
                <a:pPr lvl="2"/>
                <a:r>
                  <a:rPr lang="en-GB" dirty="0"/>
                  <a:t>Is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𝑆𝑖𝑐𝑘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𝑒𝑣𝑒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independent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𝐸𝑝𝑖𝑑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𝑇𝑟𝑎𝑣𝑒𝑙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𝑒𝑣𝑒</m:t>
                    </m:r>
                  </m:oMath>
                </a14:m>
                <a:r>
                  <a:rPr lang="en-GB" dirty="0"/>
                  <a:t>?</a:t>
                </a:r>
              </a:p>
              <a:p>
                <a:r>
                  <a:rPr lang="en-GB" dirty="0"/>
                  <a:t>Alternative</a:t>
                </a:r>
              </a:p>
              <a:p>
                <a:pPr lvl="1"/>
                <a:r>
                  <a:rPr lang="en-GB" dirty="0"/>
                  <a:t>Start with no connections</a:t>
                </a:r>
              </a:p>
              <a:p>
                <a:pPr lvl="1"/>
                <a:r>
                  <a:rPr lang="en-GB" dirty="0"/>
                  <a:t>Add factors</a:t>
                </a:r>
              </a:p>
              <a:p>
                <a:pPr lvl="1"/>
                <a:r>
                  <a:rPr lang="en-GB" dirty="0"/>
                  <a:t>More later (➝ </a:t>
                </a:r>
                <a:r>
                  <a:rPr lang="en-GB" i="1" dirty="0"/>
                  <a:t>Section 4: Lifted Learning</a:t>
                </a:r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5D43C05-D648-4E43-9086-8DCF075022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58240"/>
                <a:ext cx="5247799" cy="5379720"/>
              </a:xfrm>
              <a:blipFill>
                <a:blip r:embed="rId2"/>
                <a:stretch>
                  <a:fillRect l="-1205" t="-2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5DB61-CC35-D248-AF6C-F928AAC1B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34</a:t>
            </a:fld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A2005E-C3C1-1A48-957A-02540159E366}"/>
              </a:ext>
            </a:extLst>
          </p:cNvPr>
          <p:cNvGrpSpPr/>
          <p:nvPr/>
        </p:nvGrpSpPr>
        <p:grpSpPr>
          <a:xfrm>
            <a:off x="6015727" y="1146577"/>
            <a:ext cx="2551761" cy="1146768"/>
            <a:chOff x="5793216" y="1576926"/>
            <a:chExt cx="2551761" cy="114676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4296C3B-6385-C540-AA9A-4338B10870A9}"/>
                </a:ext>
              </a:extLst>
            </p:cNvPr>
            <p:cNvGrpSpPr/>
            <p:nvPr/>
          </p:nvGrpSpPr>
          <p:grpSpPr>
            <a:xfrm>
              <a:off x="5793216" y="1576926"/>
              <a:ext cx="2551761" cy="1146768"/>
              <a:chOff x="3749306" y="3445007"/>
              <a:chExt cx="2551761" cy="1146768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F20DD99E-CF0E-4446-8026-71A2AB8CDBEB}"/>
                  </a:ext>
                </a:extLst>
              </p:cNvPr>
              <p:cNvGrpSpPr/>
              <p:nvPr/>
            </p:nvGrpSpPr>
            <p:grpSpPr>
              <a:xfrm>
                <a:off x="3749306" y="4202262"/>
                <a:ext cx="1329467" cy="389513"/>
                <a:chOff x="5409113" y="2979431"/>
                <a:chExt cx="1329467" cy="389513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30F4842-270A-B947-84BD-05B407A8582C}"/>
                    </a:ext>
                  </a:extLst>
                </p:cNvPr>
                <p:cNvSpPr txBox="1"/>
                <p:nvPr/>
              </p:nvSpPr>
              <p:spPr>
                <a:xfrm>
                  <a:off x="5415960" y="2979431"/>
                  <a:ext cx="12743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25A3371D-38AA-3544-A482-F13029EBD9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𝑇𝑟𝑎𝑣𝑒𝑙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2482EB6A-BCAB-524E-8FEA-A2E2AD1CD7A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52812069-FEBF-CE4F-B5A6-8CC9C2AFE49B}"/>
                  </a:ext>
                </a:extLst>
              </p:cNvPr>
              <p:cNvGrpSpPr/>
              <p:nvPr/>
            </p:nvGrpSpPr>
            <p:grpSpPr>
              <a:xfrm>
                <a:off x="4792945" y="3445007"/>
                <a:ext cx="724173" cy="389513"/>
                <a:chOff x="6545891" y="3371343"/>
                <a:chExt cx="724173" cy="389513"/>
              </a:xfrm>
            </p:grpSpPr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13BC925-7BD4-274A-9757-26F84F4879EF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E4D1450B-4CEF-C541-B4CA-5BA34C99DA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2768999B-82FF-504D-884E-13028530472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8901B97-7BB4-4D45-A358-72B324107092}"/>
                  </a:ext>
                </a:extLst>
              </p:cNvPr>
              <p:cNvGrpSpPr/>
              <p:nvPr/>
            </p:nvGrpSpPr>
            <p:grpSpPr>
              <a:xfrm>
                <a:off x="5289032" y="4202262"/>
                <a:ext cx="1012035" cy="389513"/>
                <a:chOff x="5970830" y="5664879"/>
                <a:chExt cx="1012035" cy="389513"/>
              </a:xfrm>
            </p:grpSpPr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9F44B9B-F52F-7B46-8FFA-A11975A12E61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A4DBD048-21E4-5F4B-B8AE-2510A53401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A75CA91-B82C-254B-9977-6F0A397AD22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r="-69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764B8D2-EE9E-DE46-9FC5-DB2A5C4268BD}"/>
                  </a:ext>
                </a:extLst>
              </p:cNvPr>
              <p:cNvSpPr/>
              <p:nvPr/>
            </p:nvSpPr>
            <p:spPr>
              <a:xfrm>
                <a:off x="5080873" y="398764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9E57767-D40D-6E45-AEDC-EDB5B1E78CF3}"/>
                  </a:ext>
                </a:extLst>
              </p:cNvPr>
              <p:cNvCxnSpPr>
                <a:stCxn id="55" idx="4"/>
                <a:endCxn id="49" idx="0"/>
              </p:cNvCxnSpPr>
              <p:nvPr/>
            </p:nvCxnSpPr>
            <p:spPr>
              <a:xfrm flipH="1">
                <a:off x="5152873" y="3834520"/>
                <a:ext cx="1395" cy="153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B19AFAD-643C-5545-82FF-BB6E896A11BA}"/>
                  </a:ext>
                </a:extLst>
              </p:cNvPr>
              <p:cNvCxnSpPr>
                <a:cxnSpLocks/>
                <a:stCxn id="49" idx="1"/>
                <a:endCxn id="57" idx="7"/>
              </p:cNvCxnSpPr>
              <p:nvPr/>
            </p:nvCxnSpPr>
            <p:spPr>
              <a:xfrm flipH="1">
                <a:off x="4843913" y="4059645"/>
                <a:ext cx="236960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5201CA8-8207-0546-9DB5-3BA25B8DE4B4}"/>
                  </a:ext>
                </a:extLst>
              </p:cNvPr>
              <p:cNvCxnSpPr>
                <a:cxnSpLocks/>
                <a:stCxn id="49" idx="3"/>
                <a:endCxn id="53" idx="1"/>
              </p:cNvCxnSpPr>
              <p:nvPr/>
            </p:nvCxnSpPr>
            <p:spPr>
              <a:xfrm>
                <a:off x="5224873" y="4059645"/>
                <a:ext cx="212368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17E4B1E-C8F5-3443-957E-15D107A6EB19}"/>
                    </a:ext>
                  </a:extLst>
                </p:cNvPr>
                <p:cNvSpPr txBox="1"/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17E4B1E-C8F5-3443-957E-15D107A6EB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5BE4FE8-33ED-7B41-B20F-725A17A69252}"/>
              </a:ext>
            </a:extLst>
          </p:cNvPr>
          <p:cNvGrpSpPr/>
          <p:nvPr/>
        </p:nvGrpSpPr>
        <p:grpSpPr>
          <a:xfrm>
            <a:off x="4826384" y="2490854"/>
            <a:ext cx="3988991" cy="3435450"/>
            <a:chOff x="4826384" y="2490854"/>
            <a:chExt cx="3988991" cy="343545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F7FBFB9-1E87-FC49-9B48-CBED84E3E074}"/>
                </a:ext>
              </a:extLst>
            </p:cNvPr>
            <p:cNvSpPr txBox="1"/>
            <p:nvPr/>
          </p:nvSpPr>
          <p:spPr>
            <a:xfrm>
              <a:off x="4833231" y="5213654"/>
              <a:ext cx="1274390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B697EE8-06F1-754A-B5AB-65BD8387829D}"/>
                </a:ext>
              </a:extLst>
            </p:cNvPr>
            <p:cNvGrpSpPr/>
            <p:nvPr/>
          </p:nvGrpSpPr>
          <p:grpSpPr>
            <a:xfrm>
              <a:off x="5192846" y="3652225"/>
              <a:ext cx="1265104" cy="389513"/>
              <a:chOff x="5247606" y="3488493"/>
              <a:chExt cx="1265104" cy="389513"/>
            </a:xfrm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E8A171D-95BE-0447-AC97-4E95EF055591}"/>
                  </a:ext>
                </a:extLst>
              </p:cNvPr>
              <p:cNvSpPr txBox="1"/>
              <p:nvPr/>
            </p:nvSpPr>
            <p:spPr>
              <a:xfrm>
                <a:off x="5247606" y="3488493"/>
                <a:ext cx="1232634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15875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7C68A8B2-FF17-9F49-906A-0662CF984AB1}"/>
                      </a:ext>
                    </a:extLst>
                  </p:cNvPr>
                  <p:cNvSpPr txBox="1"/>
                  <p:nvPr/>
                </p:nvSpPr>
                <p:spPr>
                  <a:xfrm>
                    <a:off x="5253134" y="3496808"/>
                    <a:ext cx="12595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𝑓𝑙𝑜𝑜𝑑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CA79AE8D-51E3-1047-AE0A-D387E915A8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3134" y="3496808"/>
                    <a:ext cx="125957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79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571542F-F28E-1F4A-BA72-7195D4644E8A}"/>
                </a:ext>
              </a:extLst>
            </p:cNvPr>
            <p:cNvGrpSpPr/>
            <p:nvPr/>
          </p:nvGrpSpPr>
          <p:grpSpPr>
            <a:xfrm>
              <a:off x="7713535" y="3549812"/>
              <a:ext cx="1101840" cy="392452"/>
              <a:chOff x="7292404" y="3632315"/>
              <a:chExt cx="1101840" cy="392452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36C5C60-9D3D-1048-AA4B-4AA6AFEC9F86}"/>
                  </a:ext>
                </a:extLst>
              </p:cNvPr>
              <p:cNvSpPr txBox="1"/>
              <p:nvPr/>
            </p:nvSpPr>
            <p:spPr>
              <a:xfrm>
                <a:off x="7300958" y="3632315"/>
                <a:ext cx="1072819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3938312D-B5A3-0A43-ADAE-0A83985AC63E}"/>
                      </a:ext>
                    </a:extLst>
                  </p:cNvPr>
                  <p:cNvSpPr/>
                  <p:nvPr/>
                </p:nvSpPr>
                <p:spPr>
                  <a:xfrm>
                    <a:off x="7292404" y="3655435"/>
                    <a:ext cx="110184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𝑓𝑖𝑟𝑒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D1EF76DB-BCA3-444D-AB16-05AD9305D60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2404" y="3655435"/>
                    <a:ext cx="110184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9DB7D81-09A2-9847-A702-CC4AAFF68B7E}"/>
                </a:ext>
              </a:extLst>
            </p:cNvPr>
            <p:cNvGrpSpPr/>
            <p:nvPr/>
          </p:nvGrpSpPr>
          <p:grpSpPr>
            <a:xfrm>
              <a:off x="5751690" y="3172671"/>
              <a:ext cx="1295483" cy="389513"/>
              <a:chOff x="6282966" y="2185347"/>
              <a:chExt cx="1295483" cy="389513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75D31B9-9ED9-F24F-B0F3-7A9EA21F7282}"/>
                  </a:ext>
                </a:extLst>
              </p:cNvPr>
              <p:cNvSpPr txBox="1"/>
              <p:nvPr/>
            </p:nvSpPr>
            <p:spPr>
              <a:xfrm>
                <a:off x="6355240" y="2185347"/>
                <a:ext cx="113683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FABA5C6C-8639-8B4C-80EB-F8F4EFEAB729}"/>
                      </a:ext>
                    </a:extLst>
                  </p:cNvPr>
                  <p:cNvSpPr/>
                  <p:nvPr/>
                </p:nvSpPr>
                <p:spPr>
                  <a:xfrm>
                    <a:off x="6282966" y="2201169"/>
                    <a:ext cx="129548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𝑀𝑎𝑛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𝑣𝑖𝑟𝑢𝑠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43B00A91-7858-8D49-82B9-38651DE4F8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2966" y="2201169"/>
                    <a:ext cx="1295483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50923614-6211-6C4A-9723-E78403F8527C}"/>
                </a:ext>
              </a:extLst>
            </p:cNvPr>
            <p:cNvGrpSpPr/>
            <p:nvPr/>
          </p:nvGrpSpPr>
          <p:grpSpPr>
            <a:xfrm>
              <a:off x="6222227" y="2490854"/>
              <a:ext cx="1156342" cy="393610"/>
              <a:chOff x="6361665" y="1615324"/>
              <a:chExt cx="1156342" cy="393610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1048AFC-D2C1-1649-A98C-5BB13935DEA7}"/>
                  </a:ext>
                </a:extLst>
              </p:cNvPr>
              <p:cNvSpPr txBox="1"/>
              <p:nvPr/>
            </p:nvSpPr>
            <p:spPr>
              <a:xfrm>
                <a:off x="6386159" y="1615324"/>
                <a:ext cx="1050396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71F40CD-D127-604E-A617-CE17C6AE65F1}"/>
                      </a:ext>
                    </a:extLst>
                  </p:cNvPr>
                  <p:cNvSpPr/>
                  <p:nvPr/>
                </p:nvSpPr>
                <p:spPr>
                  <a:xfrm>
                    <a:off x="6361665" y="1639602"/>
                    <a:ext cx="11563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𝑀𝑎𝑛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𝑤𝑎𝑟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61E9E1D9-CF6E-1B4D-A788-EEED6DC164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1665" y="1639602"/>
                    <a:ext cx="1156342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3515FB6B-353F-EE49-AA9A-A0E6E2B90A8C}"/>
                    </a:ext>
                  </a:extLst>
                </p:cNvPr>
                <p:cNvSpPr/>
                <p:nvPr/>
              </p:nvSpPr>
              <p:spPr>
                <a:xfrm>
                  <a:off x="4826384" y="5232731"/>
                  <a:ext cx="13294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𝑇𝑟𝑎𝑣𝑒𝑙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3515FB6B-353F-EE49-AA9A-A0E6E2B90A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384" y="5232731"/>
                  <a:ext cx="1329467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978853D-0360-F34F-A156-372293CC174C}"/>
                </a:ext>
              </a:extLst>
            </p:cNvPr>
            <p:cNvGrpSpPr/>
            <p:nvPr/>
          </p:nvGrpSpPr>
          <p:grpSpPr>
            <a:xfrm>
              <a:off x="7014053" y="5496838"/>
              <a:ext cx="1571044" cy="389513"/>
              <a:chOff x="7153491" y="5560758"/>
              <a:chExt cx="1571044" cy="389513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2931523-FB19-404C-860A-F24A21226B27}"/>
                  </a:ext>
                </a:extLst>
              </p:cNvPr>
              <p:cNvSpPr txBox="1"/>
              <p:nvPr/>
            </p:nvSpPr>
            <p:spPr>
              <a:xfrm>
                <a:off x="7153491" y="5560758"/>
                <a:ext cx="15534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DC7E7EC6-ED5A-004F-B01E-E079BE9EC0E1}"/>
                      </a:ext>
                    </a:extLst>
                  </p:cNvPr>
                  <p:cNvSpPr/>
                  <p:nvPr/>
                </p:nvSpPr>
                <p:spPr>
                  <a:xfrm>
                    <a:off x="7156542" y="5573275"/>
                    <a:ext cx="156799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𝑇𝑟𝑒𝑎𝑡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9A02BA43-2C93-1E43-908F-1A08F0BFC0B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6542" y="5573275"/>
                    <a:ext cx="1567993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05E01A6-0D2C-D045-B85B-00684CB077A6}"/>
                </a:ext>
              </a:extLst>
            </p:cNvPr>
            <p:cNvGrpSpPr/>
            <p:nvPr/>
          </p:nvGrpSpPr>
          <p:grpSpPr>
            <a:xfrm>
              <a:off x="6139810" y="4543596"/>
              <a:ext cx="1528942" cy="397060"/>
              <a:chOff x="6279248" y="4607516"/>
              <a:chExt cx="1528942" cy="397060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19EDFBF-D2CD-0645-B58F-7795941EB9CF}"/>
                  </a:ext>
                </a:extLst>
              </p:cNvPr>
              <p:cNvSpPr txBox="1"/>
              <p:nvPr/>
            </p:nvSpPr>
            <p:spPr>
              <a:xfrm>
                <a:off x="6279248" y="4615063"/>
                <a:ext cx="152894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A0A3A199-94EB-2C49-BDD9-FBDF92F46B34}"/>
                      </a:ext>
                    </a:extLst>
                  </p:cNvPr>
                  <p:cNvSpPr/>
                  <p:nvPr/>
                </p:nvSpPr>
                <p:spPr>
                  <a:xfrm>
                    <a:off x="6302102" y="4607516"/>
                    <a:ext cx="1424575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𝑇𝑟𝑒𝑎𝑡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27E51DC8-6639-964D-8F25-D652DE23EC3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2102" y="4607516"/>
                    <a:ext cx="1424575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177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AA98C869-B84A-B746-9648-8A2E1667F8CC}"/>
                </a:ext>
              </a:extLst>
            </p:cNvPr>
            <p:cNvGrpSpPr/>
            <p:nvPr/>
          </p:nvGrpSpPr>
          <p:grpSpPr>
            <a:xfrm>
              <a:off x="6279060" y="4069014"/>
              <a:ext cx="724173" cy="389513"/>
              <a:chOff x="6552241" y="3371343"/>
              <a:chExt cx="724173" cy="389513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7FE4A8F-497C-B04D-B8F8-E0645D262C4F}"/>
                  </a:ext>
                </a:extLst>
              </p:cNvPr>
              <p:cNvSpPr txBox="1"/>
              <p:nvPr/>
            </p:nvSpPr>
            <p:spPr>
              <a:xfrm>
                <a:off x="6598869" y="3371343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CE051D92-EF1A-CC46-A3B5-279AFED21FF4}"/>
                      </a:ext>
                    </a:extLst>
                  </p:cNvPr>
                  <p:cNvSpPr/>
                  <p:nvPr/>
                </p:nvSpPr>
                <p:spPr>
                  <a:xfrm>
                    <a:off x="6552241" y="3387454"/>
                    <a:ext cx="7241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𝐸𝑝𝑖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5C3B3DD4-353F-FA4D-9B33-5FB53059DB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2241" y="3387454"/>
                    <a:ext cx="724173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C41F3C4-7112-1245-996C-2CCC3B550846}"/>
                </a:ext>
              </a:extLst>
            </p:cNvPr>
            <p:cNvGrpSpPr/>
            <p:nvPr/>
          </p:nvGrpSpPr>
          <p:grpSpPr>
            <a:xfrm>
              <a:off x="5927644" y="5536791"/>
              <a:ext cx="1012035" cy="389513"/>
              <a:chOff x="5970830" y="5664879"/>
              <a:chExt cx="1012035" cy="389513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2363771-93BA-0B4E-8ECD-E65B2FE78812}"/>
                  </a:ext>
                </a:extLst>
              </p:cNvPr>
              <p:cNvSpPr txBox="1"/>
              <p:nvPr/>
            </p:nvSpPr>
            <p:spPr>
              <a:xfrm>
                <a:off x="5970830" y="5664879"/>
                <a:ext cx="10120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C6631661-D7A6-D042-8D7A-73ED5E16DBA0}"/>
                      </a:ext>
                    </a:extLst>
                  </p:cNvPr>
                  <p:cNvSpPr/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𝑆𝑖𝑐𝑘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FA75CA91-B82C-254B-9977-6F0A397AD22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694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2C9FC3B-68EB-C640-B994-5CAF1AD0F5FD}"/>
                </a:ext>
              </a:extLst>
            </p:cNvPr>
            <p:cNvSpPr/>
            <p:nvPr/>
          </p:nvSpPr>
          <p:spPr>
            <a:xfrm>
              <a:off x="8153589" y="4536081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73D508AC-BF9D-F44B-9112-15A009108795}"/>
                    </a:ext>
                  </a:extLst>
                </p:cNvPr>
                <p:cNvSpPr txBox="1"/>
                <p:nvPr/>
              </p:nvSpPr>
              <p:spPr>
                <a:xfrm>
                  <a:off x="8247173" y="4330805"/>
                  <a:ext cx="4765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73D508AC-BF9D-F44B-9112-15A0091087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7173" y="4330805"/>
                  <a:ext cx="476541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E4E9C7B-DD95-E147-BE61-65D85680F390}"/>
                </a:ext>
              </a:extLst>
            </p:cNvPr>
            <p:cNvCxnSpPr>
              <a:stCxn id="109" idx="4"/>
              <a:endCxn id="86" idx="0"/>
            </p:cNvCxnSpPr>
            <p:nvPr/>
          </p:nvCxnSpPr>
          <p:spPr>
            <a:xfrm flipH="1">
              <a:off x="8225589" y="3939325"/>
              <a:ext cx="32910" cy="5967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CC0D8AD-CF1A-D647-B4C1-1850C75786AB}"/>
                </a:ext>
              </a:extLst>
            </p:cNvPr>
            <p:cNvCxnSpPr>
              <a:cxnSpLocks/>
              <a:stCxn id="99" idx="6"/>
              <a:endCxn id="86" idx="1"/>
            </p:cNvCxnSpPr>
            <p:nvPr/>
          </p:nvCxnSpPr>
          <p:spPr>
            <a:xfrm>
              <a:off x="6942378" y="4263771"/>
              <a:ext cx="1211211" cy="344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584110C-CFAB-E74F-BDB6-30328D03CC54}"/>
                </a:ext>
              </a:extLst>
            </p:cNvPr>
            <p:cNvCxnSpPr>
              <a:cxnSpLocks/>
              <a:stCxn id="101" idx="6"/>
              <a:endCxn id="86" idx="1"/>
            </p:cNvCxnSpPr>
            <p:nvPr/>
          </p:nvCxnSpPr>
          <p:spPr>
            <a:xfrm flipV="1">
              <a:off x="7668752" y="4608081"/>
              <a:ext cx="484837" cy="1378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60F98D4-1BA6-EF42-A577-28630B211272}"/>
                </a:ext>
              </a:extLst>
            </p:cNvPr>
            <p:cNvCxnSpPr>
              <a:cxnSpLocks/>
              <a:stCxn id="103" idx="0"/>
              <a:endCxn id="86" idx="2"/>
            </p:cNvCxnSpPr>
            <p:nvPr/>
          </p:nvCxnSpPr>
          <p:spPr>
            <a:xfrm flipV="1">
              <a:off x="7790771" y="4680081"/>
              <a:ext cx="434818" cy="816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CEAC2EF-C7DB-424C-B40A-FD0718F8DECC}"/>
                </a:ext>
              </a:extLst>
            </p:cNvPr>
            <p:cNvCxnSpPr>
              <a:cxnSpLocks/>
              <a:stCxn id="97" idx="7"/>
              <a:endCxn id="86" idx="2"/>
            </p:cNvCxnSpPr>
            <p:nvPr/>
          </p:nvCxnSpPr>
          <p:spPr>
            <a:xfrm flipV="1">
              <a:off x="6791470" y="4680081"/>
              <a:ext cx="1434119" cy="9137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3012C4E-CB8F-DD44-B4B7-8EC5D08B411C}"/>
                </a:ext>
              </a:extLst>
            </p:cNvPr>
            <p:cNvCxnSpPr>
              <a:cxnSpLocks/>
              <a:stCxn id="76" idx="6"/>
              <a:endCxn id="86" idx="2"/>
            </p:cNvCxnSpPr>
            <p:nvPr/>
          </p:nvCxnSpPr>
          <p:spPr>
            <a:xfrm flipV="1">
              <a:off x="6107621" y="4680081"/>
              <a:ext cx="2117968" cy="728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208906A-B4D9-8C48-8A98-3923DDD4D437}"/>
                </a:ext>
              </a:extLst>
            </p:cNvPr>
            <p:cNvCxnSpPr>
              <a:cxnSpLocks/>
              <a:stCxn id="107" idx="4"/>
              <a:endCxn id="86" idx="0"/>
            </p:cNvCxnSpPr>
            <p:nvPr/>
          </p:nvCxnSpPr>
          <p:spPr>
            <a:xfrm>
              <a:off x="6392379" y="3562184"/>
              <a:ext cx="1833210" cy="973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71889DC-976A-D947-AB30-A37AED576803}"/>
                </a:ext>
              </a:extLst>
            </p:cNvPr>
            <p:cNvCxnSpPr>
              <a:cxnSpLocks/>
              <a:stCxn id="111" idx="6"/>
              <a:endCxn id="86" idx="0"/>
            </p:cNvCxnSpPr>
            <p:nvPr/>
          </p:nvCxnSpPr>
          <p:spPr>
            <a:xfrm>
              <a:off x="6425480" y="3846982"/>
              <a:ext cx="1800109" cy="6890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42154B8-848B-294C-A7D6-E2DB9BDDA546}"/>
                </a:ext>
              </a:extLst>
            </p:cNvPr>
            <p:cNvCxnSpPr>
              <a:cxnSpLocks/>
              <a:stCxn id="105" idx="4"/>
              <a:endCxn id="86" idx="0"/>
            </p:cNvCxnSpPr>
            <p:nvPr/>
          </p:nvCxnSpPr>
          <p:spPr>
            <a:xfrm>
              <a:off x="6771919" y="2880367"/>
              <a:ext cx="1453670" cy="1655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417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Exponential Blowup!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pPr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7BA94398-204A-714D-92A5-D74724ED71B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32509" y="1187374"/>
              <a:ext cx="7829676" cy="48600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760984">
                      <a:extLst>
                        <a:ext uri="{9D8B030D-6E8A-4147-A177-3AD203B41FA5}">
                          <a16:colId xmlns:a16="http://schemas.microsoft.com/office/drawing/2014/main" val="914291454"/>
                        </a:ext>
                      </a:extLst>
                    </a:gridCol>
                    <a:gridCol w="851217">
                      <a:extLst>
                        <a:ext uri="{9D8B030D-6E8A-4147-A177-3AD203B41FA5}">
                          <a16:colId xmlns:a16="http://schemas.microsoft.com/office/drawing/2014/main" val="769498134"/>
                        </a:ext>
                      </a:extLst>
                    </a:gridCol>
                    <a:gridCol w="830263">
                      <a:extLst>
                        <a:ext uri="{9D8B030D-6E8A-4147-A177-3AD203B41FA5}">
                          <a16:colId xmlns:a16="http://schemas.microsoft.com/office/drawing/2014/main" val="1582805298"/>
                        </a:ext>
                      </a:extLst>
                    </a:gridCol>
                    <a:gridCol w="727202">
                      <a:extLst>
                        <a:ext uri="{9D8B030D-6E8A-4147-A177-3AD203B41FA5}">
                          <a16:colId xmlns:a16="http://schemas.microsoft.com/office/drawing/2014/main" val="1086183563"/>
                        </a:ext>
                      </a:extLst>
                    </a:gridCol>
                    <a:gridCol w="1061783">
                      <a:extLst>
                        <a:ext uri="{9D8B030D-6E8A-4147-A177-3AD203B41FA5}">
                          <a16:colId xmlns:a16="http://schemas.microsoft.com/office/drawing/2014/main" val="739134426"/>
                        </a:ext>
                      </a:extLst>
                    </a:gridCol>
                    <a:gridCol w="1066927">
                      <a:extLst>
                        <a:ext uri="{9D8B030D-6E8A-4147-A177-3AD203B41FA5}">
                          <a16:colId xmlns:a16="http://schemas.microsoft.com/office/drawing/2014/main" val="4243086082"/>
                        </a:ext>
                      </a:extLst>
                    </a:gridCol>
                    <a:gridCol w="44869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06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885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307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𝑀𝑎𝑛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𝑤𝑎𝑟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𝑀𝑎𝑛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𝑣𝑖𝑟𝑢𝑠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𝑁𝑎𝑡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𝑓𝑙𝑜𝑜𝑑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𝑁𝑎𝑡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𝑓𝑖𝑟𝑒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𝑇𝑟𝑒𝑎𝑡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de-DE" sz="12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2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𝑇𝑟𝑒𝑎𝑡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de-DE" sz="12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de-DE" sz="12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2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2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2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2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0.009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0.012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0.017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0.028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0.003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0.001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48755584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0.009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1281791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0.012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5133927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23954332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0.017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6805771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0.028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3351921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7BA94398-204A-714D-92A5-D74724ED71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8769423"/>
                  </p:ext>
                </p:extLst>
              </p:nvPr>
            </p:nvGraphicFramePr>
            <p:xfrm>
              <a:off x="632509" y="1187374"/>
              <a:ext cx="7829676" cy="48600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760984">
                      <a:extLst>
                        <a:ext uri="{9D8B030D-6E8A-4147-A177-3AD203B41FA5}">
                          <a16:colId xmlns:a16="http://schemas.microsoft.com/office/drawing/2014/main" val="914291454"/>
                        </a:ext>
                      </a:extLst>
                    </a:gridCol>
                    <a:gridCol w="851217">
                      <a:extLst>
                        <a:ext uri="{9D8B030D-6E8A-4147-A177-3AD203B41FA5}">
                          <a16:colId xmlns:a16="http://schemas.microsoft.com/office/drawing/2014/main" val="769498134"/>
                        </a:ext>
                      </a:extLst>
                    </a:gridCol>
                    <a:gridCol w="830263">
                      <a:extLst>
                        <a:ext uri="{9D8B030D-6E8A-4147-A177-3AD203B41FA5}">
                          <a16:colId xmlns:a16="http://schemas.microsoft.com/office/drawing/2014/main" val="1582805298"/>
                        </a:ext>
                      </a:extLst>
                    </a:gridCol>
                    <a:gridCol w="727202">
                      <a:extLst>
                        <a:ext uri="{9D8B030D-6E8A-4147-A177-3AD203B41FA5}">
                          <a16:colId xmlns:a16="http://schemas.microsoft.com/office/drawing/2014/main" val="1086183563"/>
                        </a:ext>
                      </a:extLst>
                    </a:gridCol>
                    <a:gridCol w="1061783">
                      <a:extLst>
                        <a:ext uri="{9D8B030D-6E8A-4147-A177-3AD203B41FA5}">
                          <a16:colId xmlns:a16="http://schemas.microsoft.com/office/drawing/2014/main" val="739134426"/>
                        </a:ext>
                      </a:extLst>
                    </a:gridCol>
                    <a:gridCol w="1066927">
                      <a:extLst>
                        <a:ext uri="{9D8B030D-6E8A-4147-A177-3AD203B41FA5}">
                          <a16:colId xmlns:a16="http://schemas.microsoft.com/office/drawing/2014/main" val="4243086082"/>
                        </a:ext>
                      </a:extLst>
                    </a:gridCol>
                    <a:gridCol w="44869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06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885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307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3846" r="-930000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9552" t="-3846" r="-732836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2424" t="-3846" r="-643939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38596" t="-3846" r="-645614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7619" t="-3846" r="-338095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97619" t="-3846" r="-238095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161111" t="-3846" r="-455556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57971" t="-3846" r="-137681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33929" t="-3846" r="-69643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484615" t="-3846" b="-137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0.009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0.012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0.017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0.028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0.003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0.001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48755584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0.009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1281791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0.012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5133927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23954332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0.017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6805771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0.028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3351921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D07C057-7097-4147-AA71-298C5DD9AF8C}"/>
              </a:ext>
            </a:extLst>
          </p:cNvPr>
          <p:cNvSpPr/>
          <p:nvPr/>
        </p:nvSpPr>
        <p:spPr>
          <a:xfrm>
            <a:off x="628650" y="1516659"/>
            <a:ext cx="7846061" cy="48396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7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67914" y="6198746"/>
                <a:ext cx="360817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𝟗</m:t>
                        </m:r>
                      </m:sup>
                    </m:sSup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𝟓𝟏𝟐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possible worlds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914" y="6198746"/>
                <a:ext cx="3608173" cy="470000"/>
              </a:xfrm>
              <a:prstGeom prst="rect">
                <a:avLst/>
              </a:prstGeom>
              <a:blipFill>
                <a:blip r:embed="rId4"/>
                <a:stretch>
                  <a:fillRect l="-351" t="-5263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813AA07-B473-1548-9F91-EA86A8475FD6}"/>
              </a:ext>
            </a:extLst>
          </p:cNvPr>
          <p:cNvGrpSpPr/>
          <p:nvPr/>
        </p:nvGrpSpPr>
        <p:grpSpPr>
          <a:xfrm>
            <a:off x="4826384" y="2490854"/>
            <a:ext cx="3988991" cy="3435450"/>
            <a:chOff x="4826384" y="2490854"/>
            <a:chExt cx="3988991" cy="343545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D7BE93A-3357-5D48-ACAE-AAA93976FE00}"/>
                </a:ext>
              </a:extLst>
            </p:cNvPr>
            <p:cNvSpPr txBox="1"/>
            <p:nvPr/>
          </p:nvSpPr>
          <p:spPr>
            <a:xfrm>
              <a:off x="4833231" y="5213654"/>
              <a:ext cx="1274390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1658CD9-08E9-714A-87B5-6E98770BDCC8}"/>
                </a:ext>
              </a:extLst>
            </p:cNvPr>
            <p:cNvGrpSpPr/>
            <p:nvPr/>
          </p:nvGrpSpPr>
          <p:grpSpPr>
            <a:xfrm>
              <a:off x="5192846" y="3652225"/>
              <a:ext cx="1265104" cy="389513"/>
              <a:chOff x="5247606" y="3488493"/>
              <a:chExt cx="1265104" cy="38951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5DD4CFD-3AEC-8F4A-B1F2-1F1DD90EED29}"/>
                  </a:ext>
                </a:extLst>
              </p:cNvPr>
              <p:cNvSpPr txBox="1"/>
              <p:nvPr/>
            </p:nvSpPr>
            <p:spPr>
              <a:xfrm>
                <a:off x="5247606" y="3488493"/>
                <a:ext cx="1232634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15875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CA79AE8D-51E3-1047-AE0A-D387E915A829}"/>
                      </a:ext>
                    </a:extLst>
                  </p:cNvPr>
                  <p:cNvSpPr txBox="1"/>
                  <p:nvPr/>
                </p:nvSpPr>
                <p:spPr>
                  <a:xfrm>
                    <a:off x="5253134" y="3496808"/>
                    <a:ext cx="12595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𝑓𝑙𝑜𝑜𝑑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CA79AE8D-51E3-1047-AE0A-D387E915A8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3134" y="3496808"/>
                    <a:ext cx="125957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79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E0511BF-FDD7-FB41-BF34-24CF53D7B791}"/>
                </a:ext>
              </a:extLst>
            </p:cNvPr>
            <p:cNvGrpSpPr/>
            <p:nvPr/>
          </p:nvGrpSpPr>
          <p:grpSpPr>
            <a:xfrm>
              <a:off x="7713535" y="3549812"/>
              <a:ext cx="1101840" cy="392452"/>
              <a:chOff x="7292404" y="3632315"/>
              <a:chExt cx="1101840" cy="392452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35E5475-94A2-9E47-A3C3-7BAEC7BBC8C8}"/>
                  </a:ext>
                </a:extLst>
              </p:cNvPr>
              <p:cNvSpPr txBox="1"/>
              <p:nvPr/>
            </p:nvSpPr>
            <p:spPr>
              <a:xfrm>
                <a:off x="7300958" y="3632315"/>
                <a:ext cx="1072819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D1EF76DB-BCA3-444D-AB16-05AD9305D601}"/>
                      </a:ext>
                    </a:extLst>
                  </p:cNvPr>
                  <p:cNvSpPr/>
                  <p:nvPr/>
                </p:nvSpPr>
                <p:spPr>
                  <a:xfrm>
                    <a:off x="7292404" y="3655435"/>
                    <a:ext cx="110184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𝑓𝑖𝑟𝑒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D1EF76DB-BCA3-444D-AB16-05AD9305D60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2404" y="3655435"/>
                    <a:ext cx="110184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B2B1CF9-F040-114A-8037-C04775F9A8FC}"/>
                </a:ext>
              </a:extLst>
            </p:cNvPr>
            <p:cNvGrpSpPr/>
            <p:nvPr/>
          </p:nvGrpSpPr>
          <p:grpSpPr>
            <a:xfrm>
              <a:off x="5751690" y="3172671"/>
              <a:ext cx="1295483" cy="389513"/>
              <a:chOff x="6282966" y="2185347"/>
              <a:chExt cx="1295483" cy="38951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B28DE0-4C3F-0442-A438-88399F22F311}"/>
                  </a:ext>
                </a:extLst>
              </p:cNvPr>
              <p:cNvSpPr txBox="1"/>
              <p:nvPr/>
            </p:nvSpPr>
            <p:spPr>
              <a:xfrm>
                <a:off x="6355240" y="2185347"/>
                <a:ext cx="113683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26C05127-F189-6148-876E-E57A358CA0B7}"/>
                      </a:ext>
                    </a:extLst>
                  </p:cNvPr>
                  <p:cNvSpPr/>
                  <p:nvPr/>
                </p:nvSpPr>
                <p:spPr>
                  <a:xfrm>
                    <a:off x="6282966" y="2201169"/>
                    <a:ext cx="129548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𝑀𝑎𝑛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𝑣𝑖𝑟𝑢𝑠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43B00A91-7858-8D49-82B9-38651DE4F8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2966" y="2201169"/>
                    <a:ext cx="1295483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F0C8887-A2A8-8944-8F87-DFA0711D4661}"/>
                </a:ext>
              </a:extLst>
            </p:cNvPr>
            <p:cNvGrpSpPr/>
            <p:nvPr/>
          </p:nvGrpSpPr>
          <p:grpSpPr>
            <a:xfrm>
              <a:off x="6222227" y="2490854"/>
              <a:ext cx="1156342" cy="393610"/>
              <a:chOff x="6361665" y="1615324"/>
              <a:chExt cx="1156342" cy="39361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E34E920-CFBE-7D4B-A552-DA2C396335D8}"/>
                  </a:ext>
                </a:extLst>
              </p:cNvPr>
              <p:cNvSpPr txBox="1"/>
              <p:nvPr/>
            </p:nvSpPr>
            <p:spPr>
              <a:xfrm>
                <a:off x="6386159" y="1615324"/>
                <a:ext cx="1050396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93CD1831-4C09-9144-89C0-74D274BFE207}"/>
                      </a:ext>
                    </a:extLst>
                  </p:cNvPr>
                  <p:cNvSpPr/>
                  <p:nvPr/>
                </p:nvSpPr>
                <p:spPr>
                  <a:xfrm>
                    <a:off x="6361665" y="1639602"/>
                    <a:ext cx="11563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𝑀𝑎𝑛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𝑤𝑎𝑟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61E9E1D9-CF6E-1B4D-A788-EEED6DC164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1665" y="1639602"/>
                    <a:ext cx="1156342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92413D3E-779A-7541-8967-321DB445D42F}"/>
                    </a:ext>
                  </a:extLst>
                </p:cNvPr>
                <p:cNvSpPr/>
                <p:nvPr/>
              </p:nvSpPr>
              <p:spPr>
                <a:xfrm>
                  <a:off x="4826384" y="5232731"/>
                  <a:ext cx="13294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𝑇𝑟𝑎𝑣𝑒𝑙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92413D3E-779A-7541-8967-321DB445D4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384" y="5232731"/>
                  <a:ext cx="132946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2D2A5CD-BC63-B043-AA92-014E43090B76}"/>
                </a:ext>
              </a:extLst>
            </p:cNvPr>
            <p:cNvGrpSpPr/>
            <p:nvPr/>
          </p:nvGrpSpPr>
          <p:grpSpPr>
            <a:xfrm>
              <a:off x="7014053" y="5496838"/>
              <a:ext cx="1571044" cy="389513"/>
              <a:chOff x="7153491" y="5560758"/>
              <a:chExt cx="1571044" cy="389513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E6346C5-D080-1E48-8BAA-83545E3D0809}"/>
                  </a:ext>
                </a:extLst>
              </p:cNvPr>
              <p:cNvSpPr txBox="1"/>
              <p:nvPr/>
            </p:nvSpPr>
            <p:spPr>
              <a:xfrm>
                <a:off x="7153491" y="5560758"/>
                <a:ext cx="15534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DE1E28F2-949D-9842-9621-71CC898302BC}"/>
                      </a:ext>
                    </a:extLst>
                  </p:cNvPr>
                  <p:cNvSpPr/>
                  <p:nvPr/>
                </p:nvSpPr>
                <p:spPr>
                  <a:xfrm>
                    <a:off x="7156542" y="5573275"/>
                    <a:ext cx="156799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𝑇𝑟𝑒𝑎𝑡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9A02BA43-2C93-1E43-908F-1A08F0BFC0B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6542" y="5573275"/>
                    <a:ext cx="1567993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1DE6794-08B4-CB45-9145-AC3648CE30B0}"/>
                </a:ext>
              </a:extLst>
            </p:cNvPr>
            <p:cNvGrpSpPr/>
            <p:nvPr/>
          </p:nvGrpSpPr>
          <p:grpSpPr>
            <a:xfrm>
              <a:off x="6139810" y="4543596"/>
              <a:ext cx="1528942" cy="397060"/>
              <a:chOff x="6279248" y="4607516"/>
              <a:chExt cx="1528942" cy="397060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87F71BA-2AF5-FC49-B536-1CA2804BB5EF}"/>
                  </a:ext>
                </a:extLst>
              </p:cNvPr>
              <p:cNvSpPr txBox="1"/>
              <p:nvPr/>
            </p:nvSpPr>
            <p:spPr>
              <a:xfrm>
                <a:off x="6279248" y="4615063"/>
                <a:ext cx="152894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27E51DC8-6639-964D-8F25-D652DE23EC32}"/>
                      </a:ext>
                    </a:extLst>
                  </p:cNvPr>
                  <p:cNvSpPr/>
                  <p:nvPr/>
                </p:nvSpPr>
                <p:spPr>
                  <a:xfrm>
                    <a:off x="6302102" y="4607516"/>
                    <a:ext cx="1424575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𝑇𝑟𝑒𝑎𝑡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27E51DC8-6639-964D-8F25-D652DE23EC3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2102" y="4607516"/>
                    <a:ext cx="1424575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177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2E113AE-54C1-094C-9C71-E5B918B0BF76}"/>
                </a:ext>
              </a:extLst>
            </p:cNvPr>
            <p:cNvGrpSpPr/>
            <p:nvPr/>
          </p:nvGrpSpPr>
          <p:grpSpPr>
            <a:xfrm>
              <a:off x="6279060" y="4069014"/>
              <a:ext cx="724173" cy="389513"/>
              <a:chOff x="6552241" y="3371343"/>
              <a:chExt cx="724173" cy="389513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6E3BC11-95FF-5B42-ACAE-D9A20B7E3C97}"/>
                  </a:ext>
                </a:extLst>
              </p:cNvPr>
              <p:cNvSpPr txBox="1"/>
              <p:nvPr/>
            </p:nvSpPr>
            <p:spPr>
              <a:xfrm>
                <a:off x="6598869" y="3371343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5C3B3DD4-353F-FA4D-9B33-5FB53059DB1F}"/>
                      </a:ext>
                    </a:extLst>
                  </p:cNvPr>
                  <p:cNvSpPr/>
                  <p:nvPr/>
                </p:nvSpPr>
                <p:spPr>
                  <a:xfrm>
                    <a:off x="6552241" y="3387454"/>
                    <a:ext cx="7241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𝐸𝑝𝑖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5C3B3DD4-353F-FA4D-9B33-5FB53059DB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2241" y="3387454"/>
                    <a:ext cx="72417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EC6AF46-796D-8246-BF84-77CB709CDC5D}"/>
                </a:ext>
              </a:extLst>
            </p:cNvPr>
            <p:cNvGrpSpPr/>
            <p:nvPr/>
          </p:nvGrpSpPr>
          <p:grpSpPr>
            <a:xfrm>
              <a:off x="5927644" y="5536791"/>
              <a:ext cx="1012035" cy="389513"/>
              <a:chOff x="5970830" y="5664879"/>
              <a:chExt cx="1012035" cy="389513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A2FEFFE-F3F9-304E-9095-1F1D0C6B4A57}"/>
                  </a:ext>
                </a:extLst>
              </p:cNvPr>
              <p:cNvSpPr txBox="1"/>
              <p:nvPr/>
            </p:nvSpPr>
            <p:spPr>
              <a:xfrm>
                <a:off x="5970830" y="5664879"/>
                <a:ext cx="10120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41F8A0D1-3372-614E-BC16-A0819E41784A}"/>
                      </a:ext>
                    </a:extLst>
                  </p:cNvPr>
                  <p:cNvSpPr/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𝑆𝑖𝑐𝑘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FA75CA91-B82C-254B-9977-6F0A397AD22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694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150DC92-A824-304B-A63B-62EDE413A970}"/>
                </a:ext>
              </a:extLst>
            </p:cNvPr>
            <p:cNvSpPr/>
            <p:nvPr/>
          </p:nvSpPr>
          <p:spPr>
            <a:xfrm>
              <a:off x="8153589" y="4536081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9A203B4-E2B1-CB49-95B1-0987B94ACE99}"/>
                    </a:ext>
                  </a:extLst>
                </p:cNvPr>
                <p:cNvSpPr txBox="1"/>
                <p:nvPr/>
              </p:nvSpPr>
              <p:spPr>
                <a:xfrm>
                  <a:off x="8247173" y="4330805"/>
                  <a:ext cx="4765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9A203B4-E2B1-CB49-95B1-0987B94ACE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7173" y="4330805"/>
                  <a:ext cx="476541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647330C-7A13-A448-A2F6-6EC4D12F5C96}"/>
                </a:ext>
              </a:extLst>
            </p:cNvPr>
            <p:cNvCxnSpPr>
              <a:stCxn id="36" idx="4"/>
              <a:endCxn id="65" idx="0"/>
            </p:cNvCxnSpPr>
            <p:nvPr/>
          </p:nvCxnSpPr>
          <p:spPr>
            <a:xfrm flipH="1">
              <a:off x="8225589" y="3939325"/>
              <a:ext cx="32910" cy="5967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B6464F4-E81D-2242-9EDA-2BBE8DE33AA2}"/>
                </a:ext>
              </a:extLst>
            </p:cNvPr>
            <p:cNvCxnSpPr>
              <a:cxnSpLocks/>
              <a:stCxn id="75" idx="6"/>
              <a:endCxn id="65" idx="1"/>
            </p:cNvCxnSpPr>
            <p:nvPr/>
          </p:nvCxnSpPr>
          <p:spPr>
            <a:xfrm>
              <a:off x="6942378" y="4263771"/>
              <a:ext cx="1211211" cy="344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0BA7FAB-75A8-A749-959B-72CEA1CBD8EB}"/>
                </a:ext>
              </a:extLst>
            </p:cNvPr>
            <p:cNvCxnSpPr>
              <a:cxnSpLocks/>
              <a:stCxn id="60" idx="6"/>
              <a:endCxn id="65" idx="1"/>
            </p:cNvCxnSpPr>
            <p:nvPr/>
          </p:nvCxnSpPr>
          <p:spPr>
            <a:xfrm flipV="1">
              <a:off x="7668752" y="4608081"/>
              <a:ext cx="484837" cy="1378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0091424-4153-8A48-996A-5FDC67E3DC8D}"/>
                </a:ext>
              </a:extLst>
            </p:cNvPr>
            <p:cNvCxnSpPr>
              <a:cxnSpLocks/>
              <a:stCxn id="48" idx="0"/>
              <a:endCxn id="65" idx="2"/>
            </p:cNvCxnSpPr>
            <p:nvPr/>
          </p:nvCxnSpPr>
          <p:spPr>
            <a:xfrm flipV="1">
              <a:off x="7790771" y="4680081"/>
              <a:ext cx="434818" cy="816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A3A7556-746C-7E44-85D5-9E35F73342B4}"/>
                </a:ext>
              </a:extLst>
            </p:cNvPr>
            <p:cNvCxnSpPr>
              <a:cxnSpLocks/>
              <a:stCxn id="78" idx="7"/>
              <a:endCxn id="65" idx="2"/>
            </p:cNvCxnSpPr>
            <p:nvPr/>
          </p:nvCxnSpPr>
          <p:spPr>
            <a:xfrm flipV="1">
              <a:off x="6791470" y="4680081"/>
              <a:ext cx="1434119" cy="9137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88A1285-3225-0E40-9363-C5DB489FAB92}"/>
                </a:ext>
              </a:extLst>
            </p:cNvPr>
            <p:cNvCxnSpPr>
              <a:cxnSpLocks/>
              <a:stCxn id="37" idx="6"/>
              <a:endCxn id="65" idx="2"/>
            </p:cNvCxnSpPr>
            <p:nvPr/>
          </p:nvCxnSpPr>
          <p:spPr>
            <a:xfrm flipV="1">
              <a:off x="6107621" y="4680081"/>
              <a:ext cx="2117968" cy="728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283FFAE-E76C-7A4F-A0A0-040D0622FFFA}"/>
                </a:ext>
              </a:extLst>
            </p:cNvPr>
            <p:cNvCxnSpPr>
              <a:cxnSpLocks/>
              <a:stCxn id="41" idx="4"/>
              <a:endCxn id="65" idx="0"/>
            </p:cNvCxnSpPr>
            <p:nvPr/>
          </p:nvCxnSpPr>
          <p:spPr>
            <a:xfrm>
              <a:off x="6392379" y="3562184"/>
              <a:ext cx="1833210" cy="973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7968DE0-2A64-884C-8A69-94C2C159937B}"/>
                </a:ext>
              </a:extLst>
            </p:cNvPr>
            <p:cNvCxnSpPr>
              <a:cxnSpLocks/>
              <a:stCxn id="35" idx="6"/>
              <a:endCxn id="65" idx="0"/>
            </p:cNvCxnSpPr>
            <p:nvPr/>
          </p:nvCxnSpPr>
          <p:spPr>
            <a:xfrm>
              <a:off x="6425480" y="3846982"/>
              <a:ext cx="1800109" cy="6890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3A8AF86-6731-EE40-93DD-A881B6016678}"/>
                </a:ext>
              </a:extLst>
            </p:cNvPr>
            <p:cNvCxnSpPr>
              <a:cxnSpLocks/>
              <a:stCxn id="44" idx="4"/>
              <a:endCxn id="65" idx="0"/>
            </p:cNvCxnSpPr>
            <p:nvPr/>
          </p:nvCxnSpPr>
          <p:spPr>
            <a:xfrm>
              <a:off x="6771919" y="2880367"/>
              <a:ext cx="1453670" cy="1655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FDCB5E7-873E-1840-826C-7182A8CDBF88}"/>
              </a:ext>
            </a:extLst>
          </p:cNvPr>
          <p:cNvGrpSpPr/>
          <p:nvPr/>
        </p:nvGrpSpPr>
        <p:grpSpPr>
          <a:xfrm>
            <a:off x="329024" y="1146539"/>
            <a:ext cx="4366354" cy="5011371"/>
            <a:chOff x="192815" y="1036002"/>
            <a:chExt cx="4366354" cy="50113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C9F5728-ABB7-B343-B862-EBCAC0FDA82C}"/>
                </a:ext>
              </a:extLst>
            </p:cNvPr>
            <p:cNvSpPr/>
            <p:nvPr/>
          </p:nvSpPr>
          <p:spPr>
            <a:xfrm>
              <a:off x="192815" y="1036002"/>
              <a:ext cx="4366354" cy="501137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F024C83-E7A7-114D-9372-DA93057076B0}"/>
                </a:ext>
              </a:extLst>
            </p:cNvPr>
            <p:cNvGrpSpPr/>
            <p:nvPr/>
          </p:nvGrpSpPr>
          <p:grpSpPr>
            <a:xfrm>
              <a:off x="357929" y="1503787"/>
              <a:ext cx="4089378" cy="4374900"/>
              <a:chOff x="4892080" y="1615324"/>
              <a:chExt cx="4089378" cy="4374900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D6BE48FF-1F07-104D-A69E-037B8690E777}"/>
                  </a:ext>
                </a:extLst>
              </p:cNvPr>
              <p:cNvGrpSpPr/>
              <p:nvPr/>
            </p:nvGrpSpPr>
            <p:grpSpPr>
              <a:xfrm>
                <a:off x="4892080" y="1615324"/>
                <a:ext cx="4089378" cy="4374900"/>
                <a:chOff x="4854295" y="1615324"/>
                <a:chExt cx="4089378" cy="4374900"/>
              </a:xfrm>
            </p:grpSpPr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09FA223-FDE3-6F48-ADCD-1A893BE391AF}"/>
                    </a:ext>
                  </a:extLst>
                </p:cNvPr>
                <p:cNvSpPr txBox="1"/>
                <p:nvPr/>
              </p:nvSpPr>
              <p:spPr>
                <a:xfrm>
                  <a:off x="5217587" y="2753753"/>
                  <a:ext cx="1232634" cy="389513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15875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3ECB6B2-27C1-8B41-B301-CC26A40AD41E}"/>
                    </a:ext>
                  </a:extLst>
                </p:cNvPr>
                <p:cNvSpPr txBox="1"/>
                <p:nvPr/>
              </p:nvSpPr>
              <p:spPr>
                <a:xfrm>
                  <a:off x="7404470" y="2756785"/>
                  <a:ext cx="1072819" cy="389513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0F0CE29-8BB7-3F4C-BFD8-A77C45348CB2}"/>
                    </a:ext>
                  </a:extLst>
                </p:cNvPr>
                <p:cNvSpPr txBox="1"/>
                <p:nvPr/>
              </p:nvSpPr>
              <p:spPr>
                <a:xfrm>
                  <a:off x="4972669" y="5277574"/>
                  <a:ext cx="1274390" cy="389513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043C5C64-D2D4-634B-883F-55C493815E4B}"/>
                    </a:ext>
                  </a:extLst>
                </p:cNvPr>
                <p:cNvCxnSpPr>
                  <a:cxnSpLocks/>
                  <a:stCxn id="137" idx="1"/>
                  <a:endCxn id="52" idx="6"/>
                </p:cNvCxnSpPr>
                <p:nvPr/>
              </p:nvCxnSpPr>
              <p:spPr>
                <a:xfrm flipH="1" flipV="1">
                  <a:off x="6450221" y="2948510"/>
                  <a:ext cx="137272" cy="110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BB8888D5-6C83-F74A-9471-760C620CB3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703180" y="4881820"/>
                  <a:ext cx="3222" cy="39575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C04FB628-1AC3-0343-A2BA-09D96249C3F6}"/>
                    </a:ext>
                  </a:extLst>
                </p:cNvPr>
                <p:cNvCxnSpPr>
                  <a:cxnSpLocks/>
                  <a:stCxn id="115" idx="4"/>
                </p:cNvCxnSpPr>
                <p:nvPr/>
              </p:nvCxnSpPr>
              <p:spPr>
                <a:xfrm flipH="1">
                  <a:off x="6058874" y="3760856"/>
                  <a:ext cx="848340" cy="97863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519A49E5-88A2-EF43-BB1E-01D3415E5F80}"/>
                    </a:ext>
                  </a:extLst>
                </p:cNvPr>
                <p:cNvCxnSpPr/>
                <p:nvPr/>
              </p:nvCxnSpPr>
              <p:spPr>
                <a:xfrm flipH="1">
                  <a:off x="6178999" y="4809820"/>
                  <a:ext cx="100248" cy="166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8F3882D8-EE18-8C44-ACE2-3264FAA51848}"/>
                    </a:ext>
                  </a:extLst>
                </p:cNvPr>
                <p:cNvCxnSpPr>
                  <a:cxnSpLocks/>
                  <a:stCxn id="135" idx="0"/>
                  <a:endCxn id="115" idx="4"/>
                </p:cNvCxnSpPr>
                <p:nvPr/>
              </p:nvCxnSpPr>
              <p:spPr>
                <a:xfrm flipV="1">
                  <a:off x="5703180" y="3760856"/>
                  <a:ext cx="1204034" cy="97696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6B573BE9-BC8C-BA4D-9430-D324B2DEFD39}"/>
                    </a:ext>
                  </a:extLst>
                </p:cNvPr>
                <p:cNvGrpSpPr/>
                <p:nvPr/>
              </p:nvGrpSpPr>
              <p:grpSpPr>
                <a:xfrm>
                  <a:off x="6435854" y="2589890"/>
                  <a:ext cx="295978" cy="431728"/>
                  <a:chOff x="6435854" y="2589890"/>
                  <a:chExt cx="295978" cy="431728"/>
                </a:xfrm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04B4C7F0-07AE-A94A-AC16-BF2310C492E9}"/>
                      </a:ext>
                    </a:extLst>
                  </p:cNvPr>
                  <p:cNvSpPr/>
                  <p:nvPr/>
                </p:nvSpPr>
                <p:spPr>
                  <a:xfrm>
                    <a:off x="6587493" y="2877618"/>
                    <a:ext cx="144000" cy="144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8" name="TextBox 137">
                        <a:extLst>
                          <a:ext uri="{FF2B5EF4-FFF2-40B4-BE49-F238E27FC236}">
                            <a16:creationId xmlns:a16="http://schemas.microsoft.com/office/drawing/2014/main" id="{0BE573D8-93EA-CE42-9034-725A052F67B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435854" y="2589890"/>
                        <a:ext cx="295978" cy="279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GB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8" name="TextBox 137">
                        <a:extLst>
                          <a:ext uri="{FF2B5EF4-FFF2-40B4-BE49-F238E27FC236}">
                            <a16:creationId xmlns:a16="http://schemas.microsoft.com/office/drawing/2014/main" id="{0BE573D8-93EA-CE42-9034-725A052F67B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435854" y="2589890"/>
                        <a:ext cx="295978" cy="279628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24000" t="-4545" r="-4000" b="-31818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14783940-726F-2241-9E45-AEF0EF68238D}"/>
                    </a:ext>
                  </a:extLst>
                </p:cNvPr>
                <p:cNvGrpSpPr/>
                <p:nvPr/>
              </p:nvGrpSpPr>
              <p:grpSpPr>
                <a:xfrm>
                  <a:off x="5558622" y="4425847"/>
                  <a:ext cx="300915" cy="455973"/>
                  <a:chOff x="5558622" y="4425847"/>
                  <a:chExt cx="300915" cy="455973"/>
                </a:xfrm>
              </p:grpSpPr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AE8CF27A-8CAC-DA45-8883-D7A386CF872F}"/>
                      </a:ext>
                    </a:extLst>
                  </p:cNvPr>
                  <p:cNvSpPr/>
                  <p:nvPr/>
                </p:nvSpPr>
                <p:spPr>
                  <a:xfrm>
                    <a:off x="5631180" y="4737820"/>
                    <a:ext cx="144000" cy="144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6" name="TextBox 135">
                        <a:extLst>
                          <a:ext uri="{FF2B5EF4-FFF2-40B4-BE49-F238E27FC236}">
                            <a16:creationId xmlns:a16="http://schemas.microsoft.com/office/drawing/2014/main" id="{AA4A9DF5-387D-664D-BE15-D81145714D1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558622" y="4425847"/>
                        <a:ext cx="300915" cy="280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GB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6" name="TextBox 135">
                        <a:extLst>
                          <a:ext uri="{FF2B5EF4-FFF2-40B4-BE49-F238E27FC236}">
                            <a16:creationId xmlns:a16="http://schemas.microsoft.com/office/drawing/2014/main" id="{AA4A9DF5-387D-664D-BE15-D81145714D1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558622" y="4425847"/>
                        <a:ext cx="300915" cy="280718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 l="-24000" r="-4000" b="-30435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F70CC522-4123-794B-8F01-D7047B260DB8}"/>
                    </a:ext>
                  </a:extLst>
                </p:cNvPr>
                <p:cNvGrpSpPr/>
                <p:nvPr/>
              </p:nvGrpSpPr>
              <p:grpSpPr>
                <a:xfrm>
                  <a:off x="5935104" y="4443991"/>
                  <a:ext cx="300915" cy="439496"/>
                  <a:chOff x="5935104" y="4443991"/>
                  <a:chExt cx="300915" cy="439496"/>
                </a:xfrm>
              </p:grpSpPr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FD7F3052-AED5-F74D-B060-1BB2BB3992FE}"/>
                      </a:ext>
                    </a:extLst>
                  </p:cNvPr>
                  <p:cNvSpPr/>
                  <p:nvPr/>
                </p:nvSpPr>
                <p:spPr>
                  <a:xfrm>
                    <a:off x="6034999" y="4739487"/>
                    <a:ext cx="144000" cy="144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4" name="TextBox 133">
                        <a:extLst>
                          <a:ext uri="{FF2B5EF4-FFF2-40B4-BE49-F238E27FC236}">
                            <a16:creationId xmlns:a16="http://schemas.microsoft.com/office/drawing/2014/main" id="{9CE9914B-87A9-CA4F-A99A-2FA57C41233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935104" y="4443991"/>
                        <a:ext cx="300915" cy="282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GB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4" name="TextBox 133">
                        <a:extLst>
                          <a:ext uri="{FF2B5EF4-FFF2-40B4-BE49-F238E27FC236}">
                            <a16:creationId xmlns:a16="http://schemas.microsoft.com/office/drawing/2014/main" id="{9CE9914B-87A9-CA4F-A99A-2FA57C41233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35104" y="4443991"/>
                        <a:ext cx="300915" cy="282129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l="-24000" b="-30435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65F60EBA-3CCE-1D48-81EB-AE39C564CB65}"/>
                    </a:ext>
                  </a:extLst>
                </p:cNvPr>
                <p:cNvCxnSpPr>
                  <a:cxnSpLocks/>
                  <a:stCxn id="53" idx="2"/>
                </p:cNvCxnSpPr>
                <p:nvPr/>
              </p:nvCxnSpPr>
              <p:spPr>
                <a:xfrm flipH="1" flipV="1">
                  <a:off x="7228782" y="2946144"/>
                  <a:ext cx="175688" cy="539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C7C79FB8-58FB-A246-A2D3-ED4C6A2FD485}"/>
                    </a:ext>
                  </a:extLst>
                </p:cNvPr>
                <p:cNvCxnSpPr>
                  <a:cxnSpLocks/>
                  <a:stCxn id="115" idx="0"/>
                </p:cNvCxnSpPr>
                <p:nvPr/>
              </p:nvCxnSpPr>
              <p:spPr>
                <a:xfrm flipV="1">
                  <a:off x="6907214" y="3018147"/>
                  <a:ext cx="201440" cy="353196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6E1CE89D-780C-404A-8368-EB856237E8E7}"/>
                    </a:ext>
                  </a:extLst>
                </p:cNvPr>
                <p:cNvCxnSpPr>
                  <a:cxnSpLocks/>
                  <a:stCxn id="129" idx="3"/>
                  <a:endCxn id="52" idx="2"/>
                </p:cNvCxnSpPr>
                <p:nvPr/>
              </p:nvCxnSpPr>
              <p:spPr>
                <a:xfrm flipV="1">
                  <a:off x="5076753" y="2948510"/>
                  <a:ext cx="140834" cy="283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AC14E643-7B64-4047-A3B0-1087A0200384}"/>
                    </a:ext>
                  </a:extLst>
                </p:cNvPr>
                <p:cNvCxnSpPr>
                  <a:cxnSpLocks/>
                  <a:stCxn id="58" idx="6"/>
                  <a:endCxn id="127" idx="1"/>
                </p:cNvCxnSpPr>
                <p:nvPr/>
              </p:nvCxnSpPr>
              <p:spPr>
                <a:xfrm flipV="1">
                  <a:off x="8477289" y="2949083"/>
                  <a:ext cx="243927" cy="246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9BA492C4-B297-2843-B67E-7D84336A261E}"/>
                    </a:ext>
                  </a:extLst>
                </p:cNvPr>
                <p:cNvCxnSpPr>
                  <a:endCxn id="138" idx="0"/>
                </p:cNvCxnSpPr>
                <p:nvPr/>
              </p:nvCxnSpPr>
              <p:spPr>
                <a:xfrm flipH="1">
                  <a:off x="6659493" y="2574860"/>
                  <a:ext cx="252446" cy="30275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8467358E-2136-2C45-958C-546CF3050362}"/>
                    </a:ext>
                  </a:extLst>
                </p:cNvPr>
                <p:cNvCxnSpPr/>
                <p:nvPr/>
              </p:nvCxnSpPr>
              <p:spPr>
                <a:xfrm>
                  <a:off x="6911939" y="2574860"/>
                  <a:ext cx="244841" cy="29928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EC671B8C-A1B2-DC4C-B6C8-BCF4715F2818}"/>
                    </a:ext>
                  </a:extLst>
                </p:cNvPr>
                <p:cNvCxnSpPr>
                  <a:cxnSpLocks/>
                  <a:stCxn id="129" idx="0"/>
                  <a:endCxn id="121" idx="3"/>
                </p:cNvCxnSpPr>
                <p:nvPr/>
              </p:nvCxnSpPr>
              <p:spPr>
                <a:xfrm flipV="1">
                  <a:off x="5004753" y="1947794"/>
                  <a:ext cx="1535233" cy="93155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0401D94A-D4B8-3843-8994-3B3756AF37F9}"/>
                    </a:ext>
                  </a:extLst>
                </p:cNvPr>
                <p:cNvCxnSpPr>
                  <a:cxnSpLocks/>
                  <a:stCxn id="121" idx="5"/>
                  <a:endCxn id="127" idx="0"/>
                </p:cNvCxnSpPr>
                <p:nvPr/>
              </p:nvCxnSpPr>
              <p:spPr>
                <a:xfrm>
                  <a:off x="7282728" y="1947794"/>
                  <a:ext cx="1510488" cy="929289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20F1ADEF-733D-304F-8FD8-5BB51C3C4CF0}"/>
                    </a:ext>
                  </a:extLst>
                </p:cNvPr>
                <p:cNvCxnSpPr>
                  <a:cxnSpLocks/>
                  <a:stCxn id="129" idx="2"/>
                  <a:endCxn id="115" idx="1"/>
                </p:cNvCxnSpPr>
                <p:nvPr/>
              </p:nvCxnSpPr>
              <p:spPr>
                <a:xfrm>
                  <a:off x="5004753" y="3023344"/>
                  <a:ext cx="1684428" cy="40504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E3FC2FF6-6D9E-9E46-A5E8-0662903C9965}"/>
                    </a:ext>
                  </a:extLst>
                </p:cNvPr>
                <p:cNvCxnSpPr>
                  <a:cxnSpLocks/>
                  <a:stCxn id="127" idx="2"/>
                  <a:endCxn id="135" idx="7"/>
                </p:cNvCxnSpPr>
                <p:nvPr/>
              </p:nvCxnSpPr>
              <p:spPr>
                <a:xfrm flipH="1">
                  <a:off x="7125248" y="3021083"/>
                  <a:ext cx="1667968" cy="40730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7E25CB9E-B503-0A44-84C5-D455797D729F}"/>
                    </a:ext>
                  </a:extLst>
                </p:cNvPr>
                <p:cNvCxnSpPr>
                  <a:cxnSpLocks/>
                  <a:endCxn id="113" idx="0"/>
                </p:cNvCxnSpPr>
                <p:nvPr/>
              </p:nvCxnSpPr>
              <p:spPr>
                <a:xfrm>
                  <a:off x="6106999" y="4883487"/>
                  <a:ext cx="466101" cy="71722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5C8F97FE-01E1-5C45-AB47-E39351BAC2C4}"/>
                    </a:ext>
                  </a:extLst>
                </p:cNvPr>
                <p:cNvCxnSpPr>
                  <a:cxnSpLocks/>
                  <a:stCxn id="116" idx="2"/>
                  <a:endCxn id="125" idx="3"/>
                </p:cNvCxnSpPr>
                <p:nvPr/>
              </p:nvCxnSpPr>
              <p:spPr>
                <a:xfrm>
                  <a:off x="6907978" y="3756786"/>
                  <a:ext cx="1130604" cy="104099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0DF2A210-DC1B-354E-BA67-A8C6C7E2FC4A}"/>
                    </a:ext>
                  </a:extLst>
                </p:cNvPr>
                <p:cNvCxnSpPr>
                  <a:cxnSpLocks/>
                  <a:stCxn id="113" idx="7"/>
                  <a:endCxn id="125" idx="2"/>
                </p:cNvCxnSpPr>
                <p:nvPr/>
              </p:nvCxnSpPr>
              <p:spPr>
                <a:xfrm flipV="1">
                  <a:off x="6930908" y="4869780"/>
                  <a:ext cx="1035674" cy="78797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C4ADAE5A-0D51-2B49-91A2-70A902527892}"/>
                    </a:ext>
                  </a:extLst>
                </p:cNvPr>
                <p:cNvCxnSpPr/>
                <p:nvPr/>
              </p:nvCxnSpPr>
              <p:spPr>
                <a:xfrm flipH="1">
                  <a:off x="7960399" y="4869780"/>
                  <a:ext cx="6183" cy="69097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8A16C583-D21A-1E40-B74F-5C8C42BAC207}"/>
                    </a:ext>
                  </a:extLst>
                </p:cNvPr>
                <p:cNvGrpSpPr/>
                <p:nvPr/>
              </p:nvGrpSpPr>
              <p:grpSpPr>
                <a:xfrm>
                  <a:off x="7084780" y="2571386"/>
                  <a:ext cx="369193" cy="446758"/>
                  <a:chOff x="7084780" y="2571386"/>
                  <a:chExt cx="369193" cy="446758"/>
                </a:xfrm>
              </p:grpSpPr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1CDE9386-A2FC-D94D-B57D-7F513F1CA21C}"/>
                      </a:ext>
                    </a:extLst>
                  </p:cNvPr>
                  <p:cNvSpPr/>
                  <p:nvPr/>
                </p:nvSpPr>
                <p:spPr>
                  <a:xfrm>
                    <a:off x="7084780" y="2874144"/>
                    <a:ext cx="144000" cy="144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2" name="TextBox 131">
                        <a:extLst>
                          <a:ext uri="{FF2B5EF4-FFF2-40B4-BE49-F238E27FC236}">
                            <a16:creationId xmlns:a16="http://schemas.microsoft.com/office/drawing/2014/main" id="{762C7D4D-74A8-B54A-B32E-2C2E536F31E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53058" y="2571386"/>
                        <a:ext cx="300915" cy="280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GB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2" name="TextBox 131">
                        <a:extLst>
                          <a:ext uri="{FF2B5EF4-FFF2-40B4-BE49-F238E27FC236}">
                            <a16:creationId xmlns:a16="http://schemas.microsoft.com/office/drawing/2014/main" id="{762C7D4D-74A8-B54A-B32E-2C2E536F31E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53058" y="2571386"/>
                        <a:ext cx="300915" cy="280205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 l="-24000" b="-34783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03F8D5F8-79F0-474C-8186-96DADCE8B02F}"/>
                    </a:ext>
                  </a:extLst>
                </p:cNvPr>
                <p:cNvGrpSpPr/>
                <p:nvPr/>
              </p:nvGrpSpPr>
              <p:grpSpPr>
                <a:xfrm>
                  <a:off x="4854295" y="2568526"/>
                  <a:ext cx="300915" cy="454818"/>
                  <a:chOff x="4854295" y="2568526"/>
                  <a:chExt cx="300915" cy="454818"/>
                </a:xfrm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EDF8248C-3DB9-E047-A659-98BD33AEF24B}"/>
                      </a:ext>
                    </a:extLst>
                  </p:cNvPr>
                  <p:cNvSpPr/>
                  <p:nvPr/>
                </p:nvSpPr>
                <p:spPr>
                  <a:xfrm>
                    <a:off x="4932753" y="2879344"/>
                    <a:ext cx="144000" cy="144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0" name="TextBox 129">
                        <a:extLst>
                          <a:ext uri="{FF2B5EF4-FFF2-40B4-BE49-F238E27FC236}">
                            <a16:creationId xmlns:a16="http://schemas.microsoft.com/office/drawing/2014/main" id="{332BA072-217E-A845-9737-DCBEB50DF99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54295" y="2568526"/>
                        <a:ext cx="300915" cy="281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3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GB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0" name="TextBox 129">
                        <a:extLst>
                          <a:ext uri="{FF2B5EF4-FFF2-40B4-BE49-F238E27FC236}">
                            <a16:creationId xmlns:a16="http://schemas.microsoft.com/office/drawing/2014/main" id="{332BA072-217E-A845-9737-DCBEB50DF99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54295" y="2568526"/>
                        <a:ext cx="300915" cy="281552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 l="-24000" b="-30435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0102BFB9-EB33-1C4C-80ED-F3E6151E359B}"/>
                    </a:ext>
                  </a:extLst>
                </p:cNvPr>
                <p:cNvGrpSpPr/>
                <p:nvPr/>
              </p:nvGrpSpPr>
              <p:grpSpPr>
                <a:xfrm>
                  <a:off x="8642758" y="2586822"/>
                  <a:ext cx="300915" cy="434261"/>
                  <a:chOff x="8642758" y="2586822"/>
                  <a:chExt cx="300915" cy="434261"/>
                </a:xfrm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FF772480-3A32-F641-A030-B75BF32FC1A4}"/>
                      </a:ext>
                    </a:extLst>
                  </p:cNvPr>
                  <p:cNvSpPr/>
                  <p:nvPr/>
                </p:nvSpPr>
                <p:spPr>
                  <a:xfrm>
                    <a:off x="8721216" y="2877083"/>
                    <a:ext cx="144000" cy="144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8" name="TextBox 127">
                        <a:extLst>
                          <a:ext uri="{FF2B5EF4-FFF2-40B4-BE49-F238E27FC236}">
                            <a16:creationId xmlns:a16="http://schemas.microsoft.com/office/drawing/2014/main" id="{B7EB7911-AA45-B74C-AFE5-29EC600B1D4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42758" y="2586822"/>
                        <a:ext cx="300915" cy="279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4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GB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8" name="TextBox 127">
                        <a:extLst>
                          <a:ext uri="{FF2B5EF4-FFF2-40B4-BE49-F238E27FC236}">
                            <a16:creationId xmlns:a16="http://schemas.microsoft.com/office/drawing/2014/main" id="{B7EB7911-AA45-B74C-AFE5-29EC600B1D4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42758" y="2586822"/>
                        <a:ext cx="300915" cy="279051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l="-24000" t="-4545" r="-4000" b="-31818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AC0E95E2-037F-0245-B8B1-E86D0D6F7623}"/>
                    </a:ext>
                  </a:extLst>
                </p:cNvPr>
                <p:cNvGrpSpPr/>
                <p:nvPr/>
              </p:nvGrpSpPr>
              <p:grpSpPr>
                <a:xfrm>
                  <a:off x="7868133" y="4420730"/>
                  <a:ext cx="300916" cy="449050"/>
                  <a:chOff x="7868133" y="4420730"/>
                  <a:chExt cx="300916" cy="449050"/>
                </a:xfrm>
              </p:grpSpPr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D145BE20-2AB2-514E-910B-AC1C69298230}"/>
                      </a:ext>
                    </a:extLst>
                  </p:cNvPr>
                  <p:cNvSpPr/>
                  <p:nvPr/>
                </p:nvSpPr>
                <p:spPr>
                  <a:xfrm>
                    <a:off x="7894582" y="4725780"/>
                    <a:ext cx="144000" cy="144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6" name="TextBox 125">
                        <a:extLst>
                          <a:ext uri="{FF2B5EF4-FFF2-40B4-BE49-F238E27FC236}">
                            <a16:creationId xmlns:a16="http://schemas.microsoft.com/office/drawing/2014/main" id="{88C0D851-E0FB-434B-A2B8-185B3DDE634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868133" y="4420730"/>
                        <a:ext cx="300916" cy="287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GB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6" name="TextBox 125">
                        <a:extLst>
                          <a:ext uri="{FF2B5EF4-FFF2-40B4-BE49-F238E27FC236}">
                            <a16:creationId xmlns:a16="http://schemas.microsoft.com/office/drawing/2014/main" id="{88C0D851-E0FB-434B-A2B8-185B3DDE634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868133" y="4420730"/>
                        <a:ext cx="300916" cy="287771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 l="-29167" t="-4348" b="-26087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3" name="TextBox 102">
                      <a:extLst>
                        <a:ext uri="{FF2B5EF4-FFF2-40B4-BE49-F238E27FC236}">
                          <a16:creationId xmlns:a16="http://schemas.microsoft.com/office/drawing/2014/main" id="{69044051-18A2-6041-99C6-06055D25B5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10415" y="2774768"/>
                      <a:ext cx="1259576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𝑁𝑎𝑡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𝑓𝑙𝑜𝑜𝑑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3" name="TextBox 102">
                      <a:extLst>
                        <a:ext uri="{FF2B5EF4-FFF2-40B4-BE49-F238E27FC236}">
                          <a16:creationId xmlns:a16="http://schemas.microsoft.com/office/drawing/2014/main" id="{69044051-18A2-6041-99C6-06055D25B5A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10415" y="2774768"/>
                      <a:ext cx="1259576" cy="369332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3333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4BEF0D21-9551-AA4F-AE46-43FB657F23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05714" y="2779905"/>
                      <a:ext cx="1101840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𝑓𝑖𝑟𝑒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4BEF0D21-9551-AA4F-AE46-43FB657F233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5714" y="2779905"/>
                      <a:ext cx="1101840" cy="369332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b="-13333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1A9948FE-F0BF-3742-9E8B-DBC32F0880F0}"/>
                    </a:ext>
                  </a:extLst>
                </p:cNvPr>
                <p:cNvGrpSpPr/>
                <p:nvPr/>
              </p:nvGrpSpPr>
              <p:grpSpPr>
                <a:xfrm>
                  <a:off x="6282966" y="2185347"/>
                  <a:ext cx="1295483" cy="389513"/>
                  <a:chOff x="6282966" y="2185347"/>
                  <a:chExt cx="1295483" cy="389513"/>
                </a:xfrm>
              </p:grpSpPr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882E0536-8C56-4D45-9CBA-5817C20A73EB}"/>
                      </a:ext>
                    </a:extLst>
                  </p:cNvPr>
                  <p:cNvSpPr txBox="1"/>
                  <p:nvPr/>
                </p:nvSpPr>
                <p:spPr>
                  <a:xfrm>
                    <a:off x="6355240" y="2185347"/>
                    <a:ext cx="113683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endParaRPr lang="en-GB" dirty="0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4" name="Rectangle 123">
                        <a:extLst>
                          <a:ext uri="{FF2B5EF4-FFF2-40B4-BE49-F238E27FC236}">
                            <a16:creationId xmlns:a16="http://schemas.microsoft.com/office/drawing/2014/main" id="{7B99388B-E964-B94B-991D-A9FB7EF2DB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2966" y="2201169"/>
                        <a:ext cx="1295483" cy="36933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de-DE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𝑀𝑎𝑛</m:t>
                              </m:r>
                              <m:r>
                                <m:rPr>
                                  <m:nor/>
                                </m:rPr>
                                <a:rPr lang="de-DE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de-DE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𝑣𝑖𝑟𝑢𝑠</m:t>
                              </m:r>
                            </m:oMath>
                          </m:oMathPara>
                        </a14:m>
                        <a:endParaRPr lang="en-GB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4" name="Rectangle 123">
                        <a:extLst>
                          <a:ext uri="{FF2B5EF4-FFF2-40B4-BE49-F238E27FC236}">
                            <a16:creationId xmlns:a16="http://schemas.microsoft.com/office/drawing/2014/main" id="{7B99388B-E964-B94B-991D-A9FB7EF2DB2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282966" y="2201169"/>
                        <a:ext cx="1295483" cy="369332"/>
                      </a:xfrm>
                      <a:prstGeom prst="rect">
                        <a:avLst/>
                      </a:prstGeom>
                      <a:blipFill>
                        <a:blip r:embed="rId25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4F8F209F-DB2B-D348-9631-3F76628C6F86}"/>
                    </a:ext>
                  </a:extLst>
                </p:cNvPr>
                <p:cNvGrpSpPr/>
                <p:nvPr/>
              </p:nvGrpSpPr>
              <p:grpSpPr>
                <a:xfrm>
                  <a:off x="6361665" y="1615324"/>
                  <a:ext cx="1156342" cy="393610"/>
                  <a:chOff x="6361665" y="1615324"/>
                  <a:chExt cx="1156342" cy="393610"/>
                </a:xfrm>
              </p:grpSpPr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7D1B52D1-2BA0-824C-8EC9-BD0A20DC8D6D}"/>
                      </a:ext>
                    </a:extLst>
                  </p:cNvPr>
                  <p:cNvSpPr txBox="1"/>
                  <p:nvPr/>
                </p:nvSpPr>
                <p:spPr>
                  <a:xfrm>
                    <a:off x="6386159" y="1615324"/>
                    <a:ext cx="1050396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endParaRPr lang="en-GB" dirty="0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2" name="Rectangle 121">
                        <a:extLst>
                          <a:ext uri="{FF2B5EF4-FFF2-40B4-BE49-F238E27FC236}">
                            <a16:creationId xmlns:a16="http://schemas.microsoft.com/office/drawing/2014/main" id="{1C813CFE-A664-774E-A907-58F7DB7F4E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61665" y="1639602"/>
                        <a:ext cx="1156342" cy="36933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de-DE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𝑀𝑎𝑛</m:t>
                              </m:r>
                              <m:r>
                                <m:rPr>
                                  <m:nor/>
                                </m:rPr>
                                <a:rPr lang="de-DE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de-DE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𝑤𝑎𝑟</m:t>
                              </m:r>
                            </m:oMath>
                          </m:oMathPara>
                        </a14:m>
                        <a:endParaRPr lang="en-GB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2" name="Rectangle 121">
                        <a:extLst>
                          <a:ext uri="{FF2B5EF4-FFF2-40B4-BE49-F238E27FC236}">
                            <a16:creationId xmlns:a16="http://schemas.microsoft.com/office/drawing/2014/main" id="{1C813CFE-A664-774E-A907-58F7DB7F4EA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61665" y="1639602"/>
                        <a:ext cx="1156342" cy="369332"/>
                      </a:xfrm>
                      <a:prstGeom prst="rect">
                        <a:avLst/>
                      </a:prstGeom>
                      <a:blipFill>
                        <a:blip r:embed="rId26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F50C92A4-EF1A-7D46-AAF2-0C3AD16E3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5822" y="5296651"/>
                      <a:ext cx="1329467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𝑇𝑟𝑎𝑣𝑒𝑙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F50C92A4-EF1A-7D46-AAF2-0C3AD16E37B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65822" y="5296651"/>
                      <a:ext cx="1329467" cy="369332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9F1D2B97-EA18-F44A-BFAE-2A31D28FDA84}"/>
                    </a:ext>
                  </a:extLst>
                </p:cNvPr>
                <p:cNvGrpSpPr/>
                <p:nvPr/>
              </p:nvGrpSpPr>
              <p:grpSpPr>
                <a:xfrm>
                  <a:off x="7148985" y="5558161"/>
                  <a:ext cx="1567993" cy="392110"/>
                  <a:chOff x="7148985" y="5558161"/>
                  <a:chExt cx="1567993" cy="392110"/>
                </a:xfrm>
              </p:grpSpPr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7EED1F10-9310-FA4D-9EC6-E921C5DE5BD7}"/>
                      </a:ext>
                    </a:extLst>
                  </p:cNvPr>
                  <p:cNvSpPr txBox="1"/>
                  <p:nvPr/>
                </p:nvSpPr>
                <p:spPr>
                  <a:xfrm>
                    <a:off x="7153491" y="5560758"/>
                    <a:ext cx="1553435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endParaRPr lang="en-GB" dirty="0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0" name="Rectangle 119">
                        <a:extLst>
                          <a:ext uri="{FF2B5EF4-FFF2-40B4-BE49-F238E27FC236}">
                            <a16:creationId xmlns:a16="http://schemas.microsoft.com/office/drawing/2014/main" id="{5FF3F975-9ED1-9949-87B3-1687DD343F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48985" y="5558161"/>
                        <a:ext cx="1567993" cy="36933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de-DE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𝑇𝑟𝑒𝑎𝑡</m:t>
                              </m:r>
                              <m:r>
                                <m:rPr>
                                  <m:nor/>
                                </m:rPr>
                                <a:rPr lang="de-DE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de-DE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𝑒𝑣𝑒</m:t>
                              </m:r>
                              <m:r>
                                <m:rPr>
                                  <m:nor/>
                                </m:rPr>
                                <a:rPr lang="de-DE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0" name="Rectangle 119">
                        <a:extLst>
                          <a:ext uri="{FF2B5EF4-FFF2-40B4-BE49-F238E27FC236}">
                            <a16:creationId xmlns:a16="http://schemas.microsoft.com/office/drawing/2014/main" id="{5FF3F975-9ED1-9949-87B3-1687DD343FE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48985" y="5558161"/>
                        <a:ext cx="1567993" cy="369332"/>
                      </a:xfrm>
                      <a:prstGeom prst="rect">
                        <a:avLst/>
                      </a:prstGeom>
                      <a:blipFill>
                        <a:blip r:embed="rId28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7413C204-D163-CC44-BCFF-42867B515D85}"/>
                    </a:ext>
                  </a:extLst>
                </p:cNvPr>
                <p:cNvGrpSpPr/>
                <p:nvPr/>
              </p:nvGrpSpPr>
              <p:grpSpPr>
                <a:xfrm>
                  <a:off x="6279248" y="4615063"/>
                  <a:ext cx="1528942" cy="389513"/>
                  <a:chOff x="6279248" y="4615063"/>
                  <a:chExt cx="1528942" cy="389513"/>
                </a:xfrm>
              </p:grpSpPr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E3AC4DF5-1D98-6B43-8968-1A5FBDCC33B5}"/>
                      </a:ext>
                    </a:extLst>
                  </p:cNvPr>
                  <p:cNvSpPr txBox="1"/>
                  <p:nvPr/>
                </p:nvSpPr>
                <p:spPr>
                  <a:xfrm>
                    <a:off x="6279248" y="4615063"/>
                    <a:ext cx="1528942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endParaRPr lang="en-GB" dirty="0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8" name="Rectangle 117">
                        <a:extLst>
                          <a:ext uri="{FF2B5EF4-FFF2-40B4-BE49-F238E27FC236}">
                            <a16:creationId xmlns:a16="http://schemas.microsoft.com/office/drawing/2014/main" id="{92D4A709-DFA7-9B4B-BBC7-2593D6D94F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08452" y="4615834"/>
                        <a:ext cx="1424575" cy="36933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de-DE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𝑇𝑟𝑒𝑎𝑡</m:t>
                              </m:r>
                              <m:r>
                                <m:rPr>
                                  <m:nor/>
                                </m:rPr>
                                <a:rPr lang="de-DE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de-DE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𝑒𝑣𝑒</m:t>
                              </m:r>
                              <m:r>
                                <m:rPr>
                                  <m:nor/>
                                </m:rPr>
                                <a:rPr lang="de-DE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18" name="Rectangle 117">
                        <a:extLst>
                          <a:ext uri="{FF2B5EF4-FFF2-40B4-BE49-F238E27FC236}">
                            <a16:creationId xmlns:a16="http://schemas.microsoft.com/office/drawing/2014/main" id="{92D4A709-DFA7-9B4B-BBC7-2593D6D94F41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08452" y="4615834"/>
                        <a:ext cx="1424575" cy="369332"/>
                      </a:xfrm>
                      <a:prstGeom prst="rect">
                        <a:avLst/>
                      </a:prstGeom>
                      <a:blipFill>
                        <a:blip r:embed="rId29"/>
                        <a:stretch>
                          <a:fillRect r="-877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CDBB5330-8277-8348-AD3A-2E4F47776D0F}"/>
                    </a:ext>
                  </a:extLst>
                </p:cNvPr>
                <p:cNvGrpSpPr/>
                <p:nvPr/>
              </p:nvGrpSpPr>
              <p:grpSpPr>
                <a:xfrm>
                  <a:off x="6545891" y="3371343"/>
                  <a:ext cx="724173" cy="389513"/>
                  <a:chOff x="6545891" y="3371343"/>
                  <a:chExt cx="724173" cy="389513"/>
                </a:xfrm>
              </p:grpSpPr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BBE2A8F8-0B1B-5F45-91DC-071054AAC23B}"/>
                      </a:ext>
                    </a:extLst>
                  </p:cNvPr>
                  <p:cNvSpPr txBox="1"/>
                  <p:nvPr/>
                </p:nvSpPr>
                <p:spPr>
                  <a:xfrm>
                    <a:off x="6598869" y="3371343"/>
                    <a:ext cx="61669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endParaRPr lang="en-GB" dirty="0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6" name="Rectangle 115">
                        <a:extLst>
                          <a:ext uri="{FF2B5EF4-FFF2-40B4-BE49-F238E27FC236}">
                            <a16:creationId xmlns:a16="http://schemas.microsoft.com/office/drawing/2014/main" id="{CECF9438-3B6A-014A-83EF-CA6FBE7879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45891" y="3387454"/>
                        <a:ext cx="724173" cy="36933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de-DE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𝐸𝑝𝑖𝑑</m:t>
                              </m:r>
                            </m:oMath>
                          </m:oMathPara>
                        </a14:m>
                        <a:endParaRPr lang="en-GB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16" name="Rectangle 115">
                        <a:extLst>
                          <a:ext uri="{FF2B5EF4-FFF2-40B4-BE49-F238E27FC236}">
                            <a16:creationId xmlns:a16="http://schemas.microsoft.com/office/drawing/2014/main" id="{CECF9438-3B6A-014A-83EF-CA6FBE7879C8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545891" y="3387454"/>
                        <a:ext cx="724173" cy="369332"/>
                      </a:xfrm>
                      <a:prstGeom prst="rect">
                        <a:avLst/>
                      </a:prstGeom>
                      <a:blipFill>
                        <a:blip r:embed="rId30"/>
                        <a:stretch>
                          <a:fillRect b="-13333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538F0B3D-CE76-8C40-B147-54F2AFA7AA4B}"/>
                    </a:ext>
                  </a:extLst>
                </p:cNvPr>
                <p:cNvGrpSpPr/>
                <p:nvPr/>
              </p:nvGrpSpPr>
              <p:grpSpPr>
                <a:xfrm>
                  <a:off x="6067082" y="5600711"/>
                  <a:ext cx="1012035" cy="389513"/>
                  <a:chOff x="5970830" y="5664879"/>
                  <a:chExt cx="1012035" cy="389513"/>
                </a:xfrm>
              </p:grpSpPr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D561C5A6-F82D-714D-AC7D-FB2115A6B96E}"/>
                      </a:ext>
                    </a:extLst>
                  </p:cNvPr>
                  <p:cNvSpPr txBox="1"/>
                  <p:nvPr/>
                </p:nvSpPr>
                <p:spPr>
                  <a:xfrm>
                    <a:off x="5970830" y="5664879"/>
                    <a:ext cx="1012035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endParaRPr lang="en-GB" dirty="0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4" name="Rectangle 113">
                        <a:extLst>
                          <a:ext uri="{FF2B5EF4-FFF2-40B4-BE49-F238E27FC236}">
                            <a16:creationId xmlns:a16="http://schemas.microsoft.com/office/drawing/2014/main" id="{EEA01B84-B901-7247-8573-D03D6AFE01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94065" y="5683956"/>
                        <a:ext cx="897107" cy="37043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de-DE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𝑆𝑖𝑐𝑘</m:t>
                              </m:r>
                              <m:r>
                                <m:rPr>
                                  <m:nor/>
                                </m:rPr>
                                <a:rPr lang="de-DE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de-DE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𝑒𝑣𝑒</m:t>
                              </m:r>
                            </m:oMath>
                          </m:oMathPara>
                        </a14:m>
                        <a:endParaRPr lang="en-GB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14" name="Rectangle 113">
                        <a:extLst>
                          <a:ext uri="{FF2B5EF4-FFF2-40B4-BE49-F238E27FC236}">
                            <a16:creationId xmlns:a16="http://schemas.microsoft.com/office/drawing/2014/main" id="{EEA01B84-B901-7247-8573-D03D6AFE01B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94065" y="5683956"/>
                        <a:ext cx="897107" cy="370436"/>
                      </a:xfrm>
                      <a:prstGeom prst="rect">
                        <a:avLst/>
                      </a:prstGeom>
                      <a:blipFill>
                        <a:blip r:embed="rId31"/>
                        <a:stretch>
                          <a:fillRect r="-6944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1948FDE8-AA78-9A48-9655-7966D4C14BBF}"/>
                    </a:ext>
                  </a:extLst>
                </p:cNvPr>
                <p:cNvCxnSpPr>
                  <a:cxnSpLocks/>
                  <a:stCxn id="135" idx="2"/>
                  <a:endCxn id="113" idx="0"/>
                </p:cNvCxnSpPr>
                <p:nvPr/>
              </p:nvCxnSpPr>
              <p:spPr>
                <a:xfrm>
                  <a:off x="5703180" y="4881820"/>
                  <a:ext cx="869920" cy="71889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BA98D95-8DEC-3F45-B853-FCA6586FACE9}"/>
                  </a:ext>
                </a:extLst>
              </p:cNvPr>
              <p:cNvCxnSpPr>
                <a:cxnSpLocks/>
                <a:stCxn id="115" idx="0"/>
                <a:endCxn id="137" idx="2"/>
              </p:cNvCxnSpPr>
              <p:nvPr/>
            </p:nvCxnSpPr>
            <p:spPr>
              <a:xfrm flipH="1" flipV="1">
                <a:off x="6697278" y="3021618"/>
                <a:ext cx="247721" cy="34972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6397ECED-2D7E-CD45-9ECE-88DC68D135BC}"/>
                  </a:ext>
                </a:extLst>
              </p:cNvPr>
              <p:cNvSpPr txBox="1"/>
              <p:nvPr/>
            </p:nvSpPr>
            <p:spPr>
              <a:xfrm>
                <a:off x="1938999" y="1121429"/>
                <a:ext cx="263198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b="1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𝟕</m:t>
                    </m:r>
                    <m:r>
                      <a:rPr lang="de-DE" sz="2400" b="1" i="1" smtClean="0">
                        <a:solidFill>
                          <a:schemeClr val="accent4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p>
                      <m:sSupPr>
                        <m:ctrlPr>
                          <a:rPr lang="de-DE" sz="2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𝟑</m:t>
                        </m:r>
                      </m:sup>
                    </m:sSup>
                    <m:r>
                      <a:rPr lang="de-DE" sz="2400" b="1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de-DE" sz="2400" b="1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𝟓𝟔</m:t>
                    </m:r>
                  </m:oMath>
                </a14:m>
                <a:r>
                  <a:rPr lang="en-US" sz="2400" b="1" dirty="0">
                    <a:solidFill>
                      <a:schemeClr val="accent4"/>
                    </a:solidFill>
                  </a:rPr>
                  <a:t> entries</a:t>
                </a:r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6397ECED-2D7E-CD45-9ECE-88DC68D13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99" y="1121429"/>
                <a:ext cx="2631989" cy="470000"/>
              </a:xfrm>
              <a:prstGeom prst="rect">
                <a:avLst/>
              </a:prstGeom>
              <a:blipFill>
                <a:blip r:embed="rId32"/>
                <a:stretch>
                  <a:fillRect l="-481" t="-5263" r="-2885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079DA34-3180-8F4F-B04F-23529ED7179D}"/>
              </a:ext>
            </a:extLst>
          </p:cNvPr>
          <p:cNvSpPr txBox="1"/>
          <p:nvPr/>
        </p:nvSpPr>
        <p:spPr>
          <a:xfrm>
            <a:off x="4859896" y="246253"/>
            <a:ext cx="4337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+mj-lt"/>
              </a:rPr>
              <a:t>➝ Sparse Encoding!</a:t>
            </a:r>
          </a:p>
        </p:txBody>
      </p:sp>
    </p:spTree>
    <p:extLst>
      <p:ext uri="{BB962C8B-B14F-4D97-AF65-F5344CB8AC3E}">
        <p14:creationId xmlns:p14="http://schemas.microsoft.com/office/powerpoint/2010/main" val="37859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3BCE-9D74-1D46-8936-935CCCE5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Representation: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0243BC3-5BAB-F74D-A944-DC7F7CF30C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4823757" cy="5388475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Given set of random variables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u="sng" dirty="0"/>
                  <a:t>Syntax</a:t>
                </a:r>
                <a:r>
                  <a:rPr lang="en-GB" dirty="0"/>
                  <a:t>:</a:t>
                </a:r>
              </a:p>
              <a:p>
                <a:r>
                  <a:rPr lang="en-GB" dirty="0"/>
                  <a:t>Set of factors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br>
                  <a:rPr lang="en-GB" dirty="0"/>
                </a:br>
                <a:r>
                  <a:rPr lang="en-GB" dirty="0"/>
                  <a:t>= </a:t>
                </a:r>
                <a:r>
                  <a:rPr lang="en-GB" dirty="0">
                    <a:solidFill>
                      <a:schemeClr val="accent1"/>
                    </a:solidFill>
                  </a:rPr>
                  <a:t>model</a:t>
                </a:r>
              </a:p>
              <a:p>
                <a:r>
                  <a:rPr lang="en-GB" dirty="0"/>
                  <a:t>Factor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Arguments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endParaRPr lang="en-GB" b="1" dirty="0"/>
              </a:p>
              <a:p>
                <a:pPr lvl="1"/>
                <a:r>
                  <a:rPr lang="en-GB" dirty="0"/>
                  <a:t>Potential function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0,+</m:t>
                        </m:r>
                      </m:sup>
                    </m:sSup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At least one potential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Write as table, list, …</a:t>
                </a:r>
              </a:p>
              <a:p>
                <a:pPr lvl="2"/>
                <a:r>
                  <a:rPr lang="en-GB" dirty="0">
                    <a:solidFill>
                      <a:srgbClr val="C00000"/>
                    </a:solidFill>
                  </a:rPr>
                  <a:t>Not required to be a </a:t>
                </a:r>
                <a:br>
                  <a:rPr lang="en-GB" dirty="0">
                    <a:solidFill>
                      <a:srgbClr val="C00000"/>
                    </a:solidFill>
                  </a:rPr>
                </a:br>
                <a:r>
                  <a:rPr lang="en-GB" dirty="0">
                    <a:solidFill>
                      <a:srgbClr val="C00000"/>
                    </a:solidFill>
                  </a:rPr>
                  <a:t>probability distribution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0243BC3-5BAB-F74D-A944-DC7F7CF30C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4823757" cy="5388475"/>
              </a:xfrm>
              <a:blipFill>
                <a:blip r:embed="rId2"/>
                <a:stretch>
                  <a:fillRect l="-2632" t="-1647" r="-18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B9A95-08EC-3348-8934-FF97EA61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36</a:t>
            </a:fld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5062AF-CF63-EC4C-86D8-F520A43EEE01}"/>
              </a:ext>
            </a:extLst>
          </p:cNvPr>
          <p:cNvGrpSpPr/>
          <p:nvPr/>
        </p:nvGrpSpPr>
        <p:grpSpPr>
          <a:xfrm>
            <a:off x="4892080" y="1615324"/>
            <a:ext cx="4089378" cy="4374900"/>
            <a:chOff x="4892080" y="1615324"/>
            <a:chExt cx="4089378" cy="43749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FFD46D5-2545-DE4F-8D83-1F0E631110CF}"/>
                </a:ext>
              </a:extLst>
            </p:cNvPr>
            <p:cNvGrpSpPr/>
            <p:nvPr/>
          </p:nvGrpSpPr>
          <p:grpSpPr>
            <a:xfrm>
              <a:off x="4892080" y="1615324"/>
              <a:ext cx="4089378" cy="4374900"/>
              <a:chOff x="4854295" y="1615324"/>
              <a:chExt cx="4089378" cy="437490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DB1D1B-50C1-344E-BDBA-C35096CA9835}"/>
                  </a:ext>
                </a:extLst>
              </p:cNvPr>
              <p:cNvSpPr txBox="1"/>
              <p:nvPr/>
            </p:nvSpPr>
            <p:spPr>
              <a:xfrm>
                <a:off x="5217587" y="2753753"/>
                <a:ext cx="1232634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15875"/>
                <a:endParaRPr lang="en-GB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A65319-C97F-0D41-8410-72A67E7F3BD1}"/>
                  </a:ext>
                </a:extLst>
              </p:cNvPr>
              <p:cNvSpPr txBox="1"/>
              <p:nvPr/>
            </p:nvSpPr>
            <p:spPr>
              <a:xfrm>
                <a:off x="7404470" y="2756785"/>
                <a:ext cx="1072819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59E393-E052-5B4C-B56F-453D9674FDB8}"/>
                  </a:ext>
                </a:extLst>
              </p:cNvPr>
              <p:cNvSpPr txBox="1"/>
              <p:nvPr/>
            </p:nvSpPr>
            <p:spPr>
              <a:xfrm>
                <a:off x="4972669" y="5277574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1B4735E-3A4F-7D46-992F-BA174409AEB6}"/>
                  </a:ext>
                </a:extLst>
              </p:cNvPr>
              <p:cNvCxnSpPr>
                <a:cxnSpLocks/>
                <a:stCxn id="89" idx="1"/>
                <a:endCxn id="26" idx="6"/>
              </p:cNvCxnSpPr>
              <p:nvPr/>
            </p:nvCxnSpPr>
            <p:spPr>
              <a:xfrm flipH="1" flipV="1">
                <a:off x="6450221" y="2948510"/>
                <a:ext cx="137272" cy="11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CCF8A6C-928E-1844-B83B-F6089470EE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03180" y="4881820"/>
                <a:ext cx="3222" cy="395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018ED43-0A7B-0447-8A87-1B9765BCA186}"/>
                  </a:ext>
                </a:extLst>
              </p:cNvPr>
              <p:cNvCxnSpPr>
                <a:cxnSpLocks/>
                <a:stCxn id="67" idx="4"/>
              </p:cNvCxnSpPr>
              <p:nvPr/>
            </p:nvCxnSpPr>
            <p:spPr>
              <a:xfrm flipH="1">
                <a:off x="6058874" y="3760856"/>
                <a:ext cx="848340" cy="978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E2BC0A0-0401-6E4F-B256-9F76863AA8C3}"/>
                  </a:ext>
                </a:extLst>
              </p:cNvPr>
              <p:cNvCxnSpPr/>
              <p:nvPr/>
            </p:nvCxnSpPr>
            <p:spPr>
              <a:xfrm flipH="1">
                <a:off x="6178999" y="4809820"/>
                <a:ext cx="100248" cy="1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59E2D08-E7BA-6B44-985C-B4D8A6E477F7}"/>
                  </a:ext>
                </a:extLst>
              </p:cNvPr>
              <p:cNvCxnSpPr>
                <a:cxnSpLocks/>
                <a:stCxn id="87" idx="0"/>
                <a:endCxn id="67" idx="4"/>
              </p:cNvCxnSpPr>
              <p:nvPr/>
            </p:nvCxnSpPr>
            <p:spPr>
              <a:xfrm flipV="1">
                <a:off x="5703180" y="3760856"/>
                <a:ext cx="1204034" cy="9769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7FF8D85-F7C9-AA47-A054-F30D3EB48BBD}"/>
                  </a:ext>
                </a:extLst>
              </p:cNvPr>
              <p:cNvGrpSpPr/>
              <p:nvPr/>
            </p:nvGrpSpPr>
            <p:grpSpPr>
              <a:xfrm>
                <a:off x="6435854" y="2589890"/>
                <a:ext cx="295978" cy="431728"/>
                <a:chOff x="6435854" y="2589890"/>
                <a:chExt cx="295978" cy="431728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22D9D2A8-BF4B-BB41-AC1F-042D300F41D2}"/>
                    </a:ext>
                  </a:extLst>
                </p:cNvPr>
                <p:cNvSpPr/>
                <p:nvPr/>
              </p:nvSpPr>
              <p:spPr>
                <a:xfrm>
                  <a:off x="6587493" y="2877618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8D23EC28-7FC0-CA4A-BE23-962BF95F4C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9" name="TextBox 1058">
                      <a:extLst>
                        <a:ext uri="{FF2B5EF4-FFF2-40B4-BE49-F238E27FC236}">
                          <a16:creationId xmlns:a16="http://schemas.microsoft.com/office/drawing/2014/main" id="{9E6A5058-C16E-0B4D-A5D0-C385F4CF8B8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5000" t="-4545" r="-4167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30E5E1C-BFCB-454D-B57D-981AB5756D32}"/>
                  </a:ext>
                </a:extLst>
              </p:cNvPr>
              <p:cNvGrpSpPr/>
              <p:nvPr/>
            </p:nvGrpSpPr>
            <p:grpSpPr>
              <a:xfrm>
                <a:off x="5558622" y="4425847"/>
                <a:ext cx="300915" cy="455973"/>
                <a:chOff x="5558622" y="4425847"/>
                <a:chExt cx="300915" cy="455973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CEB9EC6F-DAFB-9344-A7F4-0D69806BE26C}"/>
                    </a:ext>
                  </a:extLst>
                </p:cNvPr>
                <p:cNvSpPr/>
                <p:nvPr/>
              </p:nvSpPr>
              <p:spPr>
                <a:xfrm>
                  <a:off x="5631180" y="473782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9838B4EA-2E19-6E48-8627-F3AA2DB94E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7" name="TextBox 1056">
                      <a:extLst>
                        <a:ext uri="{FF2B5EF4-FFF2-40B4-BE49-F238E27FC236}">
                          <a16:creationId xmlns:a16="http://schemas.microsoft.com/office/drawing/2014/main" id="{8CA61F78-D545-4F47-ACBE-D692CEBCC18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5000" r="-4167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F75F9F2-1F86-D245-852B-05A6E3E7F6B2}"/>
                  </a:ext>
                </a:extLst>
              </p:cNvPr>
              <p:cNvGrpSpPr/>
              <p:nvPr/>
            </p:nvGrpSpPr>
            <p:grpSpPr>
              <a:xfrm>
                <a:off x="5935104" y="4443991"/>
                <a:ext cx="300915" cy="439496"/>
                <a:chOff x="5935104" y="4443991"/>
                <a:chExt cx="300915" cy="439496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B56FF25-E3E4-5443-9527-93A3DF6B5DFA}"/>
                    </a:ext>
                  </a:extLst>
                </p:cNvPr>
                <p:cNvSpPr/>
                <p:nvPr/>
              </p:nvSpPr>
              <p:spPr>
                <a:xfrm>
                  <a:off x="6034999" y="4739487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5CB9A95B-E0DE-D44D-A2DB-5CD05C19126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5" name="TextBox 1054">
                      <a:extLst>
                        <a:ext uri="{FF2B5EF4-FFF2-40B4-BE49-F238E27FC236}">
                          <a16:creationId xmlns:a16="http://schemas.microsoft.com/office/drawing/2014/main" id="{2FA66A30-3035-1A4B-9CF6-3A7052E3F03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4285C7A-C98E-6948-BCB3-0DF499BDC2AF}"/>
                  </a:ext>
                </a:extLst>
              </p:cNvPr>
              <p:cNvCxnSpPr>
                <a:cxnSpLocks/>
                <a:stCxn id="27" idx="2"/>
              </p:cNvCxnSpPr>
              <p:nvPr/>
            </p:nvCxnSpPr>
            <p:spPr>
              <a:xfrm flipH="1" flipV="1">
                <a:off x="7228782" y="2946144"/>
                <a:ext cx="175688" cy="53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590BEF0-4BBE-CD4D-AB3F-1ECFAAC3CBA0}"/>
                  </a:ext>
                </a:extLst>
              </p:cNvPr>
              <p:cNvCxnSpPr>
                <a:cxnSpLocks/>
                <a:stCxn id="67" idx="0"/>
              </p:cNvCxnSpPr>
              <p:nvPr/>
            </p:nvCxnSpPr>
            <p:spPr>
              <a:xfrm flipV="1">
                <a:off x="6907214" y="3018147"/>
                <a:ext cx="201440" cy="3531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97E2A55-EE62-A34F-8BA6-ADB338235181}"/>
                  </a:ext>
                </a:extLst>
              </p:cNvPr>
              <p:cNvCxnSpPr>
                <a:cxnSpLocks/>
                <a:stCxn id="81" idx="3"/>
                <a:endCxn id="26" idx="2"/>
              </p:cNvCxnSpPr>
              <p:nvPr/>
            </p:nvCxnSpPr>
            <p:spPr>
              <a:xfrm flipV="1">
                <a:off x="5076753" y="2948510"/>
                <a:ext cx="140834" cy="28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2698B63-403A-674D-B941-C8CB75BAAFC2}"/>
                  </a:ext>
                </a:extLst>
              </p:cNvPr>
              <p:cNvCxnSpPr>
                <a:cxnSpLocks/>
                <a:stCxn id="30" idx="6"/>
                <a:endCxn id="79" idx="1"/>
              </p:cNvCxnSpPr>
              <p:nvPr/>
            </p:nvCxnSpPr>
            <p:spPr>
              <a:xfrm flipV="1">
                <a:off x="8477289" y="2949083"/>
                <a:ext cx="243927" cy="24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D2D578C-1C04-E242-8F2E-25096D6F0466}"/>
                  </a:ext>
                </a:extLst>
              </p:cNvPr>
              <p:cNvCxnSpPr>
                <a:endCxn id="90" idx="0"/>
              </p:cNvCxnSpPr>
              <p:nvPr/>
            </p:nvCxnSpPr>
            <p:spPr>
              <a:xfrm flipH="1">
                <a:off x="6659493" y="2574860"/>
                <a:ext cx="252446" cy="3027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2514E22-DAE2-A94A-8B19-162B9F9D4491}"/>
                  </a:ext>
                </a:extLst>
              </p:cNvPr>
              <p:cNvCxnSpPr/>
              <p:nvPr/>
            </p:nvCxnSpPr>
            <p:spPr>
              <a:xfrm>
                <a:off x="6911939" y="2574860"/>
                <a:ext cx="244841" cy="2992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D15D20F-94BA-EE4A-8683-794143FB50C0}"/>
                  </a:ext>
                </a:extLst>
              </p:cNvPr>
              <p:cNvCxnSpPr>
                <a:cxnSpLocks/>
                <a:stCxn id="81" idx="0"/>
                <a:endCxn id="73" idx="3"/>
              </p:cNvCxnSpPr>
              <p:nvPr/>
            </p:nvCxnSpPr>
            <p:spPr>
              <a:xfrm flipV="1">
                <a:off x="5004753" y="1947794"/>
                <a:ext cx="1535233" cy="9315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B984E99-9F6F-F443-AB05-C5D779393537}"/>
                  </a:ext>
                </a:extLst>
              </p:cNvPr>
              <p:cNvCxnSpPr>
                <a:cxnSpLocks/>
                <a:stCxn id="73" idx="5"/>
                <a:endCxn id="79" idx="0"/>
              </p:cNvCxnSpPr>
              <p:nvPr/>
            </p:nvCxnSpPr>
            <p:spPr>
              <a:xfrm>
                <a:off x="7282728" y="1947794"/>
                <a:ext cx="1510488" cy="9292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2F2623E-1B25-B543-AA12-B177FB76913F}"/>
                  </a:ext>
                </a:extLst>
              </p:cNvPr>
              <p:cNvCxnSpPr>
                <a:cxnSpLocks/>
                <a:stCxn id="81" idx="2"/>
                <a:endCxn id="67" idx="1"/>
              </p:cNvCxnSpPr>
              <p:nvPr/>
            </p:nvCxnSpPr>
            <p:spPr>
              <a:xfrm>
                <a:off x="5004753" y="3023344"/>
                <a:ext cx="1684428" cy="4050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461F5D3-B109-034C-ADB7-3C1BB8790BD2}"/>
                  </a:ext>
                </a:extLst>
              </p:cNvPr>
              <p:cNvCxnSpPr>
                <a:cxnSpLocks/>
                <a:stCxn id="79" idx="2"/>
                <a:endCxn id="87" idx="7"/>
              </p:cNvCxnSpPr>
              <p:nvPr/>
            </p:nvCxnSpPr>
            <p:spPr>
              <a:xfrm flipH="1">
                <a:off x="7125248" y="3021083"/>
                <a:ext cx="1667968" cy="4073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8086657-A907-3940-AC1E-A7C794E0AC47}"/>
                  </a:ext>
                </a:extLst>
              </p:cNvPr>
              <p:cNvCxnSpPr>
                <a:cxnSpLocks/>
                <a:endCxn id="65" idx="0"/>
              </p:cNvCxnSpPr>
              <p:nvPr/>
            </p:nvCxnSpPr>
            <p:spPr>
              <a:xfrm>
                <a:off x="6106999" y="4883487"/>
                <a:ext cx="466101" cy="7172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B0FDCF5-D726-4F47-A5BD-7857F0D83581}"/>
                  </a:ext>
                </a:extLst>
              </p:cNvPr>
              <p:cNvCxnSpPr>
                <a:cxnSpLocks/>
                <a:stCxn id="68" idx="2"/>
                <a:endCxn id="77" idx="3"/>
              </p:cNvCxnSpPr>
              <p:nvPr/>
            </p:nvCxnSpPr>
            <p:spPr>
              <a:xfrm>
                <a:off x="6907978" y="3756786"/>
                <a:ext cx="1130604" cy="10409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65CECA3-1703-024A-A110-65FC099AF80B}"/>
                  </a:ext>
                </a:extLst>
              </p:cNvPr>
              <p:cNvCxnSpPr>
                <a:cxnSpLocks/>
                <a:stCxn id="65" idx="7"/>
                <a:endCxn id="77" idx="2"/>
              </p:cNvCxnSpPr>
              <p:nvPr/>
            </p:nvCxnSpPr>
            <p:spPr>
              <a:xfrm flipV="1">
                <a:off x="6930908" y="4869780"/>
                <a:ext cx="1035674" cy="7879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1C88ED7-36BC-3048-8D14-EA692E0F6F89}"/>
                  </a:ext>
                </a:extLst>
              </p:cNvPr>
              <p:cNvCxnSpPr/>
              <p:nvPr/>
            </p:nvCxnSpPr>
            <p:spPr>
              <a:xfrm flipH="1">
                <a:off x="7960399" y="4869780"/>
                <a:ext cx="6183" cy="6909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59F63C4-633C-DB40-99A2-B2209F01E37E}"/>
                  </a:ext>
                </a:extLst>
              </p:cNvPr>
              <p:cNvGrpSpPr/>
              <p:nvPr/>
            </p:nvGrpSpPr>
            <p:grpSpPr>
              <a:xfrm>
                <a:off x="7084780" y="2571386"/>
                <a:ext cx="369193" cy="446758"/>
                <a:chOff x="7084780" y="2571386"/>
                <a:chExt cx="369193" cy="446758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2526355E-3134-D947-BA1E-6F61CDABC9D8}"/>
                    </a:ext>
                  </a:extLst>
                </p:cNvPr>
                <p:cNvSpPr/>
                <p:nvPr/>
              </p:nvSpPr>
              <p:spPr>
                <a:xfrm>
                  <a:off x="7084780" y="28741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3D85FCF4-ADF0-7044-8EB8-48DCA496831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3" name="TextBox 1052">
                      <a:extLst>
                        <a:ext uri="{FF2B5EF4-FFF2-40B4-BE49-F238E27FC236}">
                          <a16:creationId xmlns:a16="http://schemas.microsoft.com/office/drawing/2014/main" id="{4A3FDA00-59EA-9541-B964-08F6B51F7D6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4000" r="-4000" b="-291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87F1AAD0-4758-9349-B0D6-2865298C9F2A}"/>
                  </a:ext>
                </a:extLst>
              </p:cNvPr>
              <p:cNvGrpSpPr/>
              <p:nvPr/>
            </p:nvGrpSpPr>
            <p:grpSpPr>
              <a:xfrm>
                <a:off x="4854295" y="2568526"/>
                <a:ext cx="300915" cy="454818"/>
                <a:chOff x="4854295" y="2568526"/>
                <a:chExt cx="300915" cy="454818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D0C09A86-FB04-234F-A1B0-31B6AF2F0666}"/>
                    </a:ext>
                  </a:extLst>
                </p:cNvPr>
                <p:cNvSpPr/>
                <p:nvPr/>
              </p:nvSpPr>
              <p:spPr>
                <a:xfrm>
                  <a:off x="4932753" y="28793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1A974D06-52EE-0540-BFC2-ACBCE88EB6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1" name="TextBox 1050">
                      <a:extLst>
                        <a:ext uri="{FF2B5EF4-FFF2-40B4-BE49-F238E27FC236}">
                          <a16:creationId xmlns:a16="http://schemas.microsoft.com/office/drawing/2014/main" id="{53941103-5227-6446-8D76-649504C25F3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24000" r="-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C30CDAD-DD48-5844-B35F-9244A45D790E}"/>
                  </a:ext>
                </a:extLst>
              </p:cNvPr>
              <p:cNvGrpSpPr/>
              <p:nvPr/>
            </p:nvGrpSpPr>
            <p:grpSpPr>
              <a:xfrm>
                <a:off x="8642758" y="2586822"/>
                <a:ext cx="300915" cy="434261"/>
                <a:chOff x="8642758" y="2586822"/>
                <a:chExt cx="300915" cy="434261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1FBFF5E-BCB2-8847-B79F-9816F7DF0E18}"/>
                    </a:ext>
                  </a:extLst>
                </p:cNvPr>
                <p:cNvSpPr/>
                <p:nvPr/>
              </p:nvSpPr>
              <p:spPr>
                <a:xfrm>
                  <a:off x="8721216" y="2877083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EA1D98D8-EBF3-7946-8604-7FE42C9863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49" name="TextBox 1048">
                      <a:extLst>
                        <a:ext uri="{FF2B5EF4-FFF2-40B4-BE49-F238E27FC236}">
                          <a16:creationId xmlns:a16="http://schemas.microsoft.com/office/drawing/2014/main" id="{F877E081-E8CB-274B-A3C0-7E5F3E565F0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34783" t="-4545" r="-4348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C9AAC88-DD03-0847-B4BA-B66A47A0BE41}"/>
                  </a:ext>
                </a:extLst>
              </p:cNvPr>
              <p:cNvGrpSpPr/>
              <p:nvPr/>
            </p:nvGrpSpPr>
            <p:grpSpPr>
              <a:xfrm>
                <a:off x="7868133" y="4420730"/>
                <a:ext cx="300916" cy="449050"/>
                <a:chOff x="7868133" y="4420730"/>
                <a:chExt cx="300916" cy="449050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7213C00E-8E67-9742-8F6D-33413AC02E4D}"/>
                    </a:ext>
                  </a:extLst>
                </p:cNvPr>
                <p:cNvSpPr/>
                <p:nvPr/>
              </p:nvSpPr>
              <p:spPr>
                <a:xfrm>
                  <a:off x="7894582" y="472578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TextBox 77">
                      <a:extLst>
                        <a:ext uri="{FF2B5EF4-FFF2-40B4-BE49-F238E27FC236}">
                          <a16:creationId xmlns:a16="http://schemas.microsoft.com/office/drawing/2014/main" id="{D38DE90B-7D60-0D4C-9F52-711E1D023A3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47" name="TextBox 1046">
                      <a:extLst>
                        <a:ext uri="{FF2B5EF4-FFF2-40B4-BE49-F238E27FC236}">
                          <a16:creationId xmlns:a16="http://schemas.microsoft.com/office/drawing/2014/main" id="{6295CA11-AD5D-2F47-866C-97172E71C1F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29167" t="-4348" r="-4167"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8E78F047-D3A3-D645-B96D-B785400BD06D}"/>
                      </a:ext>
                    </a:extLst>
                  </p:cNvPr>
                  <p:cNvSpPr txBox="1"/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𝑓𝑙𝑜𝑜𝑑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24" name="TextBox 1023">
                    <a:extLst>
                      <a:ext uri="{FF2B5EF4-FFF2-40B4-BE49-F238E27FC236}">
                        <a16:creationId xmlns:a16="http://schemas.microsoft.com/office/drawing/2014/main" id="{73009A5D-EB3D-FD41-988D-21F9250FF5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A45372AC-F2A3-A44A-9B38-031E1CCE35DA}"/>
                      </a:ext>
                    </a:extLst>
                  </p:cNvPr>
                  <p:cNvSpPr/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𝑓𝑖𝑟𝑒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25" name="Rectangle 1024">
                    <a:extLst>
                      <a:ext uri="{FF2B5EF4-FFF2-40B4-BE49-F238E27FC236}">
                        <a16:creationId xmlns:a16="http://schemas.microsoft.com/office/drawing/2014/main" id="{7E4A9FF5-80B0-774F-8F13-8AF4DB8EB9A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80E76545-7D07-8945-A7F7-3DFD09F1E23C}"/>
                  </a:ext>
                </a:extLst>
              </p:cNvPr>
              <p:cNvGrpSpPr/>
              <p:nvPr/>
            </p:nvGrpSpPr>
            <p:grpSpPr>
              <a:xfrm>
                <a:off x="6282966" y="2185347"/>
                <a:ext cx="1295483" cy="389513"/>
                <a:chOff x="6282966" y="2185347"/>
                <a:chExt cx="1295483" cy="389513"/>
              </a:xfrm>
            </p:grpSpPr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D4DB8662-3E83-114E-AAF3-6722C18A82DC}"/>
                    </a:ext>
                  </a:extLst>
                </p:cNvPr>
                <p:cNvSpPr txBox="1"/>
                <p:nvPr/>
              </p:nvSpPr>
              <p:spPr>
                <a:xfrm>
                  <a:off x="6355240" y="2185347"/>
                  <a:ext cx="113683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Rectangle 75">
                      <a:extLst>
                        <a:ext uri="{FF2B5EF4-FFF2-40B4-BE49-F238E27FC236}">
                          <a16:creationId xmlns:a16="http://schemas.microsoft.com/office/drawing/2014/main" id="{7F23B0B9-CEF3-004F-A130-113567487B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𝑣𝑖𝑟𝑢𝑠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45" name="Rectangle 1044">
                      <a:extLst>
                        <a:ext uri="{FF2B5EF4-FFF2-40B4-BE49-F238E27FC236}">
                          <a16:creationId xmlns:a16="http://schemas.microsoft.com/office/drawing/2014/main" id="{0D19EBB3-378D-6F44-9731-17083CD94FC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C6CFC88-B48A-0D49-8C98-306D0C455DEF}"/>
                  </a:ext>
                </a:extLst>
              </p:cNvPr>
              <p:cNvGrpSpPr/>
              <p:nvPr/>
            </p:nvGrpSpPr>
            <p:grpSpPr>
              <a:xfrm>
                <a:off x="6361665" y="1615324"/>
                <a:ext cx="1156342" cy="393610"/>
                <a:chOff x="6361665" y="1615324"/>
                <a:chExt cx="1156342" cy="393610"/>
              </a:xfrm>
            </p:grpSpPr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1AA3B78A-4EB4-C242-958F-74581BE619E8}"/>
                    </a:ext>
                  </a:extLst>
                </p:cNvPr>
                <p:cNvSpPr txBox="1"/>
                <p:nvPr/>
              </p:nvSpPr>
              <p:spPr>
                <a:xfrm>
                  <a:off x="6386159" y="1615324"/>
                  <a:ext cx="105039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id="{A65160BA-E1F7-094D-8DB4-7EA8C9CC51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𝑤𝑎𝑟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43" name="Rectangle 1042">
                      <a:extLst>
                        <a:ext uri="{FF2B5EF4-FFF2-40B4-BE49-F238E27FC236}">
                          <a16:creationId xmlns:a16="http://schemas.microsoft.com/office/drawing/2014/main" id="{3D2CC079-B8BE-B44A-B1DF-E1E76F4C4C7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FE382DB1-5C31-F741-A894-3081D6770FE9}"/>
                      </a:ext>
                    </a:extLst>
                  </p:cNvPr>
                  <p:cNvSpPr/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8" name="Rectangle 1027">
                    <a:extLst>
                      <a:ext uri="{FF2B5EF4-FFF2-40B4-BE49-F238E27FC236}">
                        <a16:creationId xmlns:a16="http://schemas.microsoft.com/office/drawing/2014/main" id="{E82BDE86-7A77-E14C-9FAD-FA07BFE77D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93335A2C-47DD-3843-A654-F52CCF2B4FEC}"/>
                  </a:ext>
                </a:extLst>
              </p:cNvPr>
              <p:cNvGrpSpPr/>
              <p:nvPr/>
            </p:nvGrpSpPr>
            <p:grpSpPr>
              <a:xfrm>
                <a:off x="7148985" y="5558161"/>
                <a:ext cx="1567993" cy="392110"/>
                <a:chOff x="7148985" y="5558161"/>
                <a:chExt cx="1567993" cy="392110"/>
              </a:xfrm>
            </p:grpSpPr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198BBCE-7C40-184B-BEA9-F90DDFE18180}"/>
                    </a:ext>
                  </a:extLst>
                </p:cNvPr>
                <p:cNvSpPr txBox="1"/>
                <p:nvPr/>
              </p:nvSpPr>
              <p:spPr>
                <a:xfrm>
                  <a:off x="7153491" y="5560758"/>
                  <a:ext cx="15534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7A1E21B1-8E10-1F41-B52C-96E684500E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41" name="Rectangle 1040">
                      <a:extLst>
                        <a:ext uri="{FF2B5EF4-FFF2-40B4-BE49-F238E27FC236}">
                          <a16:creationId xmlns:a16="http://schemas.microsoft.com/office/drawing/2014/main" id="{EBB27521-FBE2-4A43-B40F-31B6F6E1815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BBF1332D-2738-5947-A84E-1EF94C4F0AC0}"/>
                  </a:ext>
                </a:extLst>
              </p:cNvPr>
              <p:cNvGrpSpPr/>
              <p:nvPr/>
            </p:nvGrpSpPr>
            <p:grpSpPr>
              <a:xfrm>
                <a:off x="6279248" y="4615063"/>
                <a:ext cx="1528942" cy="389513"/>
                <a:chOff x="6279248" y="4615063"/>
                <a:chExt cx="1528942" cy="389513"/>
              </a:xfrm>
            </p:grpSpPr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33EECFD-DCA2-854D-A342-D74AEE529211}"/>
                    </a:ext>
                  </a:extLst>
                </p:cNvPr>
                <p:cNvSpPr txBox="1"/>
                <p:nvPr/>
              </p:nvSpPr>
              <p:spPr>
                <a:xfrm>
                  <a:off x="6279248" y="4615063"/>
                  <a:ext cx="152894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CED9C12E-398B-B648-B7CF-10468596EC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39" name="Rectangle 1038">
                      <a:extLst>
                        <a:ext uri="{FF2B5EF4-FFF2-40B4-BE49-F238E27FC236}">
                          <a16:creationId xmlns:a16="http://schemas.microsoft.com/office/drawing/2014/main" id="{0C1E0D64-AD6B-4742-A735-B07F7A4F3BE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r="-8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AB3CBB1C-CB1A-2B43-A9FB-DDE0B85D4321}"/>
                  </a:ext>
                </a:extLst>
              </p:cNvPr>
              <p:cNvGrpSpPr/>
              <p:nvPr/>
            </p:nvGrpSpPr>
            <p:grpSpPr>
              <a:xfrm>
                <a:off x="6545891" y="3371343"/>
                <a:ext cx="724173" cy="389513"/>
                <a:chOff x="6545891" y="3371343"/>
                <a:chExt cx="724173" cy="389513"/>
              </a:xfrm>
            </p:grpSpPr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B5DF3D66-9FD8-4543-9506-3694862C3C0A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1E4A2C74-33C4-2C42-966E-CFEFAE2E88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37" name="Rectangle 1036">
                      <a:extLst>
                        <a:ext uri="{FF2B5EF4-FFF2-40B4-BE49-F238E27FC236}">
                          <a16:creationId xmlns:a16="http://schemas.microsoft.com/office/drawing/2014/main" id="{AB418913-C326-2144-B2B6-A0076EF7739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6B0C8F0-4966-7647-9327-F23BDE9F9B76}"/>
                  </a:ext>
                </a:extLst>
              </p:cNvPr>
              <p:cNvGrpSpPr/>
              <p:nvPr/>
            </p:nvGrpSpPr>
            <p:grpSpPr>
              <a:xfrm>
                <a:off x="6067082" y="5600711"/>
                <a:ext cx="1012035" cy="389513"/>
                <a:chOff x="5970830" y="5664879"/>
                <a:chExt cx="1012035" cy="389513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907F6694-1D9F-884C-9EFC-0A49315C4974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66D1371E-3E14-3547-B31A-16EFED167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id="{7B661087-2C4B-A140-913C-2404B194CD2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r="-84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D278D2C-3189-5E4D-9E00-72B324966CC8}"/>
                  </a:ext>
                </a:extLst>
              </p:cNvPr>
              <p:cNvCxnSpPr>
                <a:cxnSpLocks/>
                <a:stCxn id="87" idx="2"/>
                <a:endCxn id="65" idx="0"/>
              </p:cNvCxnSpPr>
              <p:nvPr/>
            </p:nvCxnSpPr>
            <p:spPr>
              <a:xfrm>
                <a:off x="5703180" y="4881820"/>
                <a:ext cx="869920" cy="7188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3CD9932-6FEE-A048-B611-BA4A9B6DB693}"/>
                </a:ext>
              </a:extLst>
            </p:cNvPr>
            <p:cNvCxnSpPr>
              <a:cxnSpLocks/>
              <a:stCxn id="67" idx="0"/>
              <a:endCxn id="89" idx="2"/>
            </p:cNvCxnSpPr>
            <p:nvPr/>
          </p:nvCxnSpPr>
          <p:spPr>
            <a:xfrm flipH="1" flipV="1">
              <a:off x="6697278" y="3021618"/>
              <a:ext cx="247721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2666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3BCE-9D74-1D46-8936-935CCCE5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Representation: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0243BC3-5BAB-F74D-A944-DC7F7CF30C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4644986" cy="5388475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Given model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/>
                  <a:t> over random variables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de-DE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u="sng" dirty="0"/>
                  <a:t>Semantics</a:t>
                </a:r>
                <a:r>
                  <a:rPr lang="en-GB" dirty="0"/>
                  <a:t>: </a:t>
                </a:r>
              </a:p>
              <a:p>
                <a:r>
                  <a:rPr lang="en-GB" dirty="0"/>
                  <a:t>Build full joint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0243BC3-5BAB-F74D-A944-DC7F7CF30C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4644986" cy="5388475"/>
              </a:xfrm>
              <a:blipFill>
                <a:blip r:embed="rId2"/>
                <a:stretch>
                  <a:fillRect l="-2732" t="-1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B9A95-08EC-3348-8934-FF97EA61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37</a:t>
            </a:fld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DB1F6D6-71E0-A94A-B508-19C87BB3ECCD}"/>
              </a:ext>
            </a:extLst>
          </p:cNvPr>
          <p:cNvGrpSpPr/>
          <p:nvPr/>
        </p:nvGrpSpPr>
        <p:grpSpPr>
          <a:xfrm>
            <a:off x="4892080" y="1615324"/>
            <a:ext cx="4089378" cy="4374900"/>
            <a:chOff x="4892080" y="1615324"/>
            <a:chExt cx="4089378" cy="43749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C1A7259-0095-3144-A731-BEB83FC7F394}"/>
                </a:ext>
              </a:extLst>
            </p:cNvPr>
            <p:cNvGrpSpPr/>
            <p:nvPr/>
          </p:nvGrpSpPr>
          <p:grpSpPr>
            <a:xfrm>
              <a:off x="4892080" y="1615324"/>
              <a:ext cx="4089378" cy="4374900"/>
              <a:chOff x="4854295" y="1615324"/>
              <a:chExt cx="4089378" cy="437490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747265-E58B-7445-8AA2-65AAC9C5094E}"/>
                  </a:ext>
                </a:extLst>
              </p:cNvPr>
              <p:cNvSpPr txBox="1"/>
              <p:nvPr/>
            </p:nvSpPr>
            <p:spPr>
              <a:xfrm>
                <a:off x="5217587" y="2753753"/>
                <a:ext cx="1232634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15875"/>
                <a:endParaRPr lang="en-GB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6BA5FF1-7C42-9B4F-8FC5-75797E942496}"/>
                  </a:ext>
                </a:extLst>
              </p:cNvPr>
              <p:cNvSpPr txBox="1"/>
              <p:nvPr/>
            </p:nvSpPr>
            <p:spPr>
              <a:xfrm>
                <a:off x="7404470" y="2756785"/>
                <a:ext cx="1072819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64584F5-C6E6-B24D-8207-3BF390EBFA62}"/>
                  </a:ext>
                </a:extLst>
              </p:cNvPr>
              <p:cNvSpPr txBox="1"/>
              <p:nvPr/>
            </p:nvSpPr>
            <p:spPr>
              <a:xfrm>
                <a:off x="4972669" y="5277574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05EDE44-885E-3E4C-8A15-630C27B0FA4D}"/>
                  </a:ext>
                </a:extLst>
              </p:cNvPr>
              <p:cNvCxnSpPr>
                <a:cxnSpLocks/>
                <a:stCxn id="106" idx="1"/>
                <a:endCxn id="43" idx="6"/>
              </p:cNvCxnSpPr>
              <p:nvPr/>
            </p:nvCxnSpPr>
            <p:spPr>
              <a:xfrm flipH="1" flipV="1">
                <a:off x="6450221" y="2948510"/>
                <a:ext cx="137272" cy="11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F6BC87F-F0DB-5D48-9EA8-D3A9CE3352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03180" y="4881820"/>
                <a:ext cx="3222" cy="395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D3BB90B-69CD-3E4C-932B-8D24B73D5900}"/>
                  </a:ext>
                </a:extLst>
              </p:cNvPr>
              <p:cNvCxnSpPr>
                <a:cxnSpLocks/>
                <a:stCxn id="84" idx="4"/>
              </p:cNvCxnSpPr>
              <p:nvPr/>
            </p:nvCxnSpPr>
            <p:spPr>
              <a:xfrm flipH="1">
                <a:off x="6058874" y="3760856"/>
                <a:ext cx="848340" cy="978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2B8FED0-D7A5-5348-9BAC-5358EF0B1B7C}"/>
                  </a:ext>
                </a:extLst>
              </p:cNvPr>
              <p:cNvCxnSpPr/>
              <p:nvPr/>
            </p:nvCxnSpPr>
            <p:spPr>
              <a:xfrm flipH="1">
                <a:off x="6178999" y="4809820"/>
                <a:ext cx="100248" cy="1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3111254-D836-CE4E-9257-14D197A054D8}"/>
                  </a:ext>
                </a:extLst>
              </p:cNvPr>
              <p:cNvCxnSpPr>
                <a:cxnSpLocks/>
                <a:stCxn id="104" idx="0"/>
                <a:endCxn id="84" idx="4"/>
              </p:cNvCxnSpPr>
              <p:nvPr/>
            </p:nvCxnSpPr>
            <p:spPr>
              <a:xfrm flipV="1">
                <a:off x="5703180" y="3760856"/>
                <a:ext cx="1204034" cy="9769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FE10FAA-C63F-F44A-A18B-89C9B2770E8F}"/>
                  </a:ext>
                </a:extLst>
              </p:cNvPr>
              <p:cNvGrpSpPr/>
              <p:nvPr/>
            </p:nvGrpSpPr>
            <p:grpSpPr>
              <a:xfrm>
                <a:off x="6435854" y="2589890"/>
                <a:ext cx="295978" cy="431728"/>
                <a:chOff x="6435854" y="2589890"/>
                <a:chExt cx="295978" cy="431728"/>
              </a:xfrm>
            </p:grpSpPr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DECD6E6A-4465-2740-AF0B-357C5DB8644E}"/>
                    </a:ext>
                  </a:extLst>
                </p:cNvPr>
                <p:cNvSpPr/>
                <p:nvPr/>
              </p:nvSpPr>
              <p:spPr>
                <a:xfrm>
                  <a:off x="6587493" y="2877618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1B8EFA92-DA29-1349-9438-D7256B5AF1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9" name="TextBox 1058">
                      <a:extLst>
                        <a:ext uri="{FF2B5EF4-FFF2-40B4-BE49-F238E27FC236}">
                          <a16:creationId xmlns:a16="http://schemas.microsoft.com/office/drawing/2014/main" id="{9E6A5058-C16E-0B4D-A5D0-C385F4CF8B8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5000" t="-4545" r="-4167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E1DAE211-7A4B-7C4C-9710-24DADE17856E}"/>
                  </a:ext>
                </a:extLst>
              </p:cNvPr>
              <p:cNvGrpSpPr/>
              <p:nvPr/>
            </p:nvGrpSpPr>
            <p:grpSpPr>
              <a:xfrm>
                <a:off x="5558622" y="4425847"/>
                <a:ext cx="300915" cy="455973"/>
                <a:chOff x="5558622" y="4425847"/>
                <a:chExt cx="300915" cy="455973"/>
              </a:xfrm>
            </p:grpSpPr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58732564-409B-714C-9C66-5C945E0789E1}"/>
                    </a:ext>
                  </a:extLst>
                </p:cNvPr>
                <p:cNvSpPr/>
                <p:nvPr/>
              </p:nvSpPr>
              <p:spPr>
                <a:xfrm>
                  <a:off x="5631180" y="473782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4D6D7D7-E089-634F-AAE9-06ACD8D7A6F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7" name="TextBox 1056">
                      <a:extLst>
                        <a:ext uri="{FF2B5EF4-FFF2-40B4-BE49-F238E27FC236}">
                          <a16:creationId xmlns:a16="http://schemas.microsoft.com/office/drawing/2014/main" id="{8CA61F78-D545-4F47-ACBE-D692CEBCC18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5000" r="-4167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D9CFC405-A107-5146-BDF9-50AA10BAC1CD}"/>
                  </a:ext>
                </a:extLst>
              </p:cNvPr>
              <p:cNvGrpSpPr/>
              <p:nvPr/>
            </p:nvGrpSpPr>
            <p:grpSpPr>
              <a:xfrm>
                <a:off x="5935104" y="4443991"/>
                <a:ext cx="300915" cy="439496"/>
                <a:chOff x="5935104" y="4443991"/>
                <a:chExt cx="300915" cy="439496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28892BDB-9A0B-1344-99DD-15C678A382C9}"/>
                    </a:ext>
                  </a:extLst>
                </p:cNvPr>
                <p:cNvSpPr/>
                <p:nvPr/>
              </p:nvSpPr>
              <p:spPr>
                <a:xfrm>
                  <a:off x="6034999" y="4739487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3" name="TextBox 102">
                      <a:extLst>
                        <a:ext uri="{FF2B5EF4-FFF2-40B4-BE49-F238E27FC236}">
                          <a16:creationId xmlns:a16="http://schemas.microsoft.com/office/drawing/2014/main" id="{936F96F7-ABF7-7A43-AB59-43302BC1ED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5" name="TextBox 1054">
                      <a:extLst>
                        <a:ext uri="{FF2B5EF4-FFF2-40B4-BE49-F238E27FC236}">
                          <a16:creationId xmlns:a16="http://schemas.microsoft.com/office/drawing/2014/main" id="{2FA66A30-3035-1A4B-9CF6-3A7052E3F03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78079D0-F867-E549-B998-549FD3F26D01}"/>
                  </a:ext>
                </a:extLst>
              </p:cNvPr>
              <p:cNvCxnSpPr>
                <a:cxnSpLocks/>
                <a:stCxn id="44" idx="2"/>
              </p:cNvCxnSpPr>
              <p:nvPr/>
            </p:nvCxnSpPr>
            <p:spPr>
              <a:xfrm flipH="1" flipV="1">
                <a:off x="7228782" y="2946144"/>
                <a:ext cx="175688" cy="53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6B7D4B3-A4F8-FF4F-B308-EACDB1229F70}"/>
                  </a:ext>
                </a:extLst>
              </p:cNvPr>
              <p:cNvCxnSpPr>
                <a:cxnSpLocks/>
                <a:stCxn id="84" idx="0"/>
              </p:cNvCxnSpPr>
              <p:nvPr/>
            </p:nvCxnSpPr>
            <p:spPr>
              <a:xfrm flipV="1">
                <a:off x="6907214" y="3018147"/>
                <a:ext cx="201440" cy="3531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48C6F2D-0991-F740-89B6-D29D5E9557A9}"/>
                  </a:ext>
                </a:extLst>
              </p:cNvPr>
              <p:cNvCxnSpPr>
                <a:cxnSpLocks/>
                <a:stCxn id="98" idx="3"/>
                <a:endCxn id="43" idx="2"/>
              </p:cNvCxnSpPr>
              <p:nvPr/>
            </p:nvCxnSpPr>
            <p:spPr>
              <a:xfrm flipV="1">
                <a:off x="5076753" y="2948510"/>
                <a:ext cx="140834" cy="28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A675109-E0F3-9C46-8975-F2FB52B87FE9}"/>
                  </a:ext>
                </a:extLst>
              </p:cNvPr>
              <p:cNvCxnSpPr>
                <a:cxnSpLocks/>
                <a:stCxn id="47" idx="6"/>
                <a:endCxn id="96" idx="1"/>
              </p:cNvCxnSpPr>
              <p:nvPr/>
            </p:nvCxnSpPr>
            <p:spPr>
              <a:xfrm flipV="1">
                <a:off x="8477289" y="2949083"/>
                <a:ext cx="243927" cy="24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F4A863B-C9BC-A148-B2BD-6100EF1B4B48}"/>
                  </a:ext>
                </a:extLst>
              </p:cNvPr>
              <p:cNvCxnSpPr>
                <a:endCxn id="107" idx="0"/>
              </p:cNvCxnSpPr>
              <p:nvPr/>
            </p:nvCxnSpPr>
            <p:spPr>
              <a:xfrm flipH="1">
                <a:off x="6659493" y="2574860"/>
                <a:ext cx="252446" cy="3027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FC76381-DF47-A142-941D-66DCCD458287}"/>
                  </a:ext>
                </a:extLst>
              </p:cNvPr>
              <p:cNvCxnSpPr/>
              <p:nvPr/>
            </p:nvCxnSpPr>
            <p:spPr>
              <a:xfrm>
                <a:off x="6911939" y="2574860"/>
                <a:ext cx="244841" cy="2992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DB042E1-8E31-8044-9E2C-22E706D1EE94}"/>
                  </a:ext>
                </a:extLst>
              </p:cNvPr>
              <p:cNvCxnSpPr>
                <a:cxnSpLocks/>
                <a:stCxn id="98" idx="0"/>
                <a:endCxn id="90" idx="3"/>
              </p:cNvCxnSpPr>
              <p:nvPr/>
            </p:nvCxnSpPr>
            <p:spPr>
              <a:xfrm flipV="1">
                <a:off x="5004753" y="1947794"/>
                <a:ext cx="1535233" cy="9315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E7A3EFA-BC88-1544-85F4-106F3EA2BC8A}"/>
                  </a:ext>
                </a:extLst>
              </p:cNvPr>
              <p:cNvCxnSpPr>
                <a:cxnSpLocks/>
                <a:stCxn id="90" idx="5"/>
                <a:endCxn id="96" idx="0"/>
              </p:cNvCxnSpPr>
              <p:nvPr/>
            </p:nvCxnSpPr>
            <p:spPr>
              <a:xfrm>
                <a:off x="7282728" y="1947794"/>
                <a:ext cx="1510488" cy="9292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80955C62-02A6-394F-A296-1FCA8EC8EE24}"/>
                  </a:ext>
                </a:extLst>
              </p:cNvPr>
              <p:cNvCxnSpPr>
                <a:cxnSpLocks/>
                <a:stCxn id="98" idx="2"/>
                <a:endCxn id="84" idx="1"/>
              </p:cNvCxnSpPr>
              <p:nvPr/>
            </p:nvCxnSpPr>
            <p:spPr>
              <a:xfrm>
                <a:off x="5004753" y="3023344"/>
                <a:ext cx="1684428" cy="4050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CE3F5C5-AD40-2B44-9A2E-FA6F2FFE75C7}"/>
                  </a:ext>
                </a:extLst>
              </p:cNvPr>
              <p:cNvCxnSpPr>
                <a:cxnSpLocks/>
                <a:stCxn id="96" idx="2"/>
                <a:endCxn id="104" idx="7"/>
              </p:cNvCxnSpPr>
              <p:nvPr/>
            </p:nvCxnSpPr>
            <p:spPr>
              <a:xfrm flipH="1">
                <a:off x="7125248" y="3021083"/>
                <a:ext cx="1667968" cy="4073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5ED3FD6-FE47-7749-9FBA-B56E9289C8E6}"/>
                  </a:ext>
                </a:extLst>
              </p:cNvPr>
              <p:cNvCxnSpPr>
                <a:cxnSpLocks/>
                <a:endCxn id="82" idx="0"/>
              </p:cNvCxnSpPr>
              <p:nvPr/>
            </p:nvCxnSpPr>
            <p:spPr>
              <a:xfrm>
                <a:off x="6106999" y="4883487"/>
                <a:ext cx="466101" cy="7172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1C49FD7-6287-EA4E-AF8A-DFC310CFC822}"/>
                  </a:ext>
                </a:extLst>
              </p:cNvPr>
              <p:cNvCxnSpPr>
                <a:cxnSpLocks/>
                <a:stCxn id="85" idx="2"/>
                <a:endCxn id="94" idx="3"/>
              </p:cNvCxnSpPr>
              <p:nvPr/>
            </p:nvCxnSpPr>
            <p:spPr>
              <a:xfrm>
                <a:off x="6907978" y="3756786"/>
                <a:ext cx="1130604" cy="10409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5D888CC-6B62-3843-9BFF-66B34C59A1F8}"/>
                  </a:ext>
                </a:extLst>
              </p:cNvPr>
              <p:cNvCxnSpPr>
                <a:cxnSpLocks/>
                <a:stCxn id="82" idx="7"/>
                <a:endCxn id="94" idx="2"/>
              </p:cNvCxnSpPr>
              <p:nvPr/>
            </p:nvCxnSpPr>
            <p:spPr>
              <a:xfrm flipV="1">
                <a:off x="6930908" y="4869780"/>
                <a:ext cx="1035674" cy="7879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7B89EBC-A1A9-5A40-B198-5D96AAD979F6}"/>
                  </a:ext>
                </a:extLst>
              </p:cNvPr>
              <p:cNvCxnSpPr/>
              <p:nvPr/>
            </p:nvCxnSpPr>
            <p:spPr>
              <a:xfrm flipH="1">
                <a:off x="7960399" y="4869780"/>
                <a:ext cx="6183" cy="6909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7FC5F2E-2F59-8F4E-BDC0-349FFFF75FC6}"/>
                  </a:ext>
                </a:extLst>
              </p:cNvPr>
              <p:cNvGrpSpPr/>
              <p:nvPr/>
            </p:nvGrpSpPr>
            <p:grpSpPr>
              <a:xfrm>
                <a:off x="7084780" y="2571386"/>
                <a:ext cx="369193" cy="446758"/>
                <a:chOff x="7084780" y="2571386"/>
                <a:chExt cx="369193" cy="446758"/>
              </a:xfrm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48A9E2E-B30F-EE4C-BFD2-ED8B6D75957E}"/>
                    </a:ext>
                  </a:extLst>
                </p:cNvPr>
                <p:cNvSpPr/>
                <p:nvPr/>
              </p:nvSpPr>
              <p:spPr>
                <a:xfrm>
                  <a:off x="7084780" y="28741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0E9242C-A580-094D-A93C-79077FDE88E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3" name="TextBox 1052">
                      <a:extLst>
                        <a:ext uri="{FF2B5EF4-FFF2-40B4-BE49-F238E27FC236}">
                          <a16:creationId xmlns:a16="http://schemas.microsoft.com/office/drawing/2014/main" id="{4A3FDA00-59EA-9541-B964-08F6B51F7D6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4000" r="-4000" b="-291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21CF705-55DD-B541-BB12-1E809AF8A73C}"/>
                  </a:ext>
                </a:extLst>
              </p:cNvPr>
              <p:cNvGrpSpPr/>
              <p:nvPr/>
            </p:nvGrpSpPr>
            <p:grpSpPr>
              <a:xfrm>
                <a:off x="4854295" y="2568526"/>
                <a:ext cx="300915" cy="454818"/>
                <a:chOff x="4854295" y="2568526"/>
                <a:chExt cx="300915" cy="45481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FCD2C98-90B0-FC48-99F8-67CFABC5E9FD}"/>
                    </a:ext>
                  </a:extLst>
                </p:cNvPr>
                <p:cNvSpPr/>
                <p:nvPr/>
              </p:nvSpPr>
              <p:spPr>
                <a:xfrm>
                  <a:off x="4932753" y="28793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TextBox 98">
                      <a:extLst>
                        <a:ext uri="{FF2B5EF4-FFF2-40B4-BE49-F238E27FC236}">
                          <a16:creationId xmlns:a16="http://schemas.microsoft.com/office/drawing/2014/main" id="{9AC4F78E-4472-3745-B5DC-4893BC014BE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1" name="TextBox 1050">
                      <a:extLst>
                        <a:ext uri="{FF2B5EF4-FFF2-40B4-BE49-F238E27FC236}">
                          <a16:creationId xmlns:a16="http://schemas.microsoft.com/office/drawing/2014/main" id="{53941103-5227-6446-8D76-649504C25F3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24000" r="-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38B5E0B8-C68E-7A4B-BC4B-7DEEFA4B1343}"/>
                  </a:ext>
                </a:extLst>
              </p:cNvPr>
              <p:cNvGrpSpPr/>
              <p:nvPr/>
            </p:nvGrpSpPr>
            <p:grpSpPr>
              <a:xfrm>
                <a:off x="8642758" y="2586822"/>
                <a:ext cx="300915" cy="434261"/>
                <a:chOff x="8642758" y="2586822"/>
                <a:chExt cx="300915" cy="434261"/>
              </a:xfrm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D1F0B271-0D14-E140-AEEE-CD056D205C35}"/>
                    </a:ext>
                  </a:extLst>
                </p:cNvPr>
                <p:cNvSpPr/>
                <p:nvPr/>
              </p:nvSpPr>
              <p:spPr>
                <a:xfrm>
                  <a:off x="8721216" y="2877083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8C3C5BA7-CA3F-9047-9378-7DD9C5CCA0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49" name="TextBox 1048">
                      <a:extLst>
                        <a:ext uri="{FF2B5EF4-FFF2-40B4-BE49-F238E27FC236}">
                          <a16:creationId xmlns:a16="http://schemas.microsoft.com/office/drawing/2014/main" id="{F877E081-E8CB-274B-A3C0-7E5F3E565F0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34783" t="-4545" r="-4348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D441B366-5496-6241-A238-4C8272F74EFA}"/>
                  </a:ext>
                </a:extLst>
              </p:cNvPr>
              <p:cNvGrpSpPr/>
              <p:nvPr/>
            </p:nvGrpSpPr>
            <p:grpSpPr>
              <a:xfrm>
                <a:off x="7868133" y="4420730"/>
                <a:ext cx="300916" cy="449050"/>
                <a:chOff x="7868133" y="4420730"/>
                <a:chExt cx="300916" cy="449050"/>
              </a:xfrm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10EF5C3D-1FD4-F348-B43E-3C9C558340D9}"/>
                    </a:ext>
                  </a:extLst>
                </p:cNvPr>
                <p:cNvSpPr/>
                <p:nvPr/>
              </p:nvSpPr>
              <p:spPr>
                <a:xfrm>
                  <a:off x="7894582" y="472578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93BCE982-5219-0F43-837A-F26F0904103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47" name="TextBox 1046">
                      <a:extLst>
                        <a:ext uri="{FF2B5EF4-FFF2-40B4-BE49-F238E27FC236}">
                          <a16:creationId xmlns:a16="http://schemas.microsoft.com/office/drawing/2014/main" id="{6295CA11-AD5D-2F47-866C-97172E71C1F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29167" t="-4348" r="-4167"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DD4077CF-0EA3-E84F-88A6-4BD244B54D67}"/>
                      </a:ext>
                    </a:extLst>
                  </p:cNvPr>
                  <p:cNvSpPr txBox="1"/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𝑓𝑙𝑜𝑜𝑑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24" name="TextBox 1023">
                    <a:extLst>
                      <a:ext uri="{FF2B5EF4-FFF2-40B4-BE49-F238E27FC236}">
                        <a16:creationId xmlns:a16="http://schemas.microsoft.com/office/drawing/2014/main" id="{73009A5D-EB3D-FD41-988D-21F9250FF5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21B970BA-82D4-4F4A-8602-4E8148CDAF6D}"/>
                      </a:ext>
                    </a:extLst>
                  </p:cNvPr>
                  <p:cNvSpPr/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𝑓𝑖𝑟𝑒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25" name="Rectangle 1024">
                    <a:extLst>
                      <a:ext uri="{FF2B5EF4-FFF2-40B4-BE49-F238E27FC236}">
                        <a16:creationId xmlns:a16="http://schemas.microsoft.com/office/drawing/2014/main" id="{7E4A9FF5-80B0-774F-8F13-8AF4DB8EB9A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7CEE6D04-97F2-AB41-B742-3275DCB90370}"/>
                  </a:ext>
                </a:extLst>
              </p:cNvPr>
              <p:cNvGrpSpPr/>
              <p:nvPr/>
            </p:nvGrpSpPr>
            <p:grpSpPr>
              <a:xfrm>
                <a:off x="6282966" y="2185347"/>
                <a:ext cx="1295483" cy="389513"/>
                <a:chOff x="6282966" y="2185347"/>
                <a:chExt cx="1295483" cy="389513"/>
              </a:xfrm>
            </p:grpSpPr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1E8052C9-5DC1-3749-B980-A585E5A6A30F}"/>
                    </a:ext>
                  </a:extLst>
                </p:cNvPr>
                <p:cNvSpPr txBox="1"/>
                <p:nvPr/>
              </p:nvSpPr>
              <p:spPr>
                <a:xfrm>
                  <a:off x="6355240" y="2185347"/>
                  <a:ext cx="113683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A37A5FC9-68BC-BD47-95ED-256BFC341E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𝑣𝑖𝑟𝑢𝑠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45" name="Rectangle 1044">
                      <a:extLst>
                        <a:ext uri="{FF2B5EF4-FFF2-40B4-BE49-F238E27FC236}">
                          <a16:creationId xmlns:a16="http://schemas.microsoft.com/office/drawing/2014/main" id="{0D19EBB3-378D-6F44-9731-17083CD94FC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9878350C-F227-0545-913C-62CAF4250525}"/>
                  </a:ext>
                </a:extLst>
              </p:cNvPr>
              <p:cNvGrpSpPr/>
              <p:nvPr/>
            </p:nvGrpSpPr>
            <p:grpSpPr>
              <a:xfrm>
                <a:off x="6361665" y="1615324"/>
                <a:ext cx="1156342" cy="393610"/>
                <a:chOff x="6361665" y="1615324"/>
                <a:chExt cx="1156342" cy="393610"/>
              </a:xfrm>
            </p:grpSpPr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3FF51550-A87C-C342-9654-F288A940E3D2}"/>
                    </a:ext>
                  </a:extLst>
                </p:cNvPr>
                <p:cNvSpPr txBox="1"/>
                <p:nvPr/>
              </p:nvSpPr>
              <p:spPr>
                <a:xfrm>
                  <a:off x="6386159" y="1615324"/>
                  <a:ext cx="105039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016473C2-F1AA-8B49-A601-DD7394052A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𝑤𝑎𝑟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43" name="Rectangle 1042">
                      <a:extLst>
                        <a:ext uri="{FF2B5EF4-FFF2-40B4-BE49-F238E27FC236}">
                          <a16:creationId xmlns:a16="http://schemas.microsoft.com/office/drawing/2014/main" id="{3D2CC079-B8BE-B44A-B1DF-E1E76F4C4C7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9D944347-CFCE-C44F-A841-4A109D3AA292}"/>
                      </a:ext>
                    </a:extLst>
                  </p:cNvPr>
                  <p:cNvSpPr/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8" name="Rectangle 1027">
                    <a:extLst>
                      <a:ext uri="{FF2B5EF4-FFF2-40B4-BE49-F238E27FC236}">
                        <a16:creationId xmlns:a16="http://schemas.microsoft.com/office/drawing/2014/main" id="{E82BDE86-7A77-E14C-9FAD-FA07BFE77D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3842281-E166-1D4B-B0C6-E4F02138CE59}"/>
                  </a:ext>
                </a:extLst>
              </p:cNvPr>
              <p:cNvGrpSpPr/>
              <p:nvPr/>
            </p:nvGrpSpPr>
            <p:grpSpPr>
              <a:xfrm>
                <a:off x="7148985" y="5558161"/>
                <a:ext cx="1567993" cy="392110"/>
                <a:chOff x="7148985" y="5558161"/>
                <a:chExt cx="1567993" cy="392110"/>
              </a:xfrm>
            </p:grpSpPr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B46757D7-A288-8246-9313-45BAEDFEEF44}"/>
                    </a:ext>
                  </a:extLst>
                </p:cNvPr>
                <p:cNvSpPr txBox="1"/>
                <p:nvPr/>
              </p:nvSpPr>
              <p:spPr>
                <a:xfrm>
                  <a:off x="7153491" y="5560758"/>
                  <a:ext cx="15534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07CFCDF3-F35B-AF48-B605-E940901F86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41" name="Rectangle 1040">
                      <a:extLst>
                        <a:ext uri="{FF2B5EF4-FFF2-40B4-BE49-F238E27FC236}">
                          <a16:creationId xmlns:a16="http://schemas.microsoft.com/office/drawing/2014/main" id="{EBB27521-FBE2-4A43-B40F-31B6F6E1815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9D3733FC-DB56-184C-9109-FAEE223D6F5B}"/>
                  </a:ext>
                </a:extLst>
              </p:cNvPr>
              <p:cNvGrpSpPr/>
              <p:nvPr/>
            </p:nvGrpSpPr>
            <p:grpSpPr>
              <a:xfrm>
                <a:off x="6279248" y="4615063"/>
                <a:ext cx="1528942" cy="389513"/>
                <a:chOff x="6279248" y="4615063"/>
                <a:chExt cx="1528942" cy="389513"/>
              </a:xfrm>
            </p:grpSpPr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F86A7DC-BD37-E04C-AFC5-0F8675C5CC71}"/>
                    </a:ext>
                  </a:extLst>
                </p:cNvPr>
                <p:cNvSpPr txBox="1"/>
                <p:nvPr/>
              </p:nvSpPr>
              <p:spPr>
                <a:xfrm>
                  <a:off x="6279248" y="4615063"/>
                  <a:ext cx="152894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Rectangle 86">
                      <a:extLst>
                        <a:ext uri="{FF2B5EF4-FFF2-40B4-BE49-F238E27FC236}">
                          <a16:creationId xmlns:a16="http://schemas.microsoft.com/office/drawing/2014/main" id="{143B0F19-6EAC-AC4E-A2CE-C3C5B663B5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39" name="Rectangle 1038">
                      <a:extLst>
                        <a:ext uri="{FF2B5EF4-FFF2-40B4-BE49-F238E27FC236}">
                          <a16:creationId xmlns:a16="http://schemas.microsoft.com/office/drawing/2014/main" id="{0C1E0D64-AD6B-4742-A735-B07F7A4F3BE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r="-8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9F4C5E74-FD7E-4841-B1CB-B48D7B88D81A}"/>
                  </a:ext>
                </a:extLst>
              </p:cNvPr>
              <p:cNvGrpSpPr/>
              <p:nvPr/>
            </p:nvGrpSpPr>
            <p:grpSpPr>
              <a:xfrm>
                <a:off x="6545891" y="3371343"/>
                <a:ext cx="724173" cy="389513"/>
                <a:chOff x="6545891" y="3371343"/>
                <a:chExt cx="724173" cy="389513"/>
              </a:xfrm>
            </p:grpSpPr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A22698A-93AD-EC46-B337-61718833A09A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>
                      <a:extLst>
                        <a:ext uri="{FF2B5EF4-FFF2-40B4-BE49-F238E27FC236}">
                          <a16:creationId xmlns:a16="http://schemas.microsoft.com/office/drawing/2014/main" id="{CE84D2A1-1A46-0040-A9F9-3DBC46136C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37" name="Rectangle 1036">
                      <a:extLst>
                        <a:ext uri="{FF2B5EF4-FFF2-40B4-BE49-F238E27FC236}">
                          <a16:creationId xmlns:a16="http://schemas.microsoft.com/office/drawing/2014/main" id="{AB418913-C326-2144-B2B6-A0076EF7739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D81BF21D-44B5-3544-90E4-47FBD09DDBD2}"/>
                  </a:ext>
                </a:extLst>
              </p:cNvPr>
              <p:cNvGrpSpPr/>
              <p:nvPr/>
            </p:nvGrpSpPr>
            <p:grpSpPr>
              <a:xfrm>
                <a:off x="6067082" y="5600711"/>
                <a:ext cx="1012035" cy="389513"/>
                <a:chOff x="5970830" y="5664879"/>
                <a:chExt cx="1012035" cy="389513"/>
              </a:xfrm>
            </p:grpSpPr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6FDCA060-A4F3-7A49-8FC3-09AF684FDE0A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>
                      <a:extLst>
                        <a:ext uri="{FF2B5EF4-FFF2-40B4-BE49-F238E27FC236}">
                          <a16:creationId xmlns:a16="http://schemas.microsoft.com/office/drawing/2014/main" id="{45CAFC6C-D132-D844-B9FD-C4484DFF4B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id="{7B661087-2C4B-A140-913C-2404B194CD2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r="-84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D9EA889-837F-9B49-AF7A-F1C10DC5AD06}"/>
                  </a:ext>
                </a:extLst>
              </p:cNvPr>
              <p:cNvCxnSpPr>
                <a:cxnSpLocks/>
                <a:stCxn id="104" idx="2"/>
                <a:endCxn id="82" idx="0"/>
              </p:cNvCxnSpPr>
              <p:nvPr/>
            </p:nvCxnSpPr>
            <p:spPr>
              <a:xfrm>
                <a:off x="5703180" y="4881820"/>
                <a:ext cx="869920" cy="7188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7ACDF06-7A0E-3F47-8CD3-8A0719A879FF}"/>
                </a:ext>
              </a:extLst>
            </p:cNvPr>
            <p:cNvCxnSpPr>
              <a:cxnSpLocks/>
              <a:stCxn id="84" idx="0"/>
              <a:endCxn id="106" idx="2"/>
            </p:cNvCxnSpPr>
            <p:nvPr/>
          </p:nvCxnSpPr>
          <p:spPr>
            <a:xfrm flipH="1" flipV="1">
              <a:off x="6697278" y="3021618"/>
              <a:ext cx="247721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8594A05-C06F-244B-9CEE-B4A96E8151C9}"/>
              </a:ext>
            </a:extLst>
          </p:cNvPr>
          <p:cNvGrpSpPr/>
          <p:nvPr/>
        </p:nvGrpSpPr>
        <p:grpSpPr>
          <a:xfrm>
            <a:off x="37209" y="4128523"/>
            <a:ext cx="5057538" cy="2194127"/>
            <a:chOff x="37209" y="3632022"/>
            <a:chExt cx="5057538" cy="2194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2BB78ACF-DAF8-B04C-B3B0-AFAFFBF82FAD}"/>
                    </a:ext>
                  </a:extLst>
                </p:cNvPr>
                <p:cNvSpPr/>
                <p:nvPr/>
              </p:nvSpPr>
              <p:spPr>
                <a:xfrm>
                  <a:off x="37209" y="3632022"/>
                  <a:ext cx="5057538" cy="21941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15875" lv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de-DE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  <m:nary>
                          <m:naryPr>
                            <m:chr m:val="∏"/>
                            <m:ctrlPr>
                              <a:rPr lang="de-DE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de-DE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de-DE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4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24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,…, </m:t>
                                </m:r>
                                <m:sSub>
                                  <m:sSubPr>
                                    <m:ctrlPr>
                                      <a:rPr lang="de-DE" sz="24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24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oMath>
                    </m:oMathPara>
                  </a14:m>
                  <a:endParaRPr lang="de-DE" sz="2400" dirty="0">
                    <a:solidFill>
                      <a:schemeClr val="accent1"/>
                    </a:solidFill>
                  </a:endParaRPr>
                </a:p>
                <a:p>
                  <a:pPr marL="15875" lv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de-DE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de-DE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de-DE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  <m:r>
                              <a:rPr lang="de-DE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DE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de-DE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de-DE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de-DE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de-DE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de-DE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  <m:r>
                                  <a:rPr lang="de-DE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de-DE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∏"/>
                                    <m:ctrlPr>
                                      <a:rPr lang="de-DE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de-DE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de-DE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de-DE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de-DE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de-DE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de-DE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de-DE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,…, </m:t>
                                        </m:r>
                                        <m:sSub>
                                          <m:sSubPr>
                                            <m:ctrlPr>
                                              <a:rPr lang="de-DE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de-DE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nary>
                          </m:e>
                        </m:nary>
                      </m:oMath>
                    </m:oMathPara>
                  </a14:m>
                  <a:endParaRPr lang="de-DE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2BB78ACF-DAF8-B04C-B3B0-AFAFFBF82F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09" y="3632022"/>
                  <a:ext cx="5057538" cy="2194127"/>
                </a:xfrm>
                <a:prstGeom prst="rect">
                  <a:avLst/>
                </a:prstGeom>
                <a:blipFill>
                  <a:blip r:embed="rId22"/>
                  <a:stretch>
                    <a:fillRect l="-2757" t="-53448" b="-787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36737D03-C098-AF48-A0B7-E854F49B7DA6}"/>
                    </a:ext>
                  </a:extLst>
                </p:cNvPr>
                <p:cNvSpPr txBox="1"/>
                <p:nvPr/>
              </p:nvSpPr>
              <p:spPr>
                <a:xfrm>
                  <a:off x="1517514" y="4971078"/>
                  <a:ext cx="4844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GB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36737D03-C098-AF48-A0B7-E854F49B7D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7514" y="4971078"/>
                  <a:ext cx="484427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05713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3BCE-9D74-1D46-8936-935CCCE5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Representation: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0243BC3-5BAB-F74D-A944-DC7F7CF30C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4305089" cy="5388475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Given model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/>
                  <a:t> over random variables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Graphical representation: </a:t>
                </a:r>
                <a:r>
                  <a:rPr lang="en-GB" dirty="0">
                    <a:solidFill>
                      <a:schemeClr val="accent1"/>
                    </a:solidFill>
                  </a:rPr>
                  <a:t>Factor graph</a:t>
                </a:r>
                <a:r>
                  <a:rPr lang="en-GB" dirty="0"/>
                  <a:t> (FG)</a:t>
                </a:r>
              </a:p>
              <a:p>
                <a:pPr lvl="1"/>
                <a:r>
                  <a:rPr lang="en-GB" dirty="0"/>
                  <a:t>Each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dirty="0"/>
                  <a:t>: variable node in FG (ellipse)</a:t>
                </a:r>
              </a:p>
              <a:p>
                <a:pPr lvl="1"/>
                <a:r>
                  <a:rPr lang="en-GB" dirty="0"/>
                  <a:t>Each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: factor node in FG (box)</a:t>
                </a:r>
              </a:p>
              <a:p>
                <a:pPr lvl="1"/>
                <a:r>
                  <a:rPr lang="en-GB" dirty="0"/>
                  <a:t>For each argument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: edge between variable node for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and factor node for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0243BC3-5BAB-F74D-A944-DC7F7CF30C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4305089" cy="5388475"/>
              </a:xfrm>
              <a:blipFill>
                <a:blip r:embed="rId2"/>
                <a:stretch>
                  <a:fillRect l="-2655" t="-1647" r="-2065" b="-1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B9A95-08EC-3348-8934-FF97EA61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38</a:t>
            </a:fld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DB1F6D6-71E0-A94A-B508-19C87BB3ECCD}"/>
              </a:ext>
            </a:extLst>
          </p:cNvPr>
          <p:cNvGrpSpPr/>
          <p:nvPr/>
        </p:nvGrpSpPr>
        <p:grpSpPr>
          <a:xfrm>
            <a:off x="4892080" y="1615324"/>
            <a:ext cx="4089378" cy="4374900"/>
            <a:chOff x="4892080" y="1615324"/>
            <a:chExt cx="4089378" cy="43749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C1A7259-0095-3144-A731-BEB83FC7F394}"/>
                </a:ext>
              </a:extLst>
            </p:cNvPr>
            <p:cNvGrpSpPr/>
            <p:nvPr/>
          </p:nvGrpSpPr>
          <p:grpSpPr>
            <a:xfrm>
              <a:off x="4892080" y="1615324"/>
              <a:ext cx="4089378" cy="4374900"/>
              <a:chOff x="4854295" y="1615324"/>
              <a:chExt cx="4089378" cy="437490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747265-E58B-7445-8AA2-65AAC9C5094E}"/>
                  </a:ext>
                </a:extLst>
              </p:cNvPr>
              <p:cNvSpPr txBox="1"/>
              <p:nvPr/>
            </p:nvSpPr>
            <p:spPr>
              <a:xfrm>
                <a:off x="5217587" y="2753753"/>
                <a:ext cx="1232634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15875"/>
                <a:endParaRPr lang="en-GB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6BA5FF1-7C42-9B4F-8FC5-75797E942496}"/>
                  </a:ext>
                </a:extLst>
              </p:cNvPr>
              <p:cNvSpPr txBox="1"/>
              <p:nvPr/>
            </p:nvSpPr>
            <p:spPr>
              <a:xfrm>
                <a:off x="7404470" y="2756785"/>
                <a:ext cx="1072819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64584F5-C6E6-B24D-8207-3BF390EBFA62}"/>
                  </a:ext>
                </a:extLst>
              </p:cNvPr>
              <p:cNvSpPr txBox="1"/>
              <p:nvPr/>
            </p:nvSpPr>
            <p:spPr>
              <a:xfrm>
                <a:off x="4972669" y="5277574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05EDE44-885E-3E4C-8A15-630C27B0FA4D}"/>
                  </a:ext>
                </a:extLst>
              </p:cNvPr>
              <p:cNvCxnSpPr>
                <a:cxnSpLocks/>
                <a:stCxn id="106" idx="1"/>
                <a:endCxn id="43" idx="6"/>
              </p:cNvCxnSpPr>
              <p:nvPr/>
            </p:nvCxnSpPr>
            <p:spPr>
              <a:xfrm flipH="1" flipV="1">
                <a:off x="6450221" y="2948510"/>
                <a:ext cx="137272" cy="11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F6BC87F-F0DB-5D48-9EA8-D3A9CE3352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03180" y="4881820"/>
                <a:ext cx="3222" cy="395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D3BB90B-69CD-3E4C-932B-8D24B73D5900}"/>
                  </a:ext>
                </a:extLst>
              </p:cNvPr>
              <p:cNvCxnSpPr>
                <a:cxnSpLocks/>
                <a:stCxn id="84" idx="4"/>
              </p:cNvCxnSpPr>
              <p:nvPr/>
            </p:nvCxnSpPr>
            <p:spPr>
              <a:xfrm flipH="1">
                <a:off x="6058874" y="3760856"/>
                <a:ext cx="848340" cy="978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2B8FED0-D7A5-5348-9BAC-5358EF0B1B7C}"/>
                  </a:ext>
                </a:extLst>
              </p:cNvPr>
              <p:cNvCxnSpPr/>
              <p:nvPr/>
            </p:nvCxnSpPr>
            <p:spPr>
              <a:xfrm flipH="1">
                <a:off x="6178999" y="4809820"/>
                <a:ext cx="100248" cy="1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3111254-D836-CE4E-9257-14D197A054D8}"/>
                  </a:ext>
                </a:extLst>
              </p:cNvPr>
              <p:cNvCxnSpPr>
                <a:cxnSpLocks/>
                <a:stCxn id="104" idx="0"/>
                <a:endCxn id="84" idx="4"/>
              </p:cNvCxnSpPr>
              <p:nvPr/>
            </p:nvCxnSpPr>
            <p:spPr>
              <a:xfrm flipV="1">
                <a:off x="5703180" y="3760856"/>
                <a:ext cx="1204034" cy="9769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FE10FAA-C63F-F44A-A18B-89C9B2770E8F}"/>
                  </a:ext>
                </a:extLst>
              </p:cNvPr>
              <p:cNvGrpSpPr/>
              <p:nvPr/>
            </p:nvGrpSpPr>
            <p:grpSpPr>
              <a:xfrm>
                <a:off x="6435854" y="2589890"/>
                <a:ext cx="295978" cy="431728"/>
                <a:chOff x="6435854" y="2589890"/>
                <a:chExt cx="295978" cy="431728"/>
              </a:xfrm>
            </p:grpSpPr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DECD6E6A-4465-2740-AF0B-357C5DB8644E}"/>
                    </a:ext>
                  </a:extLst>
                </p:cNvPr>
                <p:cNvSpPr/>
                <p:nvPr/>
              </p:nvSpPr>
              <p:spPr>
                <a:xfrm>
                  <a:off x="6587493" y="2877618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1B8EFA92-DA29-1349-9438-D7256B5AF1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9" name="TextBox 1058">
                      <a:extLst>
                        <a:ext uri="{FF2B5EF4-FFF2-40B4-BE49-F238E27FC236}">
                          <a16:creationId xmlns:a16="http://schemas.microsoft.com/office/drawing/2014/main" id="{9E6A5058-C16E-0B4D-A5D0-C385F4CF8B8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5000" t="-4545" r="-4167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E1DAE211-7A4B-7C4C-9710-24DADE17856E}"/>
                  </a:ext>
                </a:extLst>
              </p:cNvPr>
              <p:cNvGrpSpPr/>
              <p:nvPr/>
            </p:nvGrpSpPr>
            <p:grpSpPr>
              <a:xfrm>
                <a:off x="5558622" y="4425847"/>
                <a:ext cx="300915" cy="455973"/>
                <a:chOff x="5558622" y="4425847"/>
                <a:chExt cx="300915" cy="455973"/>
              </a:xfrm>
            </p:grpSpPr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58732564-409B-714C-9C66-5C945E0789E1}"/>
                    </a:ext>
                  </a:extLst>
                </p:cNvPr>
                <p:cNvSpPr/>
                <p:nvPr/>
              </p:nvSpPr>
              <p:spPr>
                <a:xfrm>
                  <a:off x="5631180" y="473782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4D6D7D7-E089-634F-AAE9-06ACD8D7A6F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7" name="TextBox 1056">
                      <a:extLst>
                        <a:ext uri="{FF2B5EF4-FFF2-40B4-BE49-F238E27FC236}">
                          <a16:creationId xmlns:a16="http://schemas.microsoft.com/office/drawing/2014/main" id="{8CA61F78-D545-4F47-ACBE-D692CEBCC18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5000" r="-4167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D9CFC405-A107-5146-BDF9-50AA10BAC1CD}"/>
                  </a:ext>
                </a:extLst>
              </p:cNvPr>
              <p:cNvGrpSpPr/>
              <p:nvPr/>
            </p:nvGrpSpPr>
            <p:grpSpPr>
              <a:xfrm>
                <a:off x="5935104" y="4443991"/>
                <a:ext cx="300915" cy="439496"/>
                <a:chOff x="5935104" y="4443991"/>
                <a:chExt cx="300915" cy="439496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28892BDB-9A0B-1344-99DD-15C678A382C9}"/>
                    </a:ext>
                  </a:extLst>
                </p:cNvPr>
                <p:cNvSpPr/>
                <p:nvPr/>
              </p:nvSpPr>
              <p:spPr>
                <a:xfrm>
                  <a:off x="6034999" y="4739487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3" name="TextBox 102">
                      <a:extLst>
                        <a:ext uri="{FF2B5EF4-FFF2-40B4-BE49-F238E27FC236}">
                          <a16:creationId xmlns:a16="http://schemas.microsoft.com/office/drawing/2014/main" id="{936F96F7-ABF7-7A43-AB59-43302BC1ED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5" name="TextBox 1054">
                      <a:extLst>
                        <a:ext uri="{FF2B5EF4-FFF2-40B4-BE49-F238E27FC236}">
                          <a16:creationId xmlns:a16="http://schemas.microsoft.com/office/drawing/2014/main" id="{2FA66A30-3035-1A4B-9CF6-3A7052E3F03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78079D0-F867-E549-B998-549FD3F26D01}"/>
                  </a:ext>
                </a:extLst>
              </p:cNvPr>
              <p:cNvCxnSpPr>
                <a:cxnSpLocks/>
                <a:stCxn id="44" idx="2"/>
              </p:cNvCxnSpPr>
              <p:nvPr/>
            </p:nvCxnSpPr>
            <p:spPr>
              <a:xfrm flipH="1" flipV="1">
                <a:off x="7228782" y="2946144"/>
                <a:ext cx="175688" cy="53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6B7D4B3-A4F8-FF4F-B308-EACDB1229F70}"/>
                  </a:ext>
                </a:extLst>
              </p:cNvPr>
              <p:cNvCxnSpPr>
                <a:cxnSpLocks/>
                <a:stCxn id="84" idx="0"/>
              </p:cNvCxnSpPr>
              <p:nvPr/>
            </p:nvCxnSpPr>
            <p:spPr>
              <a:xfrm flipV="1">
                <a:off x="6907214" y="3018147"/>
                <a:ext cx="201440" cy="3531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48C6F2D-0991-F740-89B6-D29D5E9557A9}"/>
                  </a:ext>
                </a:extLst>
              </p:cNvPr>
              <p:cNvCxnSpPr>
                <a:cxnSpLocks/>
                <a:stCxn id="98" idx="3"/>
                <a:endCxn id="43" idx="2"/>
              </p:cNvCxnSpPr>
              <p:nvPr/>
            </p:nvCxnSpPr>
            <p:spPr>
              <a:xfrm flipV="1">
                <a:off x="5076753" y="2948510"/>
                <a:ext cx="140834" cy="28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A675109-E0F3-9C46-8975-F2FB52B87FE9}"/>
                  </a:ext>
                </a:extLst>
              </p:cNvPr>
              <p:cNvCxnSpPr>
                <a:cxnSpLocks/>
                <a:stCxn id="47" idx="6"/>
                <a:endCxn id="96" idx="1"/>
              </p:cNvCxnSpPr>
              <p:nvPr/>
            </p:nvCxnSpPr>
            <p:spPr>
              <a:xfrm flipV="1">
                <a:off x="8477289" y="2949083"/>
                <a:ext cx="243927" cy="24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F4A863B-C9BC-A148-B2BD-6100EF1B4B48}"/>
                  </a:ext>
                </a:extLst>
              </p:cNvPr>
              <p:cNvCxnSpPr>
                <a:endCxn id="107" idx="0"/>
              </p:cNvCxnSpPr>
              <p:nvPr/>
            </p:nvCxnSpPr>
            <p:spPr>
              <a:xfrm flipH="1">
                <a:off x="6659493" y="2574860"/>
                <a:ext cx="252446" cy="3027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FC76381-DF47-A142-941D-66DCCD458287}"/>
                  </a:ext>
                </a:extLst>
              </p:cNvPr>
              <p:cNvCxnSpPr/>
              <p:nvPr/>
            </p:nvCxnSpPr>
            <p:spPr>
              <a:xfrm>
                <a:off x="6911939" y="2574860"/>
                <a:ext cx="244841" cy="2992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DB042E1-8E31-8044-9E2C-22E706D1EE94}"/>
                  </a:ext>
                </a:extLst>
              </p:cNvPr>
              <p:cNvCxnSpPr>
                <a:cxnSpLocks/>
                <a:stCxn id="98" idx="0"/>
                <a:endCxn id="90" idx="3"/>
              </p:cNvCxnSpPr>
              <p:nvPr/>
            </p:nvCxnSpPr>
            <p:spPr>
              <a:xfrm flipV="1">
                <a:off x="5004753" y="1947794"/>
                <a:ext cx="1535233" cy="9315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E7A3EFA-BC88-1544-85F4-106F3EA2BC8A}"/>
                  </a:ext>
                </a:extLst>
              </p:cNvPr>
              <p:cNvCxnSpPr>
                <a:cxnSpLocks/>
                <a:stCxn id="90" idx="5"/>
                <a:endCxn id="96" idx="0"/>
              </p:cNvCxnSpPr>
              <p:nvPr/>
            </p:nvCxnSpPr>
            <p:spPr>
              <a:xfrm>
                <a:off x="7282728" y="1947794"/>
                <a:ext cx="1510488" cy="9292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80955C62-02A6-394F-A296-1FCA8EC8EE24}"/>
                  </a:ext>
                </a:extLst>
              </p:cNvPr>
              <p:cNvCxnSpPr>
                <a:cxnSpLocks/>
                <a:stCxn id="98" idx="2"/>
                <a:endCxn id="84" idx="1"/>
              </p:cNvCxnSpPr>
              <p:nvPr/>
            </p:nvCxnSpPr>
            <p:spPr>
              <a:xfrm>
                <a:off x="5004753" y="3023344"/>
                <a:ext cx="1684428" cy="4050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CE3F5C5-AD40-2B44-9A2E-FA6F2FFE75C7}"/>
                  </a:ext>
                </a:extLst>
              </p:cNvPr>
              <p:cNvCxnSpPr>
                <a:cxnSpLocks/>
                <a:stCxn id="96" idx="2"/>
                <a:endCxn id="104" idx="7"/>
              </p:cNvCxnSpPr>
              <p:nvPr/>
            </p:nvCxnSpPr>
            <p:spPr>
              <a:xfrm flipH="1">
                <a:off x="7125248" y="3021083"/>
                <a:ext cx="1667968" cy="4073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5ED3FD6-FE47-7749-9FBA-B56E9289C8E6}"/>
                  </a:ext>
                </a:extLst>
              </p:cNvPr>
              <p:cNvCxnSpPr>
                <a:cxnSpLocks/>
                <a:endCxn id="82" idx="0"/>
              </p:cNvCxnSpPr>
              <p:nvPr/>
            </p:nvCxnSpPr>
            <p:spPr>
              <a:xfrm>
                <a:off x="6106999" y="4883487"/>
                <a:ext cx="466101" cy="7172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1C49FD7-6287-EA4E-AF8A-DFC310CFC822}"/>
                  </a:ext>
                </a:extLst>
              </p:cNvPr>
              <p:cNvCxnSpPr>
                <a:cxnSpLocks/>
                <a:stCxn id="85" idx="2"/>
                <a:endCxn id="94" idx="3"/>
              </p:cNvCxnSpPr>
              <p:nvPr/>
            </p:nvCxnSpPr>
            <p:spPr>
              <a:xfrm>
                <a:off x="6907978" y="3756786"/>
                <a:ext cx="1130604" cy="10409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5D888CC-6B62-3843-9BFF-66B34C59A1F8}"/>
                  </a:ext>
                </a:extLst>
              </p:cNvPr>
              <p:cNvCxnSpPr>
                <a:cxnSpLocks/>
                <a:stCxn id="82" idx="7"/>
                <a:endCxn id="94" idx="2"/>
              </p:cNvCxnSpPr>
              <p:nvPr/>
            </p:nvCxnSpPr>
            <p:spPr>
              <a:xfrm flipV="1">
                <a:off x="6930908" y="4869780"/>
                <a:ext cx="1035674" cy="7879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7B89EBC-A1A9-5A40-B198-5D96AAD979F6}"/>
                  </a:ext>
                </a:extLst>
              </p:cNvPr>
              <p:cNvCxnSpPr/>
              <p:nvPr/>
            </p:nvCxnSpPr>
            <p:spPr>
              <a:xfrm flipH="1">
                <a:off x="7960399" y="4869780"/>
                <a:ext cx="6183" cy="6909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7FC5F2E-2F59-8F4E-BDC0-349FFFF75FC6}"/>
                  </a:ext>
                </a:extLst>
              </p:cNvPr>
              <p:cNvGrpSpPr/>
              <p:nvPr/>
            </p:nvGrpSpPr>
            <p:grpSpPr>
              <a:xfrm>
                <a:off x="7084780" y="2571386"/>
                <a:ext cx="369193" cy="446758"/>
                <a:chOff x="7084780" y="2571386"/>
                <a:chExt cx="369193" cy="446758"/>
              </a:xfrm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48A9E2E-B30F-EE4C-BFD2-ED8B6D75957E}"/>
                    </a:ext>
                  </a:extLst>
                </p:cNvPr>
                <p:cNvSpPr/>
                <p:nvPr/>
              </p:nvSpPr>
              <p:spPr>
                <a:xfrm>
                  <a:off x="7084780" y="28741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0E9242C-A580-094D-A93C-79077FDE88E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3" name="TextBox 1052">
                      <a:extLst>
                        <a:ext uri="{FF2B5EF4-FFF2-40B4-BE49-F238E27FC236}">
                          <a16:creationId xmlns:a16="http://schemas.microsoft.com/office/drawing/2014/main" id="{4A3FDA00-59EA-9541-B964-08F6B51F7D6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4000" r="-4000" b="-291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21CF705-55DD-B541-BB12-1E809AF8A73C}"/>
                  </a:ext>
                </a:extLst>
              </p:cNvPr>
              <p:cNvGrpSpPr/>
              <p:nvPr/>
            </p:nvGrpSpPr>
            <p:grpSpPr>
              <a:xfrm>
                <a:off x="4854295" y="2568526"/>
                <a:ext cx="300915" cy="454818"/>
                <a:chOff x="4854295" y="2568526"/>
                <a:chExt cx="300915" cy="45481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FCD2C98-90B0-FC48-99F8-67CFABC5E9FD}"/>
                    </a:ext>
                  </a:extLst>
                </p:cNvPr>
                <p:cNvSpPr/>
                <p:nvPr/>
              </p:nvSpPr>
              <p:spPr>
                <a:xfrm>
                  <a:off x="4932753" y="28793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TextBox 98">
                      <a:extLst>
                        <a:ext uri="{FF2B5EF4-FFF2-40B4-BE49-F238E27FC236}">
                          <a16:creationId xmlns:a16="http://schemas.microsoft.com/office/drawing/2014/main" id="{9AC4F78E-4472-3745-B5DC-4893BC014BE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1" name="TextBox 1050">
                      <a:extLst>
                        <a:ext uri="{FF2B5EF4-FFF2-40B4-BE49-F238E27FC236}">
                          <a16:creationId xmlns:a16="http://schemas.microsoft.com/office/drawing/2014/main" id="{53941103-5227-6446-8D76-649504C25F3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24000" r="-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38B5E0B8-C68E-7A4B-BC4B-7DEEFA4B1343}"/>
                  </a:ext>
                </a:extLst>
              </p:cNvPr>
              <p:cNvGrpSpPr/>
              <p:nvPr/>
            </p:nvGrpSpPr>
            <p:grpSpPr>
              <a:xfrm>
                <a:off x="8642758" y="2586822"/>
                <a:ext cx="300915" cy="434261"/>
                <a:chOff x="8642758" y="2586822"/>
                <a:chExt cx="300915" cy="434261"/>
              </a:xfrm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D1F0B271-0D14-E140-AEEE-CD056D205C35}"/>
                    </a:ext>
                  </a:extLst>
                </p:cNvPr>
                <p:cNvSpPr/>
                <p:nvPr/>
              </p:nvSpPr>
              <p:spPr>
                <a:xfrm>
                  <a:off x="8721216" y="2877083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8C3C5BA7-CA3F-9047-9378-7DD9C5CCA0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49" name="TextBox 1048">
                      <a:extLst>
                        <a:ext uri="{FF2B5EF4-FFF2-40B4-BE49-F238E27FC236}">
                          <a16:creationId xmlns:a16="http://schemas.microsoft.com/office/drawing/2014/main" id="{F877E081-E8CB-274B-A3C0-7E5F3E565F0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34783" t="-4545" r="-4348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D441B366-5496-6241-A238-4C8272F74EFA}"/>
                  </a:ext>
                </a:extLst>
              </p:cNvPr>
              <p:cNvGrpSpPr/>
              <p:nvPr/>
            </p:nvGrpSpPr>
            <p:grpSpPr>
              <a:xfrm>
                <a:off x="7868133" y="4420730"/>
                <a:ext cx="300916" cy="449050"/>
                <a:chOff x="7868133" y="4420730"/>
                <a:chExt cx="300916" cy="449050"/>
              </a:xfrm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10EF5C3D-1FD4-F348-B43E-3C9C558340D9}"/>
                    </a:ext>
                  </a:extLst>
                </p:cNvPr>
                <p:cNvSpPr/>
                <p:nvPr/>
              </p:nvSpPr>
              <p:spPr>
                <a:xfrm>
                  <a:off x="7894582" y="472578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93BCE982-5219-0F43-837A-F26F0904103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47" name="TextBox 1046">
                      <a:extLst>
                        <a:ext uri="{FF2B5EF4-FFF2-40B4-BE49-F238E27FC236}">
                          <a16:creationId xmlns:a16="http://schemas.microsoft.com/office/drawing/2014/main" id="{6295CA11-AD5D-2F47-866C-97172E71C1F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29167" t="-4348" r="-4167"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DD4077CF-0EA3-E84F-88A6-4BD244B54D67}"/>
                      </a:ext>
                    </a:extLst>
                  </p:cNvPr>
                  <p:cNvSpPr txBox="1"/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𝑓𝑙𝑜𝑜𝑑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24" name="TextBox 1023">
                    <a:extLst>
                      <a:ext uri="{FF2B5EF4-FFF2-40B4-BE49-F238E27FC236}">
                        <a16:creationId xmlns:a16="http://schemas.microsoft.com/office/drawing/2014/main" id="{73009A5D-EB3D-FD41-988D-21F9250FF5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21B970BA-82D4-4F4A-8602-4E8148CDAF6D}"/>
                      </a:ext>
                    </a:extLst>
                  </p:cNvPr>
                  <p:cNvSpPr/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𝑓𝑖𝑟𝑒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25" name="Rectangle 1024">
                    <a:extLst>
                      <a:ext uri="{FF2B5EF4-FFF2-40B4-BE49-F238E27FC236}">
                        <a16:creationId xmlns:a16="http://schemas.microsoft.com/office/drawing/2014/main" id="{7E4A9FF5-80B0-774F-8F13-8AF4DB8EB9A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7CEE6D04-97F2-AB41-B742-3275DCB90370}"/>
                  </a:ext>
                </a:extLst>
              </p:cNvPr>
              <p:cNvGrpSpPr/>
              <p:nvPr/>
            </p:nvGrpSpPr>
            <p:grpSpPr>
              <a:xfrm>
                <a:off x="6282966" y="2185347"/>
                <a:ext cx="1295483" cy="389513"/>
                <a:chOff x="6282966" y="2185347"/>
                <a:chExt cx="1295483" cy="389513"/>
              </a:xfrm>
            </p:grpSpPr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1E8052C9-5DC1-3749-B980-A585E5A6A30F}"/>
                    </a:ext>
                  </a:extLst>
                </p:cNvPr>
                <p:cNvSpPr txBox="1"/>
                <p:nvPr/>
              </p:nvSpPr>
              <p:spPr>
                <a:xfrm>
                  <a:off x="6355240" y="2185347"/>
                  <a:ext cx="113683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A37A5FC9-68BC-BD47-95ED-256BFC341E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𝑣𝑖𝑟𝑢𝑠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45" name="Rectangle 1044">
                      <a:extLst>
                        <a:ext uri="{FF2B5EF4-FFF2-40B4-BE49-F238E27FC236}">
                          <a16:creationId xmlns:a16="http://schemas.microsoft.com/office/drawing/2014/main" id="{0D19EBB3-378D-6F44-9731-17083CD94FC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9878350C-F227-0545-913C-62CAF4250525}"/>
                  </a:ext>
                </a:extLst>
              </p:cNvPr>
              <p:cNvGrpSpPr/>
              <p:nvPr/>
            </p:nvGrpSpPr>
            <p:grpSpPr>
              <a:xfrm>
                <a:off x="6361665" y="1615324"/>
                <a:ext cx="1156342" cy="393610"/>
                <a:chOff x="6361665" y="1615324"/>
                <a:chExt cx="1156342" cy="393610"/>
              </a:xfrm>
            </p:grpSpPr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3FF51550-A87C-C342-9654-F288A940E3D2}"/>
                    </a:ext>
                  </a:extLst>
                </p:cNvPr>
                <p:cNvSpPr txBox="1"/>
                <p:nvPr/>
              </p:nvSpPr>
              <p:spPr>
                <a:xfrm>
                  <a:off x="6386159" y="1615324"/>
                  <a:ext cx="105039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016473C2-F1AA-8B49-A601-DD7394052A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𝑤𝑎𝑟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43" name="Rectangle 1042">
                      <a:extLst>
                        <a:ext uri="{FF2B5EF4-FFF2-40B4-BE49-F238E27FC236}">
                          <a16:creationId xmlns:a16="http://schemas.microsoft.com/office/drawing/2014/main" id="{3D2CC079-B8BE-B44A-B1DF-E1E76F4C4C7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9D944347-CFCE-C44F-A841-4A109D3AA292}"/>
                      </a:ext>
                    </a:extLst>
                  </p:cNvPr>
                  <p:cNvSpPr/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8" name="Rectangle 1027">
                    <a:extLst>
                      <a:ext uri="{FF2B5EF4-FFF2-40B4-BE49-F238E27FC236}">
                        <a16:creationId xmlns:a16="http://schemas.microsoft.com/office/drawing/2014/main" id="{E82BDE86-7A77-E14C-9FAD-FA07BFE77D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3842281-E166-1D4B-B0C6-E4F02138CE59}"/>
                  </a:ext>
                </a:extLst>
              </p:cNvPr>
              <p:cNvGrpSpPr/>
              <p:nvPr/>
            </p:nvGrpSpPr>
            <p:grpSpPr>
              <a:xfrm>
                <a:off x="7148985" y="5558161"/>
                <a:ext cx="1567993" cy="392110"/>
                <a:chOff x="7148985" y="5558161"/>
                <a:chExt cx="1567993" cy="392110"/>
              </a:xfrm>
            </p:grpSpPr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B46757D7-A288-8246-9313-45BAEDFEEF44}"/>
                    </a:ext>
                  </a:extLst>
                </p:cNvPr>
                <p:cNvSpPr txBox="1"/>
                <p:nvPr/>
              </p:nvSpPr>
              <p:spPr>
                <a:xfrm>
                  <a:off x="7153491" y="5560758"/>
                  <a:ext cx="15534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07CFCDF3-F35B-AF48-B605-E940901F86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41" name="Rectangle 1040">
                      <a:extLst>
                        <a:ext uri="{FF2B5EF4-FFF2-40B4-BE49-F238E27FC236}">
                          <a16:creationId xmlns:a16="http://schemas.microsoft.com/office/drawing/2014/main" id="{EBB27521-FBE2-4A43-B40F-31B6F6E1815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9D3733FC-DB56-184C-9109-FAEE223D6F5B}"/>
                  </a:ext>
                </a:extLst>
              </p:cNvPr>
              <p:cNvGrpSpPr/>
              <p:nvPr/>
            </p:nvGrpSpPr>
            <p:grpSpPr>
              <a:xfrm>
                <a:off x="6279248" y="4615063"/>
                <a:ext cx="1528942" cy="389513"/>
                <a:chOff x="6279248" y="4615063"/>
                <a:chExt cx="1528942" cy="389513"/>
              </a:xfrm>
            </p:grpSpPr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F86A7DC-BD37-E04C-AFC5-0F8675C5CC71}"/>
                    </a:ext>
                  </a:extLst>
                </p:cNvPr>
                <p:cNvSpPr txBox="1"/>
                <p:nvPr/>
              </p:nvSpPr>
              <p:spPr>
                <a:xfrm>
                  <a:off x="6279248" y="4615063"/>
                  <a:ext cx="152894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Rectangle 86">
                      <a:extLst>
                        <a:ext uri="{FF2B5EF4-FFF2-40B4-BE49-F238E27FC236}">
                          <a16:creationId xmlns:a16="http://schemas.microsoft.com/office/drawing/2014/main" id="{143B0F19-6EAC-AC4E-A2CE-C3C5B663B5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39" name="Rectangle 1038">
                      <a:extLst>
                        <a:ext uri="{FF2B5EF4-FFF2-40B4-BE49-F238E27FC236}">
                          <a16:creationId xmlns:a16="http://schemas.microsoft.com/office/drawing/2014/main" id="{0C1E0D64-AD6B-4742-A735-B07F7A4F3BE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r="-8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9F4C5E74-FD7E-4841-B1CB-B48D7B88D81A}"/>
                  </a:ext>
                </a:extLst>
              </p:cNvPr>
              <p:cNvGrpSpPr/>
              <p:nvPr/>
            </p:nvGrpSpPr>
            <p:grpSpPr>
              <a:xfrm>
                <a:off x="6545891" y="3371343"/>
                <a:ext cx="724173" cy="389513"/>
                <a:chOff x="6545891" y="3371343"/>
                <a:chExt cx="724173" cy="389513"/>
              </a:xfrm>
            </p:grpSpPr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A22698A-93AD-EC46-B337-61718833A09A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>
                      <a:extLst>
                        <a:ext uri="{FF2B5EF4-FFF2-40B4-BE49-F238E27FC236}">
                          <a16:creationId xmlns:a16="http://schemas.microsoft.com/office/drawing/2014/main" id="{CE84D2A1-1A46-0040-A9F9-3DBC46136C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37" name="Rectangle 1036">
                      <a:extLst>
                        <a:ext uri="{FF2B5EF4-FFF2-40B4-BE49-F238E27FC236}">
                          <a16:creationId xmlns:a16="http://schemas.microsoft.com/office/drawing/2014/main" id="{AB418913-C326-2144-B2B6-A0076EF7739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D81BF21D-44B5-3544-90E4-47FBD09DDBD2}"/>
                  </a:ext>
                </a:extLst>
              </p:cNvPr>
              <p:cNvGrpSpPr/>
              <p:nvPr/>
            </p:nvGrpSpPr>
            <p:grpSpPr>
              <a:xfrm>
                <a:off x="6067082" y="5600711"/>
                <a:ext cx="1012035" cy="389513"/>
                <a:chOff x="5970830" y="5664879"/>
                <a:chExt cx="1012035" cy="389513"/>
              </a:xfrm>
            </p:grpSpPr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6FDCA060-A4F3-7A49-8FC3-09AF684FDE0A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>
                      <a:extLst>
                        <a:ext uri="{FF2B5EF4-FFF2-40B4-BE49-F238E27FC236}">
                          <a16:creationId xmlns:a16="http://schemas.microsoft.com/office/drawing/2014/main" id="{45CAFC6C-D132-D844-B9FD-C4484DFF4B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id="{7B661087-2C4B-A140-913C-2404B194CD2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r="-84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D9EA889-837F-9B49-AF7A-F1C10DC5AD06}"/>
                  </a:ext>
                </a:extLst>
              </p:cNvPr>
              <p:cNvCxnSpPr>
                <a:cxnSpLocks/>
                <a:stCxn id="104" idx="2"/>
                <a:endCxn id="82" idx="0"/>
              </p:cNvCxnSpPr>
              <p:nvPr/>
            </p:nvCxnSpPr>
            <p:spPr>
              <a:xfrm>
                <a:off x="5703180" y="4881820"/>
                <a:ext cx="869920" cy="7188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7ACDF06-7A0E-3F47-8CD3-8A0719A879FF}"/>
                </a:ext>
              </a:extLst>
            </p:cNvPr>
            <p:cNvCxnSpPr>
              <a:cxnSpLocks/>
              <a:stCxn id="84" idx="0"/>
              <a:endCxn id="106" idx="2"/>
            </p:cNvCxnSpPr>
            <p:nvPr/>
          </p:nvCxnSpPr>
          <p:spPr>
            <a:xfrm flipH="1" flipV="1">
              <a:off x="6697278" y="3021618"/>
              <a:ext cx="247721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2432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C7D8-271D-6D4A-AB7F-1116B464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Model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E533D1-C692-3C48-A3F8-9C71AC809F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Bayesian network</a:t>
                </a:r>
              </a:p>
              <a:p>
                <a:pPr lvl="1"/>
                <a:r>
                  <a:rPr lang="en-GB" dirty="0"/>
                  <a:t>Directed acyclic graph</a:t>
                </a:r>
              </a:p>
              <a:p>
                <a:pPr lvl="2"/>
                <a:r>
                  <a:rPr lang="en-GB" dirty="0"/>
                  <a:t>Cannot model bidirectional </a:t>
                </a:r>
                <a:br>
                  <a:rPr lang="en-GB" dirty="0"/>
                </a:br>
                <a:r>
                  <a:rPr lang="en-GB" dirty="0"/>
                  <a:t>influences </a:t>
                </a:r>
              </a:p>
              <a:p>
                <a:pPr lvl="3"/>
                <a:r>
                  <a:rPr lang="en-GB" dirty="0">
                    <a:solidFill>
                      <a:srgbClr val="C00000"/>
                    </a:solidFill>
                  </a:rPr>
                  <a:t>Disadvantage!</a:t>
                </a:r>
              </a:p>
              <a:p>
                <a:pPr lvl="1"/>
                <a:r>
                  <a:rPr lang="en-GB" dirty="0"/>
                  <a:t>Factors</a:t>
                </a:r>
              </a:p>
              <a:p>
                <a:pPr lvl="2"/>
                <a:r>
                  <a:rPr lang="en-GB" dirty="0"/>
                  <a:t>Prior probability tables for roots</a:t>
                </a:r>
              </a:p>
              <a:p>
                <a:pPr lvl="2"/>
                <a:r>
                  <a:rPr lang="en-GB" dirty="0"/>
                  <a:t>Conditional probability tables</a:t>
                </a:r>
                <a:br>
                  <a:rPr lang="en-GB" dirty="0"/>
                </a:br>
                <a:r>
                  <a:rPr lang="en-GB" dirty="0"/>
                  <a:t>for all other nodes</a:t>
                </a:r>
              </a:p>
              <a:p>
                <a:pPr lvl="1"/>
                <a:r>
                  <a:rPr lang="en-GB" dirty="0"/>
                  <a:t>Semantics</a:t>
                </a:r>
              </a:p>
              <a:p>
                <a:pPr lvl="2"/>
                <a:r>
                  <a:rPr lang="en-GB" dirty="0"/>
                  <a:t>Product of tables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as tables are all </a:t>
                </a:r>
                <a:br>
                  <a:rPr lang="en-GB" dirty="0"/>
                </a:br>
                <a:r>
                  <a:rPr lang="en-GB" dirty="0"/>
                  <a:t>probability distributions</a:t>
                </a:r>
              </a:p>
              <a:p>
                <a:pPr lvl="3"/>
                <a:r>
                  <a:rPr lang="en-GB" dirty="0">
                    <a:solidFill>
                      <a:schemeClr val="accent1"/>
                    </a:solidFill>
                  </a:rPr>
                  <a:t>Advantage!</a:t>
                </a:r>
                <a:endParaRPr lang="en-GB" dirty="0"/>
              </a:p>
              <a:p>
                <a:endParaRPr lang="en-GB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E533D1-C692-3C48-A3F8-9C71AC809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7CF3B-E5A2-3D4E-A8A8-CB0DEECC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39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32C624-FD1C-6846-8F4C-3333BAC0ECDA}"/>
              </a:ext>
            </a:extLst>
          </p:cNvPr>
          <p:cNvGrpSpPr/>
          <p:nvPr/>
        </p:nvGrpSpPr>
        <p:grpSpPr>
          <a:xfrm>
            <a:off x="5792006" y="1164503"/>
            <a:ext cx="2551761" cy="1146768"/>
            <a:chOff x="685857" y="3446111"/>
            <a:chExt cx="2551761" cy="114676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57BB8C-EED9-8243-8A1A-15CC4883C20E}"/>
                </a:ext>
              </a:extLst>
            </p:cNvPr>
            <p:cNvGrpSpPr/>
            <p:nvPr/>
          </p:nvGrpSpPr>
          <p:grpSpPr>
            <a:xfrm>
              <a:off x="685857" y="4203366"/>
              <a:ext cx="1329467" cy="389513"/>
              <a:chOff x="5409113" y="2979431"/>
              <a:chExt cx="1329467" cy="38951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F23DB2-C7A8-D544-8B4B-F01ADD40BFB0}"/>
                  </a:ext>
                </a:extLst>
              </p:cNvPr>
              <p:cNvSpPr txBox="1"/>
              <p:nvPr/>
            </p:nvSpPr>
            <p:spPr>
              <a:xfrm>
                <a:off x="5415960" y="2979431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0CADFA01-4BEB-214E-BBE0-8422F4F1A19E}"/>
                      </a:ext>
                    </a:extLst>
                  </p:cNvPr>
                  <p:cNvSpPr/>
                  <p:nvPr/>
                </p:nvSpPr>
                <p:spPr>
                  <a:xfrm>
                    <a:off x="5409113" y="2998508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6FE7107B-1273-1A4A-9F77-383FDBCCD7C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9113" y="2998508"/>
                    <a:ext cx="132946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7F6C89D-6507-1843-837A-D6271A892E03}"/>
                </a:ext>
              </a:extLst>
            </p:cNvPr>
            <p:cNvGrpSpPr/>
            <p:nvPr/>
          </p:nvGrpSpPr>
          <p:grpSpPr>
            <a:xfrm>
              <a:off x="1729496" y="3446111"/>
              <a:ext cx="724173" cy="389513"/>
              <a:chOff x="6545891" y="3371343"/>
              <a:chExt cx="724173" cy="38951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CA1317-711F-DE45-A993-F40AEB8FC159}"/>
                  </a:ext>
                </a:extLst>
              </p:cNvPr>
              <p:cNvSpPr txBox="1"/>
              <p:nvPr/>
            </p:nvSpPr>
            <p:spPr>
              <a:xfrm>
                <a:off x="6598869" y="3371343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FAABBF5B-9E7F-D046-AC1E-59FCCC9D2E94}"/>
                      </a:ext>
                    </a:extLst>
                  </p:cNvPr>
                  <p:cNvSpPr/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2768999B-82FF-504D-884E-1302853047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2538081-C8CF-8D4A-B47F-F4955B9EB4F3}"/>
                </a:ext>
              </a:extLst>
            </p:cNvPr>
            <p:cNvGrpSpPr/>
            <p:nvPr/>
          </p:nvGrpSpPr>
          <p:grpSpPr>
            <a:xfrm>
              <a:off x="2225583" y="4203366"/>
              <a:ext cx="1012035" cy="389513"/>
              <a:chOff x="5970830" y="5664879"/>
              <a:chExt cx="1012035" cy="389513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7901D6-F652-B744-964F-CF7B6B3F3395}"/>
                  </a:ext>
                </a:extLst>
              </p:cNvPr>
              <p:cNvSpPr txBox="1"/>
              <p:nvPr/>
            </p:nvSpPr>
            <p:spPr>
              <a:xfrm>
                <a:off x="5970830" y="5664879"/>
                <a:ext cx="10120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3C6357D5-6B86-6F49-844D-64DE1C149D40}"/>
                      </a:ext>
                    </a:extLst>
                  </p:cNvPr>
                  <p:cNvSpPr/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𝑆𝑖𝑐𝑘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FA75CA91-B82C-254B-9977-6F0A397AD22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694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89991EB-3B40-204B-ABDE-7545F842D268}"/>
                </a:ext>
              </a:extLst>
            </p:cNvPr>
            <p:cNvCxnSpPr>
              <a:cxnSpLocks/>
              <a:stCxn id="15" idx="3"/>
              <a:endCxn id="17" idx="0"/>
            </p:cNvCxnSpPr>
            <p:nvPr/>
          </p:nvCxnSpPr>
          <p:spPr>
            <a:xfrm flipH="1">
              <a:off x="1329899" y="3778581"/>
              <a:ext cx="542887" cy="4247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861B339-1406-424F-8408-78A6B7603E44}"/>
                </a:ext>
              </a:extLst>
            </p:cNvPr>
            <p:cNvCxnSpPr>
              <a:cxnSpLocks/>
              <a:stCxn id="15" idx="5"/>
              <a:endCxn id="13" idx="0"/>
            </p:cNvCxnSpPr>
            <p:nvPr/>
          </p:nvCxnSpPr>
          <p:spPr>
            <a:xfrm>
              <a:off x="2308852" y="3778581"/>
              <a:ext cx="422749" cy="4247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2DCE87-37C1-C849-A597-743E830EC76D}"/>
              </a:ext>
            </a:extLst>
          </p:cNvPr>
          <p:cNvGrpSpPr/>
          <p:nvPr/>
        </p:nvGrpSpPr>
        <p:grpSpPr>
          <a:xfrm>
            <a:off x="5798853" y="2736056"/>
            <a:ext cx="2551761" cy="1146768"/>
            <a:chOff x="3749306" y="3445007"/>
            <a:chExt cx="2551761" cy="114676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54902B2-5D6A-3940-B3C0-0E7EA7C6541F}"/>
                </a:ext>
              </a:extLst>
            </p:cNvPr>
            <p:cNvGrpSpPr/>
            <p:nvPr/>
          </p:nvGrpSpPr>
          <p:grpSpPr>
            <a:xfrm>
              <a:off x="3749306" y="4202262"/>
              <a:ext cx="1329467" cy="389513"/>
              <a:chOff x="5409113" y="2979431"/>
              <a:chExt cx="1329467" cy="389513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6B5EE8-283D-B640-A38D-321DF1FAEFED}"/>
                  </a:ext>
                </a:extLst>
              </p:cNvPr>
              <p:cNvSpPr txBox="1"/>
              <p:nvPr/>
            </p:nvSpPr>
            <p:spPr>
              <a:xfrm>
                <a:off x="5415960" y="2979431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7EF826A0-8865-6E4C-BC32-D9EABB5BB0B0}"/>
                      </a:ext>
                    </a:extLst>
                  </p:cNvPr>
                  <p:cNvSpPr/>
                  <p:nvPr/>
                </p:nvSpPr>
                <p:spPr>
                  <a:xfrm>
                    <a:off x="5409113" y="2998508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2482EB6A-BCAB-524E-8FEA-A2E2AD1CD7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9113" y="2998508"/>
                    <a:ext cx="1329467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3F7D387-7AF8-5246-A9A9-8C45E1FE90F8}"/>
                </a:ext>
              </a:extLst>
            </p:cNvPr>
            <p:cNvGrpSpPr/>
            <p:nvPr/>
          </p:nvGrpSpPr>
          <p:grpSpPr>
            <a:xfrm>
              <a:off x="4792945" y="3445007"/>
              <a:ext cx="724173" cy="389513"/>
              <a:chOff x="6545891" y="3371343"/>
              <a:chExt cx="724173" cy="389513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95EA6DD-376E-F049-AFDE-00FBC9B01918}"/>
                  </a:ext>
                </a:extLst>
              </p:cNvPr>
              <p:cNvSpPr txBox="1"/>
              <p:nvPr/>
            </p:nvSpPr>
            <p:spPr>
              <a:xfrm>
                <a:off x="6598869" y="3371343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DB0B1906-8D12-644A-AE2B-0F21011D8B73}"/>
                      </a:ext>
                    </a:extLst>
                  </p:cNvPr>
                  <p:cNvSpPr/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2768999B-82FF-504D-884E-1302853047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C10463F-BEB0-7F42-9256-8329E9E22DC4}"/>
                </a:ext>
              </a:extLst>
            </p:cNvPr>
            <p:cNvGrpSpPr/>
            <p:nvPr/>
          </p:nvGrpSpPr>
          <p:grpSpPr>
            <a:xfrm>
              <a:off x="5289032" y="4202262"/>
              <a:ext cx="1012035" cy="389513"/>
              <a:chOff x="5970830" y="5664879"/>
              <a:chExt cx="1012035" cy="38951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F6851FF-3D84-6348-B623-455970F96F4C}"/>
                  </a:ext>
                </a:extLst>
              </p:cNvPr>
              <p:cNvSpPr txBox="1"/>
              <p:nvPr/>
            </p:nvSpPr>
            <p:spPr>
              <a:xfrm>
                <a:off x="5970830" y="5664879"/>
                <a:ext cx="10120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773BF39C-8BFF-5748-9B44-DC1FC0B4638B}"/>
                      </a:ext>
                    </a:extLst>
                  </p:cNvPr>
                  <p:cNvSpPr/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𝑆𝑖𝑐𝑘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FA75CA91-B82C-254B-9977-6F0A397AD22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694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D03341-1CE9-724A-A5A3-F23E4536FC61}"/>
                </a:ext>
              </a:extLst>
            </p:cNvPr>
            <p:cNvSpPr/>
            <p:nvPr/>
          </p:nvSpPr>
          <p:spPr>
            <a:xfrm>
              <a:off x="5080873" y="3987645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69936D-D8E9-7D41-AA7B-C71334596C03}"/>
                </a:ext>
              </a:extLst>
            </p:cNvPr>
            <p:cNvCxnSpPr>
              <a:stCxn id="32" idx="4"/>
              <a:endCxn id="26" idx="0"/>
            </p:cNvCxnSpPr>
            <p:nvPr/>
          </p:nvCxnSpPr>
          <p:spPr>
            <a:xfrm flipH="1">
              <a:off x="5152873" y="3834520"/>
              <a:ext cx="1395" cy="153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D577F94-E400-344B-81D5-CFCE2E727545}"/>
                </a:ext>
              </a:extLst>
            </p:cNvPr>
            <p:cNvCxnSpPr>
              <a:cxnSpLocks/>
              <a:stCxn id="26" idx="1"/>
              <a:endCxn id="34" idx="7"/>
            </p:cNvCxnSpPr>
            <p:nvPr/>
          </p:nvCxnSpPr>
          <p:spPr>
            <a:xfrm flipH="1">
              <a:off x="4843913" y="4059645"/>
              <a:ext cx="236960" cy="199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1D76FCF-466A-EB49-AB35-105CAA78E94E}"/>
                </a:ext>
              </a:extLst>
            </p:cNvPr>
            <p:cNvCxnSpPr>
              <a:cxnSpLocks/>
              <a:stCxn id="26" idx="3"/>
              <a:endCxn id="30" idx="1"/>
            </p:cNvCxnSpPr>
            <p:nvPr/>
          </p:nvCxnSpPr>
          <p:spPr>
            <a:xfrm>
              <a:off x="5224873" y="4059645"/>
              <a:ext cx="212368" cy="199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31FC5C6-2086-6746-8E0A-DED893833515}"/>
              </a:ext>
            </a:extLst>
          </p:cNvPr>
          <p:cNvGrpSpPr/>
          <p:nvPr/>
        </p:nvGrpSpPr>
        <p:grpSpPr>
          <a:xfrm>
            <a:off x="5657463" y="4325202"/>
            <a:ext cx="3079010" cy="1146768"/>
            <a:chOff x="3535458" y="3445007"/>
            <a:chExt cx="3079010" cy="114676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91DDF43-347B-7F41-98FF-E7A62E9389D4}"/>
                </a:ext>
              </a:extLst>
            </p:cNvPr>
            <p:cNvGrpSpPr/>
            <p:nvPr/>
          </p:nvGrpSpPr>
          <p:grpSpPr>
            <a:xfrm>
              <a:off x="3535458" y="4202262"/>
              <a:ext cx="1329467" cy="389513"/>
              <a:chOff x="5195265" y="2979431"/>
              <a:chExt cx="1329467" cy="389513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B815EB1-4DDC-4D4A-BDC0-9EB9D4CDC008}"/>
                  </a:ext>
                </a:extLst>
              </p:cNvPr>
              <p:cNvSpPr txBox="1"/>
              <p:nvPr/>
            </p:nvSpPr>
            <p:spPr>
              <a:xfrm>
                <a:off x="5202112" y="2979431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0D10B527-B7DA-8B47-84BE-1479B6D07EB6}"/>
                      </a:ext>
                    </a:extLst>
                  </p:cNvPr>
                  <p:cNvSpPr/>
                  <p:nvPr/>
                </p:nvSpPr>
                <p:spPr>
                  <a:xfrm>
                    <a:off x="5195265" y="2998508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AD0B8EF8-EB49-C444-A565-B5C3B9AFD7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5265" y="2998508"/>
                    <a:ext cx="1329467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791ACF1-D085-984D-B3F7-FA6482CE4FAE}"/>
                </a:ext>
              </a:extLst>
            </p:cNvPr>
            <p:cNvGrpSpPr/>
            <p:nvPr/>
          </p:nvGrpSpPr>
          <p:grpSpPr>
            <a:xfrm>
              <a:off x="4792945" y="3445007"/>
              <a:ext cx="724173" cy="389513"/>
              <a:chOff x="6545891" y="3371343"/>
              <a:chExt cx="724173" cy="389513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CCBEC05-4073-044B-A2AD-914CC38DFCF9}"/>
                  </a:ext>
                </a:extLst>
              </p:cNvPr>
              <p:cNvSpPr txBox="1"/>
              <p:nvPr/>
            </p:nvSpPr>
            <p:spPr>
              <a:xfrm>
                <a:off x="6598869" y="3371343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36B5056D-7799-5B48-A120-D89B0BB7EFBF}"/>
                      </a:ext>
                    </a:extLst>
                  </p:cNvPr>
                  <p:cNvSpPr/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2768999B-82FF-504D-884E-1302853047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69B5C30-5206-024D-904F-5889E28A26A7}"/>
                </a:ext>
              </a:extLst>
            </p:cNvPr>
            <p:cNvGrpSpPr/>
            <p:nvPr/>
          </p:nvGrpSpPr>
          <p:grpSpPr>
            <a:xfrm>
              <a:off x="5602433" y="4202262"/>
              <a:ext cx="1012035" cy="389513"/>
              <a:chOff x="6284231" y="5664879"/>
              <a:chExt cx="1012035" cy="389513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5F702E6-C027-5B43-8269-EB49B04EDD1E}"/>
                  </a:ext>
                </a:extLst>
              </p:cNvPr>
              <p:cNvSpPr txBox="1"/>
              <p:nvPr/>
            </p:nvSpPr>
            <p:spPr>
              <a:xfrm>
                <a:off x="6284231" y="5664879"/>
                <a:ext cx="10120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EF0A6B9C-C126-8642-A182-05AF7E71A2A2}"/>
                      </a:ext>
                    </a:extLst>
                  </p:cNvPr>
                  <p:cNvSpPr/>
                  <p:nvPr/>
                </p:nvSpPr>
                <p:spPr>
                  <a:xfrm>
                    <a:off x="6307466" y="5683956"/>
                    <a:ext cx="897107" cy="3704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𝑆𝑖𝑐𝑘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A27FC10A-AF5A-C643-9562-68D8C425A17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7466" y="5683956"/>
                    <a:ext cx="897107" cy="37043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845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C4B1F93-EF91-2748-B81D-7CE86F8A7A90}"/>
                </a:ext>
              </a:extLst>
            </p:cNvPr>
            <p:cNvSpPr/>
            <p:nvPr/>
          </p:nvSpPr>
          <p:spPr>
            <a:xfrm>
              <a:off x="5082268" y="4325018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B298AAD-F330-A745-AE17-DAB5F84DCFFA}"/>
                </a:ext>
              </a:extLst>
            </p:cNvPr>
            <p:cNvCxnSpPr>
              <a:cxnSpLocks/>
              <a:stCxn id="40" idx="1"/>
              <a:endCxn id="47" idx="6"/>
            </p:cNvCxnSpPr>
            <p:nvPr/>
          </p:nvCxnSpPr>
          <p:spPr>
            <a:xfrm flipH="1">
              <a:off x="4816695" y="4397018"/>
              <a:ext cx="265573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3B12C3B-6CF4-9040-A01C-B4401570DF91}"/>
                </a:ext>
              </a:extLst>
            </p:cNvPr>
            <p:cNvCxnSpPr>
              <a:cxnSpLocks/>
              <a:stCxn id="40" idx="3"/>
              <a:endCxn id="43" idx="2"/>
            </p:cNvCxnSpPr>
            <p:nvPr/>
          </p:nvCxnSpPr>
          <p:spPr>
            <a:xfrm>
              <a:off x="5226268" y="4397018"/>
              <a:ext cx="376165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F02F22D-FD91-7A4C-A74E-1D3758418B76}"/>
              </a:ext>
            </a:extLst>
          </p:cNvPr>
          <p:cNvSpPr txBox="1"/>
          <p:nvPr/>
        </p:nvSpPr>
        <p:spPr>
          <a:xfrm>
            <a:off x="7536224" y="2803556"/>
            <a:ext cx="603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✗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DBEDBB-BED8-5B48-8528-5C93A685EB0B}"/>
              </a:ext>
            </a:extLst>
          </p:cNvPr>
          <p:cNvSpPr txBox="1"/>
          <p:nvPr/>
        </p:nvSpPr>
        <p:spPr>
          <a:xfrm>
            <a:off x="7185125" y="5189726"/>
            <a:ext cx="603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✗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A80F3-2355-C147-AFD0-48A545C0B903}"/>
              </a:ext>
            </a:extLst>
          </p:cNvPr>
          <p:cNvSpPr/>
          <p:nvPr/>
        </p:nvSpPr>
        <p:spPr>
          <a:xfrm>
            <a:off x="7363260" y="4338571"/>
            <a:ext cx="15520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</a:rPr>
              <a:t>✓</a:t>
            </a:r>
            <a:r>
              <a:rPr lang="en-GB" baseline="-25000" dirty="0">
                <a:solidFill>
                  <a:schemeClr val="accent1"/>
                </a:solidFill>
              </a:rPr>
              <a:t>(independence)</a:t>
            </a:r>
            <a:endParaRPr lang="en-GB" sz="4000" baseline="-25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6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9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68C66-6051-DB4D-BBBA-AFAB3B1C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Propositional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25DE8-A79A-7248-BC11-70EA61BB5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4697518" cy="5018723"/>
          </a:xfrm>
        </p:spPr>
        <p:txBody>
          <a:bodyPr/>
          <a:lstStyle/>
          <a:p>
            <a:r>
              <a:rPr lang="en-GB" dirty="0"/>
              <a:t>Probabilistic description of a scenario under investigation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4281F-FAC4-924A-AE13-97D665DC7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</a:t>
            </a:fld>
            <a:endParaRPr lang="en-GB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DF6BBC4-2D0C-CB44-8C3B-DC9CD994B558}"/>
              </a:ext>
            </a:extLst>
          </p:cNvPr>
          <p:cNvGrpSpPr/>
          <p:nvPr/>
        </p:nvGrpSpPr>
        <p:grpSpPr>
          <a:xfrm>
            <a:off x="5797380" y="1164503"/>
            <a:ext cx="2560470" cy="1680003"/>
            <a:chOff x="685857" y="3446111"/>
            <a:chExt cx="2560470" cy="168000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E8FF577-9F43-DF46-BD3D-FC2A3FA86C15}"/>
                </a:ext>
              </a:extLst>
            </p:cNvPr>
            <p:cNvGrpSpPr/>
            <p:nvPr/>
          </p:nvGrpSpPr>
          <p:grpSpPr>
            <a:xfrm>
              <a:off x="685857" y="3446111"/>
              <a:ext cx="2551761" cy="1146768"/>
              <a:chOff x="685857" y="3446111"/>
              <a:chExt cx="2551761" cy="114676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1AA8B69-18F6-2F49-920E-3D27AF43323A}"/>
                  </a:ext>
                </a:extLst>
              </p:cNvPr>
              <p:cNvGrpSpPr/>
              <p:nvPr/>
            </p:nvGrpSpPr>
            <p:grpSpPr>
              <a:xfrm>
                <a:off x="685857" y="4203366"/>
                <a:ext cx="1329467" cy="389513"/>
                <a:chOff x="5409113" y="2979431"/>
                <a:chExt cx="1329467" cy="389513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99ED769-33BC-1A4D-AC1B-79C8572DDA89}"/>
                    </a:ext>
                  </a:extLst>
                </p:cNvPr>
                <p:cNvSpPr txBox="1"/>
                <p:nvPr/>
              </p:nvSpPr>
              <p:spPr>
                <a:xfrm>
                  <a:off x="5415960" y="2979431"/>
                  <a:ext cx="12743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6FE7107B-1273-1A4A-9F77-383FDBCCD7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𝑇𝑟𝑎𝑣𝑒𝑙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6FE7107B-1273-1A4A-9F77-383FDBCCD7C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30D3107-F9B1-774E-8391-5D58D6C9561B}"/>
                  </a:ext>
                </a:extLst>
              </p:cNvPr>
              <p:cNvGrpSpPr/>
              <p:nvPr/>
            </p:nvGrpSpPr>
            <p:grpSpPr>
              <a:xfrm>
                <a:off x="1729496" y="3446111"/>
                <a:ext cx="724173" cy="389513"/>
                <a:chOff x="6545891" y="3371343"/>
                <a:chExt cx="724173" cy="389513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CA45A0B-C025-D942-BFBD-6241D481C2AA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CD4295A9-01BB-D54F-9F62-6831059A0C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2768999B-82FF-504D-884E-13028530472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7CFA7A6-4BB9-2042-B4DE-FFD856802567}"/>
                  </a:ext>
                </a:extLst>
              </p:cNvPr>
              <p:cNvGrpSpPr/>
              <p:nvPr/>
            </p:nvGrpSpPr>
            <p:grpSpPr>
              <a:xfrm>
                <a:off x="2225583" y="4203366"/>
                <a:ext cx="1012035" cy="389513"/>
                <a:chOff x="5970830" y="5664879"/>
                <a:chExt cx="1012035" cy="389513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27C2619-5E9A-424E-A2FD-F8715876BA6C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8414B5E8-0D41-1E40-99D3-8D8073775F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A75CA91-B82C-254B-9977-6F0A397AD22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r="-69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824718E-BB3F-D643-AB7D-86AEC1EA58DB}"/>
                  </a:ext>
                </a:extLst>
              </p:cNvPr>
              <p:cNvCxnSpPr>
                <a:cxnSpLocks/>
                <a:stCxn id="9" idx="3"/>
                <a:endCxn id="6" idx="0"/>
              </p:cNvCxnSpPr>
              <p:nvPr/>
            </p:nvCxnSpPr>
            <p:spPr>
              <a:xfrm flipH="1">
                <a:off x="1329899" y="3778581"/>
                <a:ext cx="542887" cy="4247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65CA370-E242-FA43-A861-277CE8B451C7}"/>
                  </a:ext>
                </a:extLst>
              </p:cNvPr>
              <p:cNvCxnSpPr>
                <a:cxnSpLocks/>
                <a:stCxn id="9" idx="5"/>
                <a:endCxn id="12" idx="0"/>
              </p:cNvCxnSpPr>
              <p:nvPr/>
            </p:nvCxnSpPr>
            <p:spPr>
              <a:xfrm>
                <a:off x="2308852" y="3778581"/>
                <a:ext cx="422749" cy="4247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A1D627-4EF9-F948-BD21-6BC82620C569}"/>
                </a:ext>
              </a:extLst>
            </p:cNvPr>
            <p:cNvSpPr txBox="1"/>
            <p:nvPr/>
          </p:nvSpPr>
          <p:spPr>
            <a:xfrm>
              <a:off x="935310" y="4756782"/>
              <a:ext cx="2311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Bayesian network (BN)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D772186-BDF1-2742-A7F3-19EFDD812571}"/>
              </a:ext>
            </a:extLst>
          </p:cNvPr>
          <p:cNvGrpSpPr/>
          <p:nvPr/>
        </p:nvGrpSpPr>
        <p:grpSpPr>
          <a:xfrm>
            <a:off x="5804227" y="3023894"/>
            <a:ext cx="2551761" cy="1667681"/>
            <a:chOff x="6806696" y="3454016"/>
            <a:chExt cx="2551761" cy="166768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0E57592-B3D3-4E43-9512-E7409823BF66}"/>
                </a:ext>
              </a:extLst>
            </p:cNvPr>
            <p:cNvGrpSpPr/>
            <p:nvPr/>
          </p:nvGrpSpPr>
          <p:grpSpPr>
            <a:xfrm>
              <a:off x="6806696" y="3454016"/>
              <a:ext cx="2551761" cy="1146768"/>
              <a:chOff x="685857" y="3446111"/>
              <a:chExt cx="2551761" cy="114676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581A99C-0C13-374D-96F2-2DF1D6DF4E2A}"/>
                  </a:ext>
                </a:extLst>
              </p:cNvPr>
              <p:cNvGrpSpPr/>
              <p:nvPr/>
            </p:nvGrpSpPr>
            <p:grpSpPr>
              <a:xfrm>
                <a:off x="685857" y="4203366"/>
                <a:ext cx="1329467" cy="389513"/>
                <a:chOff x="5409113" y="2979431"/>
                <a:chExt cx="1329467" cy="389513"/>
              </a:xfrm>
            </p:grpSpPr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FECA7EF-66D2-154F-A007-903C9CD582DE}"/>
                    </a:ext>
                  </a:extLst>
                </p:cNvPr>
                <p:cNvSpPr txBox="1"/>
                <p:nvPr/>
              </p:nvSpPr>
              <p:spPr>
                <a:xfrm>
                  <a:off x="5415960" y="2979431"/>
                  <a:ext cx="12743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ED2F3929-5919-3D4E-A591-D4FBCBCD08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𝑇𝑟𝑎𝑣𝑒𝑙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ED2F3929-5919-3D4E-A591-D4FBCBCD085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40AA9246-29EB-1A43-8E83-848EDF01F910}"/>
                  </a:ext>
                </a:extLst>
              </p:cNvPr>
              <p:cNvGrpSpPr/>
              <p:nvPr/>
            </p:nvGrpSpPr>
            <p:grpSpPr>
              <a:xfrm>
                <a:off x="1729496" y="3446111"/>
                <a:ext cx="724173" cy="389513"/>
                <a:chOff x="6545891" y="3371343"/>
                <a:chExt cx="724173" cy="389513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5213A92-6BD1-1442-AC88-F0950E02DC32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CB140AB2-C828-864C-BA28-583271CF6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2768999B-82FF-504D-884E-13028530472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94E767C-BED6-D24B-9962-907C76C560DA}"/>
                  </a:ext>
                </a:extLst>
              </p:cNvPr>
              <p:cNvGrpSpPr/>
              <p:nvPr/>
            </p:nvGrpSpPr>
            <p:grpSpPr>
              <a:xfrm>
                <a:off x="2225583" y="4203366"/>
                <a:ext cx="1012035" cy="389513"/>
                <a:chOff x="5970830" y="5664879"/>
                <a:chExt cx="1012035" cy="389513"/>
              </a:xfrm>
            </p:grpSpPr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8E32224-36EA-DF46-B1C1-49B968FB5125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AF31FD87-5E2C-AE4B-B185-749C842AFD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A75CA91-B82C-254B-9977-6F0A397AD22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r="-69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75E04271-7915-6540-A2C3-6A81BAE346C9}"/>
                  </a:ext>
                </a:extLst>
              </p:cNvPr>
              <p:cNvCxnSpPr>
                <a:cxnSpLocks/>
                <a:stCxn id="51" idx="3"/>
                <a:endCxn id="53" idx="0"/>
              </p:cNvCxnSpPr>
              <p:nvPr/>
            </p:nvCxnSpPr>
            <p:spPr>
              <a:xfrm flipH="1">
                <a:off x="1329899" y="3778581"/>
                <a:ext cx="542887" cy="4247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8ED1644F-CE19-B84B-9D13-BBDD59A24879}"/>
                  </a:ext>
                </a:extLst>
              </p:cNvPr>
              <p:cNvCxnSpPr>
                <a:cxnSpLocks/>
                <a:stCxn id="51" idx="5"/>
                <a:endCxn id="49" idx="0"/>
              </p:cNvCxnSpPr>
              <p:nvPr/>
            </p:nvCxnSpPr>
            <p:spPr>
              <a:xfrm>
                <a:off x="2308852" y="3778581"/>
                <a:ext cx="422749" cy="4247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8511FF7-B26F-5A4F-9DBF-845CF98325E9}"/>
                </a:ext>
              </a:extLst>
            </p:cNvPr>
            <p:cNvSpPr txBox="1"/>
            <p:nvPr/>
          </p:nvSpPr>
          <p:spPr>
            <a:xfrm>
              <a:off x="7059419" y="4752365"/>
              <a:ext cx="2269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Markov network (MN)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71A7CC1-0F64-B44D-BCDF-F204629B5517}"/>
              </a:ext>
            </a:extLst>
          </p:cNvPr>
          <p:cNvSpPr txBox="1"/>
          <p:nvPr/>
        </p:nvSpPr>
        <p:spPr>
          <a:xfrm>
            <a:off x="1065535" y="5821642"/>
            <a:ext cx="320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Full joint probability distribution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7174AAA-11E6-C449-B79F-060085C894A4}"/>
              </a:ext>
            </a:extLst>
          </p:cNvPr>
          <p:cNvGrpSpPr/>
          <p:nvPr/>
        </p:nvGrpSpPr>
        <p:grpSpPr>
          <a:xfrm>
            <a:off x="5809583" y="4872541"/>
            <a:ext cx="2551761" cy="1663747"/>
            <a:chOff x="5356733" y="4872541"/>
            <a:chExt cx="2551761" cy="1663747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52FCADC-FCAD-804C-8CF9-08B710CE1BA8}"/>
                </a:ext>
              </a:extLst>
            </p:cNvPr>
            <p:cNvGrpSpPr/>
            <p:nvPr/>
          </p:nvGrpSpPr>
          <p:grpSpPr>
            <a:xfrm>
              <a:off x="5356733" y="4872541"/>
              <a:ext cx="2551761" cy="1146768"/>
              <a:chOff x="5192586" y="3969104"/>
              <a:chExt cx="2551761" cy="1146768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34D9AB4-7328-2C43-98F1-607966434622}"/>
                  </a:ext>
                </a:extLst>
              </p:cNvPr>
              <p:cNvGrpSpPr/>
              <p:nvPr/>
            </p:nvGrpSpPr>
            <p:grpSpPr>
              <a:xfrm>
                <a:off x="5192586" y="4726359"/>
                <a:ext cx="1329467" cy="389513"/>
                <a:chOff x="5409113" y="2979431"/>
                <a:chExt cx="1329467" cy="389513"/>
              </a:xfrm>
            </p:grpSpPr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8DDBE89-2389-CD43-B1D9-F44C73B29109}"/>
                    </a:ext>
                  </a:extLst>
                </p:cNvPr>
                <p:cNvSpPr txBox="1"/>
                <p:nvPr/>
              </p:nvSpPr>
              <p:spPr>
                <a:xfrm>
                  <a:off x="5415960" y="2979431"/>
                  <a:ext cx="12743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Rectangle 76">
                      <a:extLst>
                        <a:ext uri="{FF2B5EF4-FFF2-40B4-BE49-F238E27FC236}">
                          <a16:creationId xmlns:a16="http://schemas.microsoft.com/office/drawing/2014/main" id="{7376F58B-F2FE-0A4C-AF31-77E4E37614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𝑇𝑟𝑎𝑣𝑒𝑙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2482EB6A-BCAB-524E-8FEA-A2E2AD1CD7A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59148309-5250-304D-9596-126C09972709}"/>
                  </a:ext>
                </a:extLst>
              </p:cNvPr>
              <p:cNvGrpSpPr/>
              <p:nvPr/>
            </p:nvGrpSpPr>
            <p:grpSpPr>
              <a:xfrm>
                <a:off x="6236225" y="3969104"/>
                <a:ext cx="724173" cy="389513"/>
                <a:chOff x="6545891" y="3371343"/>
                <a:chExt cx="724173" cy="389513"/>
              </a:xfrm>
            </p:grpSpPr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61B45633-856F-3C4F-AE12-1102E1324C8B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5023C325-0AC3-944F-B65B-7D9EFBF50C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2768999B-82FF-504D-884E-13028530472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62501CB7-6E54-5D4D-82A5-9396513E9FAC}"/>
                  </a:ext>
                </a:extLst>
              </p:cNvPr>
              <p:cNvGrpSpPr/>
              <p:nvPr/>
            </p:nvGrpSpPr>
            <p:grpSpPr>
              <a:xfrm>
                <a:off x="6732312" y="4726359"/>
                <a:ext cx="1012035" cy="389513"/>
                <a:chOff x="5970830" y="5664879"/>
                <a:chExt cx="1012035" cy="389513"/>
              </a:xfrm>
            </p:grpSpPr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E3477995-C57E-C041-8B9B-0B2BBA84D5D0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38B52891-8B77-7948-9696-9F73360096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A75CA91-B82C-254B-9977-6F0A397AD22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r="-69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2FDD00C-F5C3-6D43-8B4E-9582A21CD206}"/>
                  </a:ext>
                </a:extLst>
              </p:cNvPr>
              <p:cNvSpPr/>
              <p:nvPr/>
            </p:nvSpPr>
            <p:spPr>
              <a:xfrm>
                <a:off x="6989713" y="442066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F5EBA5A4-449E-A643-822E-E233A3D434A5}"/>
                  </a:ext>
                </a:extLst>
              </p:cNvPr>
              <p:cNvCxnSpPr>
                <a:cxnSpLocks/>
                <a:stCxn id="74" idx="5"/>
                <a:endCxn id="66" idx="0"/>
              </p:cNvCxnSpPr>
              <p:nvPr/>
            </p:nvCxnSpPr>
            <p:spPr>
              <a:xfrm>
                <a:off x="6815581" y="4301574"/>
                <a:ext cx="246132" cy="1190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2241799-9A20-B146-B07C-0E9F93338EC0}"/>
                  </a:ext>
                </a:extLst>
              </p:cNvPr>
              <p:cNvCxnSpPr>
                <a:cxnSpLocks/>
                <a:stCxn id="66" idx="2"/>
                <a:endCxn id="72" idx="0"/>
              </p:cNvCxnSpPr>
              <p:nvPr/>
            </p:nvCxnSpPr>
            <p:spPr>
              <a:xfrm>
                <a:off x="7061713" y="4564665"/>
                <a:ext cx="176617" cy="1616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B069386-86B0-F04C-9550-EC242810545F}"/>
                  </a:ext>
                </a:extLst>
              </p:cNvPr>
              <p:cNvSpPr/>
              <p:nvPr/>
            </p:nvSpPr>
            <p:spPr>
              <a:xfrm>
                <a:off x="6017041" y="442066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AD891DE-9802-DB4F-913F-7AC2AB60C18E}"/>
                  </a:ext>
                </a:extLst>
              </p:cNvPr>
              <p:cNvCxnSpPr>
                <a:cxnSpLocks/>
                <a:stCxn id="74" idx="3"/>
                <a:endCxn id="69" idx="0"/>
              </p:cNvCxnSpPr>
              <p:nvPr/>
            </p:nvCxnSpPr>
            <p:spPr>
              <a:xfrm flipH="1">
                <a:off x="6089041" y="4301574"/>
                <a:ext cx="290474" cy="1190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A010280-6888-F048-946F-57A287940437}"/>
                  </a:ext>
                </a:extLst>
              </p:cNvPr>
              <p:cNvCxnSpPr>
                <a:cxnSpLocks/>
                <a:stCxn id="69" idx="2"/>
                <a:endCxn id="76" idx="0"/>
              </p:cNvCxnSpPr>
              <p:nvPr/>
            </p:nvCxnSpPr>
            <p:spPr>
              <a:xfrm flipH="1">
                <a:off x="5836628" y="4564665"/>
                <a:ext cx="252413" cy="1616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94BE5E0-6858-FD45-B10F-626147768436}"/>
                </a:ext>
              </a:extLst>
            </p:cNvPr>
            <p:cNvSpPr txBox="1"/>
            <p:nvPr/>
          </p:nvSpPr>
          <p:spPr>
            <a:xfrm>
              <a:off x="5796474" y="6166956"/>
              <a:ext cx="1804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Factor graph (FG)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9" name="Table 78">
                <a:extLst>
                  <a:ext uri="{FF2B5EF4-FFF2-40B4-BE49-F238E27FC236}">
                    <a16:creationId xmlns:a16="http://schemas.microsoft.com/office/drawing/2014/main" id="{E81D1DB0-8C5D-D54A-B7D4-CFAA605720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8659480"/>
                  </p:ext>
                </p:extLst>
              </p:nvPr>
            </p:nvGraphicFramePr>
            <p:xfrm>
              <a:off x="897652" y="2440108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9" name="Table 78">
                <a:extLst>
                  <a:ext uri="{FF2B5EF4-FFF2-40B4-BE49-F238E27FC236}">
                    <a16:creationId xmlns:a16="http://schemas.microsoft.com/office/drawing/2014/main" id="{E81D1DB0-8C5D-D54A-B7D4-CFAA605720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8659480"/>
                  </p:ext>
                </p:extLst>
              </p:nvPr>
            </p:nvGraphicFramePr>
            <p:xfrm>
              <a:off x="897652" y="2440108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t="-3448" r="-418519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3465" t="-3448" r="-123762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3750" t="-3448" r="-56250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2222" t="-3448" b="-7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t="-103448" r="-418519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3465" t="-103448" r="-123762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3750" t="-103448" r="-56250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2222" t="-103448" b="-6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t="-203448" r="-418519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3465" t="-203448" r="-123762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3750" t="-203448" r="-56250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2222" t="-203448" b="-5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t="-303448" r="-418519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3465" t="-303448" r="-123762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3750" t="-303448" r="-56250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2222" t="-303448" b="-4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t="-417857" r="-418519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3465" t="-417857" r="-123762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3750" t="-417857" r="-56250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2222" t="-417857" b="-4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t="-500000" r="-41851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3465" t="-500000" r="-12376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3750" t="-500000" r="-5625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2222" t="-5000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t="-600000" r="-41851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3465" t="-600000" r="-1237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3750" t="-600000" r="-5625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2222" t="-600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t="-700000" r="-41851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3465" t="-700000" r="-12376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3750" t="-700000" r="-5625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2222" t="-7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t="-800000" r="-4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3465" t="-800000" r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93750" t="-800000" r="-5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522222" t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460459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C7D8-271D-6D4A-AB7F-1116B464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BNs and Full Joints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80FC0D0D-B11A-8040-B96D-D971043888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4468391"/>
                <a:ext cx="7886700" cy="1300043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Multiplication as before: join over random variables, product of probabilities</a:t>
                </a:r>
              </a:p>
            </p:txBody>
          </p:sp>
        </mc:Choice>
        <mc:Fallback xmlns="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80FC0D0D-B11A-8040-B96D-D971043888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468391"/>
                <a:ext cx="7886700" cy="1300043"/>
              </a:xfrm>
              <a:blipFill>
                <a:blip r:embed="rId2"/>
                <a:stretch>
                  <a:fillRect l="-965" t="-4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7CF3B-E5A2-3D4E-A8A8-CB0DEECC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40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32C624-FD1C-6846-8F4C-3333BAC0ECDA}"/>
              </a:ext>
            </a:extLst>
          </p:cNvPr>
          <p:cNvGrpSpPr/>
          <p:nvPr/>
        </p:nvGrpSpPr>
        <p:grpSpPr>
          <a:xfrm>
            <a:off x="2793915" y="1942400"/>
            <a:ext cx="2551761" cy="1146768"/>
            <a:chOff x="685857" y="3446111"/>
            <a:chExt cx="2551761" cy="114676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57BB8C-EED9-8243-8A1A-15CC4883C20E}"/>
                </a:ext>
              </a:extLst>
            </p:cNvPr>
            <p:cNvGrpSpPr/>
            <p:nvPr/>
          </p:nvGrpSpPr>
          <p:grpSpPr>
            <a:xfrm>
              <a:off x="685857" y="4203366"/>
              <a:ext cx="1329467" cy="389513"/>
              <a:chOff x="5409113" y="2979431"/>
              <a:chExt cx="1329467" cy="38951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F23DB2-C7A8-D544-8B4B-F01ADD40BFB0}"/>
                  </a:ext>
                </a:extLst>
              </p:cNvPr>
              <p:cNvSpPr txBox="1"/>
              <p:nvPr/>
            </p:nvSpPr>
            <p:spPr>
              <a:xfrm>
                <a:off x="5415960" y="2979431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0CADFA01-4BEB-214E-BBE0-8422F4F1A19E}"/>
                      </a:ext>
                    </a:extLst>
                  </p:cNvPr>
                  <p:cNvSpPr/>
                  <p:nvPr/>
                </p:nvSpPr>
                <p:spPr>
                  <a:xfrm>
                    <a:off x="5409113" y="2998508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6FE7107B-1273-1A4A-9F77-383FDBCCD7C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9113" y="2998508"/>
                    <a:ext cx="132946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7F6C89D-6507-1843-837A-D6271A892E03}"/>
                </a:ext>
              </a:extLst>
            </p:cNvPr>
            <p:cNvGrpSpPr/>
            <p:nvPr/>
          </p:nvGrpSpPr>
          <p:grpSpPr>
            <a:xfrm>
              <a:off x="1729496" y="3446111"/>
              <a:ext cx="724173" cy="389513"/>
              <a:chOff x="6545891" y="3371343"/>
              <a:chExt cx="724173" cy="38951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CA1317-711F-DE45-A993-F40AEB8FC159}"/>
                  </a:ext>
                </a:extLst>
              </p:cNvPr>
              <p:cNvSpPr txBox="1"/>
              <p:nvPr/>
            </p:nvSpPr>
            <p:spPr>
              <a:xfrm>
                <a:off x="6598869" y="3371343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FAABBF5B-9E7F-D046-AC1E-59FCCC9D2E94}"/>
                      </a:ext>
                    </a:extLst>
                  </p:cNvPr>
                  <p:cNvSpPr/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2768999B-82FF-504D-884E-1302853047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2538081-C8CF-8D4A-B47F-F4955B9EB4F3}"/>
                </a:ext>
              </a:extLst>
            </p:cNvPr>
            <p:cNvGrpSpPr/>
            <p:nvPr/>
          </p:nvGrpSpPr>
          <p:grpSpPr>
            <a:xfrm>
              <a:off x="2225583" y="4203366"/>
              <a:ext cx="1012035" cy="389513"/>
              <a:chOff x="5970830" y="5664879"/>
              <a:chExt cx="1012035" cy="389513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7901D6-F652-B744-964F-CF7B6B3F3395}"/>
                  </a:ext>
                </a:extLst>
              </p:cNvPr>
              <p:cNvSpPr txBox="1"/>
              <p:nvPr/>
            </p:nvSpPr>
            <p:spPr>
              <a:xfrm>
                <a:off x="5970830" y="5664879"/>
                <a:ext cx="10120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3C6357D5-6B86-6F49-844D-64DE1C149D40}"/>
                      </a:ext>
                    </a:extLst>
                  </p:cNvPr>
                  <p:cNvSpPr/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𝑆𝑖𝑐𝑘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FA75CA91-B82C-254B-9977-6F0A397AD22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694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89991EB-3B40-204B-ABDE-7545F842D268}"/>
                </a:ext>
              </a:extLst>
            </p:cNvPr>
            <p:cNvCxnSpPr>
              <a:cxnSpLocks/>
              <a:stCxn id="15" idx="3"/>
              <a:endCxn id="17" idx="0"/>
            </p:cNvCxnSpPr>
            <p:nvPr/>
          </p:nvCxnSpPr>
          <p:spPr>
            <a:xfrm flipH="1">
              <a:off x="1329899" y="3778581"/>
              <a:ext cx="542887" cy="4247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861B339-1406-424F-8408-78A6B7603E44}"/>
                </a:ext>
              </a:extLst>
            </p:cNvPr>
            <p:cNvCxnSpPr>
              <a:cxnSpLocks/>
              <a:stCxn id="15" idx="5"/>
              <a:endCxn id="13" idx="0"/>
            </p:cNvCxnSpPr>
            <p:nvPr/>
          </p:nvCxnSpPr>
          <p:spPr>
            <a:xfrm>
              <a:off x="2308852" y="3778581"/>
              <a:ext cx="422749" cy="4247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D38FC229-1AD6-B14F-96B2-50FE7E9441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110174"/>
                  </p:ext>
                </p:extLst>
              </p:nvPr>
            </p:nvGraphicFramePr>
            <p:xfrm>
              <a:off x="628650" y="3233077"/>
              <a:ext cx="2804605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1601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u="none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b="0" i="1" u="none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𝑡𝑟𝑎𝑣𝑒𝑙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𝑒𝑣𝑒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D38FC229-1AD6-B14F-96B2-50FE7E9441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110174"/>
                  </p:ext>
                </p:extLst>
              </p:nvPr>
            </p:nvGraphicFramePr>
            <p:xfrm>
              <a:off x="628650" y="3233077"/>
              <a:ext cx="2804605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1601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5"/>
                          <a:stretch>
                            <a:fillRect l="-1818" t="-3448" r="-30363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5"/>
                          <a:stretch>
                            <a:fillRect l="-33533" t="-3448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5"/>
                          <a:stretch>
                            <a:fillRect l="-1818" t="-103448" r="-30363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5"/>
                          <a:stretch>
                            <a:fillRect l="-33533" t="-103448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5"/>
                          <a:stretch>
                            <a:fillRect l="-1818" t="-203448" r="-30363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5"/>
                          <a:stretch>
                            <a:fillRect l="-33533" t="-203448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03800551-6574-7A4D-AA06-84417CC363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9585070"/>
                  </p:ext>
                </p:extLst>
              </p:nvPr>
            </p:nvGraphicFramePr>
            <p:xfrm>
              <a:off x="4839658" y="3233077"/>
              <a:ext cx="2804605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1601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u="none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b="0" i="1" u="none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𝑠𝑖𝑐𝑘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𝑒𝑣𝑒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03800551-6574-7A4D-AA06-84417CC363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9585070"/>
                  </p:ext>
                </p:extLst>
              </p:nvPr>
            </p:nvGraphicFramePr>
            <p:xfrm>
              <a:off x="4839658" y="3233077"/>
              <a:ext cx="2804605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1601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6"/>
                          <a:stretch>
                            <a:fillRect l="-1852" t="-3448" r="-311111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6"/>
                          <a:stretch>
                            <a:fillRect l="-32934" t="-3448" r="-599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6"/>
                          <a:stretch>
                            <a:fillRect l="-1852" t="-103448" r="-311111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6"/>
                          <a:stretch>
                            <a:fillRect l="-32934" t="-103448" r="-599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6"/>
                          <a:stretch>
                            <a:fillRect l="-1852" t="-203448" r="-31111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6"/>
                          <a:stretch>
                            <a:fillRect l="-32934" t="-203448" r="-599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F2F56851-10BF-5B48-939C-E0D0E4EFBD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5450722"/>
                  </p:ext>
                </p:extLst>
              </p:nvPr>
            </p:nvGraphicFramePr>
            <p:xfrm>
              <a:off x="3732787" y="1168052"/>
              <a:ext cx="932180" cy="7315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321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𝑒𝑝𝑖𝑑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F2F56851-10BF-5B48-939C-E0D0E4EFBD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5450722"/>
                  </p:ext>
                </p:extLst>
              </p:nvPr>
            </p:nvGraphicFramePr>
            <p:xfrm>
              <a:off x="3732787" y="1168052"/>
              <a:ext cx="932180" cy="7315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321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t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D578E165-BD67-6744-9924-D761A0B009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3717921"/>
                  </p:ext>
                </p:extLst>
              </p:nvPr>
            </p:nvGraphicFramePr>
            <p:xfrm>
              <a:off x="4787893" y="1164900"/>
              <a:ext cx="1103630" cy="7315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036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𝑒𝑝𝑖𝑑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D578E165-BD67-6744-9924-D761A0B009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3717921"/>
                  </p:ext>
                </p:extLst>
              </p:nvPr>
            </p:nvGraphicFramePr>
            <p:xfrm>
              <a:off x="4787893" y="1164900"/>
              <a:ext cx="1103630" cy="7315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036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r="-1136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t="-103448" r="-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A0AF977-4CAC-134E-AB53-4B93DFB811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394861"/>
                  </p:ext>
                </p:extLst>
              </p:nvPr>
            </p:nvGraphicFramePr>
            <p:xfrm>
              <a:off x="3566110" y="3233077"/>
              <a:ext cx="995617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956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A0AF977-4CAC-134E-AB53-4B93DFB811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394861"/>
                  </p:ext>
                </p:extLst>
              </p:nvPr>
            </p:nvGraphicFramePr>
            <p:xfrm>
              <a:off x="3566110" y="3233077"/>
              <a:ext cx="995617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956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9"/>
                          <a:stretch>
                            <a:fillRect l="-1250" t="-3448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9"/>
                          <a:stretch>
                            <a:fillRect l="-1250" t="-103448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9"/>
                          <a:stretch>
                            <a:fillRect l="-1250" t="-203448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3AB3F1FC-4601-2A45-B0F4-91D54FEA43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432671"/>
                  </p:ext>
                </p:extLst>
              </p:nvPr>
            </p:nvGraphicFramePr>
            <p:xfrm>
              <a:off x="7749453" y="3231137"/>
              <a:ext cx="995617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956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3AB3F1FC-4601-2A45-B0F4-91D54FEA43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432671"/>
                  </p:ext>
                </p:extLst>
              </p:nvPr>
            </p:nvGraphicFramePr>
            <p:xfrm>
              <a:off x="7749453" y="3231137"/>
              <a:ext cx="995617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956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1266" t="-3448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1266" t="-103448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1266" t="-203448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916758F-2395-8C48-86C1-8CF94B2E6833}"/>
              </a:ext>
            </a:extLst>
          </p:cNvPr>
          <p:cNvSpPr/>
          <p:nvPr/>
        </p:nvSpPr>
        <p:spPr>
          <a:xfrm>
            <a:off x="4737003" y="1154532"/>
            <a:ext cx="1189355" cy="7505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8A8914-8320-6C41-BD3B-01B7D9EA7291}"/>
              </a:ext>
            </a:extLst>
          </p:cNvPr>
          <p:cNvSpPr/>
          <p:nvPr/>
        </p:nvSpPr>
        <p:spPr>
          <a:xfrm>
            <a:off x="7652583" y="3119400"/>
            <a:ext cx="1189355" cy="12853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B86282-998E-8549-AF8A-79C524E2E7D4}"/>
              </a:ext>
            </a:extLst>
          </p:cNvPr>
          <p:cNvSpPr/>
          <p:nvPr/>
        </p:nvSpPr>
        <p:spPr>
          <a:xfrm>
            <a:off x="3458648" y="3138654"/>
            <a:ext cx="1189355" cy="12853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8B577A04-8F43-F44D-BD86-576434B15A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1641565"/>
                  </p:ext>
                </p:extLst>
              </p:nvPr>
            </p:nvGraphicFramePr>
            <p:xfrm>
              <a:off x="1904492" y="5540708"/>
              <a:ext cx="5335016" cy="7315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615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8∙0.75∙0.85=0.51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8B577A04-8F43-F44D-BD86-576434B15A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1641565"/>
                  </p:ext>
                </p:extLst>
              </p:nvPr>
            </p:nvGraphicFramePr>
            <p:xfrm>
              <a:off x="1904492" y="5540708"/>
              <a:ext cx="5335016" cy="7315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615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t="-3448" r="-681481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l="-53465" t="-3448" r="-264356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l="-193750" t="-3448" r="-233750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l="-125668" t="-3448" b="-1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t="-103448" r="-68148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l="-53465" t="-103448" r="-264356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l="-193750" t="-103448" r="-233750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l="-125668" t="-103448" b="-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CB5644CE-B5A1-BA41-981A-3DF0543E7791}"/>
              </a:ext>
            </a:extLst>
          </p:cNvPr>
          <p:cNvSpPr/>
          <p:nvPr/>
        </p:nvSpPr>
        <p:spPr>
          <a:xfrm>
            <a:off x="5070339" y="1495330"/>
            <a:ext cx="522682" cy="445506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80A363-EE81-9648-A104-E1D4E6E36F08}"/>
              </a:ext>
            </a:extLst>
          </p:cNvPr>
          <p:cNvSpPr/>
          <p:nvPr/>
        </p:nvSpPr>
        <p:spPr>
          <a:xfrm>
            <a:off x="3781864" y="3557024"/>
            <a:ext cx="522682" cy="445506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5AF1713-7912-3648-B78B-BBC0605BB20E}"/>
              </a:ext>
            </a:extLst>
          </p:cNvPr>
          <p:cNvSpPr/>
          <p:nvPr/>
        </p:nvSpPr>
        <p:spPr>
          <a:xfrm>
            <a:off x="7985919" y="3539297"/>
            <a:ext cx="522682" cy="445506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AE8C66F-EB30-A24C-AF5E-31235DE88C20}"/>
              </a:ext>
            </a:extLst>
          </p:cNvPr>
          <p:cNvCxnSpPr>
            <a:stCxn id="31" idx="2"/>
          </p:cNvCxnSpPr>
          <p:nvPr/>
        </p:nvCxnSpPr>
        <p:spPr>
          <a:xfrm>
            <a:off x="4043205" y="4002530"/>
            <a:ext cx="1549816" cy="19795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ACB72EE-59CD-6C48-BB48-664FF895526E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5091779" y="1940836"/>
            <a:ext cx="239901" cy="40412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8EB0784-2109-4B44-BEAB-4095825870C0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6177578" y="3984803"/>
            <a:ext cx="2069682" cy="19972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F9816B3-8BB9-4E45-9628-FABB50FDAA26}"/>
              </a:ext>
            </a:extLst>
          </p:cNvPr>
          <p:cNvSpPr/>
          <p:nvPr/>
        </p:nvSpPr>
        <p:spPr>
          <a:xfrm>
            <a:off x="1904491" y="5868784"/>
            <a:ext cx="2760475" cy="445506"/>
          </a:xfrm>
          <a:prstGeom prst="rect">
            <a:avLst/>
          </a:prstGeom>
          <a:solidFill>
            <a:schemeClr val="accent1">
              <a:alpha val="3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2B01FC-2B76-E340-81D9-1ACE521962F1}"/>
              </a:ext>
            </a:extLst>
          </p:cNvPr>
          <p:cNvSpPr/>
          <p:nvPr/>
        </p:nvSpPr>
        <p:spPr>
          <a:xfrm>
            <a:off x="542374" y="3557024"/>
            <a:ext cx="882862" cy="445506"/>
          </a:xfrm>
          <a:prstGeom prst="rect">
            <a:avLst/>
          </a:prstGeom>
          <a:solidFill>
            <a:schemeClr val="accent1">
              <a:alpha val="3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C825BB-DEEE-E446-9B5F-396869FA42A0}"/>
              </a:ext>
            </a:extLst>
          </p:cNvPr>
          <p:cNvSpPr/>
          <p:nvPr/>
        </p:nvSpPr>
        <p:spPr>
          <a:xfrm>
            <a:off x="4796906" y="3563531"/>
            <a:ext cx="882862" cy="445506"/>
          </a:xfrm>
          <a:prstGeom prst="rect">
            <a:avLst/>
          </a:prstGeom>
          <a:solidFill>
            <a:schemeClr val="accent1">
              <a:alpha val="3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AA2447E-4CD9-BB4C-8688-CD1EEDBED466}"/>
              </a:ext>
            </a:extLst>
          </p:cNvPr>
          <p:cNvSpPr/>
          <p:nvPr/>
        </p:nvSpPr>
        <p:spPr>
          <a:xfrm>
            <a:off x="3704258" y="3193946"/>
            <a:ext cx="882862" cy="445506"/>
          </a:xfrm>
          <a:prstGeom prst="rect">
            <a:avLst/>
          </a:prstGeom>
          <a:solidFill>
            <a:schemeClr val="accent1">
              <a:alpha val="3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E45238E-9856-7044-866E-0552A5FA82B7}"/>
              </a:ext>
            </a:extLst>
          </p:cNvPr>
          <p:cNvSpPr/>
          <p:nvPr/>
        </p:nvSpPr>
        <p:spPr>
          <a:xfrm>
            <a:off x="7896383" y="3193946"/>
            <a:ext cx="882862" cy="445506"/>
          </a:xfrm>
          <a:prstGeom prst="rect">
            <a:avLst/>
          </a:prstGeom>
          <a:solidFill>
            <a:schemeClr val="accent1">
              <a:alpha val="3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F6E8716-E858-954C-8CD0-94C1ACE9448A}"/>
              </a:ext>
            </a:extLst>
          </p:cNvPr>
          <p:cNvSpPr/>
          <p:nvPr/>
        </p:nvSpPr>
        <p:spPr>
          <a:xfrm>
            <a:off x="4994655" y="1118825"/>
            <a:ext cx="882862" cy="445506"/>
          </a:xfrm>
          <a:prstGeom prst="rect">
            <a:avLst/>
          </a:prstGeom>
          <a:solidFill>
            <a:schemeClr val="accent1">
              <a:alpha val="3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9633EB-D0D8-804C-979E-D219EC4C1ECA}"/>
                  </a:ext>
                </a:extLst>
              </p:cNvPr>
              <p:cNvSpPr txBox="1"/>
              <p:nvPr/>
            </p:nvSpPr>
            <p:spPr>
              <a:xfrm>
                <a:off x="7287438" y="5094676"/>
                <a:ext cx="19196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Would actually be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de-DE" b="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&lt;</m:t>
                    </m:r>
                    <m:r>
                      <a:rPr lang="de-DE" b="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𝑠𝑡𝑜𝑟𝑒𝑑</m:t>
                    </m:r>
                    <m:r>
                      <a:rPr lang="de-DE" b="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GB" i="1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9633EB-D0D8-804C-979E-D219EC4C1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438" y="5094676"/>
                <a:ext cx="1919643" cy="646331"/>
              </a:xfrm>
              <a:prstGeom prst="rect">
                <a:avLst/>
              </a:prstGeom>
              <a:blipFill>
                <a:blip r:embed="rId22"/>
                <a:stretch>
                  <a:fillRect l="-2632" t="-3846" r="-1316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A3758C4-1A3B-5D47-BEFB-690CD6F61DA3}"/>
                  </a:ext>
                </a:extLst>
              </p:cNvPr>
              <p:cNvSpPr txBox="1"/>
              <p:nvPr/>
            </p:nvSpPr>
            <p:spPr>
              <a:xfrm>
                <a:off x="4507222" y="6287143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A3758C4-1A3B-5D47-BEFB-690CD6F61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222" y="6287143"/>
                <a:ext cx="309700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0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C7D8-271D-6D4A-AB7F-1116B464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BNs and Full Joints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80FC0D0D-B11A-8040-B96D-D971043888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4468391"/>
                <a:ext cx="7886700" cy="1300043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: eliminating random variables leads to 1’s</a:t>
                </a:r>
              </a:p>
              <a:p>
                <a:pPr lvl="2"/>
                <a:r>
                  <a:rPr lang="en-GB" dirty="0"/>
                  <a:t>Also: if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GB" dirty="0"/>
                  <a:t>, you can see, the numbers add up to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80FC0D0D-B11A-8040-B96D-D971043888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468391"/>
                <a:ext cx="7886700" cy="1300043"/>
              </a:xfrm>
              <a:blipFill>
                <a:blip r:embed="rId2"/>
                <a:stretch>
                  <a:fillRect l="-965" t="-4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7CF3B-E5A2-3D4E-A8A8-CB0DEECC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41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32C624-FD1C-6846-8F4C-3333BAC0ECDA}"/>
              </a:ext>
            </a:extLst>
          </p:cNvPr>
          <p:cNvGrpSpPr/>
          <p:nvPr/>
        </p:nvGrpSpPr>
        <p:grpSpPr>
          <a:xfrm>
            <a:off x="2793915" y="1942400"/>
            <a:ext cx="2551761" cy="1146768"/>
            <a:chOff x="685857" y="3446111"/>
            <a:chExt cx="2551761" cy="114676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57BB8C-EED9-8243-8A1A-15CC4883C20E}"/>
                </a:ext>
              </a:extLst>
            </p:cNvPr>
            <p:cNvGrpSpPr/>
            <p:nvPr/>
          </p:nvGrpSpPr>
          <p:grpSpPr>
            <a:xfrm>
              <a:off x="685857" y="4203366"/>
              <a:ext cx="1329467" cy="389513"/>
              <a:chOff x="5409113" y="2979431"/>
              <a:chExt cx="1329467" cy="38951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F23DB2-C7A8-D544-8B4B-F01ADD40BFB0}"/>
                  </a:ext>
                </a:extLst>
              </p:cNvPr>
              <p:cNvSpPr txBox="1"/>
              <p:nvPr/>
            </p:nvSpPr>
            <p:spPr>
              <a:xfrm>
                <a:off x="5415960" y="2979431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0CADFA01-4BEB-214E-BBE0-8422F4F1A19E}"/>
                      </a:ext>
                    </a:extLst>
                  </p:cNvPr>
                  <p:cNvSpPr/>
                  <p:nvPr/>
                </p:nvSpPr>
                <p:spPr>
                  <a:xfrm>
                    <a:off x="5409113" y="2998508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6FE7107B-1273-1A4A-9F77-383FDBCCD7C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9113" y="2998508"/>
                    <a:ext cx="132946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7F6C89D-6507-1843-837A-D6271A892E03}"/>
                </a:ext>
              </a:extLst>
            </p:cNvPr>
            <p:cNvGrpSpPr/>
            <p:nvPr/>
          </p:nvGrpSpPr>
          <p:grpSpPr>
            <a:xfrm>
              <a:off x="1729496" y="3446111"/>
              <a:ext cx="724173" cy="389513"/>
              <a:chOff x="6545891" y="3371343"/>
              <a:chExt cx="724173" cy="38951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CA1317-711F-DE45-A993-F40AEB8FC159}"/>
                  </a:ext>
                </a:extLst>
              </p:cNvPr>
              <p:cNvSpPr txBox="1"/>
              <p:nvPr/>
            </p:nvSpPr>
            <p:spPr>
              <a:xfrm>
                <a:off x="6598869" y="3371343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FAABBF5B-9E7F-D046-AC1E-59FCCC9D2E94}"/>
                      </a:ext>
                    </a:extLst>
                  </p:cNvPr>
                  <p:cNvSpPr/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2768999B-82FF-504D-884E-1302853047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2538081-C8CF-8D4A-B47F-F4955B9EB4F3}"/>
                </a:ext>
              </a:extLst>
            </p:cNvPr>
            <p:cNvGrpSpPr/>
            <p:nvPr/>
          </p:nvGrpSpPr>
          <p:grpSpPr>
            <a:xfrm>
              <a:off x="2225583" y="4203366"/>
              <a:ext cx="1012035" cy="389513"/>
              <a:chOff x="5970830" y="5664879"/>
              <a:chExt cx="1012035" cy="389513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7901D6-F652-B744-964F-CF7B6B3F3395}"/>
                  </a:ext>
                </a:extLst>
              </p:cNvPr>
              <p:cNvSpPr txBox="1"/>
              <p:nvPr/>
            </p:nvSpPr>
            <p:spPr>
              <a:xfrm>
                <a:off x="5970830" y="5664879"/>
                <a:ext cx="10120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3C6357D5-6B86-6F49-844D-64DE1C149D40}"/>
                      </a:ext>
                    </a:extLst>
                  </p:cNvPr>
                  <p:cNvSpPr/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𝑆𝑖𝑐𝑘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FA75CA91-B82C-254B-9977-6F0A397AD22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694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89991EB-3B40-204B-ABDE-7545F842D268}"/>
                </a:ext>
              </a:extLst>
            </p:cNvPr>
            <p:cNvCxnSpPr>
              <a:cxnSpLocks/>
              <a:stCxn id="15" idx="3"/>
              <a:endCxn id="17" idx="0"/>
            </p:cNvCxnSpPr>
            <p:nvPr/>
          </p:nvCxnSpPr>
          <p:spPr>
            <a:xfrm flipH="1">
              <a:off x="1329899" y="3778581"/>
              <a:ext cx="542887" cy="4247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861B339-1406-424F-8408-78A6B7603E44}"/>
                </a:ext>
              </a:extLst>
            </p:cNvPr>
            <p:cNvCxnSpPr>
              <a:cxnSpLocks/>
              <a:stCxn id="15" idx="5"/>
              <a:endCxn id="13" idx="0"/>
            </p:cNvCxnSpPr>
            <p:nvPr/>
          </p:nvCxnSpPr>
          <p:spPr>
            <a:xfrm>
              <a:off x="2308852" y="3778581"/>
              <a:ext cx="422749" cy="4247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D38FC229-1AD6-B14F-96B2-50FE7E94411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8650" y="3233077"/>
              <a:ext cx="2804605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1601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u="none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b="0" i="1" u="none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𝑡𝑟𝑎𝑣𝑒𝑙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𝑒𝑣𝑒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D38FC229-1AD6-B14F-96B2-50FE7E94411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8650" y="3233077"/>
              <a:ext cx="2804605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1601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5"/>
                          <a:stretch>
                            <a:fillRect l="-1818" t="-3448" r="-30363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5"/>
                          <a:stretch>
                            <a:fillRect l="-33533" t="-3448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5"/>
                          <a:stretch>
                            <a:fillRect l="-1818" t="-103448" r="-30363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5"/>
                          <a:stretch>
                            <a:fillRect l="-33533" t="-103448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5"/>
                          <a:stretch>
                            <a:fillRect l="-1818" t="-203448" r="-30363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5"/>
                          <a:stretch>
                            <a:fillRect l="-33533" t="-203448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03800551-6574-7A4D-AA06-84417CC36339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39658" y="3233077"/>
              <a:ext cx="2804605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1601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u="none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b="0" i="1" u="none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𝑠𝑖𝑐𝑘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𝑒𝑣𝑒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03800551-6574-7A4D-AA06-84417CC36339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39658" y="3233077"/>
              <a:ext cx="2804605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1601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6"/>
                          <a:stretch>
                            <a:fillRect l="-1852" t="-3448" r="-311111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6"/>
                          <a:stretch>
                            <a:fillRect l="-32934" t="-3448" r="-599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6"/>
                          <a:stretch>
                            <a:fillRect l="-1852" t="-103448" r="-311111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6"/>
                          <a:stretch>
                            <a:fillRect l="-32934" t="-103448" r="-599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6"/>
                          <a:stretch>
                            <a:fillRect l="-1852" t="-203448" r="-31111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6"/>
                          <a:stretch>
                            <a:fillRect l="-32934" t="-203448" r="-599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F2F56851-10BF-5B48-939C-E0D0E4EFBDC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32787" y="1168052"/>
              <a:ext cx="932180" cy="7315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321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𝑒𝑝𝑖𝑑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F2F56851-10BF-5B48-939C-E0D0E4EFBDC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32787" y="1168052"/>
              <a:ext cx="932180" cy="7315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321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t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D578E165-BD67-6744-9924-D761A0B009A9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87893" y="1164900"/>
              <a:ext cx="1103630" cy="7315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036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𝑒𝑝𝑖𝑑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D578E165-BD67-6744-9924-D761A0B009A9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87893" y="1164900"/>
              <a:ext cx="1103630" cy="7315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036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r="-1136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t="-103448" r="-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A0AF977-4CAC-134E-AB53-4B93DFB811CF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66110" y="3233077"/>
              <a:ext cx="995617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956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A0AF977-4CAC-134E-AB53-4B93DFB811CF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66110" y="3233077"/>
              <a:ext cx="995617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956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9"/>
                          <a:stretch>
                            <a:fillRect l="-1250" t="-3448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9"/>
                          <a:stretch>
                            <a:fillRect l="-1250" t="-103448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9"/>
                          <a:stretch>
                            <a:fillRect l="-1250" t="-203448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3AB3F1FC-4601-2A45-B0F4-91D54FEA43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7749453" y="3231137"/>
              <a:ext cx="995617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956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3AB3F1FC-4601-2A45-B0F4-91D54FEA43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7749453" y="3231137"/>
              <a:ext cx="995617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956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1266" t="-3448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1266" t="-103448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1266" t="-203448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916758F-2395-8C48-86C1-8CF94B2E6833}"/>
              </a:ext>
            </a:extLst>
          </p:cNvPr>
          <p:cNvSpPr/>
          <p:nvPr/>
        </p:nvSpPr>
        <p:spPr>
          <a:xfrm>
            <a:off x="4737003" y="1154532"/>
            <a:ext cx="1189355" cy="7505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8A8914-8320-6C41-BD3B-01B7D9EA7291}"/>
              </a:ext>
            </a:extLst>
          </p:cNvPr>
          <p:cNvSpPr/>
          <p:nvPr/>
        </p:nvSpPr>
        <p:spPr>
          <a:xfrm>
            <a:off x="7652583" y="3119400"/>
            <a:ext cx="1189355" cy="12853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B86282-998E-8549-AF8A-79C524E2E7D4}"/>
              </a:ext>
            </a:extLst>
          </p:cNvPr>
          <p:cNvSpPr/>
          <p:nvPr/>
        </p:nvSpPr>
        <p:spPr>
          <a:xfrm>
            <a:off x="3458648" y="3138654"/>
            <a:ext cx="1189355" cy="12853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8B577A04-8F43-F44D-BD86-576434B15A5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04492" y="5540708"/>
              <a:ext cx="5335016" cy="7315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615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8∙0.75∙0.85=0.51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8B577A04-8F43-F44D-BD86-576434B15A5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04492" y="5540708"/>
              <a:ext cx="5335016" cy="7315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615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t="-3448" r="-681481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l="-53465" t="-3448" r="-264356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l="-193750" t="-3448" r="-233750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l="-125668" t="-3448" b="-1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t="-103448" r="-68148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l="-53465" t="-103448" r="-264356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l="-193750" t="-103448" r="-233750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l="-125668" t="-103448" b="-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13436B-5838-D343-9B1C-E51CC1CAA69B}"/>
                  </a:ext>
                </a:extLst>
              </p:cNvPr>
              <p:cNvSpPr txBox="1"/>
              <p:nvPr/>
            </p:nvSpPr>
            <p:spPr>
              <a:xfrm>
                <a:off x="4507222" y="6287143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13436B-5838-D343-9B1C-E51CC1CAA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222" y="6287143"/>
                <a:ext cx="309700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C9321A07-7F16-0E4E-9BF9-FFD63503B7C6}"/>
              </a:ext>
            </a:extLst>
          </p:cNvPr>
          <p:cNvGrpSpPr/>
          <p:nvPr/>
        </p:nvGrpSpPr>
        <p:grpSpPr>
          <a:xfrm>
            <a:off x="6090009" y="1934019"/>
            <a:ext cx="2760475" cy="2056407"/>
            <a:chOff x="6090009" y="1934019"/>
            <a:chExt cx="2760475" cy="205640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F7FC979-0F99-BC4E-88CD-61C2FA9071A6}"/>
                </a:ext>
              </a:extLst>
            </p:cNvPr>
            <p:cNvSpPr/>
            <p:nvPr/>
          </p:nvSpPr>
          <p:spPr>
            <a:xfrm>
              <a:off x="6090009" y="3544920"/>
              <a:ext cx="2760475" cy="445506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2B7C60A-020B-8F41-8B67-4A50990B7F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5244" y="2531483"/>
              <a:ext cx="852615" cy="11215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D668F48-FDB2-CF4D-A6E2-05BBA9E817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64727" y="2531483"/>
              <a:ext cx="679005" cy="11204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7FE0BFE-0DF5-4B44-BCE0-F0454CD6F3C3}"/>
                </a:ext>
              </a:extLst>
            </p:cNvPr>
            <p:cNvSpPr txBox="1"/>
            <p:nvPr/>
          </p:nvSpPr>
          <p:spPr>
            <a:xfrm>
              <a:off x="7364669" y="221460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D53F60A-DFC2-0844-BD7B-AD111152DE65}"/>
                    </a:ext>
                  </a:extLst>
                </p:cNvPr>
                <p:cNvSpPr txBox="1"/>
                <p:nvPr/>
              </p:nvSpPr>
              <p:spPr>
                <a:xfrm>
                  <a:off x="7331807" y="1934019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D53F60A-DFC2-0844-BD7B-AD111152DE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1807" y="1934019"/>
                  <a:ext cx="365806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F641010-74A3-8849-9699-133505422B94}"/>
              </a:ext>
            </a:extLst>
          </p:cNvPr>
          <p:cNvGrpSpPr/>
          <p:nvPr/>
        </p:nvGrpSpPr>
        <p:grpSpPr>
          <a:xfrm flipV="1">
            <a:off x="6089320" y="3949353"/>
            <a:ext cx="2760475" cy="2056407"/>
            <a:chOff x="6090009" y="1934019"/>
            <a:chExt cx="2760475" cy="205640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A327D7C-77FC-9446-9809-8024AEECB227}"/>
                </a:ext>
              </a:extLst>
            </p:cNvPr>
            <p:cNvSpPr/>
            <p:nvPr/>
          </p:nvSpPr>
          <p:spPr>
            <a:xfrm>
              <a:off x="6090009" y="3544920"/>
              <a:ext cx="2760475" cy="445506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21280F0-FB01-E947-AEEA-DB29BDFB24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5244" y="2531483"/>
              <a:ext cx="852615" cy="11215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1597FAF-F349-D646-AA6F-1547711DA2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64727" y="2531483"/>
              <a:ext cx="679005" cy="11204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305B8B-7483-9947-A8AB-5D78751FE7EB}"/>
                </a:ext>
              </a:extLst>
            </p:cNvPr>
            <p:cNvSpPr txBox="1"/>
            <p:nvPr/>
          </p:nvSpPr>
          <p:spPr>
            <a:xfrm>
              <a:off x="7364669" y="221460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88F5C5D6-BD21-3346-814D-DF69BEE6FF92}"/>
                    </a:ext>
                  </a:extLst>
                </p:cNvPr>
                <p:cNvSpPr txBox="1"/>
                <p:nvPr/>
              </p:nvSpPr>
              <p:spPr>
                <a:xfrm rot="10800000">
                  <a:off x="7331807" y="1934019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88F5C5D6-BD21-3346-814D-DF69BEE6FF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7331807" y="1934019"/>
                  <a:ext cx="365806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4FD261C-74F5-9142-AF8B-F4947B46AFBA}"/>
                  </a:ext>
                </a:extLst>
              </p:cNvPr>
              <p:cNvSpPr txBox="1"/>
              <p:nvPr/>
            </p:nvSpPr>
            <p:spPr>
              <a:xfrm>
                <a:off x="5891523" y="2571831"/>
                <a:ext cx="1021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Sum out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𝑖𝑐𝑘</m:t>
                      </m:r>
                      <m:r>
                        <a:rPr lang="de-DE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𝑒𝑣𝑒</m:t>
                      </m:r>
                    </m:oMath>
                  </m:oMathPara>
                </a14:m>
                <a:endParaRPr lang="en-GB" i="1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4FD261C-74F5-9142-AF8B-F4947B46A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523" y="2571831"/>
                <a:ext cx="1021971" cy="646331"/>
              </a:xfrm>
              <a:prstGeom prst="rect">
                <a:avLst/>
              </a:prstGeom>
              <a:blipFill>
                <a:blip r:embed="rId25"/>
                <a:stretch>
                  <a:fillRect l="-4938" t="-3922" r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07CAC4F8-D2A2-E347-A7B8-73529BE9540F}"/>
              </a:ext>
            </a:extLst>
          </p:cNvPr>
          <p:cNvSpPr/>
          <p:nvPr/>
        </p:nvSpPr>
        <p:spPr>
          <a:xfrm>
            <a:off x="1862209" y="3536563"/>
            <a:ext cx="2760475" cy="445506"/>
          </a:xfrm>
          <a:prstGeom prst="rect">
            <a:avLst/>
          </a:prstGeom>
          <a:solidFill>
            <a:schemeClr val="accent1">
              <a:alpha val="3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5531818-A2F8-F240-974E-BA0830276C8D}"/>
              </a:ext>
            </a:extLst>
          </p:cNvPr>
          <p:cNvSpPr/>
          <p:nvPr/>
        </p:nvSpPr>
        <p:spPr>
          <a:xfrm flipV="1">
            <a:off x="1861520" y="3940996"/>
            <a:ext cx="2760475" cy="445506"/>
          </a:xfrm>
          <a:prstGeom prst="rect">
            <a:avLst/>
          </a:prstGeom>
          <a:solidFill>
            <a:schemeClr val="accent1">
              <a:alpha val="3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024DAC1-B223-EA4F-9783-38DE9C560CE6}"/>
                  </a:ext>
                </a:extLst>
              </p:cNvPr>
              <p:cNvSpPr txBox="1"/>
              <p:nvPr/>
            </p:nvSpPr>
            <p:spPr>
              <a:xfrm>
                <a:off x="1442641" y="2571831"/>
                <a:ext cx="12220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Sum out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𝑇𝑟𝑎𝑣𝑒𝑙</m:t>
                      </m:r>
                      <m:r>
                        <a:rPr lang="de-DE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𝑒𝑣𝑒</m:t>
                      </m:r>
                    </m:oMath>
                  </m:oMathPara>
                </a14:m>
                <a:endParaRPr lang="en-GB" i="1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024DAC1-B223-EA4F-9783-38DE9C560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641" y="2571831"/>
                <a:ext cx="1222029" cy="646331"/>
              </a:xfrm>
              <a:prstGeom prst="rect">
                <a:avLst/>
              </a:prstGeom>
              <a:blipFill>
                <a:blip r:embed="rId26"/>
                <a:stretch>
                  <a:fillRect l="-4124" t="-3922" r="-41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19F4020-4EC4-1445-8869-CD4386041D6F}"/>
                  </a:ext>
                </a:extLst>
              </p:cNvPr>
              <p:cNvSpPr txBox="1"/>
              <p:nvPr/>
            </p:nvSpPr>
            <p:spPr>
              <a:xfrm>
                <a:off x="2594951" y="1225168"/>
                <a:ext cx="9711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Sum out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</m:oMath>
                  </m:oMathPara>
                </a14:m>
                <a:endParaRPr lang="en-GB" i="1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19F4020-4EC4-1445-8869-CD4386041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951" y="1225168"/>
                <a:ext cx="971159" cy="646331"/>
              </a:xfrm>
              <a:prstGeom prst="rect">
                <a:avLst/>
              </a:prstGeom>
              <a:blipFill>
                <a:blip r:embed="rId27"/>
                <a:stretch>
                  <a:fillRect l="-5195" t="-3922" r="-7792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EACC306-8EB0-0346-9358-D5664E16D850}"/>
                  </a:ext>
                </a:extLst>
              </p:cNvPr>
              <p:cNvSpPr txBox="1"/>
              <p:nvPr/>
            </p:nvSpPr>
            <p:spPr>
              <a:xfrm>
                <a:off x="5371811" y="1529830"/>
                <a:ext cx="779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1∙1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EACC306-8EB0-0346-9358-D5664E16D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811" y="1529830"/>
                <a:ext cx="779381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4FFD301-3A6F-A542-9A19-832445435AB6}"/>
                  </a:ext>
                </a:extLst>
              </p:cNvPr>
              <p:cNvSpPr txBox="1"/>
              <p:nvPr/>
            </p:nvSpPr>
            <p:spPr>
              <a:xfrm>
                <a:off x="4272381" y="1545342"/>
                <a:ext cx="779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1∙1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4FFD301-3A6F-A542-9A19-832445435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381" y="1545342"/>
                <a:ext cx="779381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AE289722-C370-9E4C-BC6C-B1F9A4B05CB8}"/>
              </a:ext>
            </a:extLst>
          </p:cNvPr>
          <p:cNvGrpSpPr/>
          <p:nvPr/>
        </p:nvGrpSpPr>
        <p:grpSpPr>
          <a:xfrm flipV="1">
            <a:off x="3530123" y="1497295"/>
            <a:ext cx="2760475" cy="1369879"/>
            <a:chOff x="6090009" y="2620547"/>
            <a:chExt cx="2760475" cy="1369879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F77487A-F830-BB4A-8458-5291AF2B597C}"/>
                </a:ext>
              </a:extLst>
            </p:cNvPr>
            <p:cNvSpPr/>
            <p:nvPr/>
          </p:nvSpPr>
          <p:spPr>
            <a:xfrm>
              <a:off x="6090009" y="3544920"/>
              <a:ext cx="2760475" cy="445506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786EE4C-3BCF-D341-BDDB-E1496F28A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3980" y="3205566"/>
              <a:ext cx="1121647" cy="4285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DD17CDF-90F9-7B45-91D8-7EA253419A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57495" y="3188635"/>
              <a:ext cx="741" cy="4508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1D415B2-EB5E-8B48-A3C9-B1521745FFE6}"/>
                </a:ext>
              </a:extLst>
            </p:cNvPr>
            <p:cNvSpPr txBox="1"/>
            <p:nvPr/>
          </p:nvSpPr>
          <p:spPr>
            <a:xfrm>
              <a:off x="8022795" y="290113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214ED43F-2434-D04E-BE25-F5DD5B02454F}"/>
                    </a:ext>
                  </a:extLst>
                </p:cNvPr>
                <p:cNvSpPr txBox="1"/>
                <p:nvPr/>
              </p:nvSpPr>
              <p:spPr>
                <a:xfrm rot="10800000">
                  <a:off x="7989933" y="2620547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214ED43F-2434-D04E-BE25-F5DD5B0245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7989933" y="2620547"/>
                  <a:ext cx="365806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8206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 animBg="1"/>
      <p:bldP spid="64" grpId="0" animBg="1"/>
      <p:bldP spid="69" grpId="0"/>
      <p:bldP spid="70" grpId="0"/>
      <p:bldP spid="71" grpId="0"/>
      <p:bldP spid="7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C7D8-271D-6D4A-AB7F-1116B464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Model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E533D1-C692-3C48-A3F8-9C71AC809F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Markov network</a:t>
                </a:r>
              </a:p>
              <a:p>
                <a:pPr lvl="1"/>
                <a:r>
                  <a:rPr lang="en-GB" dirty="0"/>
                  <a:t>Undirected graph</a:t>
                </a:r>
              </a:p>
              <a:p>
                <a:pPr lvl="1"/>
                <a:r>
                  <a:rPr lang="en-GB" dirty="0"/>
                  <a:t>Factors</a:t>
                </a:r>
              </a:p>
              <a:p>
                <a:pPr lvl="2"/>
                <a:r>
                  <a:rPr lang="en-GB" dirty="0"/>
                  <a:t>Potential function for each clique</a:t>
                </a:r>
                <a:br>
                  <a:rPr lang="en-GB" dirty="0"/>
                </a:br>
                <a:r>
                  <a:rPr lang="en-GB" dirty="0"/>
                  <a:t>in graph (as defined before)</a:t>
                </a:r>
              </a:p>
              <a:p>
                <a:pPr lvl="1"/>
                <a:r>
                  <a:rPr lang="en-GB" dirty="0"/>
                  <a:t>Semantics </a:t>
                </a:r>
              </a:p>
              <a:p>
                <a:pPr lvl="2"/>
                <a:r>
                  <a:rPr lang="en-GB" dirty="0"/>
                  <a:t>Product of all factors</a:t>
                </a:r>
              </a:p>
              <a:p>
                <a:pPr lvl="2"/>
                <a:r>
                  <a:rPr lang="en-GB" dirty="0"/>
                  <a:t>Normalise to get full joint</a:t>
                </a:r>
              </a:p>
              <a:p>
                <a:r>
                  <a:rPr lang="en-GB" dirty="0"/>
                  <a:t>If the graph is chordal, then an equivalent BN exists</a:t>
                </a:r>
              </a:p>
              <a:p>
                <a:pPr lvl="1"/>
                <a:r>
                  <a:rPr lang="en-GB" dirty="0"/>
                  <a:t>Chordal: all cycles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dirty="0"/>
                  <a:t> nodes have a chord </a:t>
                </a:r>
              </a:p>
              <a:p>
                <a:pPr lvl="2"/>
                <a:r>
                  <a:rPr lang="en-GB" dirty="0"/>
                  <a:t>Chord: edge not part of cycle but connects two nodes of cycle</a:t>
                </a:r>
              </a:p>
              <a:p>
                <a:r>
                  <a:rPr lang="en-GB" dirty="0"/>
                  <a:t>MN and factor model equivalent</a:t>
                </a:r>
              </a:p>
              <a:p>
                <a:pPr lvl="1"/>
                <a:endParaRPr lang="en-GB" dirty="0"/>
              </a:p>
              <a:p>
                <a:endParaRPr lang="en-GB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E533D1-C692-3C48-A3F8-9C71AC809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r="-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7CF3B-E5A2-3D4E-A8A8-CB0DEECC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42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1CFE9B-F165-C84F-BA0B-246A4122ED90}"/>
              </a:ext>
            </a:extLst>
          </p:cNvPr>
          <p:cNvGrpSpPr/>
          <p:nvPr/>
        </p:nvGrpSpPr>
        <p:grpSpPr>
          <a:xfrm>
            <a:off x="5789126" y="1165908"/>
            <a:ext cx="2551761" cy="1146768"/>
            <a:chOff x="685857" y="3446111"/>
            <a:chExt cx="2551761" cy="114676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3AD9027-FAEF-1D4F-9C28-23ECB2EC8A96}"/>
                </a:ext>
              </a:extLst>
            </p:cNvPr>
            <p:cNvGrpSpPr/>
            <p:nvPr/>
          </p:nvGrpSpPr>
          <p:grpSpPr>
            <a:xfrm>
              <a:off x="685857" y="4203366"/>
              <a:ext cx="1329467" cy="389513"/>
              <a:chOff x="5409113" y="2979431"/>
              <a:chExt cx="1329467" cy="38951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B18258A-64ED-814F-BFAF-90A15EE938D7}"/>
                  </a:ext>
                </a:extLst>
              </p:cNvPr>
              <p:cNvSpPr txBox="1"/>
              <p:nvPr/>
            </p:nvSpPr>
            <p:spPr>
              <a:xfrm>
                <a:off x="5415960" y="2979431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791B959A-8098-0D4F-9272-A1361C363916}"/>
                      </a:ext>
                    </a:extLst>
                  </p:cNvPr>
                  <p:cNvSpPr/>
                  <p:nvPr/>
                </p:nvSpPr>
                <p:spPr>
                  <a:xfrm>
                    <a:off x="5409113" y="2998508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ED2F3929-5919-3D4E-A591-D4FBCBCD08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9113" y="2998508"/>
                    <a:ext cx="1329467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F3EE42E-626B-8644-9C3E-4D4399989BA4}"/>
                </a:ext>
              </a:extLst>
            </p:cNvPr>
            <p:cNvGrpSpPr/>
            <p:nvPr/>
          </p:nvGrpSpPr>
          <p:grpSpPr>
            <a:xfrm>
              <a:off x="1729496" y="3446111"/>
              <a:ext cx="724173" cy="389513"/>
              <a:chOff x="6545891" y="3371343"/>
              <a:chExt cx="724173" cy="389513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4846F2-2713-ED4E-B55F-342C937E5F01}"/>
                  </a:ext>
                </a:extLst>
              </p:cNvPr>
              <p:cNvSpPr txBox="1"/>
              <p:nvPr/>
            </p:nvSpPr>
            <p:spPr>
              <a:xfrm>
                <a:off x="6598869" y="3371343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D5F99F0E-511C-D341-9571-593B54696536}"/>
                      </a:ext>
                    </a:extLst>
                  </p:cNvPr>
                  <p:cNvSpPr/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2768999B-82FF-504D-884E-1302853047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F6198AB-12F1-D648-A2FA-5A875BF68300}"/>
                </a:ext>
              </a:extLst>
            </p:cNvPr>
            <p:cNvGrpSpPr/>
            <p:nvPr/>
          </p:nvGrpSpPr>
          <p:grpSpPr>
            <a:xfrm>
              <a:off x="2225583" y="4203366"/>
              <a:ext cx="1012035" cy="389513"/>
              <a:chOff x="5970830" y="5664879"/>
              <a:chExt cx="1012035" cy="389513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E46BE1-3C00-F243-A347-2592139BD2FE}"/>
                  </a:ext>
                </a:extLst>
              </p:cNvPr>
              <p:cNvSpPr txBox="1"/>
              <p:nvPr/>
            </p:nvSpPr>
            <p:spPr>
              <a:xfrm>
                <a:off x="5970830" y="5664879"/>
                <a:ext cx="10120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CE517E7F-C78A-F348-9A22-EB1E2791C58D}"/>
                      </a:ext>
                    </a:extLst>
                  </p:cNvPr>
                  <p:cNvSpPr/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𝑆𝑖𝑐𝑘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FA75CA91-B82C-254B-9977-6F0A397AD22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694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5B0C6FC-360E-1645-8FC9-2BD106E2ABB6}"/>
                </a:ext>
              </a:extLst>
            </p:cNvPr>
            <p:cNvCxnSpPr>
              <a:cxnSpLocks/>
              <a:stCxn id="29" idx="3"/>
              <a:endCxn id="31" idx="0"/>
            </p:cNvCxnSpPr>
            <p:nvPr/>
          </p:nvCxnSpPr>
          <p:spPr>
            <a:xfrm flipH="1">
              <a:off x="1329899" y="3778581"/>
              <a:ext cx="542887" cy="42478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63E5D45-E4B1-9842-9BD7-489F09E40C84}"/>
                </a:ext>
              </a:extLst>
            </p:cNvPr>
            <p:cNvCxnSpPr>
              <a:cxnSpLocks/>
              <a:stCxn id="29" idx="5"/>
              <a:endCxn id="27" idx="0"/>
            </p:cNvCxnSpPr>
            <p:nvPr/>
          </p:nvCxnSpPr>
          <p:spPr>
            <a:xfrm>
              <a:off x="2308852" y="3778581"/>
              <a:ext cx="422749" cy="42478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51914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7187-51BD-3041-BE84-C9AB241B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Markov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02BC5E-70D6-7E4B-AE7E-03A6FBB65F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FGs, BNs, MNs fulfil the Markov properties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Pairwise Markov property</a:t>
                </a:r>
                <a:br>
                  <a:rPr lang="en-GB" dirty="0"/>
                </a:br>
                <a:r>
                  <a:rPr lang="en-GB" dirty="0"/>
                  <a:t>Any two non–adjacent variables are conditionally independent given all other variables</a:t>
                </a:r>
              </a:p>
              <a:p>
                <a:pPr lvl="2"/>
                <a:r>
                  <a:rPr lang="en-GB" dirty="0"/>
                  <a:t>FG: adjacent if directly connected by factor node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Local Markov property</a:t>
                </a:r>
                <a:br>
                  <a:rPr lang="en-GB" dirty="0"/>
                </a:br>
                <a:r>
                  <a:rPr lang="en-GB" dirty="0"/>
                  <a:t>A variable is conditionally independent of all other variables given its neighbours </a:t>
                </a:r>
              </a:p>
              <a:p>
                <a:pPr lvl="2"/>
                <a:r>
                  <a:rPr lang="en-GB" dirty="0"/>
                  <a:t>BN: … of its non-descendants given its parent variables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Global Markov property</a:t>
                </a:r>
                <a:br>
                  <a:rPr lang="en-GB" dirty="0"/>
                </a:br>
                <a:r>
                  <a:rPr lang="en-GB" dirty="0"/>
                  <a:t>Any two subsets of variables are conditionally independent given a separating subset</a:t>
                </a:r>
              </a:p>
              <a:p>
                <a:pPr lvl="2"/>
                <a:r>
                  <a:rPr lang="en-GB" dirty="0"/>
                  <a:t>Separating subset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between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: every path from any node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to a node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passes through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02BC5E-70D6-7E4B-AE7E-03A6FBB65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b="-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50EE0-6571-4948-9A35-13B82E54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564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4826-9561-6741-B90F-C1B415E8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Markov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63990C-7314-E542-B985-480E3604E0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Hard to establish Markov properties for arbitrary probability distribution</a:t>
                </a:r>
              </a:p>
              <a:p>
                <a:endParaRPr lang="en-GB" dirty="0"/>
              </a:p>
              <a:p>
                <a:r>
                  <a:rPr lang="en-GB" dirty="0"/>
                  <a:t>But: Distribution can be factorised according to cliques in graph </a:t>
                </a:r>
                <a:r>
                  <a:rPr lang="en-GB" i="1" dirty="0" err="1"/>
                  <a:t>iff</a:t>
                </a:r>
                <a:r>
                  <a:rPr lang="en-GB" dirty="0"/>
                  <a:t> the properties hold</a:t>
                </a:r>
              </a:p>
              <a:p>
                <a:pPr lvl="1"/>
                <a:r>
                  <a:rPr lang="en-GB" dirty="0"/>
                  <a:t>Distribution has to be positive</a:t>
                </a:r>
              </a:p>
              <a:p>
                <a:pPr lvl="2"/>
                <a:r>
                  <a:rPr lang="en-GB" dirty="0"/>
                  <a:t>At least one input must map to a potential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Part of the definition of factor models/MNs</a:t>
                </a:r>
              </a:p>
              <a:p>
                <a:endParaRPr lang="en-GB" dirty="0">
                  <a:solidFill>
                    <a:schemeClr val="accent1"/>
                  </a:solidFill>
                </a:endParaRPr>
              </a:p>
              <a:p>
                <a:r>
                  <a:rPr lang="en-GB" dirty="0"/>
                  <a:t>Result of the </a:t>
                </a:r>
                <a:r>
                  <a:rPr lang="en-GB" dirty="0">
                    <a:solidFill>
                      <a:schemeClr val="accent1"/>
                    </a:solidFill>
                  </a:rPr>
                  <a:t>Hammersley-Clifford Theorem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63990C-7314-E542-B985-480E3604E0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C51B0-6751-6341-A9A7-B18673C1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9C7F6-AFD0-FD4D-BC6A-901AC3E9A9DD}"/>
              </a:ext>
            </a:extLst>
          </p:cNvPr>
          <p:cNvSpPr txBox="1"/>
          <p:nvPr/>
        </p:nvSpPr>
        <p:spPr>
          <a:xfrm>
            <a:off x="2039169" y="6154868"/>
            <a:ext cx="5609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John Hammersley and Peter Clifford: Markov Fields on Finite Graphs and Lattices</a:t>
            </a:r>
            <a:r>
              <a:rPr lang="en-GB" sz="1000" i="1" dirty="0">
                <a:solidFill>
                  <a:schemeClr val="accent3"/>
                </a:solidFill>
              </a:rPr>
              <a:t>.</a:t>
            </a:r>
            <a:r>
              <a:rPr lang="en-GB" sz="1000" dirty="0">
                <a:solidFill>
                  <a:schemeClr val="accent3"/>
                </a:solidFill>
              </a:rPr>
              <a:t> In: unpublished, 1971.</a:t>
            </a:r>
          </a:p>
          <a:p>
            <a:r>
              <a:rPr lang="en-GB" sz="1000" dirty="0">
                <a:solidFill>
                  <a:schemeClr val="accent3"/>
                </a:solidFill>
              </a:rPr>
              <a:t>Julian </a:t>
            </a:r>
            <a:r>
              <a:rPr lang="en-GB" sz="1000" dirty="0" err="1">
                <a:solidFill>
                  <a:schemeClr val="accent3"/>
                </a:solidFill>
              </a:rPr>
              <a:t>Besag</a:t>
            </a:r>
            <a:r>
              <a:rPr lang="en-GB" sz="1000" dirty="0">
                <a:solidFill>
                  <a:schemeClr val="accent3"/>
                </a:solidFill>
              </a:rPr>
              <a:t>: Spatial Interaction and the Statistical Analysis of Lattice Systems. In: </a:t>
            </a:r>
            <a:r>
              <a:rPr lang="en-GB" sz="1000" i="1" dirty="0">
                <a:solidFill>
                  <a:schemeClr val="accent3"/>
                </a:solidFill>
              </a:rPr>
              <a:t>Journal of the Royal Statistical Society. Series B: Methodological</a:t>
            </a:r>
            <a:r>
              <a:rPr lang="en-GB" sz="1000" dirty="0">
                <a:solidFill>
                  <a:schemeClr val="accent3"/>
                </a:solidFill>
              </a:rPr>
              <a:t>, 1974.</a:t>
            </a:r>
          </a:p>
        </p:txBody>
      </p:sp>
    </p:spTree>
    <p:extLst>
      <p:ext uri="{BB962C8B-B14F-4D97-AF65-F5344CB8AC3E}">
        <p14:creationId xmlns:p14="http://schemas.microsoft.com/office/powerpoint/2010/main" val="1842404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845C-201B-1E48-8236-C8648D70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3C14C0-4B3B-BE4A-BB0E-70DCCF38BE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(Conditional) independences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GB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de-D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GB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de-D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GB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en-GB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de-D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de-DE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GB" dirty="0"/>
                  <a:t>Independence: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GB" dirty="0"/>
              </a:p>
              <a:p>
                <a:r>
                  <a:rPr lang="en-GB" dirty="0"/>
                  <a:t>Factorised models</a:t>
                </a:r>
              </a:p>
              <a:p>
                <a:pPr lvl="1"/>
                <a:r>
                  <a:rPr lang="en-GB" dirty="0"/>
                  <a:t>Factor models</a:t>
                </a:r>
              </a:p>
              <a:p>
                <a:pPr lvl="1"/>
                <a:r>
                  <a:rPr lang="en-GB" dirty="0"/>
                  <a:t>Bayesian network, Markov network (briefly)</a:t>
                </a:r>
              </a:p>
              <a:p>
                <a:pPr lvl="1"/>
                <a:r>
                  <a:rPr lang="en-GB" dirty="0"/>
                  <a:t>Markov properties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3C14C0-4B3B-BE4A-BB0E-70DCCF38BE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2A9F5-6392-8F46-9E0F-B56690AC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6239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6163-1FC4-A445-A0AD-2A600AE6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60986"/>
            <a:ext cx="8188779" cy="717866"/>
          </a:xfrm>
        </p:spPr>
        <p:txBody>
          <a:bodyPr>
            <a:noAutofit/>
          </a:bodyPr>
          <a:lstStyle/>
          <a:p>
            <a:r>
              <a:rPr lang="en-GB" sz="3600" dirty="0"/>
              <a:t>Outline: 1. Recap: Propositional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942D-095A-5743-9021-C7CFDB68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i="1" dirty="0"/>
              <a:t>Probabilistic modelling</a:t>
            </a:r>
          </a:p>
          <a:p>
            <a:pPr lvl="1"/>
            <a:r>
              <a:rPr lang="en-GB" dirty="0"/>
              <a:t>Full joint probability distribution</a:t>
            </a:r>
          </a:p>
          <a:p>
            <a:pPr lvl="1"/>
            <a:r>
              <a:rPr lang="en-GB" dirty="0"/>
              <a:t>Inference, complexity</a:t>
            </a:r>
          </a:p>
          <a:p>
            <a:pPr marL="514350" indent="-514350">
              <a:buFont typeface="+mj-lt"/>
              <a:buAutoNum type="alphaUcPeriod"/>
            </a:pPr>
            <a:r>
              <a:rPr lang="en-GB" i="1" dirty="0"/>
              <a:t>Factorised modelling</a:t>
            </a:r>
          </a:p>
          <a:p>
            <a:pPr lvl="1"/>
            <a:r>
              <a:rPr lang="en-GB" dirty="0"/>
              <a:t>(Conditional) independences</a:t>
            </a:r>
          </a:p>
          <a:p>
            <a:pPr lvl="1"/>
            <a:r>
              <a:rPr lang="en-GB" dirty="0"/>
              <a:t>Factorisation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i="1" dirty="0">
                <a:solidFill>
                  <a:srgbClr val="C00000"/>
                </a:solidFill>
              </a:rPr>
              <a:t>Inference algorithm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Variable elimination (VE)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Decomposition trees, complexity</a:t>
            </a:r>
          </a:p>
          <a:p>
            <a:pPr marL="514350" indent="-514350">
              <a:buFont typeface="+mj-lt"/>
              <a:buAutoNum type="alphaUcPeriod"/>
            </a:pPr>
            <a:endParaRPr lang="en-GB" dirty="0"/>
          </a:p>
          <a:p>
            <a:pPr lvl="1"/>
            <a:endParaRPr lang="en-GB" dirty="0"/>
          </a:p>
          <a:p>
            <a:pPr marL="514350" indent="-514350">
              <a:buFont typeface="+mj-lt"/>
              <a:buAutoNum type="alphaUcPeriod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3EB6C-B7E8-0449-A40C-56D4B80C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297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4FA6C5-F0E1-3B46-B7AE-D629CD9D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Inference Tasks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7A35D44-BC59-8142-99E8-33C2081738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Basically as before:</a:t>
                </a:r>
              </a:p>
              <a:p>
                <a:r>
                  <a:rPr lang="en-GB" dirty="0"/>
                  <a:t>Query Answering Problem</a:t>
                </a:r>
              </a:p>
              <a:p>
                <a:pPr lvl="1"/>
                <a:r>
                  <a:rPr lang="en-GB" dirty="0"/>
                  <a:t>Compute an answer to a query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GB" dirty="0"/>
                  <a:t> given </a:t>
                </a:r>
                <a:r>
                  <a:rPr lang="en-GB" dirty="0">
                    <a:solidFill>
                      <a:schemeClr val="accent1"/>
                    </a:solidFill>
                  </a:rPr>
                  <a:t>a model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representing</a:t>
                </a:r>
                <a:r>
                  <a:rPr lang="en-GB" dirty="0"/>
                  <a:t> the full joint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de-DE" b="0" dirty="0"/>
              </a:p>
              <a:p>
                <a:pPr lvl="2"/>
                <a:r>
                  <a:rPr lang="en-GB" dirty="0"/>
                  <a:t>Query for a marginal (conditional) probability (distribution)</a:t>
                </a:r>
              </a:p>
              <a:p>
                <a:pPr lvl="2"/>
                <a:endParaRPr lang="en-GB" dirty="0"/>
              </a:p>
              <a:p>
                <a:r>
                  <a:rPr lang="en-GB" dirty="0"/>
                  <a:t>Algorithm: Variable elimination (VE)</a:t>
                </a:r>
              </a:p>
              <a:p>
                <a:pPr lvl="1"/>
                <a:r>
                  <a:rPr lang="en-GB" dirty="0"/>
                  <a:t>Input: Query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Solving an instance of a query answering problem</a:t>
                </a:r>
              </a:p>
              <a:p>
                <a:pPr lvl="2"/>
                <a:r>
                  <a:rPr lang="en-GB" dirty="0"/>
                  <a:t>As before: Eliminate all non-query terms</a:t>
                </a:r>
              </a:p>
              <a:p>
                <a:pPr lvl="1"/>
                <a:r>
                  <a:rPr lang="en-GB" dirty="0"/>
                  <a:t>Algorithm for factor models, BNs, MNs, …</a:t>
                </a:r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7A35D44-BC59-8142-99E8-33C2081738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972DC-F600-7B48-93B9-B15996BA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47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F60C24-EF53-BB41-9FE1-99F6D7106CF4}"/>
              </a:ext>
            </a:extLst>
          </p:cNvPr>
          <p:cNvSpPr/>
          <p:nvPr/>
        </p:nvSpPr>
        <p:spPr>
          <a:xfrm>
            <a:off x="2289651" y="6300210"/>
            <a:ext cx="5196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>
                <a:solidFill>
                  <a:schemeClr val="accent3"/>
                </a:solidFill>
                <a:latin typeface="Helvetica" pitchFamily="2" charset="0"/>
              </a:rPr>
              <a:t>Nevin</a:t>
            </a:r>
            <a:r>
              <a:rPr lang="en-GB" sz="1000" dirty="0">
                <a:solidFill>
                  <a:schemeClr val="accent3"/>
                </a:solidFill>
                <a:latin typeface="Helvetica" pitchFamily="2" charset="0"/>
              </a:rPr>
              <a:t> L. Zhang and David Poole: A Simple Approach to Bayesian Network Computations. In: </a:t>
            </a:r>
            <a:r>
              <a:rPr lang="en-GB" sz="1000" i="1" dirty="0">
                <a:solidFill>
                  <a:schemeClr val="accent3"/>
                </a:solidFill>
                <a:latin typeface="Helvetica" pitchFamily="2" charset="0"/>
              </a:rPr>
              <a:t>Proceedings of the 10th Canadian Conference on Artificial Intelligence</a:t>
            </a:r>
            <a:r>
              <a:rPr lang="en-GB" sz="1000" dirty="0">
                <a:solidFill>
                  <a:schemeClr val="accent3"/>
                </a:solidFill>
                <a:latin typeface="Helvetica" pitchFamily="2" charset="0"/>
              </a:rPr>
              <a:t>, 1994.</a:t>
            </a:r>
          </a:p>
        </p:txBody>
      </p:sp>
    </p:spTree>
    <p:extLst>
      <p:ext uri="{BB962C8B-B14F-4D97-AF65-F5344CB8AC3E}">
        <p14:creationId xmlns:p14="http://schemas.microsoft.com/office/powerpoint/2010/main" val="15038733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724C-122C-3549-94D3-9540A668A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 Elimination (VE)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7F243-062B-5447-A973-8657E64E27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01872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Eliminate all non-query terms and normalise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de-DE" b="1" dirty="0"/>
              </a:p>
              <a:p>
                <a:r>
                  <a:rPr lang="en-GB" dirty="0"/>
                  <a:t>As before, but: </a:t>
                </a:r>
                <a:r>
                  <a:rPr lang="en-GB" dirty="0">
                    <a:solidFill>
                      <a:schemeClr val="accent1"/>
                    </a:solidFill>
                  </a:rPr>
                  <a:t>Use factorisation!</a:t>
                </a:r>
              </a:p>
              <a:p>
                <a:pPr lvl="1"/>
                <a:r>
                  <a:rPr lang="de-DE" dirty="0">
                    <a:ea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:</a:t>
                </a:r>
              </a:p>
              <a:p>
                <a:pPr lvl="2"/>
                <a:endParaRPr lang="de-DE" dirty="0">
                  <a:ea typeface="Cambria Math" panose="02040503050406030204" pitchFamily="18" charset="0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∏"/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de-DE" i="1" dirty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 dirty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de-DE" i="1" dirty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i="1" dirty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de-DE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de-DE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de-DE" b="0" i="1" dirty="0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dirty="0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de-DE" b="0" i="1" dirty="0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de-DE" i="1" dirty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,…, </m:t>
                                      </m:r>
                                      <m:sSub>
                                        <m:sSubPr>
                                          <m:ctrlPr>
                                            <a:rPr lang="de-DE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de-DE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de-DE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de-DE" b="0" i="1" dirty="0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dirty="0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de-DE" b="0" i="1" dirty="0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  <a:p>
                <a:pPr lvl="1"/>
                <a:endParaRPr lang="en-GB" dirty="0"/>
              </a:p>
              <a:p>
                <a:pPr marL="457200" lvl="1" indent="0">
                  <a:buNone/>
                </a:pPr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7F243-062B-5447-A973-8657E64E27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018723"/>
              </a:xfrm>
              <a:blipFill>
                <a:blip r:embed="rId2"/>
                <a:stretch>
                  <a:fillRect l="-1447" t="-1768" b="-196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2B83B-786A-034D-B9D6-C982E130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1664C76-DA73-8341-B596-D2210ED21631}"/>
                  </a:ext>
                </a:extLst>
              </p:cNvPr>
              <p:cNvSpPr txBox="1"/>
              <p:nvPr/>
            </p:nvSpPr>
            <p:spPr>
              <a:xfrm>
                <a:off x="4445541" y="5620326"/>
                <a:ext cx="4417299" cy="646331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>
                  <a:tabLst>
                    <a:tab pos="347663" algn="l"/>
                  </a:tabLst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GB" b="1" i="1" dirty="0"/>
                  <a:t> </a:t>
                </a:r>
                <a:r>
                  <a:rPr lang="en-GB" dirty="0"/>
                  <a:t>then </a:t>
                </a:r>
                <a:br>
                  <a:rPr lang="en-GB" dirty="0"/>
                </a:br>
                <a:r>
                  <a:rPr lang="en-GB" dirty="0"/>
                  <a:t>	</a:t>
                </a:r>
                <a:r>
                  <a:rPr lang="en-GB" dirty="0">
                    <a:solidFill>
                      <a:schemeClr val="bg1"/>
                    </a:solidFill>
                  </a:rPr>
                  <a:t>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or value of event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1664C76-DA73-8341-B596-D2210ED21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541" y="5620326"/>
                <a:ext cx="44172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ight Brace 73">
            <a:extLst>
              <a:ext uri="{FF2B5EF4-FFF2-40B4-BE49-F238E27FC236}">
                <a16:creationId xmlns:a16="http://schemas.microsoft.com/office/drawing/2014/main" id="{458639DD-82B5-DA4F-884A-F0D92B8D7C2D}"/>
              </a:ext>
            </a:extLst>
          </p:cNvPr>
          <p:cNvSpPr/>
          <p:nvPr/>
        </p:nvSpPr>
        <p:spPr>
          <a:xfrm rot="5400000">
            <a:off x="6518074" y="3787778"/>
            <a:ext cx="261562" cy="265565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487D6BC-3A76-0940-BE95-A8BDB9B96451}"/>
              </a:ext>
            </a:extLst>
          </p:cNvPr>
          <p:cNvCxnSpPr>
            <a:stCxn id="74" idx="1"/>
            <a:endCxn id="73" idx="0"/>
          </p:cNvCxnSpPr>
          <p:nvPr/>
        </p:nvCxnSpPr>
        <p:spPr>
          <a:xfrm>
            <a:off x="6648855" y="5246385"/>
            <a:ext cx="5336" cy="3739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1779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 by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E.g., marginal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𝑒𝑣𝑒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932" t="-1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F509F5-606D-F344-805D-B9DEFE144B4E}"/>
                  </a:ext>
                </a:extLst>
              </p:cNvPr>
              <p:cNvSpPr/>
              <p:nvPr/>
            </p:nvSpPr>
            <p:spPr>
              <a:xfrm>
                <a:off x="360749" y="3552118"/>
                <a:ext cx="4572000" cy="24913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𝑒𝑣𝑒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03225" indent="-4032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𝐸𝑝𝑖𝑑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𝑆𝑖𝑐𝑘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𝑒𝑣𝑒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𝑇𝑟𝑒𝑎𝑡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.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𝑒𝑣𝑒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.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sub>
                                <m:sup/>
                                <m:e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403225" indent="-4032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charset="0"/>
                            </a:rPr>
                            <m:t>𝑇𝑟𝑒𝑎𝑡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𝑁𝑎𝑡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𝑓𝑙𝑜𝑜𝑑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𝑁𝑎𝑡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𝑓𝑖𝑟𝑒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r>
                                    <a:rPr lang="en-GB" i="1">
                                      <a:latin typeface="Cambria Math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403225" indent="-4032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charset="0"/>
                            </a:rPr>
                            <m:t>𝑀𝑎𝑛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𝑤𝑎𝑟</m:t>
                          </m:r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charset="0"/>
                            </a:rPr>
                            <m:t>𝑀𝑎𝑛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𝑣𝑖𝑟𝑢𝑠</m:t>
                          </m:r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F509F5-606D-F344-805D-B9DEFE144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49" y="3552118"/>
                <a:ext cx="4572000" cy="2491323"/>
              </a:xfrm>
              <a:prstGeom prst="rect">
                <a:avLst/>
              </a:prstGeom>
              <a:blipFill>
                <a:blip r:embed="rId4"/>
                <a:stretch>
                  <a:fillRect l="-1939" t="-26396" r="-6094" b="-50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36863A2-B943-DF4D-82EA-E08740205E89}"/>
              </a:ext>
            </a:extLst>
          </p:cNvPr>
          <p:cNvGrpSpPr/>
          <p:nvPr/>
        </p:nvGrpSpPr>
        <p:grpSpPr>
          <a:xfrm>
            <a:off x="4892080" y="1615324"/>
            <a:ext cx="4089378" cy="4374900"/>
            <a:chOff x="4892080" y="1615324"/>
            <a:chExt cx="4089378" cy="43749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5C3A508-8CE4-E943-9D83-36BAA5277908}"/>
                </a:ext>
              </a:extLst>
            </p:cNvPr>
            <p:cNvGrpSpPr/>
            <p:nvPr/>
          </p:nvGrpSpPr>
          <p:grpSpPr>
            <a:xfrm>
              <a:off x="4892080" y="1615324"/>
              <a:ext cx="4089378" cy="4374900"/>
              <a:chOff x="4854295" y="1615324"/>
              <a:chExt cx="4089378" cy="4374900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4B808F4-1C16-3543-A6D7-4CD0BBF990E2}"/>
                  </a:ext>
                </a:extLst>
              </p:cNvPr>
              <p:cNvSpPr txBox="1"/>
              <p:nvPr/>
            </p:nvSpPr>
            <p:spPr>
              <a:xfrm>
                <a:off x="5217587" y="2753753"/>
                <a:ext cx="1232634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15875"/>
                <a:endParaRPr lang="en-GB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7B9F846-27C6-9E45-9BA9-798D66DCAC3C}"/>
                  </a:ext>
                </a:extLst>
              </p:cNvPr>
              <p:cNvSpPr txBox="1"/>
              <p:nvPr/>
            </p:nvSpPr>
            <p:spPr>
              <a:xfrm>
                <a:off x="7404470" y="2756785"/>
                <a:ext cx="1072819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EABB8FB-C9BA-644B-91C1-B747A4D45F18}"/>
                  </a:ext>
                </a:extLst>
              </p:cNvPr>
              <p:cNvSpPr txBox="1"/>
              <p:nvPr/>
            </p:nvSpPr>
            <p:spPr>
              <a:xfrm>
                <a:off x="4972669" y="5277574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22E9D80-711D-394F-84DB-88F9506DF8C8}"/>
                  </a:ext>
                </a:extLst>
              </p:cNvPr>
              <p:cNvCxnSpPr>
                <a:cxnSpLocks/>
                <a:stCxn id="122" idx="1"/>
                <a:endCxn id="58" idx="6"/>
              </p:cNvCxnSpPr>
              <p:nvPr/>
            </p:nvCxnSpPr>
            <p:spPr>
              <a:xfrm flipH="1" flipV="1">
                <a:off x="6450221" y="2948510"/>
                <a:ext cx="137272" cy="11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67FA45D-782C-304E-8645-D02301425F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03180" y="4881820"/>
                <a:ext cx="3222" cy="395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9D3BB47-C5FB-924C-A5C8-AE2D79F6C8E1}"/>
                  </a:ext>
                </a:extLst>
              </p:cNvPr>
              <p:cNvCxnSpPr>
                <a:cxnSpLocks/>
                <a:stCxn id="100" idx="4"/>
              </p:cNvCxnSpPr>
              <p:nvPr/>
            </p:nvCxnSpPr>
            <p:spPr>
              <a:xfrm flipH="1">
                <a:off x="6058874" y="3760856"/>
                <a:ext cx="848340" cy="978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40B377F-4841-1A47-BB3B-99CBD0D1F734}"/>
                  </a:ext>
                </a:extLst>
              </p:cNvPr>
              <p:cNvCxnSpPr/>
              <p:nvPr/>
            </p:nvCxnSpPr>
            <p:spPr>
              <a:xfrm flipH="1">
                <a:off x="6178999" y="4809820"/>
                <a:ext cx="100248" cy="1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DEE9A8A-50B0-AC41-9E3B-19D0096C6412}"/>
                  </a:ext>
                </a:extLst>
              </p:cNvPr>
              <p:cNvCxnSpPr>
                <a:cxnSpLocks/>
                <a:stCxn id="120" idx="0"/>
                <a:endCxn id="100" idx="4"/>
              </p:cNvCxnSpPr>
              <p:nvPr/>
            </p:nvCxnSpPr>
            <p:spPr>
              <a:xfrm flipV="1">
                <a:off x="5703180" y="3760856"/>
                <a:ext cx="1204034" cy="9769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1E253533-6DC5-AD42-929F-6865E3CAD61F}"/>
                  </a:ext>
                </a:extLst>
              </p:cNvPr>
              <p:cNvGrpSpPr/>
              <p:nvPr/>
            </p:nvGrpSpPr>
            <p:grpSpPr>
              <a:xfrm>
                <a:off x="6435854" y="2589890"/>
                <a:ext cx="295978" cy="431728"/>
                <a:chOff x="6435854" y="2589890"/>
                <a:chExt cx="295978" cy="431728"/>
              </a:xfrm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C81636D1-E29A-D940-BA04-32340C2B93A4}"/>
                    </a:ext>
                  </a:extLst>
                </p:cNvPr>
                <p:cNvSpPr/>
                <p:nvPr/>
              </p:nvSpPr>
              <p:spPr>
                <a:xfrm>
                  <a:off x="6587493" y="2877618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3" name="TextBox 122">
                      <a:extLst>
                        <a:ext uri="{FF2B5EF4-FFF2-40B4-BE49-F238E27FC236}">
                          <a16:creationId xmlns:a16="http://schemas.microsoft.com/office/drawing/2014/main" id="{B57BCD61-8DDC-F44F-99E5-072A609D50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23" name="TextBox 122">
                      <a:extLst>
                        <a:ext uri="{FF2B5EF4-FFF2-40B4-BE49-F238E27FC236}">
                          <a16:creationId xmlns:a16="http://schemas.microsoft.com/office/drawing/2014/main" id="{B57BCD61-8DDC-F44F-99E5-072A609D506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5000" t="-4545" r="-4167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7E8B807-6092-814D-BE0F-8558C3836DD0}"/>
                  </a:ext>
                </a:extLst>
              </p:cNvPr>
              <p:cNvGrpSpPr/>
              <p:nvPr/>
            </p:nvGrpSpPr>
            <p:grpSpPr>
              <a:xfrm>
                <a:off x="5558622" y="4425847"/>
                <a:ext cx="300915" cy="455973"/>
                <a:chOff x="5558622" y="4425847"/>
                <a:chExt cx="300915" cy="455973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5185CF9-FE20-5C40-9C9E-2621BBEFE4D2}"/>
                    </a:ext>
                  </a:extLst>
                </p:cNvPr>
                <p:cNvSpPr/>
                <p:nvPr/>
              </p:nvSpPr>
              <p:spPr>
                <a:xfrm>
                  <a:off x="5631180" y="473782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A2F94F80-1703-A34E-9BA9-C7378DB2EDB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A2F94F80-1703-A34E-9BA9-C7378DB2EDB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5000" r="-4167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A8EE18B-C70B-1B4B-B7E6-36F6159881B8}"/>
                  </a:ext>
                </a:extLst>
              </p:cNvPr>
              <p:cNvGrpSpPr/>
              <p:nvPr/>
            </p:nvGrpSpPr>
            <p:grpSpPr>
              <a:xfrm>
                <a:off x="5935104" y="4443991"/>
                <a:ext cx="300915" cy="439496"/>
                <a:chOff x="5935104" y="4443991"/>
                <a:chExt cx="300915" cy="439496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96E8471F-99DB-2740-909A-1B39B43F25EF}"/>
                    </a:ext>
                  </a:extLst>
                </p:cNvPr>
                <p:cNvSpPr/>
                <p:nvPr/>
              </p:nvSpPr>
              <p:spPr>
                <a:xfrm>
                  <a:off x="6034999" y="4739487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8AEEC7E3-E77D-F34D-B73F-AB2849999E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8AEEC7E3-E77D-F34D-B73F-AB2849999E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46265D3-4392-E948-8B1A-E9E62C2DA4C8}"/>
                  </a:ext>
                </a:extLst>
              </p:cNvPr>
              <p:cNvCxnSpPr>
                <a:cxnSpLocks/>
                <a:stCxn id="59" idx="2"/>
              </p:cNvCxnSpPr>
              <p:nvPr/>
            </p:nvCxnSpPr>
            <p:spPr>
              <a:xfrm flipH="1" flipV="1">
                <a:off x="7228782" y="2946144"/>
                <a:ext cx="175688" cy="53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E4144F0-A5B1-DA4C-AAB2-09197E661B4A}"/>
                  </a:ext>
                </a:extLst>
              </p:cNvPr>
              <p:cNvCxnSpPr>
                <a:cxnSpLocks/>
                <a:stCxn id="100" idx="0"/>
              </p:cNvCxnSpPr>
              <p:nvPr/>
            </p:nvCxnSpPr>
            <p:spPr>
              <a:xfrm flipV="1">
                <a:off x="6907214" y="3018147"/>
                <a:ext cx="201440" cy="3531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B632791-20A8-7245-B3E0-B8259676DC60}"/>
                  </a:ext>
                </a:extLst>
              </p:cNvPr>
              <p:cNvCxnSpPr>
                <a:cxnSpLocks/>
                <a:stCxn id="114" idx="3"/>
                <a:endCxn id="58" idx="2"/>
              </p:cNvCxnSpPr>
              <p:nvPr/>
            </p:nvCxnSpPr>
            <p:spPr>
              <a:xfrm flipV="1">
                <a:off x="5076753" y="2948510"/>
                <a:ext cx="140834" cy="28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4EF5BDE5-3DA6-C144-A7A7-6D98D65E9FA9}"/>
                  </a:ext>
                </a:extLst>
              </p:cNvPr>
              <p:cNvCxnSpPr>
                <a:cxnSpLocks/>
                <a:stCxn id="62" idx="6"/>
                <a:endCxn id="112" idx="1"/>
              </p:cNvCxnSpPr>
              <p:nvPr/>
            </p:nvCxnSpPr>
            <p:spPr>
              <a:xfrm flipV="1">
                <a:off x="8477289" y="2949083"/>
                <a:ext cx="243927" cy="24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0EF5B675-2F34-654D-B6EF-63A6904FFFA1}"/>
                  </a:ext>
                </a:extLst>
              </p:cNvPr>
              <p:cNvCxnSpPr>
                <a:endCxn id="123" idx="0"/>
              </p:cNvCxnSpPr>
              <p:nvPr/>
            </p:nvCxnSpPr>
            <p:spPr>
              <a:xfrm flipH="1">
                <a:off x="6659493" y="2574860"/>
                <a:ext cx="252446" cy="3027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39480EB-AF7F-4A41-BA3D-53C7B0458132}"/>
                  </a:ext>
                </a:extLst>
              </p:cNvPr>
              <p:cNvCxnSpPr/>
              <p:nvPr/>
            </p:nvCxnSpPr>
            <p:spPr>
              <a:xfrm>
                <a:off x="6911939" y="2574860"/>
                <a:ext cx="244841" cy="2992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F03C39A-71CC-974C-85A6-B3A12B771B0A}"/>
                  </a:ext>
                </a:extLst>
              </p:cNvPr>
              <p:cNvCxnSpPr>
                <a:cxnSpLocks/>
                <a:stCxn id="114" idx="0"/>
                <a:endCxn id="106" idx="3"/>
              </p:cNvCxnSpPr>
              <p:nvPr/>
            </p:nvCxnSpPr>
            <p:spPr>
              <a:xfrm flipV="1">
                <a:off x="5004753" y="1947794"/>
                <a:ext cx="1535233" cy="9315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EBC734C-DEAF-F44C-A436-B78C4BE0295A}"/>
                  </a:ext>
                </a:extLst>
              </p:cNvPr>
              <p:cNvCxnSpPr>
                <a:cxnSpLocks/>
                <a:stCxn id="106" idx="5"/>
                <a:endCxn id="112" idx="0"/>
              </p:cNvCxnSpPr>
              <p:nvPr/>
            </p:nvCxnSpPr>
            <p:spPr>
              <a:xfrm>
                <a:off x="7282728" y="1947794"/>
                <a:ext cx="1510488" cy="9292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61A54C6C-9A05-554D-A563-D6C6BC18EAA8}"/>
                  </a:ext>
                </a:extLst>
              </p:cNvPr>
              <p:cNvCxnSpPr>
                <a:cxnSpLocks/>
                <a:stCxn id="114" idx="2"/>
                <a:endCxn id="100" idx="1"/>
              </p:cNvCxnSpPr>
              <p:nvPr/>
            </p:nvCxnSpPr>
            <p:spPr>
              <a:xfrm>
                <a:off x="5004753" y="3023344"/>
                <a:ext cx="1684428" cy="4050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F22C304B-AEC4-0440-9473-7F91E6076D3C}"/>
                  </a:ext>
                </a:extLst>
              </p:cNvPr>
              <p:cNvCxnSpPr>
                <a:cxnSpLocks/>
                <a:stCxn id="112" idx="2"/>
                <a:endCxn id="120" idx="7"/>
              </p:cNvCxnSpPr>
              <p:nvPr/>
            </p:nvCxnSpPr>
            <p:spPr>
              <a:xfrm flipH="1">
                <a:off x="7125248" y="3021083"/>
                <a:ext cx="1667968" cy="4073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E11A315-D589-934C-A31D-58158ECBE8E4}"/>
                  </a:ext>
                </a:extLst>
              </p:cNvPr>
              <p:cNvCxnSpPr>
                <a:cxnSpLocks/>
                <a:endCxn id="98" idx="0"/>
              </p:cNvCxnSpPr>
              <p:nvPr/>
            </p:nvCxnSpPr>
            <p:spPr>
              <a:xfrm>
                <a:off x="6106999" y="4883487"/>
                <a:ext cx="466101" cy="7172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79D78A1-F7B1-964C-B205-FB05CD3C17BD}"/>
                  </a:ext>
                </a:extLst>
              </p:cNvPr>
              <p:cNvCxnSpPr>
                <a:cxnSpLocks/>
                <a:stCxn id="101" idx="2"/>
                <a:endCxn id="110" idx="3"/>
              </p:cNvCxnSpPr>
              <p:nvPr/>
            </p:nvCxnSpPr>
            <p:spPr>
              <a:xfrm>
                <a:off x="6907978" y="3756786"/>
                <a:ext cx="1130604" cy="10409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337D8B86-E528-3345-A022-4986823AF7B6}"/>
                  </a:ext>
                </a:extLst>
              </p:cNvPr>
              <p:cNvCxnSpPr>
                <a:cxnSpLocks/>
                <a:stCxn id="98" idx="7"/>
                <a:endCxn id="110" idx="2"/>
              </p:cNvCxnSpPr>
              <p:nvPr/>
            </p:nvCxnSpPr>
            <p:spPr>
              <a:xfrm flipV="1">
                <a:off x="6930908" y="4869780"/>
                <a:ext cx="1035674" cy="7879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7EFB878-8759-5E4A-803D-3B2AEC81E00D}"/>
                  </a:ext>
                </a:extLst>
              </p:cNvPr>
              <p:cNvCxnSpPr/>
              <p:nvPr/>
            </p:nvCxnSpPr>
            <p:spPr>
              <a:xfrm flipH="1">
                <a:off x="7960399" y="4869780"/>
                <a:ext cx="6183" cy="6909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6AE71B37-1174-054A-9C41-5B43447D3C40}"/>
                  </a:ext>
                </a:extLst>
              </p:cNvPr>
              <p:cNvGrpSpPr/>
              <p:nvPr/>
            </p:nvGrpSpPr>
            <p:grpSpPr>
              <a:xfrm>
                <a:off x="7084780" y="2571386"/>
                <a:ext cx="369193" cy="446758"/>
                <a:chOff x="7084780" y="2571386"/>
                <a:chExt cx="369193" cy="446758"/>
              </a:xfrm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49352BE4-8133-C74F-B52D-F8CA3A62DAD7}"/>
                    </a:ext>
                  </a:extLst>
                </p:cNvPr>
                <p:cNvSpPr/>
                <p:nvPr/>
              </p:nvSpPr>
              <p:spPr>
                <a:xfrm>
                  <a:off x="7084780" y="28741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2825DC14-444D-5B45-ACBA-11B33BE365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2825DC14-444D-5B45-ACBA-11B33BE3650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4000" r="-4000" b="-291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046DBDAD-56F5-8841-ABE7-1EE0E4151A57}"/>
                  </a:ext>
                </a:extLst>
              </p:cNvPr>
              <p:cNvGrpSpPr/>
              <p:nvPr/>
            </p:nvGrpSpPr>
            <p:grpSpPr>
              <a:xfrm>
                <a:off x="4854295" y="2568526"/>
                <a:ext cx="300915" cy="454818"/>
                <a:chOff x="4854295" y="2568526"/>
                <a:chExt cx="300915" cy="454818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E28ABC88-0BA0-844C-B2CF-2B640878F656}"/>
                    </a:ext>
                  </a:extLst>
                </p:cNvPr>
                <p:cNvSpPr/>
                <p:nvPr/>
              </p:nvSpPr>
              <p:spPr>
                <a:xfrm>
                  <a:off x="4932753" y="28793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D474EBFE-BF20-464F-BA95-EC958E13524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D474EBFE-BF20-464F-BA95-EC958E1352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4000" r="-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DCE4B4E7-E288-1C40-8717-7A657C195670}"/>
                  </a:ext>
                </a:extLst>
              </p:cNvPr>
              <p:cNvGrpSpPr/>
              <p:nvPr/>
            </p:nvGrpSpPr>
            <p:grpSpPr>
              <a:xfrm>
                <a:off x="8642758" y="2586822"/>
                <a:ext cx="300915" cy="434261"/>
                <a:chOff x="8642758" y="2586822"/>
                <a:chExt cx="300915" cy="434261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E9B96921-CDDC-A848-939B-0B22E3364ADC}"/>
                    </a:ext>
                  </a:extLst>
                </p:cNvPr>
                <p:cNvSpPr/>
                <p:nvPr/>
              </p:nvSpPr>
              <p:spPr>
                <a:xfrm>
                  <a:off x="8721216" y="2877083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C4BA0FEE-1767-B94D-9EDD-1B66C181715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C4BA0FEE-1767-B94D-9EDD-1B66C181715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4783" t="-4545" r="-4348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61F949D1-3A59-DA40-BF75-CFE93DC0E86B}"/>
                  </a:ext>
                </a:extLst>
              </p:cNvPr>
              <p:cNvGrpSpPr/>
              <p:nvPr/>
            </p:nvGrpSpPr>
            <p:grpSpPr>
              <a:xfrm>
                <a:off x="7868133" y="4420730"/>
                <a:ext cx="300916" cy="449050"/>
                <a:chOff x="7868133" y="4420730"/>
                <a:chExt cx="300916" cy="44905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3A981F57-5837-BD45-8D5E-64C1D245E3ED}"/>
                    </a:ext>
                  </a:extLst>
                </p:cNvPr>
                <p:cNvSpPr/>
                <p:nvPr/>
              </p:nvSpPr>
              <p:spPr>
                <a:xfrm>
                  <a:off x="7894582" y="472578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59C59B30-CBB3-A54E-9783-BA7C8ABDC0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59C59B30-CBB3-A54E-9783-BA7C8ABDC0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9167" t="-4348" r="-4167"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C28D0DD2-4042-1F41-8499-27A4F109EE0D}"/>
                      </a:ext>
                    </a:extLst>
                  </p:cNvPr>
                  <p:cNvSpPr txBox="1"/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𝑓𝑙𝑜𝑜𝑑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C28D0DD2-4042-1F41-8499-27A4F109EE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39FEEA86-F87F-4948-9C66-BBC2B4981315}"/>
                      </a:ext>
                    </a:extLst>
                  </p:cNvPr>
                  <p:cNvSpPr/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𝑓𝑖𝑟𝑒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39FEEA86-F87F-4948-9C66-BBC2B49813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9903B67B-B9AD-F246-A9DB-B7C1261C8A58}"/>
                  </a:ext>
                </a:extLst>
              </p:cNvPr>
              <p:cNvGrpSpPr/>
              <p:nvPr/>
            </p:nvGrpSpPr>
            <p:grpSpPr>
              <a:xfrm>
                <a:off x="6282966" y="2185347"/>
                <a:ext cx="1295483" cy="389513"/>
                <a:chOff x="6282966" y="2185347"/>
                <a:chExt cx="1295483" cy="389513"/>
              </a:xfrm>
            </p:grpSpPr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7FA1F49-FEFA-A649-8588-809FFFE34907}"/>
                    </a:ext>
                  </a:extLst>
                </p:cNvPr>
                <p:cNvSpPr txBox="1"/>
                <p:nvPr/>
              </p:nvSpPr>
              <p:spPr>
                <a:xfrm>
                  <a:off x="6355240" y="2185347"/>
                  <a:ext cx="113683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5EBC70B1-2120-654B-A663-CF96CED91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𝑣𝑖𝑟𝑢𝑠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5EBC70B1-2120-654B-A663-CF96CED9123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075B7712-A0E5-5D45-A3CF-80346AA35069}"/>
                  </a:ext>
                </a:extLst>
              </p:cNvPr>
              <p:cNvGrpSpPr/>
              <p:nvPr/>
            </p:nvGrpSpPr>
            <p:grpSpPr>
              <a:xfrm>
                <a:off x="6361665" y="1615324"/>
                <a:ext cx="1156342" cy="393610"/>
                <a:chOff x="6361665" y="1615324"/>
                <a:chExt cx="1156342" cy="393610"/>
              </a:xfrm>
            </p:grpSpPr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880CC639-DA23-3E41-AAA0-764721F23147}"/>
                    </a:ext>
                  </a:extLst>
                </p:cNvPr>
                <p:cNvSpPr txBox="1"/>
                <p:nvPr/>
              </p:nvSpPr>
              <p:spPr>
                <a:xfrm>
                  <a:off x="6386159" y="1615324"/>
                  <a:ext cx="105039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13C3B792-AADE-914E-855A-C93E437451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𝑤𝑎𝑟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13C3B792-AADE-914E-855A-C93E4374517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43942FF1-1BC0-2344-A9AE-95749605EDC4}"/>
                      </a:ext>
                    </a:extLst>
                  </p:cNvPr>
                  <p:cNvSpPr/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43942FF1-1BC0-2344-A9AE-95749605EDC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026D0CC6-D973-BC40-83F8-C9C5C0514F0D}"/>
                  </a:ext>
                </a:extLst>
              </p:cNvPr>
              <p:cNvGrpSpPr/>
              <p:nvPr/>
            </p:nvGrpSpPr>
            <p:grpSpPr>
              <a:xfrm>
                <a:off x="7148985" y="5558161"/>
                <a:ext cx="1567993" cy="392110"/>
                <a:chOff x="7148985" y="5558161"/>
                <a:chExt cx="1567993" cy="392110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08D35336-8AC8-2D40-A71A-701B8F98EB72}"/>
                    </a:ext>
                  </a:extLst>
                </p:cNvPr>
                <p:cNvSpPr txBox="1"/>
                <p:nvPr/>
              </p:nvSpPr>
              <p:spPr>
                <a:xfrm>
                  <a:off x="7153491" y="5560758"/>
                  <a:ext cx="15534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B4DDEC90-D871-EF4F-B2F2-58E5A1978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B4DDEC90-D871-EF4F-B2F2-58E5A19783B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FED3595-FD68-5842-A8FF-C1799CBB8A5B}"/>
                  </a:ext>
                </a:extLst>
              </p:cNvPr>
              <p:cNvGrpSpPr/>
              <p:nvPr/>
            </p:nvGrpSpPr>
            <p:grpSpPr>
              <a:xfrm>
                <a:off x="6279248" y="4615063"/>
                <a:ext cx="1528942" cy="389513"/>
                <a:chOff x="6279248" y="4615063"/>
                <a:chExt cx="1528942" cy="389513"/>
              </a:xfrm>
            </p:grpSpPr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541D0583-3A0F-004B-9AFE-30F5E02AA708}"/>
                    </a:ext>
                  </a:extLst>
                </p:cNvPr>
                <p:cNvSpPr txBox="1"/>
                <p:nvPr/>
              </p:nvSpPr>
              <p:spPr>
                <a:xfrm>
                  <a:off x="6279248" y="4615063"/>
                  <a:ext cx="152894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7B772633-99D7-5841-BA85-0E2759AD62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7B772633-99D7-5841-BA85-0E2759AD623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r="-8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6BF86FEF-9288-EA40-BA5C-955C235FDB15}"/>
                  </a:ext>
                </a:extLst>
              </p:cNvPr>
              <p:cNvGrpSpPr/>
              <p:nvPr/>
            </p:nvGrpSpPr>
            <p:grpSpPr>
              <a:xfrm>
                <a:off x="6545891" y="3371343"/>
                <a:ext cx="724173" cy="389513"/>
                <a:chOff x="6545891" y="3371343"/>
                <a:chExt cx="724173" cy="389513"/>
              </a:xfrm>
            </p:grpSpPr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DC5AE7A7-44F0-1148-9EF3-C29DC3535B09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1329DEC3-ACCF-104D-BFBD-B286013B11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1329DEC3-ACCF-104D-BFBD-B286013B119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5E814435-FDC7-DE4F-92FD-6142FD94510C}"/>
                  </a:ext>
                </a:extLst>
              </p:cNvPr>
              <p:cNvGrpSpPr/>
              <p:nvPr/>
            </p:nvGrpSpPr>
            <p:grpSpPr>
              <a:xfrm>
                <a:off x="6067082" y="5600711"/>
                <a:ext cx="1012035" cy="389513"/>
                <a:chOff x="5970830" y="5664879"/>
                <a:chExt cx="1012035" cy="389513"/>
              </a:xfrm>
            </p:grpSpPr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D5E9B1BC-0B90-C54F-BB08-B07F77C3C91D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112D0CFA-BEB0-2145-B099-0F542CD01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112D0CFA-BEB0-2145-B099-0F542CD01E9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r="-84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FEA3816-3E78-404E-BBD8-B399FB1DFC17}"/>
                  </a:ext>
                </a:extLst>
              </p:cNvPr>
              <p:cNvCxnSpPr>
                <a:cxnSpLocks/>
                <a:stCxn id="120" idx="2"/>
                <a:endCxn id="98" idx="0"/>
              </p:cNvCxnSpPr>
              <p:nvPr/>
            </p:nvCxnSpPr>
            <p:spPr>
              <a:xfrm>
                <a:off x="5703180" y="4881820"/>
                <a:ext cx="869920" cy="7188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380E25E6-CF03-1245-ADAD-32585BA7FBC0}"/>
                </a:ext>
              </a:extLst>
            </p:cNvPr>
            <p:cNvCxnSpPr>
              <a:cxnSpLocks/>
              <a:stCxn id="100" idx="0"/>
              <a:endCxn id="122" idx="2"/>
            </p:cNvCxnSpPr>
            <p:nvPr/>
          </p:nvCxnSpPr>
          <p:spPr>
            <a:xfrm flipH="1" flipV="1">
              <a:off x="6697278" y="3021618"/>
              <a:ext cx="247721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214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Characterise scenario by set of </a:t>
                </a:r>
                <a:br>
                  <a:rPr lang="en-GB" dirty="0"/>
                </a:br>
                <a:r>
                  <a:rPr lang="en-GB" dirty="0">
                    <a:solidFill>
                      <a:schemeClr val="accent1"/>
                    </a:solidFill>
                  </a:rPr>
                  <a:t>random variables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de-DE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dirty="0"/>
                  <a:t>Often depicted as ellipses</a:t>
                </a:r>
              </a:p>
              <a:p>
                <a:pPr lvl="1"/>
                <a:r>
                  <a:rPr lang="en-GB" dirty="0"/>
                  <a:t>E.g.,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charset="0"/>
                            </a:rPr>
                            <m:t>𝐸𝑝𝑖𝑑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𝑒𝑣𝑒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𝑆𝑖𝑐𝑘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𝑒𝑣𝑒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Possible values a random variable can take = </a:t>
                </a:r>
                <a:br>
                  <a:rPr lang="en-GB" dirty="0"/>
                </a:br>
                <a:r>
                  <a:rPr lang="en-GB" dirty="0">
                    <a:solidFill>
                      <a:schemeClr val="accent1"/>
                    </a:solidFill>
                  </a:rPr>
                  <a:t>range </a:t>
                </a:r>
                <a:endParaRPr lang="de-DE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</a:t>
                </a:r>
                <a:r>
                  <a:rPr lang="en-GB" dirty="0">
                    <a:solidFill>
                      <a:schemeClr val="tx1"/>
                    </a:solidFill>
                  </a:rPr>
                  <a:t>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  <m:d>
                          <m:dPr>
                            <m:ctrlP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often called Boolean range</a:t>
                </a:r>
                <a:endParaRPr lang="en-GB" dirty="0"/>
              </a:p>
              <a:p>
                <a:pPr lvl="1"/>
                <a:r>
                  <a:rPr lang="en-GB" dirty="0"/>
                  <a:t>E.g.,</a:t>
                </a:r>
              </a:p>
              <a:p>
                <a:pPr marL="457200" lvl="1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charset="0"/>
                            </a:rPr>
                            <m:t>𝐸𝑝𝑖𝑑</m:t>
                          </m:r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𝑒𝑣𝑒</m:t>
                          </m:r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𝑆𝑖𝑐𝑘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𝑒𝑣𝑒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en-GB" i="1">
                              <a:latin typeface="Cambria Math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𝑓𝑎𝑙𝑠𝑒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53542F7-AD51-9B47-8898-CE616D38E5C4}"/>
              </a:ext>
            </a:extLst>
          </p:cNvPr>
          <p:cNvGrpSpPr/>
          <p:nvPr/>
        </p:nvGrpSpPr>
        <p:grpSpPr>
          <a:xfrm>
            <a:off x="5793216" y="2336216"/>
            <a:ext cx="1329467" cy="389513"/>
            <a:chOff x="5409113" y="2979431"/>
            <a:chExt cx="1329467" cy="3895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8A6C12-D342-A54C-BB70-326D82BF0596}"/>
                </a:ext>
              </a:extLst>
            </p:cNvPr>
            <p:cNvSpPr txBox="1"/>
            <p:nvPr/>
          </p:nvSpPr>
          <p:spPr>
            <a:xfrm>
              <a:off x="5415960" y="2979431"/>
              <a:ext cx="1274390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F0B3B9F-6D79-4D41-A8F0-088F06022DEC}"/>
                    </a:ext>
                  </a:extLst>
                </p:cNvPr>
                <p:cNvSpPr/>
                <p:nvPr/>
              </p:nvSpPr>
              <p:spPr>
                <a:xfrm>
                  <a:off x="5409113" y="2998508"/>
                  <a:ext cx="13294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𝑇𝑟𝑎𝑣𝑒𝑙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F0B3B9F-6D79-4D41-A8F0-088F06022D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9113" y="2998508"/>
                  <a:ext cx="132946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AD848A5-6B8F-C545-9AB4-704F7ACA189C}"/>
              </a:ext>
            </a:extLst>
          </p:cNvPr>
          <p:cNvGrpSpPr/>
          <p:nvPr/>
        </p:nvGrpSpPr>
        <p:grpSpPr>
          <a:xfrm>
            <a:off x="6836855" y="1578961"/>
            <a:ext cx="724173" cy="389513"/>
            <a:chOff x="6545891" y="3371343"/>
            <a:chExt cx="724173" cy="38951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276CE60-5B5F-CB48-AE86-77E18C747F5D}"/>
                </a:ext>
              </a:extLst>
            </p:cNvPr>
            <p:cNvSpPr txBox="1"/>
            <p:nvPr/>
          </p:nvSpPr>
          <p:spPr>
            <a:xfrm>
              <a:off x="6598869" y="3371343"/>
              <a:ext cx="616690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2802F76-0A1A-B543-9828-4A85924806C4}"/>
                    </a:ext>
                  </a:extLst>
                </p:cNvPr>
                <p:cNvSpPr/>
                <p:nvPr/>
              </p:nvSpPr>
              <p:spPr>
                <a:xfrm>
                  <a:off x="6545891" y="3387454"/>
                  <a:ext cx="7241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2768999B-82FF-504D-884E-1302853047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891" y="3387454"/>
                  <a:ext cx="724173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9A4622-2A15-2D46-8611-F990DDC29903}"/>
              </a:ext>
            </a:extLst>
          </p:cNvPr>
          <p:cNvGrpSpPr/>
          <p:nvPr/>
        </p:nvGrpSpPr>
        <p:grpSpPr>
          <a:xfrm>
            <a:off x="7332942" y="2336216"/>
            <a:ext cx="1012035" cy="389513"/>
            <a:chOff x="5970830" y="5664879"/>
            <a:chExt cx="1012035" cy="38951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F7EDE08-D0FB-F345-AA41-FA59D2BF1D93}"/>
                </a:ext>
              </a:extLst>
            </p:cNvPr>
            <p:cNvSpPr txBox="1"/>
            <p:nvPr/>
          </p:nvSpPr>
          <p:spPr>
            <a:xfrm>
              <a:off x="5970830" y="5664879"/>
              <a:ext cx="1012035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75100EDA-A68F-DF4F-B2C9-8613097FD8D3}"/>
                    </a:ext>
                  </a:extLst>
                </p:cNvPr>
                <p:cNvSpPr/>
                <p:nvPr/>
              </p:nvSpPr>
              <p:spPr>
                <a:xfrm>
                  <a:off x="5994065" y="5683956"/>
                  <a:ext cx="897107" cy="3704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𝑆𝑖𝑐𝑘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A75CA91-B82C-254B-9977-6F0A397AD2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4065" y="5683956"/>
                  <a:ext cx="897107" cy="370436"/>
                </a:xfrm>
                <a:prstGeom prst="rect">
                  <a:avLst/>
                </a:prstGeom>
                <a:blipFill>
                  <a:blip r:embed="rId14"/>
                  <a:stretch>
                    <a:fillRect r="-69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956331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 by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06282" y="2034659"/>
                <a:ext cx="8749446" cy="70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de-D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𝑒𝑣𝑒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𝐸𝑝𝑖𝑑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de-DE" i="1" smtClean="0">
                                  <a:latin typeface="Cambria Math" charset="0"/>
                                </a:rPr>
                                <m:t>𝑆𝑖𝑐𝑘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𝑒𝑣𝑒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de-DE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de-DE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𝑇𝑟𝑎𝑣𝑒𝑙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𝑒𝑣𝑒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)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𝑇𝑟𝑒𝑎𝑡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𝑒𝑣𝑒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de-DE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82" y="2034659"/>
                <a:ext cx="8749446" cy="707886"/>
              </a:xfrm>
              <a:prstGeom prst="rect">
                <a:avLst/>
              </a:prstGeom>
              <a:blipFill>
                <a:blip r:embed="rId3"/>
                <a:stretch>
                  <a:fillRect l="-145" t="-135088" r="-435" b="-1824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749679" y="3604757"/>
                <a:ext cx="6113468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 smtClean="0">
                              <a:latin typeface="Cambria Math" charset="0"/>
                            </a:rPr>
                            <m:t>𝑁𝑎𝑡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𝑓𝑙𝑜𝑜𝑑</m:t>
                          </m:r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de-DE" i="1" smtClean="0">
                                  <a:latin typeface="Cambria Math" charset="0"/>
                                </a:rPr>
                                <m:t>𝑁𝑎𝑡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𝑓𝑖𝑟𝑒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i="1" smtClean="0">
                                      <a:latin typeface="Cambria Math" charset="0"/>
                                    </a:rPr>
                                    <m:t>𝑀𝑎𝑛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𝑤𝑎𝑟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de-DE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 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)</m:t>
                                  </m:r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de-DE" i="1">
                                      <a:latin typeface="Cambria Math" charset="0"/>
                                    </a:rPr>
                                    <m:t>(</m:t>
                                  </m:r>
                                </m:e>
                              </m:nary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)</m:t>
                              </m:r>
                              <m:r>
                                <a:rPr lang="en-GB" i="1" smtClean="0">
                                  <a:latin typeface="Cambria Math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679" y="3604757"/>
                <a:ext cx="6113468" cy="800219"/>
              </a:xfrm>
              <a:prstGeom prst="rect">
                <a:avLst/>
              </a:prstGeom>
              <a:blipFill>
                <a:blip r:embed="rId4"/>
                <a:stretch>
                  <a:fillRect l="-3942" t="-115625" b="-15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24DF42-949C-284B-B057-34D5420F782F}"/>
                  </a:ext>
                </a:extLst>
              </p:cNvPr>
              <p:cNvSpPr/>
              <p:nvPr/>
            </p:nvSpPr>
            <p:spPr>
              <a:xfrm>
                <a:off x="5984149" y="2773541"/>
                <a:ext cx="3108222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charset="0"/>
                            </a:rPr>
                            <m:t>𝑇𝑟𝑒𝑎𝑡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latin typeface="Cambria Math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24DF42-949C-284B-B057-34D5420F7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149" y="2773541"/>
                <a:ext cx="3108222" cy="800219"/>
              </a:xfrm>
              <a:prstGeom prst="rect">
                <a:avLst/>
              </a:prstGeom>
              <a:blipFill>
                <a:blip r:embed="rId5"/>
                <a:stretch>
                  <a:fillRect l="-1220" t="-115625" b="-15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C11453-260C-9542-BF20-F25DD1029B54}"/>
                  </a:ext>
                </a:extLst>
              </p:cNvPr>
              <p:cNvSpPr/>
              <p:nvPr/>
            </p:nvSpPr>
            <p:spPr>
              <a:xfrm>
                <a:off x="5213045" y="4383362"/>
                <a:ext cx="3582776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charset="0"/>
                            </a:rPr>
                            <m:t>𝑀𝑎𝑛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𝑣𝑖𝑟𝑢𝑠</m:t>
                          </m:r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de-DE" i="1">
                              <a:latin typeface="Cambria Math" charset="0"/>
                            </a:rPr>
                            <m:t>,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i="1">
                              <a:latin typeface="Cambria Math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charset="0"/>
                            </a:rPr>
                            <m:t>,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i="1">
                              <a:latin typeface="Cambria Math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  <m:r>
                        <m:rPr>
                          <m:nor/>
                        </m:rPr>
                        <a:rPr lang="en-GB" dirty="0"/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C11453-260C-9542-BF20-F25DD1029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045" y="4383362"/>
                <a:ext cx="3582776" cy="800219"/>
              </a:xfrm>
              <a:prstGeom prst="rect">
                <a:avLst/>
              </a:prstGeom>
              <a:blipFill>
                <a:blip r:embed="rId6"/>
                <a:stretch>
                  <a:fillRect l="-6690" t="-115625" b="-15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2840AA62-10AA-044B-8B2A-4641D1BB8675}"/>
                  </a:ext>
                </a:extLst>
              </p:cNvPr>
              <p:cNvSpPr/>
              <p:nvPr/>
            </p:nvSpPr>
            <p:spPr>
              <a:xfrm>
                <a:off x="5213045" y="4383362"/>
                <a:ext cx="2800382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charset="0"/>
                            </a:rPr>
                            <m:t>𝑀𝑎𝑛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𝑣𝑖𝑟𝑢𝑠</m:t>
                          </m:r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de-DE" i="1">
                              <a:latin typeface="Cambria Math" charset="0"/>
                            </a:rPr>
                            <m:t>,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charset="0"/>
                            </a:rPr>
                            <m:t>,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i="1">
                              <a:latin typeface="Cambria Math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  <m:r>
                        <m:rPr>
                          <m:nor/>
                        </m:rPr>
                        <a:rPr lang="en-GB" dirty="0"/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2840AA62-10AA-044B-8B2A-4641D1BB8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045" y="4383362"/>
                <a:ext cx="2800382" cy="800219"/>
              </a:xfrm>
              <a:prstGeom prst="rect">
                <a:avLst/>
              </a:prstGeom>
              <a:blipFill>
                <a:blip r:embed="rId7"/>
                <a:stretch>
                  <a:fillRect l="-8108" t="-115625" b="-15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31D7431-91A4-254C-A616-F0DF8E76C8A2}"/>
                  </a:ext>
                </a:extLst>
              </p:cNvPr>
              <p:cNvSpPr/>
              <p:nvPr/>
            </p:nvSpPr>
            <p:spPr>
              <a:xfrm>
                <a:off x="5413640" y="4598805"/>
                <a:ext cx="11410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de-DE" i="1">
                          <a:latin typeface="Cambria Math" charset="0"/>
                        </a:rPr>
                        <m:t>(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de-DE" i="1">
                          <a:latin typeface="Cambria Math" charset="0"/>
                        </a:rPr>
                        <m:t>,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i="1">
                          <a:latin typeface="Cambria Math" charset="0"/>
                        </a:rPr>
                        <m:t>,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de-DE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31D7431-91A4-254C-A616-F0DF8E76C8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640" y="4598805"/>
                <a:ext cx="1141018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C9F6C95-65D4-FF4C-95E1-B6C3F73E906B}"/>
                  </a:ext>
                </a:extLst>
              </p:cNvPr>
              <p:cNvSpPr/>
              <p:nvPr/>
            </p:nvSpPr>
            <p:spPr>
              <a:xfrm>
                <a:off x="2983261" y="3820200"/>
                <a:ext cx="7583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de-DE" i="1">
                          <a:latin typeface="Cambria Math" charset="0"/>
                        </a:rPr>
                        <m:t>(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de-DE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C9F6C95-65D4-FF4C-95E1-B6C3F73E9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261" y="3820200"/>
                <a:ext cx="758348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27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-0.06233 -0.121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023 L -0.04149 -0.23542 " pathEditMode="relative" ptsTypes="AA">
                                      <p:cBhvr>
                                        <p:cTn id="3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" grpId="0"/>
      <p:bldP spid="125" grpId="0"/>
      <p:bldP spid="125" grpId="1"/>
      <p:bldP spid="126" grpId="0"/>
      <p:bldP spid="126" grpId="1"/>
      <p:bldP spid="126" grpId="2"/>
      <p:bldP spid="127" grpId="0"/>
      <p:bldP spid="127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 by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7537675"/>
                  </p:ext>
                </p:extLst>
              </p:nvPr>
            </p:nvGraphicFramePr>
            <p:xfrm>
              <a:off x="886767" y="2854562"/>
              <a:ext cx="3488041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745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trike="noStrike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trike="noStrike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trike="noStrike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strike="noStrik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𝑓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34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54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69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7537675"/>
                  </p:ext>
                </p:extLst>
              </p:nvPr>
            </p:nvGraphicFramePr>
            <p:xfrm>
              <a:off x="886767" y="2854562"/>
              <a:ext cx="3488041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745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r="-173267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6122" r="-257143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7500" r="-575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00000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t="-100000" r="-173267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6122" t="-100000" r="-257143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7500" t="-100000" r="-575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00000" t="-100000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t="-200000" r="-173267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6122" t="-200000" r="-257143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7500" t="-200000" r="-575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00000" t="-200000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t="-300000" r="-173267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6122" t="-300000" r="-257143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7500" t="-300000" r="-575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00000" t="-300000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t="-414286" r="-173267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6122" t="-414286" r="-257143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7500" t="-414286" r="-57500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00000" t="-414286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t="-496552" r="-173267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6122" t="-496552" r="-25714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7500" t="-496552" r="-5750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00000" t="-496552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t="-596552" r="-173267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6122" t="-596552" r="-25714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7500" t="-596552" r="-575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00000" t="-59655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t="-696552" r="-173267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6122" t="-696552" r="-257143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7500" t="-696552" r="-575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00000" t="-696552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t="-796552" r="-17326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6122" t="-796552" r="-25714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7500" t="-796552" r="-575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00000" t="-79655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650" y="1295335"/>
                <a:ext cx="7830605" cy="1407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𝑒𝑣𝑒</m:t>
                          </m:r>
                        </m:e>
                      </m:d>
                      <m:r>
                        <a:rPr lang="de-DE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𝐸𝑝𝑖𝑑</m:t>
                              </m:r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smtClean="0">
                                      <a:latin typeface="Cambria Math" charset="0"/>
                                    </a:rPr>
                                    <m:t>𝑆𝑖𝑐𝑘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𝑒𝑣𝑒</m:t>
                                  </m:r>
                                </m:e>
                              </m:d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𝑇𝑟𝑎𝑣𝑒𝑙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𝑒𝑣𝑒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′′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i="1" dirty="0">
                  <a:latin typeface="Cambria Math" charset="0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smtClean="0">
                                  <a:latin typeface="Cambria Math" charset="0"/>
                                </a:rPr>
                                <m:t>𝐸𝑝𝑖𝑑</m:t>
                              </m:r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𝑆𝑖𝑐𝑘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𝑒𝑣𝑒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𝑇𝑟𝑎𝑣𝑒𝑙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𝑒𝑣𝑒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5335"/>
                <a:ext cx="7830605" cy="1407693"/>
              </a:xfrm>
              <a:prstGeom prst="rect">
                <a:avLst/>
              </a:prstGeom>
              <a:blipFill>
                <a:blip r:embed="rId3"/>
                <a:stretch>
                  <a:fillRect l="-648" t="-68750" b="-9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E455B22-4275-484B-A8CF-BF3A62777347}"/>
              </a:ext>
            </a:extLst>
          </p:cNvPr>
          <p:cNvCxnSpPr>
            <a:cxnSpLocks/>
          </p:cNvCxnSpPr>
          <p:nvPr/>
        </p:nvCxnSpPr>
        <p:spPr>
          <a:xfrm flipH="1" flipV="1">
            <a:off x="5740965" y="4881820"/>
            <a:ext cx="3222" cy="395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79D0184-DC75-8C4B-AD08-FAF616F29D05}"/>
              </a:ext>
            </a:extLst>
          </p:cNvPr>
          <p:cNvCxnSpPr>
            <a:cxnSpLocks/>
            <a:stCxn id="158" idx="4"/>
          </p:cNvCxnSpPr>
          <p:nvPr/>
        </p:nvCxnSpPr>
        <p:spPr>
          <a:xfrm flipH="1">
            <a:off x="6096659" y="3760856"/>
            <a:ext cx="848340" cy="9786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E30CB3E-5EFC-5D47-85D6-A6D9C627426C}"/>
              </a:ext>
            </a:extLst>
          </p:cNvPr>
          <p:cNvCxnSpPr>
            <a:cxnSpLocks/>
            <a:stCxn id="178" idx="0"/>
            <a:endCxn id="158" idx="4"/>
          </p:cNvCxnSpPr>
          <p:nvPr/>
        </p:nvCxnSpPr>
        <p:spPr>
          <a:xfrm flipV="1">
            <a:off x="5740965" y="3760856"/>
            <a:ext cx="1204034" cy="976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1D7041D-16C0-184C-A3E9-E33ACBD2C447}"/>
              </a:ext>
            </a:extLst>
          </p:cNvPr>
          <p:cNvGrpSpPr/>
          <p:nvPr/>
        </p:nvGrpSpPr>
        <p:grpSpPr>
          <a:xfrm>
            <a:off x="5596407" y="4425847"/>
            <a:ext cx="300915" cy="455973"/>
            <a:chOff x="5558622" y="4425847"/>
            <a:chExt cx="300915" cy="455973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6D275812-DD16-4749-83AD-66569C5BF50E}"/>
                </a:ext>
              </a:extLst>
            </p:cNvPr>
            <p:cNvSpPr/>
            <p:nvPr/>
          </p:nvSpPr>
          <p:spPr>
            <a:xfrm>
              <a:off x="5631180" y="4737820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58B85FA3-2A53-804B-970D-471D4B666CF9}"/>
                    </a:ext>
                  </a:extLst>
                </p:cNvPr>
                <p:cNvSpPr txBox="1"/>
                <p:nvPr/>
              </p:nvSpPr>
              <p:spPr>
                <a:xfrm>
                  <a:off x="5558622" y="4425847"/>
                  <a:ext cx="300915" cy="2807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58B85FA3-2A53-804B-970D-471D4B666C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8622" y="4425847"/>
                  <a:ext cx="300915" cy="280718"/>
                </a:xfrm>
                <a:prstGeom prst="rect">
                  <a:avLst/>
                </a:prstGeom>
                <a:blipFill>
                  <a:blip r:embed="rId4"/>
                  <a:stretch>
                    <a:fillRect l="-25000" r="-4167" b="-304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F5D5B70-850F-854B-9678-5EAD425345E9}"/>
              </a:ext>
            </a:extLst>
          </p:cNvPr>
          <p:cNvGrpSpPr/>
          <p:nvPr/>
        </p:nvGrpSpPr>
        <p:grpSpPr>
          <a:xfrm>
            <a:off x="5972889" y="4443991"/>
            <a:ext cx="262444" cy="439496"/>
            <a:chOff x="5935104" y="4443991"/>
            <a:chExt cx="262444" cy="439496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1D6644ED-8AE4-D541-B7E5-08D5F5CCA922}"/>
                </a:ext>
              </a:extLst>
            </p:cNvPr>
            <p:cNvSpPr/>
            <p:nvPr/>
          </p:nvSpPr>
          <p:spPr>
            <a:xfrm>
              <a:off x="6034999" y="473948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D4DE3CD6-4A19-4948-A4A3-93A0D7D58F1C}"/>
                    </a:ext>
                  </a:extLst>
                </p:cNvPr>
                <p:cNvSpPr txBox="1"/>
                <p:nvPr/>
              </p:nvSpPr>
              <p:spPr>
                <a:xfrm>
                  <a:off x="5935104" y="4443991"/>
                  <a:ext cx="2624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D4DE3CD6-4A19-4948-A4A3-93A0D7D58F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104" y="4443991"/>
                  <a:ext cx="26244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7273" r="-4545" b="-304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46383242-EFB3-4C40-A8E9-1F75FE283E30}"/>
              </a:ext>
            </a:extLst>
          </p:cNvPr>
          <p:cNvCxnSpPr>
            <a:cxnSpLocks/>
            <a:endCxn id="156" idx="0"/>
          </p:cNvCxnSpPr>
          <p:nvPr/>
        </p:nvCxnSpPr>
        <p:spPr>
          <a:xfrm>
            <a:off x="6144784" y="4883487"/>
            <a:ext cx="466101" cy="717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99BE08E-8512-644C-9071-ADD594772778}"/>
              </a:ext>
            </a:extLst>
          </p:cNvPr>
          <p:cNvCxnSpPr>
            <a:cxnSpLocks/>
            <a:stCxn id="159" idx="2"/>
            <a:endCxn id="168" idx="3"/>
          </p:cNvCxnSpPr>
          <p:nvPr/>
        </p:nvCxnSpPr>
        <p:spPr>
          <a:xfrm>
            <a:off x="6945763" y="3756786"/>
            <a:ext cx="1130604" cy="10409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B8F16FE-AF35-1F44-9CDE-C090FF6E12DF}"/>
              </a:ext>
            </a:extLst>
          </p:cNvPr>
          <p:cNvCxnSpPr>
            <a:cxnSpLocks/>
            <a:stCxn id="156" idx="7"/>
            <a:endCxn id="168" idx="2"/>
          </p:cNvCxnSpPr>
          <p:nvPr/>
        </p:nvCxnSpPr>
        <p:spPr>
          <a:xfrm flipV="1">
            <a:off x="6968693" y="4869780"/>
            <a:ext cx="1035674" cy="7879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9D333E4-5460-674A-855A-555224DD490B}"/>
              </a:ext>
            </a:extLst>
          </p:cNvPr>
          <p:cNvGrpSpPr/>
          <p:nvPr/>
        </p:nvGrpSpPr>
        <p:grpSpPr>
          <a:xfrm>
            <a:off x="7905918" y="4420730"/>
            <a:ext cx="321755" cy="449050"/>
            <a:chOff x="7868133" y="4420730"/>
            <a:chExt cx="321755" cy="449050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D5F387F9-5034-2143-B4A0-E83A0DDE5967}"/>
                </a:ext>
              </a:extLst>
            </p:cNvPr>
            <p:cNvSpPr/>
            <p:nvPr/>
          </p:nvSpPr>
          <p:spPr>
            <a:xfrm>
              <a:off x="7894582" y="4725780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A1898081-F9DE-6543-856C-88D6A1AB6306}"/>
                    </a:ext>
                  </a:extLst>
                </p:cNvPr>
                <p:cNvSpPr txBox="1"/>
                <p:nvPr/>
              </p:nvSpPr>
              <p:spPr>
                <a:xfrm>
                  <a:off x="7868133" y="4420730"/>
                  <a:ext cx="3217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A1898081-F9DE-6543-856C-88D6A1AB63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8133" y="4420730"/>
                  <a:ext cx="321755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6923" t="-4545" b="-318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33FDD4-2F01-F948-B1F8-3A8A7759AD7F}"/>
              </a:ext>
            </a:extLst>
          </p:cNvPr>
          <p:cNvGrpSpPr/>
          <p:nvPr/>
        </p:nvGrpSpPr>
        <p:grpSpPr>
          <a:xfrm>
            <a:off x="5003607" y="5277574"/>
            <a:ext cx="1329467" cy="389513"/>
            <a:chOff x="5003607" y="5277574"/>
            <a:chExt cx="1329467" cy="389513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5BEE9C8-37B4-714D-9B6B-6AF1F52F851E}"/>
                </a:ext>
              </a:extLst>
            </p:cNvPr>
            <p:cNvSpPr txBox="1"/>
            <p:nvPr/>
          </p:nvSpPr>
          <p:spPr>
            <a:xfrm>
              <a:off x="5010454" y="5277574"/>
              <a:ext cx="1274390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67CD144F-520B-5B46-8270-56CFAC411A94}"/>
                    </a:ext>
                  </a:extLst>
                </p:cNvPr>
                <p:cNvSpPr/>
                <p:nvPr/>
              </p:nvSpPr>
              <p:spPr>
                <a:xfrm>
                  <a:off x="5003607" y="5296651"/>
                  <a:ext cx="13294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𝑇𝑟𝑎𝑣𝑒𝑙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67CD144F-520B-5B46-8270-56CFAC411A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3607" y="5296651"/>
                  <a:ext cx="132946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B2F15BB-6C73-BC4C-8F4E-C267A0FD26DF}"/>
              </a:ext>
            </a:extLst>
          </p:cNvPr>
          <p:cNvGrpSpPr/>
          <p:nvPr/>
        </p:nvGrpSpPr>
        <p:grpSpPr>
          <a:xfrm>
            <a:off x="6583676" y="3371343"/>
            <a:ext cx="724173" cy="389513"/>
            <a:chOff x="6545891" y="3371343"/>
            <a:chExt cx="724173" cy="389513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5C405C24-DC42-B844-AE0C-09B1F8AF0A3B}"/>
                </a:ext>
              </a:extLst>
            </p:cNvPr>
            <p:cNvSpPr txBox="1"/>
            <p:nvPr/>
          </p:nvSpPr>
          <p:spPr>
            <a:xfrm>
              <a:off x="6598869" y="3371343"/>
              <a:ext cx="616690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F5BDF815-6E95-AC4E-91D3-CCF22E5D2311}"/>
                    </a:ext>
                  </a:extLst>
                </p:cNvPr>
                <p:cNvSpPr/>
                <p:nvPr/>
              </p:nvSpPr>
              <p:spPr>
                <a:xfrm>
                  <a:off x="6545891" y="3387454"/>
                  <a:ext cx="7241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F5BDF815-6E95-AC4E-91D3-CCF22E5D23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891" y="3387454"/>
                  <a:ext cx="724173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48254A8-C440-5946-B715-529BD8F38428}"/>
              </a:ext>
            </a:extLst>
          </p:cNvPr>
          <p:cNvGrpSpPr/>
          <p:nvPr/>
        </p:nvGrpSpPr>
        <p:grpSpPr>
          <a:xfrm>
            <a:off x="6104867" y="5600711"/>
            <a:ext cx="1012035" cy="389513"/>
            <a:chOff x="5970830" y="5664879"/>
            <a:chExt cx="1012035" cy="389513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B2DB7B6C-F42B-C645-B8CD-69C3C849FC0E}"/>
                </a:ext>
              </a:extLst>
            </p:cNvPr>
            <p:cNvSpPr txBox="1"/>
            <p:nvPr/>
          </p:nvSpPr>
          <p:spPr>
            <a:xfrm>
              <a:off x="5970830" y="5664879"/>
              <a:ext cx="1012035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C30A59D3-C20A-7A47-A72F-DD796DE2EA75}"/>
                    </a:ext>
                  </a:extLst>
                </p:cNvPr>
                <p:cNvSpPr/>
                <p:nvPr/>
              </p:nvSpPr>
              <p:spPr>
                <a:xfrm>
                  <a:off x="5994065" y="5683956"/>
                  <a:ext cx="897107" cy="3704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𝑆𝑖𝑐𝑘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C30A59D3-C20A-7A47-A72F-DD796DE2EA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4065" y="5683956"/>
                  <a:ext cx="897107" cy="370436"/>
                </a:xfrm>
                <a:prstGeom prst="rect">
                  <a:avLst/>
                </a:prstGeom>
                <a:blipFill>
                  <a:blip r:embed="rId9"/>
                  <a:stretch>
                    <a:fillRect r="-84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BAB26B6-A581-1045-A137-E5CF44602941}"/>
              </a:ext>
            </a:extLst>
          </p:cNvPr>
          <p:cNvCxnSpPr>
            <a:cxnSpLocks/>
            <a:stCxn id="178" idx="2"/>
            <a:endCxn id="156" idx="0"/>
          </p:cNvCxnSpPr>
          <p:nvPr/>
        </p:nvCxnSpPr>
        <p:spPr>
          <a:xfrm>
            <a:off x="5740965" y="4881820"/>
            <a:ext cx="869920" cy="718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3463BD7B-1D15-8B4E-B02D-FEA51D0DC5B1}"/>
              </a:ext>
            </a:extLst>
          </p:cNvPr>
          <p:cNvGrpSpPr/>
          <p:nvPr/>
        </p:nvGrpSpPr>
        <p:grpSpPr>
          <a:xfrm>
            <a:off x="6822241" y="2750423"/>
            <a:ext cx="262444" cy="433484"/>
            <a:chOff x="6784456" y="2718347"/>
            <a:chExt cx="262444" cy="433484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6975D89-72F3-7040-BF1D-37DACDD3CEF6}"/>
                </a:ext>
              </a:extLst>
            </p:cNvPr>
            <p:cNvSpPr/>
            <p:nvPr/>
          </p:nvSpPr>
          <p:spPr>
            <a:xfrm>
              <a:off x="6835214" y="3007831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205F66E6-0027-4E43-B189-48D47307863C}"/>
                    </a:ext>
                  </a:extLst>
                </p:cNvPr>
                <p:cNvSpPr txBox="1"/>
                <p:nvPr/>
              </p:nvSpPr>
              <p:spPr>
                <a:xfrm>
                  <a:off x="6784456" y="2718347"/>
                  <a:ext cx="2624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205F66E6-0027-4E43-B189-48D4730786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4456" y="2718347"/>
                  <a:ext cx="262444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7273" b="-3636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610D0C61-CC70-1E43-9D3C-E6CBD42FEDA2}"/>
              </a:ext>
            </a:extLst>
          </p:cNvPr>
          <p:cNvCxnSpPr>
            <a:cxnSpLocks/>
            <a:stCxn id="158" idx="0"/>
            <a:endCxn id="183" idx="2"/>
          </p:cNvCxnSpPr>
          <p:nvPr/>
        </p:nvCxnSpPr>
        <p:spPr>
          <a:xfrm flipV="1">
            <a:off x="6944999" y="3183907"/>
            <a:ext cx="0" cy="187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1D68501-3D2E-CF44-AE5E-3A33C320B76C}"/>
              </a:ext>
            </a:extLst>
          </p:cNvPr>
          <p:cNvGrpSpPr/>
          <p:nvPr/>
        </p:nvGrpSpPr>
        <p:grpSpPr>
          <a:xfrm>
            <a:off x="5596565" y="4424180"/>
            <a:ext cx="262443" cy="455973"/>
            <a:chOff x="5558622" y="4425847"/>
            <a:chExt cx="262443" cy="455973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0A9036B-91A1-EE48-B168-BF259546A4BC}"/>
                </a:ext>
              </a:extLst>
            </p:cNvPr>
            <p:cNvSpPr/>
            <p:nvPr/>
          </p:nvSpPr>
          <p:spPr>
            <a:xfrm>
              <a:off x="5631180" y="4737820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2EED383E-BDF7-C849-BC52-B5DA2FD2FC40}"/>
                    </a:ext>
                  </a:extLst>
                </p:cNvPr>
                <p:cNvSpPr txBox="1"/>
                <p:nvPr/>
              </p:nvSpPr>
              <p:spPr>
                <a:xfrm>
                  <a:off x="5558622" y="4425847"/>
                  <a:ext cx="2624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2EED383E-BDF7-C849-BC52-B5DA2FD2FC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8622" y="4425847"/>
                  <a:ext cx="262443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3333" r="-4762" b="-3636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838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 by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650" y="1295335"/>
                <a:ext cx="7830605" cy="1407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𝑒𝑣𝑒</m:t>
                          </m:r>
                        </m:e>
                      </m:d>
                      <m:r>
                        <a:rPr lang="de-DE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𝐸𝑝𝑖𝑑</m:t>
                              </m:r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smtClean="0">
                                      <a:latin typeface="Cambria Math" charset="0"/>
                                    </a:rPr>
                                    <m:t>𝑆𝑖𝑐𝑘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𝑒𝑣𝑒</m:t>
                                  </m:r>
                                </m:e>
                              </m:d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𝑇𝑟𝑎𝑣𝑒𝑙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𝑒𝑣𝑒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′′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i="1" dirty="0">
                  <a:latin typeface="Cambria Math" charset="0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smtClean="0">
                                  <a:latin typeface="Cambria Math" charset="0"/>
                                </a:rPr>
                                <m:t>𝐸𝑝𝑖𝑑</m:t>
                              </m:r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𝑆𝑖𝑐𝑘</m:t>
                                  </m:r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𝑒𝑣𝑒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𝑇𝑟𝑎𝑣𝑒𝑙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𝑒𝑣𝑒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5335"/>
                <a:ext cx="7830605" cy="1407693"/>
              </a:xfrm>
              <a:prstGeom prst="rect">
                <a:avLst/>
              </a:prstGeom>
              <a:blipFill>
                <a:blip r:embed="rId2"/>
                <a:stretch>
                  <a:fillRect l="-648" t="-68750" b="-9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E455B22-4275-484B-A8CF-BF3A62777347}"/>
              </a:ext>
            </a:extLst>
          </p:cNvPr>
          <p:cNvCxnSpPr>
            <a:cxnSpLocks/>
          </p:cNvCxnSpPr>
          <p:nvPr/>
        </p:nvCxnSpPr>
        <p:spPr>
          <a:xfrm flipH="1" flipV="1">
            <a:off x="5740965" y="4881820"/>
            <a:ext cx="3222" cy="395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E30CB3E-5EFC-5D47-85D6-A6D9C627426C}"/>
              </a:ext>
            </a:extLst>
          </p:cNvPr>
          <p:cNvCxnSpPr>
            <a:cxnSpLocks/>
            <a:stCxn id="178" idx="0"/>
            <a:endCxn id="158" idx="4"/>
          </p:cNvCxnSpPr>
          <p:nvPr/>
        </p:nvCxnSpPr>
        <p:spPr>
          <a:xfrm flipV="1">
            <a:off x="5740965" y="3760856"/>
            <a:ext cx="1204034" cy="976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1D7041D-16C0-184C-A3E9-E33ACBD2C447}"/>
              </a:ext>
            </a:extLst>
          </p:cNvPr>
          <p:cNvGrpSpPr/>
          <p:nvPr/>
        </p:nvGrpSpPr>
        <p:grpSpPr>
          <a:xfrm>
            <a:off x="5596407" y="4425847"/>
            <a:ext cx="262443" cy="455973"/>
            <a:chOff x="5558622" y="4425847"/>
            <a:chExt cx="262443" cy="455973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6D275812-DD16-4749-83AD-66569C5BF50E}"/>
                </a:ext>
              </a:extLst>
            </p:cNvPr>
            <p:cNvSpPr/>
            <p:nvPr/>
          </p:nvSpPr>
          <p:spPr>
            <a:xfrm>
              <a:off x="5631180" y="4737820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58B85FA3-2A53-804B-970D-471D4B666CF9}"/>
                    </a:ext>
                  </a:extLst>
                </p:cNvPr>
                <p:cNvSpPr txBox="1"/>
                <p:nvPr/>
              </p:nvSpPr>
              <p:spPr>
                <a:xfrm>
                  <a:off x="5558622" y="4425847"/>
                  <a:ext cx="2624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58B85FA3-2A53-804B-970D-471D4B666C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8622" y="4425847"/>
                  <a:ext cx="262443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3333" r="-4762" b="-3636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33FDD4-2F01-F948-B1F8-3A8A7759AD7F}"/>
              </a:ext>
            </a:extLst>
          </p:cNvPr>
          <p:cNvGrpSpPr/>
          <p:nvPr/>
        </p:nvGrpSpPr>
        <p:grpSpPr>
          <a:xfrm>
            <a:off x="5003607" y="5277574"/>
            <a:ext cx="1329467" cy="389513"/>
            <a:chOff x="5003607" y="5277574"/>
            <a:chExt cx="1329467" cy="389513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5BEE9C8-37B4-714D-9B6B-6AF1F52F851E}"/>
                </a:ext>
              </a:extLst>
            </p:cNvPr>
            <p:cNvSpPr txBox="1"/>
            <p:nvPr/>
          </p:nvSpPr>
          <p:spPr>
            <a:xfrm>
              <a:off x="5010454" y="5277574"/>
              <a:ext cx="1274390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67CD144F-520B-5B46-8270-56CFAC411A94}"/>
                    </a:ext>
                  </a:extLst>
                </p:cNvPr>
                <p:cNvSpPr/>
                <p:nvPr/>
              </p:nvSpPr>
              <p:spPr>
                <a:xfrm>
                  <a:off x="5003607" y="5296651"/>
                  <a:ext cx="13294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𝑇𝑟𝑎𝑣𝑒𝑙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67CD144F-520B-5B46-8270-56CFAC411A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3607" y="5296651"/>
                  <a:ext cx="132946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B2F15BB-6C73-BC4C-8F4E-C267A0FD26DF}"/>
              </a:ext>
            </a:extLst>
          </p:cNvPr>
          <p:cNvGrpSpPr/>
          <p:nvPr/>
        </p:nvGrpSpPr>
        <p:grpSpPr>
          <a:xfrm>
            <a:off x="6583676" y="3371343"/>
            <a:ext cx="724173" cy="389513"/>
            <a:chOff x="6545891" y="3371343"/>
            <a:chExt cx="724173" cy="389513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5C405C24-DC42-B844-AE0C-09B1F8AF0A3B}"/>
                </a:ext>
              </a:extLst>
            </p:cNvPr>
            <p:cNvSpPr txBox="1"/>
            <p:nvPr/>
          </p:nvSpPr>
          <p:spPr>
            <a:xfrm>
              <a:off x="6598869" y="3371343"/>
              <a:ext cx="616690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F5BDF815-6E95-AC4E-91D3-CCF22E5D2311}"/>
                    </a:ext>
                  </a:extLst>
                </p:cNvPr>
                <p:cNvSpPr/>
                <p:nvPr/>
              </p:nvSpPr>
              <p:spPr>
                <a:xfrm>
                  <a:off x="6545891" y="3387454"/>
                  <a:ext cx="7241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F5BDF815-6E95-AC4E-91D3-CCF22E5D23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891" y="3387454"/>
                  <a:ext cx="724173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48254A8-C440-5946-B715-529BD8F38428}"/>
              </a:ext>
            </a:extLst>
          </p:cNvPr>
          <p:cNvGrpSpPr/>
          <p:nvPr/>
        </p:nvGrpSpPr>
        <p:grpSpPr>
          <a:xfrm>
            <a:off x="6104867" y="5600711"/>
            <a:ext cx="1012035" cy="389513"/>
            <a:chOff x="5970830" y="5664879"/>
            <a:chExt cx="1012035" cy="389513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B2DB7B6C-F42B-C645-B8CD-69C3C849FC0E}"/>
                </a:ext>
              </a:extLst>
            </p:cNvPr>
            <p:cNvSpPr txBox="1"/>
            <p:nvPr/>
          </p:nvSpPr>
          <p:spPr>
            <a:xfrm>
              <a:off x="5970830" y="5664879"/>
              <a:ext cx="1012035" cy="38951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C30A59D3-C20A-7A47-A72F-DD796DE2EA75}"/>
                    </a:ext>
                  </a:extLst>
                </p:cNvPr>
                <p:cNvSpPr/>
                <p:nvPr/>
              </p:nvSpPr>
              <p:spPr>
                <a:xfrm>
                  <a:off x="5994065" y="5683956"/>
                  <a:ext cx="897107" cy="37043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𝑆𝑖𝑐𝑘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C30A59D3-C20A-7A47-A72F-DD796DE2EA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4065" y="5683956"/>
                  <a:ext cx="897107" cy="370436"/>
                </a:xfrm>
                <a:prstGeom prst="rect">
                  <a:avLst/>
                </a:prstGeom>
                <a:blipFill>
                  <a:blip r:embed="rId6"/>
                  <a:stretch>
                    <a:fillRect r="-84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BAB26B6-A581-1045-A137-E5CF44602941}"/>
              </a:ext>
            </a:extLst>
          </p:cNvPr>
          <p:cNvCxnSpPr>
            <a:cxnSpLocks/>
            <a:stCxn id="178" idx="2"/>
            <a:endCxn id="156" idx="0"/>
          </p:cNvCxnSpPr>
          <p:nvPr/>
        </p:nvCxnSpPr>
        <p:spPr>
          <a:xfrm>
            <a:off x="5740965" y="4881820"/>
            <a:ext cx="869920" cy="718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3463BD7B-1D15-8B4E-B02D-FEA51D0DC5B1}"/>
              </a:ext>
            </a:extLst>
          </p:cNvPr>
          <p:cNvGrpSpPr/>
          <p:nvPr/>
        </p:nvGrpSpPr>
        <p:grpSpPr>
          <a:xfrm>
            <a:off x="6822241" y="2750423"/>
            <a:ext cx="262444" cy="433484"/>
            <a:chOff x="6784456" y="2718347"/>
            <a:chExt cx="262444" cy="433484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6975D89-72F3-7040-BF1D-37DACDD3CEF6}"/>
                </a:ext>
              </a:extLst>
            </p:cNvPr>
            <p:cNvSpPr/>
            <p:nvPr/>
          </p:nvSpPr>
          <p:spPr>
            <a:xfrm>
              <a:off x="6835214" y="3007831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205F66E6-0027-4E43-B189-48D47307863C}"/>
                    </a:ext>
                  </a:extLst>
                </p:cNvPr>
                <p:cNvSpPr txBox="1"/>
                <p:nvPr/>
              </p:nvSpPr>
              <p:spPr>
                <a:xfrm>
                  <a:off x="6784456" y="2718347"/>
                  <a:ext cx="2624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205F66E6-0027-4E43-B189-48D4730786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4456" y="2718347"/>
                  <a:ext cx="26244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7273" b="-3636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610D0C61-CC70-1E43-9D3C-E6CBD42FEDA2}"/>
              </a:ext>
            </a:extLst>
          </p:cNvPr>
          <p:cNvCxnSpPr>
            <a:cxnSpLocks/>
            <a:stCxn id="158" idx="0"/>
            <a:endCxn id="183" idx="2"/>
          </p:cNvCxnSpPr>
          <p:nvPr/>
        </p:nvCxnSpPr>
        <p:spPr>
          <a:xfrm flipV="1">
            <a:off x="6944999" y="3183907"/>
            <a:ext cx="0" cy="187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5B7C5A03-3DB9-3D49-9E67-D0F29C8CBD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6345367"/>
                  </p:ext>
                </p:extLst>
              </p:nvPr>
            </p:nvGraphicFramePr>
            <p:xfrm>
              <a:off x="886767" y="2854562"/>
              <a:ext cx="3661792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560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7560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trike="sngStrike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trike="sngStrike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trike="sngStrike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strike="sngStrike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𝑓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trike="sngStrik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strike="sngStrike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𝟔𝟎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trike="sngStrik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strike="sngStrike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trike="sngStrik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strike="sngStrike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34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𝟓𝟎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trike="sngStrik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strike="sngStrike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trike="sngStrik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strike="sngStrike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54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𝟗𝟎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trike="sngStrik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strike="sngStrike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trike="sngStrik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strike="sngStrike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trike="sngStrik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strike="sngStrike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69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5B7C5A03-3DB9-3D49-9E67-D0F29C8CBD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6345367"/>
                  </p:ext>
                </p:extLst>
              </p:nvPr>
            </p:nvGraphicFramePr>
            <p:xfrm>
              <a:off x="886767" y="2854562"/>
              <a:ext cx="3661792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560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7560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r="-187129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206122" r="-285714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185185" r="-7284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796552" r="-103448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866667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t="-100000" r="-187129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206122" t="-100000" r="-285714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185185" t="-100000" r="-7284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796552" t="-100000" r="-103448" b="-700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8"/>
                          <a:stretch>
                            <a:fillRect l="-866667" t="-500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t="-200000" r="-187129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206122" t="-200000" r="-285714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185185" t="-200000" r="-7284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796552" t="-200000" r="-103448" b="-60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t="-300000" r="-187129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206122" t="-300000" r="-285714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185185" t="-300000" r="-7284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796552" t="-300000" r="-103448" b="-500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8"/>
                          <a:stretch>
                            <a:fillRect l="-866667" t="-152632" b="-20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t="-414286" r="-187129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206122" t="-414286" r="-285714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185185" t="-414286" r="-72840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796552" t="-414286" r="-103448" b="-41785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t="-496552" r="-187129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206122" t="-496552" r="-285714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185185" t="-496552" r="-7284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796552" t="-496552" r="-103448" b="-30344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8"/>
                          <a:stretch>
                            <a:fillRect l="-866667" t="-248276" b="-10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t="-596552" r="-187129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206122" t="-596552" r="-285714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185185" t="-596552" r="-7284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796552" t="-596552" r="-103448" b="-2034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t="-696552" r="-187129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206122" t="-696552" r="-285714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185185" t="-696552" r="-7284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796552" t="-696552" r="-103448" b="-10344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8"/>
                          <a:stretch>
                            <a:fillRect l="-866667" t="-348276" b="-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t="-796552" r="-187129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206122" t="-796552" r="-285714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185185" t="-796552" r="-7284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796552" t="-796552" r="-103448" b="-34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94115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 by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650" y="1295335"/>
                <a:ext cx="7830605" cy="2815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𝑒𝑣𝑒</m:t>
                          </m:r>
                        </m:e>
                      </m:d>
                      <m:r>
                        <a:rPr lang="de-DE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𝐸𝑝𝑖𝑑</m:t>
                              </m:r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smtClean="0">
                                      <a:latin typeface="Cambria Math" charset="0"/>
                                    </a:rPr>
                                    <m:t>𝑆𝑖𝑐𝑘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𝑒𝑣𝑒</m:t>
                                  </m:r>
                                </m:e>
                              </m:d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𝑇𝑟𝑎𝑣𝑒𝑙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𝑒𝑣𝑒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′′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i="1" dirty="0">
                  <a:latin typeface="Cambria Math" charset="0"/>
                </a:endParaRPr>
              </a:p>
              <a:p>
                <a:pPr marL="151765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smtClean="0">
                                  <a:latin typeface="Cambria Math" charset="0"/>
                                </a:rPr>
                                <m:t>𝐸𝑝𝑖𝑑</m:t>
                              </m:r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𝑆𝑖𝑐𝑘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𝑒𝑣𝑒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𝑇𝑟𝑎𝑣𝑒𝑙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𝑒𝑣𝑒</m:t>
                                  </m:r>
                                  <m:r>
                                    <a:rPr lang="de-DE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151765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𝐸𝑝𝑖𝑑</m:t>
                              </m:r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de-DE" i="1">
                              <a:latin typeface="Cambria Math" charset="0"/>
                            </a:rPr>
                            <m:t>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de-DE" i="1">
                              <a:latin typeface="Cambria Math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𝑇𝑟𝑎𝑣𝑒𝑙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𝑒𝑣𝑒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152400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𝐸𝑝𝑖𝑑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de-DE" i="1">
                              <a:latin typeface="Cambria Math" charset="0"/>
                            </a:rPr>
                            <m:t>𝑓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de-DE" i="1">
                              <a:latin typeface="Cambria Math" charset="0"/>
                            </a:rPr>
                            <m:t>′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𝑇𝑟𝑎𝑣𝑒𝑙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𝑒𝑣𝑒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5335"/>
                <a:ext cx="7830605" cy="2815386"/>
              </a:xfrm>
              <a:prstGeom prst="rect">
                <a:avLst/>
              </a:prstGeom>
              <a:blipFill>
                <a:blip r:embed="rId3"/>
                <a:stretch>
                  <a:fillRect l="-972" t="-34529" b="-46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E455B22-4275-484B-A8CF-BF3A62777347}"/>
              </a:ext>
            </a:extLst>
          </p:cNvPr>
          <p:cNvCxnSpPr>
            <a:cxnSpLocks/>
          </p:cNvCxnSpPr>
          <p:nvPr/>
        </p:nvCxnSpPr>
        <p:spPr>
          <a:xfrm flipH="1" flipV="1">
            <a:off x="5740965" y="4881820"/>
            <a:ext cx="3222" cy="395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E30CB3E-5EFC-5D47-85D6-A6D9C627426C}"/>
              </a:ext>
            </a:extLst>
          </p:cNvPr>
          <p:cNvCxnSpPr>
            <a:cxnSpLocks/>
            <a:stCxn id="178" idx="0"/>
            <a:endCxn id="158" idx="4"/>
          </p:cNvCxnSpPr>
          <p:nvPr/>
        </p:nvCxnSpPr>
        <p:spPr>
          <a:xfrm flipV="1">
            <a:off x="5740965" y="3760856"/>
            <a:ext cx="1204034" cy="976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1D7041D-16C0-184C-A3E9-E33ACBD2C447}"/>
              </a:ext>
            </a:extLst>
          </p:cNvPr>
          <p:cNvGrpSpPr/>
          <p:nvPr/>
        </p:nvGrpSpPr>
        <p:grpSpPr>
          <a:xfrm>
            <a:off x="5596407" y="4425847"/>
            <a:ext cx="321755" cy="455973"/>
            <a:chOff x="5558622" y="4425847"/>
            <a:chExt cx="321755" cy="455973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6D275812-DD16-4749-83AD-66569C5BF50E}"/>
                </a:ext>
              </a:extLst>
            </p:cNvPr>
            <p:cNvSpPr/>
            <p:nvPr/>
          </p:nvSpPr>
          <p:spPr>
            <a:xfrm>
              <a:off x="5631180" y="4737820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58B85FA3-2A53-804B-970D-471D4B666CF9}"/>
                    </a:ext>
                  </a:extLst>
                </p:cNvPr>
                <p:cNvSpPr txBox="1"/>
                <p:nvPr/>
              </p:nvSpPr>
              <p:spPr>
                <a:xfrm>
                  <a:off x="5558622" y="4425847"/>
                  <a:ext cx="3217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58B85FA3-2A53-804B-970D-471D4B666C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8622" y="4425847"/>
                  <a:ext cx="321755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6923" b="-3636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33FDD4-2F01-F948-B1F8-3A8A7759AD7F}"/>
              </a:ext>
            </a:extLst>
          </p:cNvPr>
          <p:cNvGrpSpPr/>
          <p:nvPr/>
        </p:nvGrpSpPr>
        <p:grpSpPr>
          <a:xfrm>
            <a:off x="5003607" y="5277574"/>
            <a:ext cx="1329467" cy="389513"/>
            <a:chOff x="5003607" y="5277574"/>
            <a:chExt cx="1329467" cy="389513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5BEE9C8-37B4-714D-9B6B-6AF1F52F851E}"/>
                </a:ext>
              </a:extLst>
            </p:cNvPr>
            <p:cNvSpPr txBox="1"/>
            <p:nvPr/>
          </p:nvSpPr>
          <p:spPr>
            <a:xfrm>
              <a:off x="5010454" y="5277574"/>
              <a:ext cx="1274390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67CD144F-520B-5B46-8270-56CFAC411A94}"/>
                    </a:ext>
                  </a:extLst>
                </p:cNvPr>
                <p:cNvSpPr/>
                <p:nvPr/>
              </p:nvSpPr>
              <p:spPr>
                <a:xfrm>
                  <a:off x="5003607" y="5296651"/>
                  <a:ext cx="13294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𝑇𝑟𝑎𝑣𝑒𝑙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67CD144F-520B-5B46-8270-56CFAC411A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3607" y="5296651"/>
                  <a:ext cx="132946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B2F15BB-6C73-BC4C-8F4E-C267A0FD26DF}"/>
              </a:ext>
            </a:extLst>
          </p:cNvPr>
          <p:cNvGrpSpPr/>
          <p:nvPr/>
        </p:nvGrpSpPr>
        <p:grpSpPr>
          <a:xfrm>
            <a:off x="6583676" y="3371343"/>
            <a:ext cx="724173" cy="389513"/>
            <a:chOff x="6545891" y="3371343"/>
            <a:chExt cx="724173" cy="389513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5C405C24-DC42-B844-AE0C-09B1F8AF0A3B}"/>
                </a:ext>
              </a:extLst>
            </p:cNvPr>
            <p:cNvSpPr txBox="1"/>
            <p:nvPr/>
          </p:nvSpPr>
          <p:spPr>
            <a:xfrm>
              <a:off x="6598869" y="3371343"/>
              <a:ext cx="616690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F5BDF815-6E95-AC4E-91D3-CCF22E5D2311}"/>
                    </a:ext>
                  </a:extLst>
                </p:cNvPr>
                <p:cNvSpPr/>
                <p:nvPr/>
              </p:nvSpPr>
              <p:spPr>
                <a:xfrm>
                  <a:off x="6545891" y="3387454"/>
                  <a:ext cx="7241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F5BDF815-6E95-AC4E-91D3-CCF22E5D23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891" y="3387454"/>
                  <a:ext cx="72417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3463BD7B-1D15-8B4E-B02D-FEA51D0DC5B1}"/>
              </a:ext>
            </a:extLst>
          </p:cNvPr>
          <p:cNvGrpSpPr/>
          <p:nvPr/>
        </p:nvGrpSpPr>
        <p:grpSpPr>
          <a:xfrm>
            <a:off x="6822241" y="2750423"/>
            <a:ext cx="262444" cy="433484"/>
            <a:chOff x="6784456" y="2718347"/>
            <a:chExt cx="262444" cy="433484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6975D89-72F3-7040-BF1D-37DACDD3CEF6}"/>
                </a:ext>
              </a:extLst>
            </p:cNvPr>
            <p:cNvSpPr/>
            <p:nvPr/>
          </p:nvSpPr>
          <p:spPr>
            <a:xfrm>
              <a:off x="6835214" y="3007831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205F66E6-0027-4E43-B189-48D47307863C}"/>
                    </a:ext>
                  </a:extLst>
                </p:cNvPr>
                <p:cNvSpPr txBox="1"/>
                <p:nvPr/>
              </p:nvSpPr>
              <p:spPr>
                <a:xfrm>
                  <a:off x="6784456" y="2718347"/>
                  <a:ext cx="2624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205F66E6-0027-4E43-B189-48D4730786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4456" y="2718347"/>
                  <a:ext cx="26244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7273" b="-3636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610D0C61-CC70-1E43-9D3C-E6CBD42FEDA2}"/>
              </a:ext>
            </a:extLst>
          </p:cNvPr>
          <p:cNvCxnSpPr>
            <a:cxnSpLocks/>
            <a:stCxn id="158" idx="0"/>
            <a:endCxn id="183" idx="2"/>
          </p:cNvCxnSpPr>
          <p:nvPr/>
        </p:nvCxnSpPr>
        <p:spPr>
          <a:xfrm flipV="1">
            <a:off x="6944999" y="3183907"/>
            <a:ext cx="0" cy="187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5B7C5A03-3DB9-3D49-9E67-D0F29C8CBDD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6767" y="4184594"/>
              <a:ext cx="2282952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671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𝑓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′′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60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50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81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5B7C5A03-3DB9-3D49-9E67-D0F29C8CBD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7613664"/>
                  </p:ext>
                </p:extLst>
              </p:nvPr>
            </p:nvGraphicFramePr>
            <p:xfrm>
              <a:off x="886767" y="4184594"/>
              <a:ext cx="2282952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671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t="-3448" r="-80198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206122" t="-3448" r="-65306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483871" t="-3448" r="-3226" b="-4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60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50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false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81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62450E36-9E09-484A-84E4-398D8ABDFDE1}"/>
              </a:ext>
            </a:extLst>
          </p:cNvPr>
          <p:cNvGrpSpPr/>
          <p:nvPr/>
        </p:nvGrpSpPr>
        <p:grpSpPr>
          <a:xfrm>
            <a:off x="5596407" y="4426399"/>
            <a:ext cx="381066" cy="455973"/>
            <a:chOff x="5558622" y="4425847"/>
            <a:chExt cx="381066" cy="45597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A8829-6478-0043-9B96-44F0D23490EF}"/>
                </a:ext>
              </a:extLst>
            </p:cNvPr>
            <p:cNvSpPr/>
            <p:nvPr/>
          </p:nvSpPr>
          <p:spPr>
            <a:xfrm>
              <a:off x="5631180" y="4737820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75C0F19-3363-6A48-8968-E6E80F67A326}"/>
                    </a:ext>
                  </a:extLst>
                </p:cNvPr>
                <p:cNvSpPr txBox="1"/>
                <p:nvPr/>
              </p:nvSpPr>
              <p:spPr>
                <a:xfrm>
                  <a:off x="5558622" y="4425847"/>
                  <a:ext cx="3810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′′′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75C0F19-3363-6A48-8968-E6E80F67A3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8622" y="4425847"/>
                  <a:ext cx="38106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2581" b="-3636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CEAE6A8F-9EEC-0A44-910B-4DD004A134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5510662"/>
                  </p:ext>
                </p:extLst>
              </p:nvPr>
            </p:nvGraphicFramePr>
            <p:xfrm>
              <a:off x="886356" y="4184594"/>
              <a:ext cx="2387727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149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𝑓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′′′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135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162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CEAE6A8F-9EEC-0A44-910B-4DD004A134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5510662"/>
                  </p:ext>
                </p:extLst>
              </p:nvPr>
            </p:nvGraphicFramePr>
            <p:xfrm>
              <a:off x="886356" y="4184594"/>
              <a:ext cx="2387727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149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0"/>
                          <a:stretch>
                            <a:fillRect t="-3448" r="-8811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0"/>
                          <a:stretch>
                            <a:fillRect l="-206122" t="-3448" r="-8163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0"/>
                          <a:stretch>
                            <a:fillRect l="-384615" t="-3448" r="-2564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0"/>
                          <a:stretch>
                            <a:fillRect t="-103448" r="-8811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0"/>
                          <a:stretch>
                            <a:fillRect l="-206122" t="-103448" r="-816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0"/>
                          <a:stretch>
                            <a:fillRect l="-384615" t="-103448" r="-2564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0"/>
                          <a:stretch>
                            <a:fillRect t="-203448" r="-8811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0"/>
                          <a:stretch>
                            <a:fillRect l="-206122" t="-203448" r="-816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0"/>
                          <a:stretch>
                            <a:fillRect l="-384615" t="-203448" r="-256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0"/>
                          <a:stretch>
                            <a:fillRect t="-303448" r="-8811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0"/>
                          <a:stretch>
                            <a:fillRect l="-206122" t="-303448" r="-8163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0"/>
                          <a:stretch>
                            <a:fillRect l="-384615" t="-303448" r="-256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0"/>
                          <a:stretch>
                            <a:fillRect t="-403448" r="-881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0"/>
                          <a:stretch>
                            <a:fillRect l="-206122" t="-403448" r="-8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0"/>
                          <a:stretch>
                            <a:fillRect l="-384615" t="-403448" r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5117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 by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650" y="1295335"/>
                <a:ext cx="7830605" cy="2815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𝑒𝑣𝑒</m:t>
                          </m:r>
                        </m:e>
                      </m:d>
                      <m:r>
                        <a:rPr lang="de-DE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𝐸𝑝𝑖𝑑</m:t>
                              </m:r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smtClean="0">
                                      <a:latin typeface="Cambria Math" charset="0"/>
                                    </a:rPr>
                                    <m:t>𝑆𝑖𝑐𝑘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𝑒𝑣𝑒</m:t>
                                  </m:r>
                                </m:e>
                              </m:d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𝑇𝑟𝑎𝑣𝑒𝑙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𝑒𝑣𝑒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′′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i="1" dirty="0">
                  <a:latin typeface="Cambria Math" charset="0"/>
                </a:endParaRPr>
              </a:p>
              <a:p>
                <a:pPr marL="151765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smtClean="0">
                                  <a:latin typeface="Cambria Math" charset="0"/>
                                </a:rPr>
                                <m:t>𝐸𝑝𝑖𝑑</m:t>
                              </m:r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𝑆𝑖𝑐𝑘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𝑒𝑣𝑒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𝑇𝑟𝑎𝑣𝑒𝑙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𝑒𝑣𝑒</m:t>
                                  </m:r>
                                  <m:r>
                                    <a:rPr lang="de-DE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151765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𝐸𝑝𝑖𝑑</m:t>
                              </m:r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de-DE" i="1">
                              <a:latin typeface="Cambria Math" charset="0"/>
                            </a:rPr>
                            <m:t>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de-DE" i="1">
                              <a:latin typeface="Cambria Math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𝑇𝑟𝑎𝑣𝑒𝑙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𝑒𝑣𝑒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151765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∈</m:t>
                          </m:r>
                          <m:r>
                            <a:rPr lang="de-DE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𝐸𝑝𝑖𝑑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′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𝑇𝑟𝑎𝑣𝑒𝑙</m:t>
                              </m:r>
                              <m:r>
                                <a:rPr lang="de-DE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de-DE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𝑒𝑣𝑒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5335"/>
                <a:ext cx="7830605" cy="2815386"/>
              </a:xfrm>
              <a:prstGeom prst="rect">
                <a:avLst/>
              </a:prstGeom>
              <a:blipFill>
                <a:blip r:embed="rId3"/>
                <a:stretch>
                  <a:fillRect l="-972" t="-34529" b="-46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E455B22-4275-484B-A8CF-BF3A62777347}"/>
              </a:ext>
            </a:extLst>
          </p:cNvPr>
          <p:cNvCxnSpPr>
            <a:cxnSpLocks/>
          </p:cNvCxnSpPr>
          <p:nvPr/>
        </p:nvCxnSpPr>
        <p:spPr>
          <a:xfrm flipH="1" flipV="1">
            <a:off x="5740965" y="4881820"/>
            <a:ext cx="3222" cy="395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E30CB3E-5EFC-5D47-85D6-A6D9C627426C}"/>
              </a:ext>
            </a:extLst>
          </p:cNvPr>
          <p:cNvCxnSpPr>
            <a:cxnSpLocks/>
            <a:stCxn id="178" idx="0"/>
            <a:endCxn id="158" idx="4"/>
          </p:cNvCxnSpPr>
          <p:nvPr/>
        </p:nvCxnSpPr>
        <p:spPr>
          <a:xfrm flipV="1">
            <a:off x="5740965" y="3760856"/>
            <a:ext cx="1204034" cy="9769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1D7041D-16C0-184C-A3E9-E33ACBD2C447}"/>
              </a:ext>
            </a:extLst>
          </p:cNvPr>
          <p:cNvGrpSpPr/>
          <p:nvPr/>
        </p:nvGrpSpPr>
        <p:grpSpPr>
          <a:xfrm>
            <a:off x="5596407" y="4425847"/>
            <a:ext cx="381066" cy="455973"/>
            <a:chOff x="5558622" y="4425847"/>
            <a:chExt cx="381066" cy="455973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6D275812-DD16-4749-83AD-66569C5BF50E}"/>
                </a:ext>
              </a:extLst>
            </p:cNvPr>
            <p:cNvSpPr/>
            <p:nvPr/>
          </p:nvSpPr>
          <p:spPr>
            <a:xfrm>
              <a:off x="5631180" y="4737820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58B85FA3-2A53-804B-970D-471D4B666CF9}"/>
                    </a:ext>
                  </a:extLst>
                </p:cNvPr>
                <p:cNvSpPr txBox="1"/>
                <p:nvPr/>
              </p:nvSpPr>
              <p:spPr>
                <a:xfrm>
                  <a:off x="5558622" y="4425847"/>
                  <a:ext cx="3810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′′′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58B85FA3-2A53-804B-970D-471D4B666C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8622" y="4425847"/>
                  <a:ext cx="38106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2581" b="-3636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33FDD4-2F01-F948-B1F8-3A8A7759AD7F}"/>
              </a:ext>
            </a:extLst>
          </p:cNvPr>
          <p:cNvGrpSpPr/>
          <p:nvPr/>
        </p:nvGrpSpPr>
        <p:grpSpPr>
          <a:xfrm>
            <a:off x="5003607" y="5277574"/>
            <a:ext cx="1329467" cy="389513"/>
            <a:chOff x="5003607" y="5277574"/>
            <a:chExt cx="1329467" cy="389513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5BEE9C8-37B4-714D-9B6B-6AF1F52F851E}"/>
                </a:ext>
              </a:extLst>
            </p:cNvPr>
            <p:cNvSpPr txBox="1"/>
            <p:nvPr/>
          </p:nvSpPr>
          <p:spPr>
            <a:xfrm>
              <a:off x="5010454" y="5277574"/>
              <a:ext cx="1274390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67CD144F-520B-5B46-8270-56CFAC411A94}"/>
                    </a:ext>
                  </a:extLst>
                </p:cNvPr>
                <p:cNvSpPr/>
                <p:nvPr/>
              </p:nvSpPr>
              <p:spPr>
                <a:xfrm>
                  <a:off x="5003607" y="5296651"/>
                  <a:ext cx="13294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𝑇𝑟𝑎𝑣𝑒𝑙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67CD144F-520B-5B46-8270-56CFAC411A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3607" y="5296651"/>
                  <a:ext cx="132946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B2F15BB-6C73-BC4C-8F4E-C267A0FD26DF}"/>
              </a:ext>
            </a:extLst>
          </p:cNvPr>
          <p:cNvGrpSpPr/>
          <p:nvPr/>
        </p:nvGrpSpPr>
        <p:grpSpPr>
          <a:xfrm>
            <a:off x="6583676" y="3371343"/>
            <a:ext cx="724173" cy="389513"/>
            <a:chOff x="6545891" y="3371343"/>
            <a:chExt cx="724173" cy="389513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5C405C24-DC42-B844-AE0C-09B1F8AF0A3B}"/>
                </a:ext>
              </a:extLst>
            </p:cNvPr>
            <p:cNvSpPr txBox="1"/>
            <p:nvPr/>
          </p:nvSpPr>
          <p:spPr>
            <a:xfrm>
              <a:off x="6598869" y="3371343"/>
              <a:ext cx="616690" cy="38951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F5BDF815-6E95-AC4E-91D3-CCF22E5D2311}"/>
                    </a:ext>
                  </a:extLst>
                </p:cNvPr>
                <p:cNvSpPr/>
                <p:nvPr/>
              </p:nvSpPr>
              <p:spPr>
                <a:xfrm>
                  <a:off x="6545891" y="3387454"/>
                  <a:ext cx="7241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F5BDF815-6E95-AC4E-91D3-CCF22E5D23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891" y="3387454"/>
                  <a:ext cx="72417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E4248BAA-2B89-0142-B70D-013FE7D64A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8616879"/>
                  </p:ext>
                </p:extLst>
              </p:nvPr>
            </p:nvGraphicFramePr>
            <p:xfrm>
              <a:off x="886356" y="4184594"/>
              <a:ext cx="2879217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149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91490">
                      <a:extLst>
                        <a:ext uri="{9D8B030D-6E8A-4147-A177-3AD203B41FA5}">
                          <a16:colId xmlns:a16="http://schemas.microsoft.com/office/drawing/2014/main" val="2927260534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trike="sngStrike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strike="sngStrike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𝑓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′′′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trike="sngStrik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strike="sngStrike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190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trike="sngStrik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strike="sngStrike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trike="sngStrik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strike="sngStrike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135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297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trike="sngStrik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strike="sngStrike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162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E4248BAA-2B89-0142-B70D-013FE7D64A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8616879"/>
                  </p:ext>
                </p:extLst>
              </p:nvPr>
            </p:nvGraphicFramePr>
            <p:xfrm>
              <a:off x="886356" y="4184594"/>
              <a:ext cx="2879217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149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91490">
                      <a:extLst>
                        <a:ext uri="{9D8B030D-6E8A-4147-A177-3AD203B41FA5}">
                          <a16:colId xmlns:a16="http://schemas.microsoft.com/office/drawing/2014/main" val="292726053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t="-3448" r="-12574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6122" t="-3448" r="-159184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384615" t="-3448" r="-1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484615" t="-3448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t="-103448" r="-12574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6122" t="-103448" r="-15918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384615" t="-103448" r="-100000" b="-300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7"/>
                          <a:stretch>
                            <a:fillRect l="-484615" t="-5172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t="-203448" r="-12574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6122" t="-203448" r="-15918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384615" t="-203448" r="-100000" b="-20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t="-303448" r="-12574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6122" t="-303448" r="-15918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384615" t="-303448" r="-100000" b="-100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7"/>
                          <a:stretch>
                            <a:fillRect l="-484615" t="-15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t="-403448" r="-125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6122" t="-403448" r="-15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384615" t="-403448" r="-10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87863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 by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650" y="1295335"/>
                <a:ext cx="7830605" cy="2815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𝑒𝑣𝑒</m:t>
                          </m:r>
                        </m:e>
                      </m:d>
                      <m:r>
                        <a:rPr lang="de-DE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𝐸𝑝𝑖𝑑</m:t>
                              </m:r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smtClean="0">
                                      <a:latin typeface="Cambria Math" charset="0"/>
                                    </a:rPr>
                                    <m:t>𝑆𝑖𝑐𝑘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𝑒𝑣𝑒</m:t>
                                  </m:r>
                                </m:e>
                              </m:d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𝑇𝑟𝑎𝑣𝑒𝑙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𝑒𝑣𝑒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′′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i="1" dirty="0">
                  <a:latin typeface="Cambria Math" charset="0"/>
                </a:endParaRPr>
              </a:p>
              <a:p>
                <a:pPr marL="151765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smtClean="0">
                                  <a:latin typeface="Cambria Math" charset="0"/>
                                </a:rPr>
                                <m:t>𝐸𝑝𝑖𝑑</m:t>
                              </m:r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𝑆𝑖𝑐𝑘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𝑒𝑣𝑒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𝑇𝑟𝑎𝑣𝑒𝑙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𝑒𝑣𝑒</m:t>
                                  </m:r>
                                  <m:r>
                                    <a:rPr lang="de-DE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151765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𝐸𝑝𝑖𝑑</m:t>
                              </m:r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de-DE" i="1">
                              <a:latin typeface="Cambria Math" charset="0"/>
                            </a:rPr>
                            <m:t>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de-DE" i="1">
                              <a:latin typeface="Cambria Math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𝑇𝑟𝑎𝑣𝑒𝑙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𝑒𝑣𝑒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151765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𝐸𝑝𝑖𝑑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′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𝑇𝑟𝑎𝑣𝑒𝑙</m:t>
                              </m:r>
                              <m:r>
                                <a:rPr lang="de-DE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de-DE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𝑒𝑣𝑒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de-D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𝑒𝑣𝑒</m:t>
                          </m:r>
                        </m:e>
                      </m:d>
                    </m:oMath>
                  </m:oMathPara>
                </a14:m>
                <a:endParaRPr lang="de-DE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5335"/>
                <a:ext cx="7830605" cy="2815386"/>
              </a:xfrm>
              <a:prstGeom prst="rect">
                <a:avLst/>
              </a:prstGeom>
              <a:blipFill>
                <a:blip r:embed="rId3"/>
                <a:stretch>
                  <a:fillRect l="-972" t="-34529" b="-46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E455B22-4275-484B-A8CF-BF3A62777347}"/>
              </a:ext>
            </a:extLst>
          </p:cNvPr>
          <p:cNvCxnSpPr>
            <a:cxnSpLocks/>
          </p:cNvCxnSpPr>
          <p:nvPr/>
        </p:nvCxnSpPr>
        <p:spPr>
          <a:xfrm flipH="1" flipV="1">
            <a:off x="5740965" y="4881820"/>
            <a:ext cx="3222" cy="395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1D7041D-16C0-184C-A3E9-E33ACBD2C447}"/>
              </a:ext>
            </a:extLst>
          </p:cNvPr>
          <p:cNvGrpSpPr/>
          <p:nvPr/>
        </p:nvGrpSpPr>
        <p:grpSpPr>
          <a:xfrm>
            <a:off x="5596407" y="4425847"/>
            <a:ext cx="216558" cy="455973"/>
            <a:chOff x="5558622" y="4425847"/>
            <a:chExt cx="216558" cy="455973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6D275812-DD16-4749-83AD-66569C5BF50E}"/>
                </a:ext>
              </a:extLst>
            </p:cNvPr>
            <p:cNvSpPr/>
            <p:nvPr/>
          </p:nvSpPr>
          <p:spPr>
            <a:xfrm>
              <a:off x="5631180" y="4737820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58B85FA3-2A53-804B-970D-471D4B666CF9}"/>
                    </a:ext>
                  </a:extLst>
                </p:cNvPr>
                <p:cNvSpPr txBox="1"/>
                <p:nvPr/>
              </p:nvSpPr>
              <p:spPr>
                <a:xfrm>
                  <a:off x="5558622" y="4425847"/>
                  <a:ext cx="1862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58B85FA3-2A53-804B-970D-471D4B666C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8622" y="4425847"/>
                  <a:ext cx="18626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6667" r="-40000" b="-3636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33FDD4-2F01-F948-B1F8-3A8A7759AD7F}"/>
              </a:ext>
            </a:extLst>
          </p:cNvPr>
          <p:cNvGrpSpPr/>
          <p:nvPr/>
        </p:nvGrpSpPr>
        <p:grpSpPr>
          <a:xfrm>
            <a:off x="5003607" y="5277574"/>
            <a:ext cx="1329467" cy="389513"/>
            <a:chOff x="5003607" y="5277574"/>
            <a:chExt cx="1329467" cy="389513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5BEE9C8-37B4-714D-9B6B-6AF1F52F851E}"/>
                </a:ext>
              </a:extLst>
            </p:cNvPr>
            <p:cNvSpPr txBox="1"/>
            <p:nvPr/>
          </p:nvSpPr>
          <p:spPr>
            <a:xfrm>
              <a:off x="5010454" y="5277574"/>
              <a:ext cx="1274390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67CD144F-520B-5B46-8270-56CFAC411A94}"/>
                    </a:ext>
                  </a:extLst>
                </p:cNvPr>
                <p:cNvSpPr/>
                <p:nvPr/>
              </p:nvSpPr>
              <p:spPr>
                <a:xfrm>
                  <a:off x="5003607" y="5296651"/>
                  <a:ext cx="13294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𝑇𝑟𝑎𝑣𝑒𝑙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67CD144F-520B-5B46-8270-56CFAC411A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3607" y="5296651"/>
                  <a:ext cx="132946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A47F782B-9AE2-B247-ADCD-2B3DF60833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7748295"/>
                  </p:ext>
                </p:extLst>
              </p:nvPr>
            </p:nvGraphicFramePr>
            <p:xfrm>
              <a:off x="2819204" y="4916114"/>
              <a:ext cx="1819148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800" b="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0.39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0.61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A47F782B-9AE2-B247-ADCD-2B3DF60833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7748295"/>
                  </p:ext>
                </p:extLst>
              </p:nvPr>
            </p:nvGraphicFramePr>
            <p:xfrm>
              <a:off x="2819204" y="4916114"/>
              <a:ext cx="1819148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t="-3448" r="-4356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9545" t="-344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t="-103448" r="-4356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9545" t="-10344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t="-203448" r="-43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9545" t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F1D9413-45E7-EF45-A06A-F86CA6DC82FC}"/>
              </a:ext>
            </a:extLst>
          </p:cNvPr>
          <p:cNvGrpSpPr/>
          <p:nvPr/>
        </p:nvGrpSpPr>
        <p:grpSpPr>
          <a:xfrm>
            <a:off x="5596407" y="4426399"/>
            <a:ext cx="255903" cy="455973"/>
            <a:chOff x="5558622" y="4425847"/>
            <a:chExt cx="255903" cy="45597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1205CB8-4024-3F41-87F4-BF2EE0EEA939}"/>
                </a:ext>
              </a:extLst>
            </p:cNvPr>
            <p:cNvSpPr/>
            <p:nvPr/>
          </p:nvSpPr>
          <p:spPr>
            <a:xfrm>
              <a:off x="5631180" y="4737820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B38435D-5137-9640-8C72-766D483CC357}"/>
                    </a:ext>
                  </a:extLst>
                </p:cNvPr>
                <p:cNvSpPr txBox="1"/>
                <p:nvPr/>
              </p:nvSpPr>
              <p:spPr>
                <a:xfrm>
                  <a:off x="5558622" y="4425847"/>
                  <a:ext cx="2559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B38435D-5137-9640-8C72-766D483CC3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8622" y="4425847"/>
                  <a:ext cx="25590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3333" b="-3636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6727E44B-43AD-D148-B48C-EB237F26AB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3332638"/>
                  </p:ext>
                </p:extLst>
              </p:nvPr>
            </p:nvGraphicFramePr>
            <p:xfrm>
              <a:off x="886356" y="4916114"/>
              <a:ext cx="1761998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149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190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297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6727E44B-43AD-D148-B48C-EB237F26AB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3332638"/>
                  </p:ext>
                </p:extLst>
              </p:nvPr>
            </p:nvGraphicFramePr>
            <p:xfrm>
              <a:off x="886356" y="4916114"/>
              <a:ext cx="1761998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149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t="-3448" r="-3861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258974" t="-344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t="-103448" r="-3861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258974" t="-10344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t="-203448" r="-38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258974" t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530B897-0611-4D46-A949-607C5338D326}"/>
                  </a:ext>
                </a:extLst>
              </p:cNvPr>
              <p:cNvSpPr/>
              <p:nvPr/>
            </p:nvSpPr>
            <p:spPr>
              <a:xfrm>
                <a:off x="5227476" y="3500132"/>
                <a:ext cx="35403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51765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𝑇𝑟𝑎𝑣𝑒𝑙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𝑒𝑣𝑒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530B897-0611-4D46-A949-607C5338D3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476" y="3500132"/>
                <a:ext cx="3540328" cy="369332"/>
              </a:xfrm>
              <a:prstGeom prst="rect">
                <a:avLst/>
              </a:prstGeom>
              <a:blipFill>
                <a:blip r:embed="rId9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28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 with Evidence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As before</a:t>
                </a:r>
              </a:p>
              <a:p>
                <a:r>
                  <a:rPr lang="en-GB" dirty="0"/>
                  <a:t>E.g., conditional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charset="0"/>
                          </a:rPr>
                          <m:t>𝑇𝑟𝑎𝑣𝑒𝑙</m:t>
                        </m:r>
                        <m:r>
                          <a:rPr lang="en-GB" i="1">
                            <a:latin typeface="Cambria Math" charset="0"/>
                          </a:rPr>
                          <m:t>.</m:t>
                        </m:r>
                        <m:r>
                          <a:rPr lang="en-GB" i="1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i="1" smtClean="0">
                        <a:latin typeface="Cambria Math" charset="0"/>
                      </a:rPr>
                      <m:t>𝑝𝑖𝑑</m:t>
                    </m:r>
                    <m:r>
                      <a:rPr lang="en-GB" i="1">
                        <a:latin typeface="Cambria Math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Absorb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i="1" smtClean="0">
                        <a:latin typeface="Cambria Math" charset="0"/>
                      </a:rPr>
                      <m:t>𝑝𝑖𝑑</m:t>
                    </m:r>
                  </m:oMath>
                </a14:m>
                <a:r>
                  <a:rPr lang="en-GB" dirty="0"/>
                  <a:t> in all factors</a:t>
                </a:r>
              </a:p>
              <a:p>
                <a:pPr lvl="2"/>
                <a:r>
                  <a:rPr lang="en-GB" dirty="0"/>
                  <a:t>Set potentials to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whenever range value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dirty="0"/>
                  <a:t> observed value</a:t>
                </a:r>
              </a:p>
              <a:p>
                <a:pPr lvl="1"/>
                <a:r>
                  <a:rPr lang="en-GB" dirty="0"/>
                  <a:t>Sum out remaining variables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932" t="-1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56</a:t>
            </a:fld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537A276-6A9E-DF42-A6C7-65F7B09B96C2}"/>
              </a:ext>
            </a:extLst>
          </p:cNvPr>
          <p:cNvGrpSpPr/>
          <p:nvPr/>
        </p:nvGrpSpPr>
        <p:grpSpPr>
          <a:xfrm>
            <a:off x="4892080" y="1615324"/>
            <a:ext cx="4089378" cy="4374900"/>
            <a:chOff x="4892080" y="1615324"/>
            <a:chExt cx="4089378" cy="437490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006D271-B7FE-F144-BDF1-F815E80B00C6}"/>
                </a:ext>
              </a:extLst>
            </p:cNvPr>
            <p:cNvGrpSpPr/>
            <p:nvPr/>
          </p:nvGrpSpPr>
          <p:grpSpPr>
            <a:xfrm>
              <a:off x="4892080" y="1615324"/>
              <a:ext cx="4089378" cy="4374900"/>
              <a:chOff x="4854295" y="1615324"/>
              <a:chExt cx="4089378" cy="4374900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9ED28A2-8980-4144-8A49-8A65E9037AF8}"/>
                  </a:ext>
                </a:extLst>
              </p:cNvPr>
              <p:cNvSpPr txBox="1"/>
              <p:nvPr/>
            </p:nvSpPr>
            <p:spPr>
              <a:xfrm>
                <a:off x="5217587" y="2753753"/>
                <a:ext cx="1232634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15875"/>
                <a:endParaRPr lang="en-GB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63BF2BF-24CF-9F4D-8F6D-2273CCB40BFF}"/>
                  </a:ext>
                </a:extLst>
              </p:cNvPr>
              <p:cNvSpPr txBox="1"/>
              <p:nvPr/>
            </p:nvSpPr>
            <p:spPr>
              <a:xfrm>
                <a:off x="7404470" y="2756785"/>
                <a:ext cx="1072819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9CD7F9E-6063-6046-AF4F-75776AE1A61C}"/>
                  </a:ext>
                </a:extLst>
              </p:cNvPr>
              <p:cNvSpPr txBox="1"/>
              <p:nvPr/>
            </p:nvSpPr>
            <p:spPr>
              <a:xfrm>
                <a:off x="4972669" y="5277574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C90F3E1-7C9E-E64F-88FD-897D35A91FD6}"/>
                  </a:ext>
                </a:extLst>
              </p:cNvPr>
              <p:cNvCxnSpPr>
                <a:cxnSpLocks/>
                <a:stCxn id="119" idx="1"/>
                <a:endCxn id="56" idx="6"/>
              </p:cNvCxnSpPr>
              <p:nvPr/>
            </p:nvCxnSpPr>
            <p:spPr>
              <a:xfrm flipH="1" flipV="1">
                <a:off x="6450221" y="2948510"/>
                <a:ext cx="137272" cy="11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EF57DE8-0EA1-DD4A-A66F-BF22E49C68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03180" y="4881820"/>
                <a:ext cx="3222" cy="395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44CFA33-401F-A345-A50F-1B903F14E961}"/>
                  </a:ext>
                </a:extLst>
              </p:cNvPr>
              <p:cNvCxnSpPr>
                <a:cxnSpLocks/>
                <a:stCxn id="97" idx="4"/>
              </p:cNvCxnSpPr>
              <p:nvPr/>
            </p:nvCxnSpPr>
            <p:spPr>
              <a:xfrm flipH="1">
                <a:off x="6058874" y="3760856"/>
                <a:ext cx="848340" cy="978631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C27749DF-D08C-9B4A-97F1-098216F4C3D2}"/>
                  </a:ext>
                </a:extLst>
              </p:cNvPr>
              <p:cNvCxnSpPr/>
              <p:nvPr/>
            </p:nvCxnSpPr>
            <p:spPr>
              <a:xfrm flipH="1">
                <a:off x="6178999" y="4809820"/>
                <a:ext cx="100248" cy="1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1BCAF3E-FD1C-1F4A-840C-E3DF4BEC8429}"/>
                  </a:ext>
                </a:extLst>
              </p:cNvPr>
              <p:cNvCxnSpPr>
                <a:cxnSpLocks/>
                <a:stCxn id="117" idx="0"/>
                <a:endCxn id="97" idx="4"/>
              </p:cNvCxnSpPr>
              <p:nvPr/>
            </p:nvCxnSpPr>
            <p:spPr>
              <a:xfrm flipV="1">
                <a:off x="5703180" y="3760856"/>
                <a:ext cx="1204034" cy="97696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411C5E7-0DD8-504A-BCEE-D5FCBEC38550}"/>
                  </a:ext>
                </a:extLst>
              </p:cNvPr>
              <p:cNvGrpSpPr/>
              <p:nvPr/>
            </p:nvGrpSpPr>
            <p:grpSpPr>
              <a:xfrm>
                <a:off x="6435854" y="2589890"/>
                <a:ext cx="295978" cy="431728"/>
                <a:chOff x="6435854" y="2589890"/>
                <a:chExt cx="295978" cy="431728"/>
              </a:xfrm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4EAE4B19-2087-BF4D-BA4F-DAB0A4616161}"/>
                    </a:ext>
                  </a:extLst>
                </p:cNvPr>
                <p:cNvSpPr/>
                <p:nvPr/>
              </p:nvSpPr>
              <p:spPr>
                <a:xfrm>
                  <a:off x="6587493" y="2877618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D08E1B00-6AD4-6543-A10C-651AC5D4A65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D08E1B00-6AD4-6543-A10C-651AC5D4A65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5000" t="-4545" r="-4167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A18CE8B-0C7D-544C-BCF9-7115AAC5F045}"/>
                  </a:ext>
                </a:extLst>
              </p:cNvPr>
              <p:cNvGrpSpPr/>
              <p:nvPr/>
            </p:nvGrpSpPr>
            <p:grpSpPr>
              <a:xfrm>
                <a:off x="5558622" y="4425847"/>
                <a:ext cx="300915" cy="455973"/>
                <a:chOff x="5558622" y="4425847"/>
                <a:chExt cx="300915" cy="455973"/>
              </a:xfrm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85C07117-8BB5-EF49-B408-5D9EFAB3A93B}"/>
                    </a:ext>
                  </a:extLst>
                </p:cNvPr>
                <p:cNvSpPr/>
                <p:nvPr/>
              </p:nvSpPr>
              <p:spPr>
                <a:xfrm>
                  <a:off x="5631180" y="473782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TextBox 117">
                      <a:extLst>
                        <a:ext uri="{FF2B5EF4-FFF2-40B4-BE49-F238E27FC236}">
                          <a16:creationId xmlns:a16="http://schemas.microsoft.com/office/drawing/2014/main" id="{29F9972A-0FDE-0648-BD0C-9AAAF94DAC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8" name="TextBox 117">
                      <a:extLst>
                        <a:ext uri="{FF2B5EF4-FFF2-40B4-BE49-F238E27FC236}">
                          <a16:creationId xmlns:a16="http://schemas.microsoft.com/office/drawing/2014/main" id="{29F9972A-0FDE-0648-BD0C-9AAAF94DAC1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5000" r="-4167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A7D32408-BFDA-1841-B208-DC6B11A796DF}"/>
                  </a:ext>
                </a:extLst>
              </p:cNvPr>
              <p:cNvGrpSpPr/>
              <p:nvPr/>
            </p:nvGrpSpPr>
            <p:grpSpPr>
              <a:xfrm>
                <a:off x="5935104" y="4443991"/>
                <a:ext cx="300915" cy="439496"/>
                <a:chOff x="5935104" y="4443991"/>
                <a:chExt cx="300915" cy="439496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75FFA498-3BB0-EF47-86AD-98AD1D6CF0DE}"/>
                    </a:ext>
                  </a:extLst>
                </p:cNvPr>
                <p:cNvSpPr/>
                <p:nvPr/>
              </p:nvSpPr>
              <p:spPr>
                <a:xfrm>
                  <a:off x="6034999" y="4739487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5BCBE02D-E9E7-644F-8834-CBB870106D3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5BCBE02D-E9E7-644F-8834-CBB870106D3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C2FF123-B661-9145-A640-B80D7CD31BF8}"/>
                  </a:ext>
                </a:extLst>
              </p:cNvPr>
              <p:cNvCxnSpPr>
                <a:cxnSpLocks/>
                <a:stCxn id="57" idx="2"/>
              </p:cNvCxnSpPr>
              <p:nvPr/>
            </p:nvCxnSpPr>
            <p:spPr>
              <a:xfrm flipH="1" flipV="1">
                <a:off x="7228782" y="2946144"/>
                <a:ext cx="175688" cy="53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C2E3544-061B-2F40-A813-DFC56D1663FB}"/>
                  </a:ext>
                </a:extLst>
              </p:cNvPr>
              <p:cNvCxnSpPr>
                <a:cxnSpLocks/>
                <a:stCxn id="97" idx="0"/>
              </p:cNvCxnSpPr>
              <p:nvPr/>
            </p:nvCxnSpPr>
            <p:spPr>
              <a:xfrm flipV="1">
                <a:off x="6907214" y="3018147"/>
                <a:ext cx="201440" cy="353196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D5B4C9C-894D-F54F-B883-E275008A2F7D}"/>
                  </a:ext>
                </a:extLst>
              </p:cNvPr>
              <p:cNvCxnSpPr>
                <a:cxnSpLocks/>
                <a:stCxn id="111" idx="3"/>
                <a:endCxn id="56" idx="2"/>
              </p:cNvCxnSpPr>
              <p:nvPr/>
            </p:nvCxnSpPr>
            <p:spPr>
              <a:xfrm flipV="1">
                <a:off x="5076753" y="2948510"/>
                <a:ext cx="140834" cy="28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F7572BE-9195-A042-B613-DF1554722EAE}"/>
                  </a:ext>
                </a:extLst>
              </p:cNvPr>
              <p:cNvCxnSpPr>
                <a:cxnSpLocks/>
                <a:stCxn id="60" idx="6"/>
                <a:endCxn id="109" idx="1"/>
              </p:cNvCxnSpPr>
              <p:nvPr/>
            </p:nvCxnSpPr>
            <p:spPr>
              <a:xfrm flipV="1">
                <a:off x="8477289" y="2949083"/>
                <a:ext cx="243927" cy="24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AF30D0F-B754-784F-86D6-66610F8A61D7}"/>
                  </a:ext>
                </a:extLst>
              </p:cNvPr>
              <p:cNvCxnSpPr>
                <a:endCxn id="120" idx="0"/>
              </p:cNvCxnSpPr>
              <p:nvPr/>
            </p:nvCxnSpPr>
            <p:spPr>
              <a:xfrm flipH="1">
                <a:off x="6659493" y="2574860"/>
                <a:ext cx="252446" cy="3027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93D4607B-E97D-3C47-9952-B090AE13274B}"/>
                  </a:ext>
                </a:extLst>
              </p:cNvPr>
              <p:cNvCxnSpPr/>
              <p:nvPr/>
            </p:nvCxnSpPr>
            <p:spPr>
              <a:xfrm>
                <a:off x="6911939" y="2574860"/>
                <a:ext cx="244841" cy="2992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29B95B1-F407-4049-8D5E-186A85780FAC}"/>
                  </a:ext>
                </a:extLst>
              </p:cNvPr>
              <p:cNvCxnSpPr>
                <a:cxnSpLocks/>
                <a:stCxn id="111" idx="0"/>
                <a:endCxn id="103" idx="3"/>
              </p:cNvCxnSpPr>
              <p:nvPr/>
            </p:nvCxnSpPr>
            <p:spPr>
              <a:xfrm flipV="1">
                <a:off x="5004753" y="1947794"/>
                <a:ext cx="1535233" cy="9315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06BD521-0063-6541-86D2-73EF134AB994}"/>
                  </a:ext>
                </a:extLst>
              </p:cNvPr>
              <p:cNvCxnSpPr>
                <a:cxnSpLocks/>
                <a:stCxn id="103" idx="5"/>
                <a:endCxn id="109" idx="0"/>
              </p:cNvCxnSpPr>
              <p:nvPr/>
            </p:nvCxnSpPr>
            <p:spPr>
              <a:xfrm>
                <a:off x="7282728" y="1947794"/>
                <a:ext cx="1510488" cy="9292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AFA260BA-F506-434B-8C8B-3029A6B3E171}"/>
                  </a:ext>
                </a:extLst>
              </p:cNvPr>
              <p:cNvCxnSpPr>
                <a:cxnSpLocks/>
                <a:stCxn id="111" idx="2"/>
                <a:endCxn id="97" idx="1"/>
              </p:cNvCxnSpPr>
              <p:nvPr/>
            </p:nvCxnSpPr>
            <p:spPr>
              <a:xfrm>
                <a:off x="5004753" y="3023344"/>
                <a:ext cx="1684428" cy="40504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E89ECAB-CBFE-CF45-B82F-746501AF2B37}"/>
                  </a:ext>
                </a:extLst>
              </p:cNvPr>
              <p:cNvCxnSpPr>
                <a:cxnSpLocks/>
                <a:stCxn id="109" idx="2"/>
                <a:endCxn id="117" idx="7"/>
              </p:cNvCxnSpPr>
              <p:nvPr/>
            </p:nvCxnSpPr>
            <p:spPr>
              <a:xfrm flipH="1">
                <a:off x="7125248" y="3021083"/>
                <a:ext cx="1667968" cy="407303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DAF11FC8-C686-B747-9BD7-8A84CDF0C794}"/>
                  </a:ext>
                </a:extLst>
              </p:cNvPr>
              <p:cNvCxnSpPr>
                <a:cxnSpLocks/>
                <a:endCxn id="95" idx="0"/>
              </p:cNvCxnSpPr>
              <p:nvPr/>
            </p:nvCxnSpPr>
            <p:spPr>
              <a:xfrm>
                <a:off x="6106999" y="4883487"/>
                <a:ext cx="466101" cy="7172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F284B29-D614-AB47-A685-EF3234847EE1}"/>
                  </a:ext>
                </a:extLst>
              </p:cNvPr>
              <p:cNvCxnSpPr>
                <a:cxnSpLocks/>
                <a:stCxn id="98" idx="2"/>
                <a:endCxn id="107" idx="3"/>
              </p:cNvCxnSpPr>
              <p:nvPr/>
            </p:nvCxnSpPr>
            <p:spPr>
              <a:xfrm>
                <a:off x="6918387" y="3756786"/>
                <a:ext cx="1120195" cy="104099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1F6FB357-5A51-254F-8B08-3C09A0C389D7}"/>
                  </a:ext>
                </a:extLst>
              </p:cNvPr>
              <p:cNvCxnSpPr>
                <a:cxnSpLocks/>
                <a:stCxn id="95" idx="7"/>
                <a:endCxn id="107" idx="2"/>
              </p:cNvCxnSpPr>
              <p:nvPr/>
            </p:nvCxnSpPr>
            <p:spPr>
              <a:xfrm flipV="1">
                <a:off x="6930908" y="4869780"/>
                <a:ext cx="1035674" cy="7879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5930E679-793F-B548-9662-EB25F55D61A6}"/>
                  </a:ext>
                </a:extLst>
              </p:cNvPr>
              <p:cNvCxnSpPr/>
              <p:nvPr/>
            </p:nvCxnSpPr>
            <p:spPr>
              <a:xfrm flipH="1">
                <a:off x="7960399" y="4869780"/>
                <a:ext cx="6183" cy="6909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09A2926E-F300-A04F-A821-68F3E279FC6C}"/>
                  </a:ext>
                </a:extLst>
              </p:cNvPr>
              <p:cNvGrpSpPr/>
              <p:nvPr/>
            </p:nvGrpSpPr>
            <p:grpSpPr>
              <a:xfrm>
                <a:off x="7084780" y="2571386"/>
                <a:ext cx="369193" cy="446758"/>
                <a:chOff x="7084780" y="2571386"/>
                <a:chExt cx="369193" cy="446758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DD8F6632-70A0-1646-9FA5-D15627F4369D}"/>
                    </a:ext>
                  </a:extLst>
                </p:cNvPr>
                <p:cNvSpPr/>
                <p:nvPr/>
              </p:nvSpPr>
              <p:spPr>
                <a:xfrm>
                  <a:off x="7084780" y="28741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9DC1987-2A74-504A-B72A-62A75BA9CC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9DC1987-2A74-504A-B72A-62A75BA9CC1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4000" r="-4000" b="-291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36F2BC30-44EB-6142-8776-A10100C0C808}"/>
                  </a:ext>
                </a:extLst>
              </p:cNvPr>
              <p:cNvGrpSpPr/>
              <p:nvPr/>
            </p:nvGrpSpPr>
            <p:grpSpPr>
              <a:xfrm>
                <a:off x="4854295" y="2568526"/>
                <a:ext cx="300915" cy="454818"/>
                <a:chOff x="4854295" y="2568526"/>
                <a:chExt cx="300915" cy="454818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D7D1E728-F8F0-0342-8395-5F7A65BC412D}"/>
                    </a:ext>
                  </a:extLst>
                </p:cNvPr>
                <p:cNvSpPr/>
                <p:nvPr/>
              </p:nvSpPr>
              <p:spPr>
                <a:xfrm>
                  <a:off x="4932753" y="28793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2" name="TextBox 111">
                      <a:extLst>
                        <a:ext uri="{FF2B5EF4-FFF2-40B4-BE49-F238E27FC236}">
                          <a16:creationId xmlns:a16="http://schemas.microsoft.com/office/drawing/2014/main" id="{C3B6CB18-CB15-4F4E-AE70-442588B3C8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2" name="TextBox 111">
                      <a:extLst>
                        <a:ext uri="{FF2B5EF4-FFF2-40B4-BE49-F238E27FC236}">
                          <a16:creationId xmlns:a16="http://schemas.microsoft.com/office/drawing/2014/main" id="{C3B6CB18-CB15-4F4E-AE70-442588B3C8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4000" r="-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B5B0B137-AF79-3549-B72A-22B2B7E5651D}"/>
                  </a:ext>
                </a:extLst>
              </p:cNvPr>
              <p:cNvGrpSpPr/>
              <p:nvPr/>
            </p:nvGrpSpPr>
            <p:grpSpPr>
              <a:xfrm>
                <a:off x="8642758" y="2586822"/>
                <a:ext cx="300915" cy="434261"/>
                <a:chOff x="8642758" y="2586822"/>
                <a:chExt cx="300915" cy="434261"/>
              </a:xfrm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10921AE4-45B5-EF4D-9A55-6A1AB7D9CC4C}"/>
                    </a:ext>
                  </a:extLst>
                </p:cNvPr>
                <p:cNvSpPr/>
                <p:nvPr/>
              </p:nvSpPr>
              <p:spPr>
                <a:xfrm>
                  <a:off x="8721216" y="2877083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10604FC8-27E8-1C47-9132-0EBC8CC3CF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10604FC8-27E8-1C47-9132-0EBC8CC3CF6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34783" t="-4545" r="-4348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B7EBE8EF-3EFE-E94C-94B1-A8234CF4B746}"/>
                  </a:ext>
                </a:extLst>
              </p:cNvPr>
              <p:cNvGrpSpPr/>
              <p:nvPr/>
            </p:nvGrpSpPr>
            <p:grpSpPr>
              <a:xfrm>
                <a:off x="7868133" y="4420730"/>
                <a:ext cx="300916" cy="449050"/>
                <a:chOff x="7868133" y="4420730"/>
                <a:chExt cx="300916" cy="449050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01706EF3-3578-6745-B6DC-C76BEB52FB9D}"/>
                    </a:ext>
                  </a:extLst>
                </p:cNvPr>
                <p:cNvSpPr/>
                <p:nvPr/>
              </p:nvSpPr>
              <p:spPr>
                <a:xfrm>
                  <a:off x="7894582" y="472578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8" name="TextBox 107">
                      <a:extLst>
                        <a:ext uri="{FF2B5EF4-FFF2-40B4-BE49-F238E27FC236}">
                          <a16:creationId xmlns:a16="http://schemas.microsoft.com/office/drawing/2014/main" id="{0B446BB5-991C-184A-A131-D5D7CDF101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8" name="TextBox 107">
                      <a:extLst>
                        <a:ext uri="{FF2B5EF4-FFF2-40B4-BE49-F238E27FC236}">
                          <a16:creationId xmlns:a16="http://schemas.microsoft.com/office/drawing/2014/main" id="{0B446BB5-991C-184A-A131-D5D7CDF101D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9167" t="-4348" r="-4167"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D52EBA72-ABE4-F041-AB83-2ED6ED95A796}"/>
                      </a:ext>
                    </a:extLst>
                  </p:cNvPr>
                  <p:cNvSpPr txBox="1"/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𝑓𝑙𝑜𝑜𝑑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D52EBA72-ABE4-F041-AB83-2ED6ED95A7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1D6A478E-6243-DE42-A94A-2B7AD4511312}"/>
                      </a:ext>
                    </a:extLst>
                  </p:cNvPr>
                  <p:cNvSpPr/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𝑓𝑖𝑟𝑒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1D6A478E-6243-DE42-A94A-2B7AD451131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F92B4F52-72EC-144C-A845-118FC8B1FE1F}"/>
                  </a:ext>
                </a:extLst>
              </p:cNvPr>
              <p:cNvGrpSpPr/>
              <p:nvPr/>
            </p:nvGrpSpPr>
            <p:grpSpPr>
              <a:xfrm>
                <a:off x="6282966" y="2185347"/>
                <a:ext cx="1295483" cy="389513"/>
                <a:chOff x="6282966" y="2185347"/>
                <a:chExt cx="1295483" cy="389513"/>
              </a:xfrm>
            </p:grpSpPr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AB738EFC-2415-9540-9E96-843CB4FCD5FB}"/>
                    </a:ext>
                  </a:extLst>
                </p:cNvPr>
                <p:cNvSpPr txBox="1"/>
                <p:nvPr/>
              </p:nvSpPr>
              <p:spPr>
                <a:xfrm>
                  <a:off x="6355240" y="2185347"/>
                  <a:ext cx="113683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5BB719D0-0954-234A-A92B-4057F2D52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𝑣𝑖𝑟𝑢𝑠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5BB719D0-0954-234A-A92B-4057F2D520D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BB1FAA32-9178-0C45-92E1-E13ABDB92E9E}"/>
                  </a:ext>
                </a:extLst>
              </p:cNvPr>
              <p:cNvGrpSpPr/>
              <p:nvPr/>
            </p:nvGrpSpPr>
            <p:grpSpPr>
              <a:xfrm>
                <a:off x="6361665" y="1615324"/>
                <a:ext cx="1156342" cy="393610"/>
                <a:chOff x="6361665" y="1615324"/>
                <a:chExt cx="1156342" cy="393610"/>
              </a:xfrm>
            </p:grpSpPr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6315138A-483B-6940-A39F-85AE7CCA0477}"/>
                    </a:ext>
                  </a:extLst>
                </p:cNvPr>
                <p:cNvSpPr txBox="1"/>
                <p:nvPr/>
              </p:nvSpPr>
              <p:spPr>
                <a:xfrm>
                  <a:off x="6386159" y="1615324"/>
                  <a:ext cx="105039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7A8E2FB1-8E86-514F-97B0-758E825935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𝑤𝑎𝑟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7A8E2FB1-8E86-514F-97B0-758E8259354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198C87E6-0B62-7240-828B-F3F8D1DCD338}"/>
                      </a:ext>
                    </a:extLst>
                  </p:cNvPr>
                  <p:cNvSpPr/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198C87E6-0B62-7240-828B-F3F8D1DCD33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C808F10C-D215-404C-934D-62D5D9FE3B61}"/>
                  </a:ext>
                </a:extLst>
              </p:cNvPr>
              <p:cNvGrpSpPr/>
              <p:nvPr/>
            </p:nvGrpSpPr>
            <p:grpSpPr>
              <a:xfrm>
                <a:off x="7148985" y="5558161"/>
                <a:ext cx="1567993" cy="392110"/>
                <a:chOff x="7148985" y="5558161"/>
                <a:chExt cx="1567993" cy="392110"/>
              </a:xfrm>
            </p:grpSpPr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C87069A1-B23B-9844-8282-88463216CE15}"/>
                    </a:ext>
                  </a:extLst>
                </p:cNvPr>
                <p:cNvSpPr txBox="1"/>
                <p:nvPr/>
              </p:nvSpPr>
              <p:spPr>
                <a:xfrm>
                  <a:off x="7153491" y="5560758"/>
                  <a:ext cx="15534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id="{CEFF29E8-E8BF-5A4A-B785-76984BEE5C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id="{CEFF29E8-E8BF-5A4A-B785-76984BEE5CA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73166AD7-32E4-CB4B-8B57-C2C9366EF4C1}"/>
                  </a:ext>
                </a:extLst>
              </p:cNvPr>
              <p:cNvGrpSpPr/>
              <p:nvPr/>
            </p:nvGrpSpPr>
            <p:grpSpPr>
              <a:xfrm>
                <a:off x="6279248" y="4615063"/>
                <a:ext cx="1528942" cy="389513"/>
                <a:chOff x="6279248" y="4615063"/>
                <a:chExt cx="1528942" cy="389513"/>
              </a:xfrm>
            </p:grpSpPr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8570424-5063-8C49-9666-661591CB9D9B}"/>
                    </a:ext>
                  </a:extLst>
                </p:cNvPr>
                <p:cNvSpPr txBox="1"/>
                <p:nvPr/>
              </p:nvSpPr>
              <p:spPr>
                <a:xfrm>
                  <a:off x="6279248" y="4615063"/>
                  <a:ext cx="152894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6140B9B3-821D-4947-9FA5-379F4884AE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6140B9B3-821D-4947-9FA5-379F4884AE7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r="-8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7F0E93E-C94F-094F-87E6-9B2DBB770770}"/>
                  </a:ext>
                </a:extLst>
              </p:cNvPr>
              <p:cNvGrpSpPr/>
              <p:nvPr/>
            </p:nvGrpSpPr>
            <p:grpSpPr>
              <a:xfrm>
                <a:off x="6571529" y="3371343"/>
                <a:ext cx="693715" cy="389513"/>
                <a:chOff x="6571529" y="3371343"/>
                <a:chExt cx="693715" cy="389513"/>
              </a:xfrm>
            </p:grpSpPr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BBDFF57F-F11B-D34F-A55B-E9E7E6663562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0E7A98AD-EE3D-2648-9DA9-3078C2F3FE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1529" y="3387454"/>
                      <a:ext cx="69371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de-DE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0E7A98AD-EE3D-2648-9DA9-3078C2F3FE1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71529" y="3387454"/>
                      <a:ext cx="693715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AFBC0FC1-6DE2-4D41-BD2F-CC48B6A9F63D}"/>
                  </a:ext>
                </a:extLst>
              </p:cNvPr>
              <p:cNvGrpSpPr/>
              <p:nvPr/>
            </p:nvGrpSpPr>
            <p:grpSpPr>
              <a:xfrm>
                <a:off x="6067082" y="5600711"/>
                <a:ext cx="1012035" cy="389513"/>
                <a:chOff x="5970830" y="5664879"/>
                <a:chExt cx="1012035" cy="389513"/>
              </a:xfrm>
            </p:grpSpPr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DE6B5430-4DF5-A94F-9686-B20CAEBD9E7E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C1937478-38A5-E84E-8559-31C11E411A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C1937478-38A5-E84E-8559-31C11E411A3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r="-84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A6BCBA28-54AB-EA4C-989F-B256713BF437}"/>
                  </a:ext>
                </a:extLst>
              </p:cNvPr>
              <p:cNvCxnSpPr>
                <a:cxnSpLocks/>
                <a:stCxn id="117" idx="2"/>
                <a:endCxn id="95" idx="0"/>
              </p:cNvCxnSpPr>
              <p:nvPr/>
            </p:nvCxnSpPr>
            <p:spPr>
              <a:xfrm>
                <a:off x="5703180" y="4881820"/>
                <a:ext cx="869920" cy="7188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A38885A-471B-DF43-8A10-378D92201905}"/>
                </a:ext>
              </a:extLst>
            </p:cNvPr>
            <p:cNvCxnSpPr>
              <a:cxnSpLocks/>
              <a:stCxn id="97" idx="0"/>
              <a:endCxn id="119" idx="2"/>
            </p:cNvCxnSpPr>
            <p:nvPr/>
          </p:nvCxnSpPr>
          <p:spPr>
            <a:xfrm flipH="1" flipV="1">
              <a:off x="6697278" y="3021618"/>
              <a:ext cx="247721" cy="3497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41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5" name="Table 124">
                <a:extLst>
                  <a:ext uri="{FF2B5EF4-FFF2-40B4-BE49-F238E27FC236}">
                    <a16:creationId xmlns:a16="http://schemas.microsoft.com/office/drawing/2014/main" id="{FED324EF-3ED2-1F4E-B52C-A03EBC6D15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3008210"/>
                  </p:ext>
                </p:extLst>
              </p:nvPr>
            </p:nvGraphicFramePr>
            <p:xfrm>
              <a:off x="900000" y="2736000"/>
              <a:ext cx="3295142" cy="329495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8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5" name="Table 124">
                <a:extLst>
                  <a:ext uri="{FF2B5EF4-FFF2-40B4-BE49-F238E27FC236}">
                    <a16:creationId xmlns:a16="http://schemas.microsoft.com/office/drawing/2014/main" id="{FED324EF-3ED2-1F4E-B52C-A03EBC6D15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3008210"/>
                  </p:ext>
                </p:extLst>
              </p:nvPr>
            </p:nvGraphicFramePr>
            <p:xfrm>
              <a:off x="900000" y="2736000"/>
              <a:ext cx="3295142" cy="329495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8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t="-3448" r="-158416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6122" t="-3448" r="-22653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5185" t="-3448" r="-37037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70000" t="-3448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t="-103448" r="-158416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6122" t="-103448" r="-22653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5185" t="-103448" r="-37037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70000" t="-103448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t="-203448" r="-158416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6122" t="-203448" r="-226531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5185" t="-203448" r="-37037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70000" t="-203448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t="-303448" r="-158416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6122" t="-303448" r="-22653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5185" t="-303448" r="-37037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70000" t="-303448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t="-403448" r="-158416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6122" t="-403448" r="-22653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5185" t="-403448" r="-3703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70000" t="-403448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t="-521429" r="-158416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6122" t="-521429" r="-226531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5185" t="-521429" r="-37037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70000" t="-521429" b="-3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t="-600000" r="-15841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6122" t="-600000" r="-226531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5185" t="-600000" r="-37037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70000" t="-600000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t="-700000" r="-15841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6122" t="-700000" r="-226531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5185" t="-700000" r="-37037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70000" t="-700000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t="-800000" r="-15841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06122" t="-800000" r="-22653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5185" t="-800000" r="-3703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70000" t="-800000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Absorption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309816"/>
                <a:ext cx="4264303" cy="4867147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Absorb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𝑝𝑖𝑑</m:t>
                    </m:r>
                  </m:oMath>
                </a14:m>
                <a:r>
                  <a:rPr lang="en-GB" dirty="0"/>
                  <a:t> in all factors, e.g.,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Drop lines with zeros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309816"/>
                <a:ext cx="4264303" cy="4867147"/>
              </a:xfrm>
              <a:blipFill>
                <a:blip r:embed="rId3"/>
                <a:stretch>
                  <a:fillRect l="-2374" t="-1823" r="-2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57</a:t>
            </a:fld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7CC27E9-B585-C145-A60C-AF963FEE048D}"/>
              </a:ext>
            </a:extLst>
          </p:cNvPr>
          <p:cNvGrpSpPr/>
          <p:nvPr/>
        </p:nvGrpSpPr>
        <p:grpSpPr>
          <a:xfrm>
            <a:off x="4892080" y="1615324"/>
            <a:ext cx="4089378" cy="4374900"/>
            <a:chOff x="4892080" y="1615324"/>
            <a:chExt cx="4089378" cy="437490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E856CD6-4E53-8F49-8089-606EBED49765}"/>
                </a:ext>
              </a:extLst>
            </p:cNvPr>
            <p:cNvGrpSpPr/>
            <p:nvPr/>
          </p:nvGrpSpPr>
          <p:grpSpPr>
            <a:xfrm>
              <a:off x="4892080" y="1615324"/>
              <a:ext cx="4089378" cy="4374900"/>
              <a:chOff x="4854295" y="1615324"/>
              <a:chExt cx="4089378" cy="4374900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7ACD616-4122-744C-A46B-5CE04D44C418}"/>
                  </a:ext>
                </a:extLst>
              </p:cNvPr>
              <p:cNvSpPr txBox="1"/>
              <p:nvPr/>
            </p:nvSpPr>
            <p:spPr>
              <a:xfrm>
                <a:off x="5217587" y="2753753"/>
                <a:ext cx="1232634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15875"/>
                <a:endParaRPr lang="en-GB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B6BA6BF-9C58-E142-A5E9-4A7F943AF300}"/>
                  </a:ext>
                </a:extLst>
              </p:cNvPr>
              <p:cNvSpPr txBox="1"/>
              <p:nvPr/>
            </p:nvSpPr>
            <p:spPr>
              <a:xfrm>
                <a:off x="7404470" y="2756785"/>
                <a:ext cx="1072819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255C18D-9E8C-2E4E-96B1-2E6E358A9819}"/>
                  </a:ext>
                </a:extLst>
              </p:cNvPr>
              <p:cNvSpPr txBox="1"/>
              <p:nvPr/>
            </p:nvSpPr>
            <p:spPr>
              <a:xfrm>
                <a:off x="4972669" y="5277574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91ACDC7D-B4B2-8845-B9B2-425ECD88F1B4}"/>
                  </a:ext>
                </a:extLst>
              </p:cNvPr>
              <p:cNvCxnSpPr>
                <a:cxnSpLocks/>
                <a:stCxn id="120" idx="1"/>
                <a:endCxn id="57" idx="6"/>
              </p:cNvCxnSpPr>
              <p:nvPr/>
            </p:nvCxnSpPr>
            <p:spPr>
              <a:xfrm flipH="1" flipV="1">
                <a:off x="6450221" y="2948510"/>
                <a:ext cx="137272" cy="11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1A9EFF1-8D3C-A642-8692-433886438D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03180" y="4881820"/>
                <a:ext cx="3222" cy="395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6217E16-FEF2-3B42-88FE-3338DC7B0D88}"/>
                  </a:ext>
                </a:extLst>
              </p:cNvPr>
              <p:cNvCxnSpPr>
                <a:cxnSpLocks/>
                <a:stCxn id="98" idx="4"/>
              </p:cNvCxnSpPr>
              <p:nvPr/>
            </p:nvCxnSpPr>
            <p:spPr>
              <a:xfrm flipH="1">
                <a:off x="6058874" y="3760856"/>
                <a:ext cx="848340" cy="978631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3AF99F4-7249-E24C-925E-8093FF946985}"/>
                  </a:ext>
                </a:extLst>
              </p:cNvPr>
              <p:cNvCxnSpPr/>
              <p:nvPr/>
            </p:nvCxnSpPr>
            <p:spPr>
              <a:xfrm flipH="1">
                <a:off x="6178999" y="4809820"/>
                <a:ext cx="100248" cy="1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19CA229-A656-0443-B983-E5075B2726D1}"/>
                  </a:ext>
                </a:extLst>
              </p:cNvPr>
              <p:cNvCxnSpPr>
                <a:cxnSpLocks/>
                <a:stCxn id="118" idx="0"/>
                <a:endCxn id="98" idx="4"/>
              </p:cNvCxnSpPr>
              <p:nvPr/>
            </p:nvCxnSpPr>
            <p:spPr>
              <a:xfrm flipV="1">
                <a:off x="5703180" y="3760856"/>
                <a:ext cx="1204034" cy="9769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E82F1CCF-252B-434B-BA4D-5F8F2E6595B2}"/>
                  </a:ext>
                </a:extLst>
              </p:cNvPr>
              <p:cNvGrpSpPr/>
              <p:nvPr/>
            </p:nvGrpSpPr>
            <p:grpSpPr>
              <a:xfrm>
                <a:off x="6435854" y="2589890"/>
                <a:ext cx="295978" cy="431728"/>
                <a:chOff x="6435854" y="2589890"/>
                <a:chExt cx="295978" cy="431728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9DA43A65-0691-E246-85AC-A9CEBA7C5382}"/>
                    </a:ext>
                  </a:extLst>
                </p:cNvPr>
                <p:cNvSpPr/>
                <p:nvPr/>
              </p:nvSpPr>
              <p:spPr>
                <a:xfrm>
                  <a:off x="6587493" y="2877618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B53C3738-D9B1-7F40-B195-2D31A58C0B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B53C3738-D9B1-7F40-B195-2D31A58C0B6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5000" t="-4545" r="-4167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DDC64830-BAC1-284C-A23E-1880FF99CAD3}"/>
                  </a:ext>
                </a:extLst>
              </p:cNvPr>
              <p:cNvGrpSpPr/>
              <p:nvPr/>
            </p:nvGrpSpPr>
            <p:grpSpPr>
              <a:xfrm>
                <a:off x="5558622" y="4425847"/>
                <a:ext cx="300915" cy="455973"/>
                <a:chOff x="5558622" y="4425847"/>
                <a:chExt cx="300915" cy="455973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2B79D97A-E083-E343-81C0-CEB3627281D0}"/>
                    </a:ext>
                  </a:extLst>
                </p:cNvPr>
                <p:cNvSpPr/>
                <p:nvPr/>
              </p:nvSpPr>
              <p:spPr>
                <a:xfrm>
                  <a:off x="5631180" y="473782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accent2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515D42CE-BA1D-DE4B-99C8-04335F7CA84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515D42CE-BA1D-DE4B-99C8-04335F7CA84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5000" r="-4167" b="-30435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41EE494-F056-0C44-B84E-E06FC099079B}"/>
                  </a:ext>
                </a:extLst>
              </p:cNvPr>
              <p:cNvGrpSpPr/>
              <p:nvPr/>
            </p:nvGrpSpPr>
            <p:grpSpPr>
              <a:xfrm>
                <a:off x="5935104" y="4443991"/>
                <a:ext cx="300915" cy="439496"/>
                <a:chOff x="5935104" y="4443991"/>
                <a:chExt cx="300915" cy="439496"/>
              </a:xfrm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C2962264-D9DC-3745-9175-CFE8F7E0DA16}"/>
                    </a:ext>
                  </a:extLst>
                </p:cNvPr>
                <p:cNvSpPr/>
                <p:nvPr/>
              </p:nvSpPr>
              <p:spPr>
                <a:xfrm>
                  <a:off x="6034999" y="4739487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78EBBF78-93CF-D346-B9BB-434617207D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78EBBF78-93CF-D346-B9BB-434617207D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357640CF-DAA9-6443-9E96-C44DCCB73680}"/>
                  </a:ext>
                </a:extLst>
              </p:cNvPr>
              <p:cNvCxnSpPr>
                <a:cxnSpLocks/>
                <a:stCxn id="58" idx="2"/>
              </p:cNvCxnSpPr>
              <p:nvPr/>
            </p:nvCxnSpPr>
            <p:spPr>
              <a:xfrm flipH="1" flipV="1">
                <a:off x="7228782" y="2946144"/>
                <a:ext cx="175688" cy="53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8A35A8F-4EBA-7542-9750-B178AA50B4B7}"/>
                  </a:ext>
                </a:extLst>
              </p:cNvPr>
              <p:cNvCxnSpPr>
                <a:cxnSpLocks/>
                <a:stCxn id="98" idx="0"/>
              </p:cNvCxnSpPr>
              <p:nvPr/>
            </p:nvCxnSpPr>
            <p:spPr>
              <a:xfrm flipV="1">
                <a:off x="6907214" y="3018147"/>
                <a:ext cx="201440" cy="353196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EBCF6131-2018-5E46-B97B-6267F39D8CAB}"/>
                  </a:ext>
                </a:extLst>
              </p:cNvPr>
              <p:cNvCxnSpPr>
                <a:cxnSpLocks/>
                <a:stCxn id="112" idx="3"/>
                <a:endCxn id="57" idx="2"/>
              </p:cNvCxnSpPr>
              <p:nvPr/>
            </p:nvCxnSpPr>
            <p:spPr>
              <a:xfrm flipV="1">
                <a:off x="5076753" y="2948510"/>
                <a:ext cx="140834" cy="28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D8A9471-5D9E-C84A-BD8F-6DC6CF147FFC}"/>
                  </a:ext>
                </a:extLst>
              </p:cNvPr>
              <p:cNvCxnSpPr>
                <a:cxnSpLocks/>
                <a:stCxn id="61" idx="6"/>
                <a:endCxn id="110" idx="1"/>
              </p:cNvCxnSpPr>
              <p:nvPr/>
            </p:nvCxnSpPr>
            <p:spPr>
              <a:xfrm flipV="1">
                <a:off x="8477289" y="2949083"/>
                <a:ext cx="243927" cy="24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2FD5003-412C-874D-95BF-E6E6F86CFBC5}"/>
                  </a:ext>
                </a:extLst>
              </p:cNvPr>
              <p:cNvCxnSpPr>
                <a:endCxn id="121" idx="0"/>
              </p:cNvCxnSpPr>
              <p:nvPr/>
            </p:nvCxnSpPr>
            <p:spPr>
              <a:xfrm flipH="1">
                <a:off x="6659493" y="2574860"/>
                <a:ext cx="252446" cy="3027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01663AC-55F6-754B-A7FE-388FA4DDCB91}"/>
                  </a:ext>
                </a:extLst>
              </p:cNvPr>
              <p:cNvCxnSpPr/>
              <p:nvPr/>
            </p:nvCxnSpPr>
            <p:spPr>
              <a:xfrm>
                <a:off x="6911939" y="2574860"/>
                <a:ext cx="244841" cy="2992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E0D51065-99B4-344A-B62F-C1D0B8D1386B}"/>
                  </a:ext>
                </a:extLst>
              </p:cNvPr>
              <p:cNvCxnSpPr>
                <a:cxnSpLocks/>
                <a:stCxn id="112" idx="0"/>
                <a:endCxn id="104" idx="3"/>
              </p:cNvCxnSpPr>
              <p:nvPr/>
            </p:nvCxnSpPr>
            <p:spPr>
              <a:xfrm flipV="1">
                <a:off x="5004753" y="1947794"/>
                <a:ext cx="1535233" cy="9315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29F9CA2-D1DA-DB46-A3ED-E1572EB87A7A}"/>
                  </a:ext>
                </a:extLst>
              </p:cNvPr>
              <p:cNvCxnSpPr>
                <a:cxnSpLocks/>
                <a:stCxn id="104" idx="5"/>
                <a:endCxn id="110" idx="0"/>
              </p:cNvCxnSpPr>
              <p:nvPr/>
            </p:nvCxnSpPr>
            <p:spPr>
              <a:xfrm>
                <a:off x="7282728" y="1947794"/>
                <a:ext cx="1510488" cy="9292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14B2526-9833-1D4B-B89D-AE19B809AEA3}"/>
                  </a:ext>
                </a:extLst>
              </p:cNvPr>
              <p:cNvCxnSpPr>
                <a:cxnSpLocks/>
                <a:stCxn id="112" idx="2"/>
                <a:endCxn id="98" idx="1"/>
              </p:cNvCxnSpPr>
              <p:nvPr/>
            </p:nvCxnSpPr>
            <p:spPr>
              <a:xfrm>
                <a:off x="5004753" y="3023344"/>
                <a:ext cx="1684428" cy="40504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8A84FA7F-C888-B348-94F3-C00A46E1E754}"/>
                  </a:ext>
                </a:extLst>
              </p:cNvPr>
              <p:cNvCxnSpPr>
                <a:cxnSpLocks/>
                <a:stCxn id="110" idx="2"/>
                <a:endCxn id="118" idx="7"/>
              </p:cNvCxnSpPr>
              <p:nvPr/>
            </p:nvCxnSpPr>
            <p:spPr>
              <a:xfrm flipH="1">
                <a:off x="7125248" y="3021083"/>
                <a:ext cx="1667968" cy="407303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191678F-5749-FD4E-9E99-F13B96669E2C}"/>
                  </a:ext>
                </a:extLst>
              </p:cNvPr>
              <p:cNvCxnSpPr>
                <a:cxnSpLocks/>
                <a:endCxn id="96" idx="0"/>
              </p:cNvCxnSpPr>
              <p:nvPr/>
            </p:nvCxnSpPr>
            <p:spPr>
              <a:xfrm>
                <a:off x="6106999" y="4883487"/>
                <a:ext cx="466101" cy="7172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58787DC-D4D0-634E-A2B6-DFE0D69701FD}"/>
                  </a:ext>
                </a:extLst>
              </p:cNvPr>
              <p:cNvCxnSpPr>
                <a:cxnSpLocks/>
                <a:stCxn id="99" idx="2"/>
                <a:endCxn id="108" idx="3"/>
              </p:cNvCxnSpPr>
              <p:nvPr/>
            </p:nvCxnSpPr>
            <p:spPr>
              <a:xfrm>
                <a:off x="6924833" y="3756786"/>
                <a:ext cx="1113749" cy="104099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E637CC54-664B-E945-A2FE-CA2BB486846C}"/>
                  </a:ext>
                </a:extLst>
              </p:cNvPr>
              <p:cNvCxnSpPr>
                <a:cxnSpLocks/>
                <a:stCxn id="96" idx="7"/>
                <a:endCxn id="108" idx="2"/>
              </p:cNvCxnSpPr>
              <p:nvPr/>
            </p:nvCxnSpPr>
            <p:spPr>
              <a:xfrm flipV="1">
                <a:off x="6930908" y="4869780"/>
                <a:ext cx="1035674" cy="7879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DD0A14C8-F543-834A-8134-E4F785081A77}"/>
                  </a:ext>
                </a:extLst>
              </p:cNvPr>
              <p:cNvCxnSpPr/>
              <p:nvPr/>
            </p:nvCxnSpPr>
            <p:spPr>
              <a:xfrm flipH="1">
                <a:off x="7960399" y="4869780"/>
                <a:ext cx="6183" cy="6909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2C567492-88D7-2549-881F-EE6F509C802C}"/>
                  </a:ext>
                </a:extLst>
              </p:cNvPr>
              <p:cNvGrpSpPr/>
              <p:nvPr/>
            </p:nvGrpSpPr>
            <p:grpSpPr>
              <a:xfrm>
                <a:off x="7084780" y="2571386"/>
                <a:ext cx="369193" cy="446758"/>
                <a:chOff x="7084780" y="2571386"/>
                <a:chExt cx="369193" cy="446758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76D78DD5-5457-384D-8959-289DF7FFAC64}"/>
                    </a:ext>
                  </a:extLst>
                </p:cNvPr>
                <p:cNvSpPr/>
                <p:nvPr/>
              </p:nvSpPr>
              <p:spPr>
                <a:xfrm>
                  <a:off x="7084780" y="28741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B99700B9-4532-7D45-8952-FFAAA8EB3C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B99700B9-4532-7D45-8952-FFAAA8EB3C3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4000" r="-4000" b="-291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95E2D7B8-8767-2D4E-8F5A-F4B6BE8C5EC0}"/>
                  </a:ext>
                </a:extLst>
              </p:cNvPr>
              <p:cNvGrpSpPr/>
              <p:nvPr/>
            </p:nvGrpSpPr>
            <p:grpSpPr>
              <a:xfrm>
                <a:off x="4854295" y="2568526"/>
                <a:ext cx="300915" cy="454818"/>
                <a:chOff x="4854295" y="2568526"/>
                <a:chExt cx="300915" cy="454818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EAEE40ED-DB35-1049-9B2E-9EC49BA975BB}"/>
                    </a:ext>
                  </a:extLst>
                </p:cNvPr>
                <p:cNvSpPr/>
                <p:nvPr/>
              </p:nvSpPr>
              <p:spPr>
                <a:xfrm>
                  <a:off x="4932753" y="28793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511BE4BF-2177-A544-A1AD-1ABA465056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511BE4BF-2177-A544-A1AD-1ABA465056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4000" r="-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65FD9FD6-8094-244F-B231-930FCE70088D}"/>
                  </a:ext>
                </a:extLst>
              </p:cNvPr>
              <p:cNvGrpSpPr/>
              <p:nvPr/>
            </p:nvGrpSpPr>
            <p:grpSpPr>
              <a:xfrm>
                <a:off x="8642758" y="2586822"/>
                <a:ext cx="300915" cy="434261"/>
                <a:chOff x="8642758" y="2586822"/>
                <a:chExt cx="300915" cy="434261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05CFEC1E-7D5E-874B-A0CC-067DBC040949}"/>
                    </a:ext>
                  </a:extLst>
                </p:cNvPr>
                <p:cNvSpPr/>
                <p:nvPr/>
              </p:nvSpPr>
              <p:spPr>
                <a:xfrm>
                  <a:off x="8721216" y="2877083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22B951EB-9575-BD41-8542-D6D16CB523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22B951EB-9575-BD41-8542-D6D16CB523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34783" t="-4545" r="-4348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7AD40460-57F7-ED4C-82BE-CBBFB409E51E}"/>
                  </a:ext>
                </a:extLst>
              </p:cNvPr>
              <p:cNvGrpSpPr/>
              <p:nvPr/>
            </p:nvGrpSpPr>
            <p:grpSpPr>
              <a:xfrm>
                <a:off x="7868133" y="4420730"/>
                <a:ext cx="300916" cy="449050"/>
                <a:chOff x="7868133" y="4420730"/>
                <a:chExt cx="300916" cy="449050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BB207CAB-FD2A-D54B-A6BF-9F8BEBB0AE91}"/>
                    </a:ext>
                  </a:extLst>
                </p:cNvPr>
                <p:cNvSpPr/>
                <p:nvPr/>
              </p:nvSpPr>
              <p:spPr>
                <a:xfrm>
                  <a:off x="7894582" y="472578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69CC5C59-73BE-C440-8319-2C7A3CC384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69CC5C59-73BE-C440-8319-2C7A3CC3848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29167" t="-4348" r="-4167"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D99741B4-4844-354E-80F5-FE6D52D9F598}"/>
                      </a:ext>
                    </a:extLst>
                  </p:cNvPr>
                  <p:cNvSpPr txBox="1"/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𝑓𝑙𝑜𝑜𝑑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D99741B4-4844-354E-80F5-FE6D52D9F5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D6C61FA8-16C2-3045-8E11-937733C5891F}"/>
                      </a:ext>
                    </a:extLst>
                  </p:cNvPr>
                  <p:cNvSpPr/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𝑓𝑖𝑟𝑒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D6C61FA8-16C2-3045-8E11-937733C589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04C08E6B-2CB7-7546-8638-D316D88BEFC6}"/>
                  </a:ext>
                </a:extLst>
              </p:cNvPr>
              <p:cNvGrpSpPr/>
              <p:nvPr/>
            </p:nvGrpSpPr>
            <p:grpSpPr>
              <a:xfrm>
                <a:off x="6282966" y="2185347"/>
                <a:ext cx="1295483" cy="389513"/>
                <a:chOff x="6282966" y="2185347"/>
                <a:chExt cx="1295483" cy="389513"/>
              </a:xfrm>
            </p:grpSpPr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0A8BE13-806B-5D45-B3E9-3CB38C681817}"/>
                    </a:ext>
                  </a:extLst>
                </p:cNvPr>
                <p:cNvSpPr txBox="1"/>
                <p:nvPr/>
              </p:nvSpPr>
              <p:spPr>
                <a:xfrm>
                  <a:off x="6355240" y="2185347"/>
                  <a:ext cx="113683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1095785A-53FC-A541-8889-5C217B48E0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𝑣𝑖𝑟𝑢𝑠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1095785A-53FC-A541-8889-5C217B48E0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9A300DAA-1CC3-C844-BAD8-007FB474CC8A}"/>
                  </a:ext>
                </a:extLst>
              </p:cNvPr>
              <p:cNvGrpSpPr/>
              <p:nvPr/>
            </p:nvGrpSpPr>
            <p:grpSpPr>
              <a:xfrm>
                <a:off x="6361665" y="1615324"/>
                <a:ext cx="1156342" cy="393610"/>
                <a:chOff x="6361665" y="1615324"/>
                <a:chExt cx="1156342" cy="393610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1292E1E8-8FD6-B349-9F62-5FBD057D77C2}"/>
                    </a:ext>
                  </a:extLst>
                </p:cNvPr>
                <p:cNvSpPr txBox="1"/>
                <p:nvPr/>
              </p:nvSpPr>
              <p:spPr>
                <a:xfrm>
                  <a:off x="6386159" y="1615324"/>
                  <a:ext cx="105039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A59E0237-8AF2-3940-9FE0-7D3BAB2E38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𝑤𝑎𝑟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A59E0237-8AF2-3940-9FE0-7D3BAB2E388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DB520CC6-B560-534C-B4CB-25F25E7A3B15}"/>
                      </a:ext>
                    </a:extLst>
                  </p:cNvPr>
                  <p:cNvSpPr/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DB520CC6-B560-534C-B4CB-25F25E7A3B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2C430FFF-AF09-2A4D-8574-8A223A7131F4}"/>
                  </a:ext>
                </a:extLst>
              </p:cNvPr>
              <p:cNvGrpSpPr/>
              <p:nvPr/>
            </p:nvGrpSpPr>
            <p:grpSpPr>
              <a:xfrm>
                <a:off x="7148985" y="5558161"/>
                <a:ext cx="1567993" cy="392110"/>
                <a:chOff x="7148985" y="5558161"/>
                <a:chExt cx="1567993" cy="392110"/>
              </a:xfrm>
            </p:grpSpPr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D7F6A11-4E8C-9D46-A722-BEA10C1E8ECA}"/>
                    </a:ext>
                  </a:extLst>
                </p:cNvPr>
                <p:cNvSpPr txBox="1"/>
                <p:nvPr/>
              </p:nvSpPr>
              <p:spPr>
                <a:xfrm>
                  <a:off x="7153491" y="5560758"/>
                  <a:ext cx="15534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CF9C9813-5FCE-6041-B0C2-00B4B32229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CF9C9813-5FCE-6041-B0C2-00B4B322294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D613E2D-CDFD-FF4C-A422-6605BC3F067F}"/>
                  </a:ext>
                </a:extLst>
              </p:cNvPr>
              <p:cNvGrpSpPr/>
              <p:nvPr/>
            </p:nvGrpSpPr>
            <p:grpSpPr>
              <a:xfrm>
                <a:off x="6279248" y="4615063"/>
                <a:ext cx="1528942" cy="389513"/>
                <a:chOff x="6279248" y="4615063"/>
                <a:chExt cx="1528942" cy="389513"/>
              </a:xfrm>
            </p:grpSpPr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CF75C3C2-6E7C-7C4B-BE51-5DA17511BCE7}"/>
                    </a:ext>
                  </a:extLst>
                </p:cNvPr>
                <p:cNvSpPr txBox="1"/>
                <p:nvPr/>
              </p:nvSpPr>
              <p:spPr>
                <a:xfrm>
                  <a:off x="6279248" y="4615063"/>
                  <a:ext cx="152894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D6035EC9-BE10-5E4F-B08B-F98CD6E36E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D6035EC9-BE10-5E4F-B08B-F98CD6E36ED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r="-8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E2B16A44-28E8-574D-9897-B880B5DF5A63}"/>
                  </a:ext>
                </a:extLst>
              </p:cNvPr>
              <p:cNvGrpSpPr/>
              <p:nvPr/>
            </p:nvGrpSpPr>
            <p:grpSpPr>
              <a:xfrm>
                <a:off x="6577975" y="3371343"/>
                <a:ext cx="693716" cy="389513"/>
                <a:chOff x="6577975" y="3371343"/>
                <a:chExt cx="693716" cy="389513"/>
              </a:xfrm>
            </p:grpSpPr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DF2B7A42-EAE9-2A42-9249-5006A633D6BC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DFF28120-CCC1-BD47-BEE7-911004AC94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975" y="3387454"/>
                      <a:ext cx="693716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𝑒𝑝𝑖𝑑</m:t>
                            </m:r>
                          </m:oMath>
                        </m:oMathPara>
                      </a14:m>
                      <a:endParaRPr lang="en-GB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DFF28120-CCC1-BD47-BEE7-911004AC943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77975" y="3387454"/>
                      <a:ext cx="693716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C48E7C48-533A-E143-B9C8-57CEF57559D6}"/>
                  </a:ext>
                </a:extLst>
              </p:cNvPr>
              <p:cNvGrpSpPr/>
              <p:nvPr/>
            </p:nvGrpSpPr>
            <p:grpSpPr>
              <a:xfrm>
                <a:off x="6067082" y="5600711"/>
                <a:ext cx="1012035" cy="389513"/>
                <a:chOff x="5970830" y="5664879"/>
                <a:chExt cx="1012035" cy="389513"/>
              </a:xfrm>
            </p:grpSpPr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00A2E7E6-B0EA-D04C-ABC9-FF1FEDD1955C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E6E37923-36AE-5543-A65F-33F25C58E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E6E37923-36AE-5543-A65F-33F25C58E7D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r="-84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BD5D4E3E-4534-3A4D-85B6-313FC9AE0EE7}"/>
                  </a:ext>
                </a:extLst>
              </p:cNvPr>
              <p:cNvCxnSpPr>
                <a:cxnSpLocks/>
                <a:stCxn id="118" idx="2"/>
                <a:endCxn id="96" idx="0"/>
              </p:cNvCxnSpPr>
              <p:nvPr/>
            </p:nvCxnSpPr>
            <p:spPr>
              <a:xfrm>
                <a:off x="5703180" y="4881820"/>
                <a:ext cx="869920" cy="7188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99898DA-4C52-9740-B037-29ECEE03C67A}"/>
                </a:ext>
              </a:extLst>
            </p:cNvPr>
            <p:cNvCxnSpPr>
              <a:cxnSpLocks/>
              <a:stCxn id="98" idx="0"/>
              <a:endCxn id="120" idx="2"/>
            </p:cNvCxnSpPr>
            <p:nvPr/>
          </p:nvCxnSpPr>
          <p:spPr>
            <a:xfrm flipH="1" flipV="1">
              <a:off x="6697278" y="3021618"/>
              <a:ext cx="247721" cy="3497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2" name="Table 121">
                <a:extLst>
                  <a:ext uri="{FF2B5EF4-FFF2-40B4-BE49-F238E27FC236}">
                    <a16:creationId xmlns:a16="http://schemas.microsoft.com/office/drawing/2014/main" id="{612B7451-BC04-4046-B90E-7F534EFB5F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90361"/>
                  </p:ext>
                </p:extLst>
              </p:nvPr>
            </p:nvGraphicFramePr>
            <p:xfrm>
              <a:off x="900000" y="2736000"/>
              <a:ext cx="3357626" cy="329495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470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8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trike="sngStrik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1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0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trike="sngStrik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0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trike="sngStrik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0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trike="sngStrik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1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0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2" name="Table 121">
                <a:extLst>
                  <a:ext uri="{FF2B5EF4-FFF2-40B4-BE49-F238E27FC236}">
                    <a16:creationId xmlns:a16="http://schemas.microsoft.com/office/drawing/2014/main" id="{612B7451-BC04-4046-B90E-7F534EFB5F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90361"/>
                  </p:ext>
                </p:extLst>
              </p:nvPr>
            </p:nvGraphicFramePr>
            <p:xfrm>
              <a:off x="900000" y="2736000"/>
              <a:ext cx="3357626" cy="329495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470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8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t="-3448" r="-163366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206122" t="-3448" r="-236735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185185" t="-3448" r="-4321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660000" t="-3448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t="-103448" r="-163366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206122" t="-103448" r="-236735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185185" t="-103448" r="-4321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660000" t="-103448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t="-203448" r="-163366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206122" t="-203448" r="-236735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185185" t="-203448" r="-4321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660000" t="-203448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t="-303448" r="-163366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206122" t="-303448" r="-236735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185185" t="-303448" r="-4321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660000" t="-303448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t="-403448" r="-163366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206122" t="-403448" r="-23673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185185" t="-403448" r="-4321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660000" t="-403448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t="-521429" r="-163366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206122" t="-521429" r="-236735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185185" t="-521429" r="-43210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660000" t="-521429" b="-3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t="-600000" r="-16336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206122" t="-600000" r="-23673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185185" t="-600000" r="-4321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660000" t="-600000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t="-700000" r="-16336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206122" t="-700000" r="-236735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185185" t="-700000" r="-4321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660000" t="-700000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t="-800000" r="-16336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206122" t="-800000" r="-236735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185185" t="-800000" r="-4321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660000" t="-800000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7332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09816"/>
            <a:ext cx="5025924" cy="4867147"/>
          </a:xfrm>
        </p:spPr>
        <p:txBody>
          <a:bodyPr>
            <a:noAutofit/>
          </a:bodyPr>
          <a:lstStyle/>
          <a:p>
            <a:r>
              <a:rPr lang="en-US" dirty="0"/>
              <a:t>Eliminate variable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Eliminate remaining variables…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58</a:t>
            </a:fld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7CC27E9-B585-C145-A60C-AF963FEE048D}"/>
              </a:ext>
            </a:extLst>
          </p:cNvPr>
          <p:cNvGrpSpPr/>
          <p:nvPr/>
        </p:nvGrpSpPr>
        <p:grpSpPr>
          <a:xfrm>
            <a:off x="4892080" y="1615324"/>
            <a:ext cx="4089378" cy="4374900"/>
            <a:chOff x="4892080" y="1615324"/>
            <a:chExt cx="4089378" cy="437490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E856CD6-4E53-8F49-8089-606EBED49765}"/>
                </a:ext>
              </a:extLst>
            </p:cNvPr>
            <p:cNvGrpSpPr/>
            <p:nvPr/>
          </p:nvGrpSpPr>
          <p:grpSpPr>
            <a:xfrm>
              <a:off x="4892080" y="1615324"/>
              <a:ext cx="4089378" cy="4374900"/>
              <a:chOff x="4854295" y="1615324"/>
              <a:chExt cx="4089378" cy="4374900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7ACD616-4122-744C-A46B-5CE04D44C418}"/>
                  </a:ext>
                </a:extLst>
              </p:cNvPr>
              <p:cNvSpPr txBox="1"/>
              <p:nvPr/>
            </p:nvSpPr>
            <p:spPr>
              <a:xfrm>
                <a:off x="5217587" y="2753753"/>
                <a:ext cx="1232634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15875"/>
                <a:endParaRPr lang="en-GB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B6BA6BF-9C58-E142-A5E9-4A7F943AF300}"/>
                  </a:ext>
                </a:extLst>
              </p:cNvPr>
              <p:cNvSpPr txBox="1"/>
              <p:nvPr/>
            </p:nvSpPr>
            <p:spPr>
              <a:xfrm>
                <a:off x="7404470" y="2756785"/>
                <a:ext cx="1072819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255C18D-9E8C-2E4E-96B1-2E6E358A9819}"/>
                  </a:ext>
                </a:extLst>
              </p:cNvPr>
              <p:cNvSpPr txBox="1"/>
              <p:nvPr/>
            </p:nvSpPr>
            <p:spPr>
              <a:xfrm>
                <a:off x="4972669" y="5277574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91ACDC7D-B4B2-8845-B9B2-425ECD88F1B4}"/>
                  </a:ext>
                </a:extLst>
              </p:cNvPr>
              <p:cNvCxnSpPr>
                <a:cxnSpLocks/>
                <a:stCxn id="120" idx="1"/>
                <a:endCxn id="57" idx="6"/>
              </p:cNvCxnSpPr>
              <p:nvPr/>
            </p:nvCxnSpPr>
            <p:spPr>
              <a:xfrm flipH="1" flipV="1">
                <a:off x="6450221" y="2948510"/>
                <a:ext cx="137272" cy="11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1A9EFF1-8D3C-A642-8692-433886438D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03180" y="4881820"/>
                <a:ext cx="3222" cy="395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6217E16-FEF2-3B42-88FE-3338DC7B0D88}"/>
                  </a:ext>
                </a:extLst>
              </p:cNvPr>
              <p:cNvCxnSpPr>
                <a:cxnSpLocks/>
                <a:stCxn id="98" idx="4"/>
              </p:cNvCxnSpPr>
              <p:nvPr/>
            </p:nvCxnSpPr>
            <p:spPr>
              <a:xfrm flipH="1">
                <a:off x="6058874" y="3760856"/>
                <a:ext cx="848340" cy="978631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3AF99F4-7249-E24C-925E-8093FF946985}"/>
                  </a:ext>
                </a:extLst>
              </p:cNvPr>
              <p:cNvCxnSpPr/>
              <p:nvPr/>
            </p:nvCxnSpPr>
            <p:spPr>
              <a:xfrm flipH="1">
                <a:off x="6178999" y="4809820"/>
                <a:ext cx="100248" cy="1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19CA229-A656-0443-B983-E5075B2726D1}"/>
                  </a:ext>
                </a:extLst>
              </p:cNvPr>
              <p:cNvCxnSpPr>
                <a:cxnSpLocks/>
                <a:stCxn id="118" idx="0"/>
                <a:endCxn id="98" idx="4"/>
              </p:cNvCxnSpPr>
              <p:nvPr/>
            </p:nvCxnSpPr>
            <p:spPr>
              <a:xfrm flipV="1">
                <a:off x="5703180" y="3760856"/>
                <a:ext cx="1204034" cy="9769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E82F1CCF-252B-434B-BA4D-5F8F2E6595B2}"/>
                  </a:ext>
                </a:extLst>
              </p:cNvPr>
              <p:cNvGrpSpPr/>
              <p:nvPr/>
            </p:nvGrpSpPr>
            <p:grpSpPr>
              <a:xfrm>
                <a:off x="6435854" y="2589890"/>
                <a:ext cx="295978" cy="431728"/>
                <a:chOff x="6435854" y="2589890"/>
                <a:chExt cx="295978" cy="431728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9DA43A65-0691-E246-85AC-A9CEBA7C5382}"/>
                    </a:ext>
                  </a:extLst>
                </p:cNvPr>
                <p:cNvSpPr/>
                <p:nvPr/>
              </p:nvSpPr>
              <p:spPr>
                <a:xfrm>
                  <a:off x="6587493" y="2877618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B53C3738-D9B1-7F40-B195-2D31A58C0B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B53C3738-D9B1-7F40-B195-2D31A58C0B6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5000" t="-4545" r="-4167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DDC64830-BAC1-284C-A23E-1880FF99CAD3}"/>
                  </a:ext>
                </a:extLst>
              </p:cNvPr>
              <p:cNvGrpSpPr/>
              <p:nvPr/>
            </p:nvGrpSpPr>
            <p:grpSpPr>
              <a:xfrm>
                <a:off x="5558622" y="4425847"/>
                <a:ext cx="300915" cy="455973"/>
                <a:chOff x="5558622" y="4425847"/>
                <a:chExt cx="300915" cy="455973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2B79D97A-E083-E343-81C0-CEB3627281D0}"/>
                    </a:ext>
                  </a:extLst>
                </p:cNvPr>
                <p:cNvSpPr/>
                <p:nvPr/>
              </p:nvSpPr>
              <p:spPr>
                <a:xfrm>
                  <a:off x="5631180" y="473782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accent2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515D42CE-BA1D-DE4B-99C8-04335F7CA84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515D42CE-BA1D-DE4B-99C8-04335F7CA84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5000" r="-4167" b="-30435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41EE494-F056-0C44-B84E-E06FC099079B}"/>
                  </a:ext>
                </a:extLst>
              </p:cNvPr>
              <p:cNvGrpSpPr/>
              <p:nvPr/>
            </p:nvGrpSpPr>
            <p:grpSpPr>
              <a:xfrm>
                <a:off x="5935104" y="4443991"/>
                <a:ext cx="300915" cy="439496"/>
                <a:chOff x="5935104" y="4443991"/>
                <a:chExt cx="300915" cy="439496"/>
              </a:xfrm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C2962264-D9DC-3745-9175-CFE8F7E0DA16}"/>
                    </a:ext>
                  </a:extLst>
                </p:cNvPr>
                <p:cNvSpPr/>
                <p:nvPr/>
              </p:nvSpPr>
              <p:spPr>
                <a:xfrm>
                  <a:off x="6034999" y="4739487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78EBBF78-93CF-D346-B9BB-434617207D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78EBBF78-93CF-D346-B9BB-434617207D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357640CF-DAA9-6443-9E96-C44DCCB73680}"/>
                  </a:ext>
                </a:extLst>
              </p:cNvPr>
              <p:cNvCxnSpPr>
                <a:cxnSpLocks/>
                <a:stCxn id="58" idx="2"/>
              </p:cNvCxnSpPr>
              <p:nvPr/>
            </p:nvCxnSpPr>
            <p:spPr>
              <a:xfrm flipH="1" flipV="1">
                <a:off x="7228782" y="2946144"/>
                <a:ext cx="175688" cy="53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8A35A8F-4EBA-7542-9750-B178AA50B4B7}"/>
                  </a:ext>
                </a:extLst>
              </p:cNvPr>
              <p:cNvCxnSpPr>
                <a:cxnSpLocks/>
                <a:stCxn id="98" idx="0"/>
              </p:cNvCxnSpPr>
              <p:nvPr/>
            </p:nvCxnSpPr>
            <p:spPr>
              <a:xfrm flipV="1">
                <a:off x="6907214" y="3018147"/>
                <a:ext cx="201440" cy="353196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EBCF6131-2018-5E46-B97B-6267F39D8CAB}"/>
                  </a:ext>
                </a:extLst>
              </p:cNvPr>
              <p:cNvCxnSpPr>
                <a:cxnSpLocks/>
                <a:stCxn id="112" idx="3"/>
                <a:endCxn id="57" idx="2"/>
              </p:cNvCxnSpPr>
              <p:nvPr/>
            </p:nvCxnSpPr>
            <p:spPr>
              <a:xfrm flipV="1">
                <a:off x="5076753" y="2948510"/>
                <a:ext cx="140834" cy="28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D8A9471-5D9E-C84A-BD8F-6DC6CF147FFC}"/>
                  </a:ext>
                </a:extLst>
              </p:cNvPr>
              <p:cNvCxnSpPr>
                <a:cxnSpLocks/>
                <a:stCxn id="61" idx="6"/>
                <a:endCxn id="110" idx="1"/>
              </p:cNvCxnSpPr>
              <p:nvPr/>
            </p:nvCxnSpPr>
            <p:spPr>
              <a:xfrm flipV="1">
                <a:off x="8477289" y="2949083"/>
                <a:ext cx="243927" cy="24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2FD5003-412C-874D-95BF-E6E6F86CFBC5}"/>
                  </a:ext>
                </a:extLst>
              </p:cNvPr>
              <p:cNvCxnSpPr>
                <a:endCxn id="121" idx="0"/>
              </p:cNvCxnSpPr>
              <p:nvPr/>
            </p:nvCxnSpPr>
            <p:spPr>
              <a:xfrm flipH="1">
                <a:off x="6659493" y="2574860"/>
                <a:ext cx="252446" cy="3027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01663AC-55F6-754B-A7FE-388FA4DDCB91}"/>
                  </a:ext>
                </a:extLst>
              </p:cNvPr>
              <p:cNvCxnSpPr/>
              <p:nvPr/>
            </p:nvCxnSpPr>
            <p:spPr>
              <a:xfrm>
                <a:off x="6911939" y="2574860"/>
                <a:ext cx="244841" cy="2992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E0D51065-99B4-344A-B62F-C1D0B8D1386B}"/>
                  </a:ext>
                </a:extLst>
              </p:cNvPr>
              <p:cNvCxnSpPr>
                <a:cxnSpLocks/>
                <a:stCxn id="112" idx="0"/>
                <a:endCxn id="104" idx="3"/>
              </p:cNvCxnSpPr>
              <p:nvPr/>
            </p:nvCxnSpPr>
            <p:spPr>
              <a:xfrm flipV="1">
                <a:off x="5004753" y="1947794"/>
                <a:ext cx="1535233" cy="9315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29F9CA2-D1DA-DB46-A3ED-E1572EB87A7A}"/>
                  </a:ext>
                </a:extLst>
              </p:cNvPr>
              <p:cNvCxnSpPr>
                <a:cxnSpLocks/>
                <a:stCxn id="104" idx="5"/>
                <a:endCxn id="110" idx="0"/>
              </p:cNvCxnSpPr>
              <p:nvPr/>
            </p:nvCxnSpPr>
            <p:spPr>
              <a:xfrm>
                <a:off x="7282728" y="1947794"/>
                <a:ext cx="1510488" cy="9292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14B2526-9833-1D4B-B89D-AE19B809AEA3}"/>
                  </a:ext>
                </a:extLst>
              </p:cNvPr>
              <p:cNvCxnSpPr>
                <a:cxnSpLocks/>
                <a:stCxn id="112" idx="2"/>
                <a:endCxn id="98" idx="1"/>
              </p:cNvCxnSpPr>
              <p:nvPr/>
            </p:nvCxnSpPr>
            <p:spPr>
              <a:xfrm>
                <a:off x="5004753" y="3023344"/>
                <a:ext cx="1684428" cy="40504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8A84FA7F-C888-B348-94F3-C00A46E1E754}"/>
                  </a:ext>
                </a:extLst>
              </p:cNvPr>
              <p:cNvCxnSpPr>
                <a:cxnSpLocks/>
                <a:stCxn id="110" idx="2"/>
                <a:endCxn id="118" idx="7"/>
              </p:cNvCxnSpPr>
              <p:nvPr/>
            </p:nvCxnSpPr>
            <p:spPr>
              <a:xfrm flipH="1">
                <a:off x="7125248" y="3021083"/>
                <a:ext cx="1667968" cy="407303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191678F-5749-FD4E-9E99-F13B96669E2C}"/>
                  </a:ext>
                </a:extLst>
              </p:cNvPr>
              <p:cNvCxnSpPr>
                <a:cxnSpLocks/>
                <a:endCxn id="96" idx="0"/>
              </p:cNvCxnSpPr>
              <p:nvPr/>
            </p:nvCxnSpPr>
            <p:spPr>
              <a:xfrm>
                <a:off x="6106999" y="4883487"/>
                <a:ext cx="466101" cy="7172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58787DC-D4D0-634E-A2B6-DFE0D69701FD}"/>
                  </a:ext>
                </a:extLst>
              </p:cNvPr>
              <p:cNvCxnSpPr>
                <a:cxnSpLocks/>
                <a:stCxn id="99" idx="2"/>
                <a:endCxn id="108" idx="3"/>
              </p:cNvCxnSpPr>
              <p:nvPr/>
            </p:nvCxnSpPr>
            <p:spPr>
              <a:xfrm>
                <a:off x="6924833" y="3756786"/>
                <a:ext cx="1113749" cy="104099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E637CC54-664B-E945-A2FE-CA2BB486846C}"/>
                  </a:ext>
                </a:extLst>
              </p:cNvPr>
              <p:cNvCxnSpPr>
                <a:cxnSpLocks/>
                <a:stCxn id="96" idx="7"/>
                <a:endCxn id="108" idx="2"/>
              </p:cNvCxnSpPr>
              <p:nvPr/>
            </p:nvCxnSpPr>
            <p:spPr>
              <a:xfrm flipV="1">
                <a:off x="6930908" y="4869780"/>
                <a:ext cx="1035674" cy="7879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DD0A14C8-F543-834A-8134-E4F785081A77}"/>
                  </a:ext>
                </a:extLst>
              </p:cNvPr>
              <p:cNvCxnSpPr/>
              <p:nvPr/>
            </p:nvCxnSpPr>
            <p:spPr>
              <a:xfrm flipH="1">
                <a:off x="7960399" y="4869780"/>
                <a:ext cx="6183" cy="6909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2C567492-88D7-2549-881F-EE6F509C802C}"/>
                  </a:ext>
                </a:extLst>
              </p:cNvPr>
              <p:cNvGrpSpPr/>
              <p:nvPr/>
            </p:nvGrpSpPr>
            <p:grpSpPr>
              <a:xfrm>
                <a:off x="7084780" y="2571386"/>
                <a:ext cx="369193" cy="446758"/>
                <a:chOff x="7084780" y="2571386"/>
                <a:chExt cx="369193" cy="446758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76D78DD5-5457-384D-8959-289DF7FFAC64}"/>
                    </a:ext>
                  </a:extLst>
                </p:cNvPr>
                <p:cNvSpPr/>
                <p:nvPr/>
              </p:nvSpPr>
              <p:spPr>
                <a:xfrm>
                  <a:off x="7084780" y="28741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B99700B9-4532-7D45-8952-FFAAA8EB3C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B99700B9-4532-7D45-8952-FFAAA8EB3C3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4000" r="-4000" b="-291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95E2D7B8-8767-2D4E-8F5A-F4B6BE8C5EC0}"/>
                  </a:ext>
                </a:extLst>
              </p:cNvPr>
              <p:cNvGrpSpPr/>
              <p:nvPr/>
            </p:nvGrpSpPr>
            <p:grpSpPr>
              <a:xfrm>
                <a:off x="4854295" y="2568526"/>
                <a:ext cx="300915" cy="454818"/>
                <a:chOff x="4854295" y="2568526"/>
                <a:chExt cx="300915" cy="454818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EAEE40ED-DB35-1049-9B2E-9EC49BA975BB}"/>
                    </a:ext>
                  </a:extLst>
                </p:cNvPr>
                <p:cNvSpPr/>
                <p:nvPr/>
              </p:nvSpPr>
              <p:spPr>
                <a:xfrm>
                  <a:off x="4932753" y="28793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511BE4BF-2177-A544-A1AD-1ABA465056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511BE4BF-2177-A544-A1AD-1ABA465056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4000" r="-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65FD9FD6-8094-244F-B231-930FCE70088D}"/>
                  </a:ext>
                </a:extLst>
              </p:cNvPr>
              <p:cNvGrpSpPr/>
              <p:nvPr/>
            </p:nvGrpSpPr>
            <p:grpSpPr>
              <a:xfrm>
                <a:off x="8642758" y="2586822"/>
                <a:ext cx="300915" cy="434261"/>
                <a:chOff x="8642758" y="2586822"/>
                <a:chExt cx="300915" cy="434261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05CFEC1E-7D5E-874B-A0CC-067DBC040949}"/>
                    </a:ext>
                  </a:extLst>
                </p:cNvPr>
                <p:cNvSpPr/>
                <p:nvPr/>
              </p:nvSpPr>
              <p:spPr>
                <a:xfrm>
                  <a:off x="8721216" y="2877083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22B951EB-9575-BD41-8542-D6D16CB523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22B951EB-9575-BD41-8542-D6D16CB523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34783" t="-4545" r="-4348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7AD40460-57F7-ED4C-82BE-CBBFB409E51E}"/>
                  </a:ext>
                </a:extLst>
              </p:cNvPr>
              <p:cNvGrpSpPr/>
              <p:nvPr/>
            </p:nvGrpSpPr>
            <p:grpSpPr>
              <a:xfrm>
                <a:off x="7868133" y="4420730"/>
                <a:ext cx="300916" cy="449050"/>
                <a:chOff x="7868133" y="4420730"/>
                <a:chExt cx="300916" cy="449050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BB207CAB-FD2A-D54B-A6BF-9F8BEBB0AE91}"/>
                    </a:ext>
                  </a:extLst>
                </p:cNvPr>
                <p:cNvSpPr/>
                <p:nvPr/>
              </p:nvSpPr>
              <p:spPr>
                <a:xfrm>
                  <a:off x="7894582" y="472578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69CC5C59-73BE-C440-8319-2C7A3CC384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69CC5C59-73BE-C440-8319-2C7A3CC3848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29167" t="-4348" r="-4167"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D99741B4-4844-354E-80F5-FE6D52D9F598}"/>
                      </a:ext>
                    </a:extLst>
                  </p:cNvPr>
                  <p:cNvSpPr txBox="1"/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𝑓𝑙𝑜𝑜𝑑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D99741B4-4844-354E-80F5-FE6D52D9F5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D6C61FA8-16C2-3045-8E11-937733C5891F}"/>
                      </a:ext>
                    </a:extLst>
                  </p:cNvPr>
                  <p:cNvSpPr/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𝑓𝑖𝑟𝑒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D6C61FA8-16C2-3045-8E11-937733C589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04C08E6B-2CB7-7546-8638-D316D88BEFC6}"/>
                  </a:ext>
                </a:extLst>
              </p:cNvPr>
              <p:cNvGrpSpPr/>
              <p:nvPr/>
            </p:nvGrpSpPr>
            <p:grpSpPr>
              <a:xfrm>
                <a:off x="6282966" y="2185347"/>
                <a:ext cx="1295483" cy="389513"/>
                <a:chOff x="6282966" y="2185347"/>
                <a:chExt cx="1295483" cy="389513"/>
              </a:xfrm>
            </p:grpSpPr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0A8BE13-806B-5D45-B3E9-3CB38C681817}"/>
                    </a:ext>
                  </a:extLst>
                </p:cNvPr>
                <p:cNvSpPr txBox="1"/>
                <p:nvPr/>
              </p:nvSpPr>
              <p:spPr>
                <a:xfrm>
                  <a:off x="6355240" y="2185347"/>
                  <a:ext cx="113683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1095785A-53FC-A541-8889-5C217B48E0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𝑣𝑖𝑟𝑢𝑠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1095785A-53FC-A541-8889-5C217B48E0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9A300DAA-1CC3-C844-BAD8-007FB474CC8A}"/>
                  </a:ext>
                </a:extLst>
              </p:cNvPr>
              <p:cNvGrpSpPr/>
              <p:nvPr/>
            </p:nvGrpSpPr>
            <p:grpSpPr>
              <a:xfrm>
                <a:off x="6361665" y="1615324"/>
                <a:ext cx="1156342" cy="393610"/>
                <a:chOff x="6361665" y="1615324"/>
                <a:chExt cx="1156342" cy="393610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1292E1E8-8FD6-B349-9F62-5FBD057D77C2}"/>
                    </a:ext>
                  </a:extLst>
                </p:cNvPr>
                <p:cNvSpPr txBox="1"/>
                <p:nvPr/>
              </p:nvSpPr>
              <p:spPr>
                <a:xfrm>
                  <a:off x="6386159" y="1615324"/>
                  <a:ext cx="105039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A59E0237-8AF2-3940-9FE0-7D3BAB2E38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𝑤𝑎𝑟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A59E0237-8AF2-3940-9FE0-7D3BAB2E388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DB520CC6-B560-534C-B4CB-25F25E7A3B15}"/>
                      </a:ext>
                    </a:extLst>
                  </p:cNvPr>
                  <p:cNvSpPr/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DB520CC6-B560-534C-B4CB-25F25E7A3B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2C430FFF-AF09-2A4D-8574-8A223A7131F4}"/>
                  </a:ext>
                </a:extLst>
              </p:cNvPr>
              <p:cNvGrpSpPr/>
              <p:nvPr/>
            </p:nvGrpSpPr>
            <p:grpSpPr>
              <a:xfrm>
                <a:off x="7148985" y="5558161"/>
                <a:ext cx="1567993" cy="392110"/>
                <a:chOff x="7148985" y="5558161"/>
                <a:chExt cx="1567993" cy="392110"/>
              </a:xfrm>
            </p:grpSpPr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D7F6A11-4E8C-9D46-A722-BEA10C1E8ECA}"/>
                    </a:ext>
                  </a:extLst>
                </p:cNvPr>
                <p:cNvSpPr txBox="1"/>
                <p:nvPr/>
              </p:nvSpPr>
              <p:spPr>
                <a:xfrm>
                  <a:off x="7153491" y="5560758"/>
                  <a:ext cx="15534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CF9C9813-5FCE-6041-B0C2-00B4B32229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CF9C9813-5FCE-6041-B0C2-00B4B322294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D613E2D-CDFD-FF4C-A422-6605BC3F067F}"/>
                  </a:ext>
                </a:extLst>
              </p:cNvPr>
              <p:cNvGrpSpPr/>
              <p:nvPr/>
            </p:nvGrpSpPr>
            <p:grpSpPr>
              <a:xfrm>
                <a:off x="6279248" y="4615063"/>
                <a:ext cx="1528942" cy="389513"/>
                <a:chOff x="6279248" y="4615063"/>
                <a:chExt cx="1528942" cy="389513"/>
              </a:xfrm>
            </p:grpSpPr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CF75C3C2-6E7C-7C4B-BE51-5DA17511BCE7}"/>
                    </a:ext>
                  </a:extLst>
                </p:cNvPr>
                <p:cNvSpPr txBox="1"/>
                <p:nvPr/>
              </p:nvSpPr>
              <p:spPr>
                <a:xfrm>
                  <a:off x="6279248" y="4615063"/>
                  <a:ext cx="152894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D6035EC9-BE10-5E4F-B08B-F98CD6E36E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D6035EC9-BE10-5E4F-B08B-F98CD6E36ED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r="-8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E2B16A44-28E8-574D-9897-B880B5DF5A63}"/>
                  </a:ext>
                </a:extLst>
              </p:cNvPr>
              <p:cNvGrpSpPr/>
              <p:nvPr/>
            </p:nvGrpSpPr>
            <p:grpSpPr>
              <a:xfrm>
                <a:off x="6577975" y="3371343"/>
                <a:ext cx="693716" cy="389513"/>
                <a:chOff x="6577975" y="3371343"/>
                <a:chExt cx="693716" cy="389513"/>
              </a:xfrm>
            </p:grpSpPr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DF2B7A42-EAE9-2A42-9249-5006A633D6BC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DFF28120-CCC1-BD47-BEE7-911004AC94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975" y="3387454"/>
                      <a:ext cx="693716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𝑒𝑝𝑖𝑑</m:t>
                            </m:r>
                          </m:oMath>
                        </m:oMathPara>
                      </a14:m>
                      <a:endParaRPr lang="en-GB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DFF28120-CCC1-BD47-BEE7-911004AC943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77975" y="3387454"/>
                      <a:ext cx="693716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C48E7C48-533A-E143-B9C8-57CEF57559D6}"/>
                  </a:ext>
                </a:extLst>
              </p:cNvPr>
              <p:cNvGrpSpPr/>
              <p:nvPr/>
            </p:nvGrpSpPr>
            <p:grpSpPr>
              <a:xfrm>
                <a:off x="6067082" y="5600711"/>
                <a:ext cx="1012035" cy="389513"/>
                <a:chOff x="5970830" y="5664879"/>
                <a:chExt cx="1012035" cy="389513"/>
              </a:xfrm>
            </p:grpSpPr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00A2E7E6-B0EA-D04C-ABC9-FF1FEDD1955C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E6E37923-36AE-5543-A65F-33F25C58E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E6E37923-36AE-5543-A65F-33F25C58E7D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r="-84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BD5D4E3E-4534-3A4D-85B6-313FC9AE0EE7}"/>
                  </a:ext>
                </a:extLst>
              </p:cNvPr>
              <p:cNvCxnSpPr>
                <a:cxnSpLocks/>
                <a:stCxn id="118" idx="2"/>
                <a:endCxn id="96" idx="0"/>
              </p:cNvCxnSpPr>
              <p:nvPr/>
            </p:nvCxnSpPr>
            <p:spPr>
              <a:xfrm>
                <a:off x="5703180" y="4881820"/>
                <a:ext cx="869920" cy="7188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99898DA-4C52-9740-B037-29ECEE03C67A}"/>
                </a:ext>
              </a:extLst>
            </p:cNvPr>
            <p:cNvCxnSpPr>
              <a:cxnSpLocks/>
              <a:stCxn id="98" idx="0"/>
              <a:endCxn id="120" idx="2"/>
            </p:cNvCxnSpPr>
            <p:nvPr/>
          </p:nvCxnSpPr>
          <p:spPr>
            <a:xfrm flipH="1" flipV="1">
              <a:off x="6697278" y="3021618"/>
              <a:ext cx="247721" cy="3497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6" name="Table 125">
                <a:extLst>
                  <a:ext uri="{FF2B5EF4-FFF2-40B4-BE49-F238E27FC236}">
                    <a16:creationId xmlns:a16="http://schemas.microsoft.com/office/drawing/2014/main" id="{54DEB374-1ACC-2041-B2DD-B60B12CA5B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5234246"/>
                  </p:ext>
                </p:extLst>
              </p:nvPr>
            </p:nvGraphicFramePr>
            <p:xfrm>
              <a:off x="900000" y="1876464"/>
              <a:ext cx="3357626" cy="183191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470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8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6" name="Table 125">
                <a:extLst>
                  <a:ext uri="{FF2B5EF4-FFF2-40B4-BE49-F238E27FC236}">
                    <a16:creationId xmlns:a16="http://schemas.microsoft.com/office/drawing/2014/main" id="{54DEB374-1ACC-2041-B2DD-B60B12CA5B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5234246"/>
                  </p:ext>
                </p:extLst>
              </p:nvPr>
            </p:nvGraphicFramePr>
            <p:xfrm>
              <a:off x="900000" y="1876464"/>
              <a:ext cx="3357626" cy="183191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470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8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t="-3448" r="-163366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206122" t="-3448" r="-236735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185185" t="-3448" r="-43210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660000" t="-3448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t="-103448" r="-16336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206122" t="-103448" r="-236735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185185" t="-103448" r="-4321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660000" t="-103448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t="-203448" r="-16336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206122" t="-203448" r="-23673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185185" t="-203448" r="-4321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660000" t="-203448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t="-303448" r="-16336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206122" t="-303448" r="-236735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185185" t="-303448" r="-4321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660000" t="-303448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t="-403448" r="-16336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206122" t="-403448" r="-236735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185185" t="-403448" r="-4321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660000" t="-403448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" name="Table 126">
                <a:extLst>
                  <a:ext uri="{FF2B5EF4-FFF2-40B4-BE49-F238E27FC236}">
                    <a16:creationId xmlns:a16="http://schemas.microsoft.com/office/drawing/2014/main" id="{824BA641-3969-B24C-BD54-A6F09EA109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5073307"/>
                  </p:ext>
                </p:extLst>
              </p:nvPr>
            </p:nvGraphicFramePr>
            <p:xfrm>
              <a:off x="900000" y="3869856"/>
              <a:ext cx="2731897" cy="183191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470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8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7" name="Table 126">
                <a:extLst>
                  <a:ext uri="{FF2B5EF4-FFF2-40B4-BE49-F238E27FC236}">
                    <a16:creationId xmlns:a16="http://schemas.microsoft.com/office/drawing/2014/main" id="{824BA641-3969-B24C-BD54-A6F09EA109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5073307"/>
                  </p:ext>
                </p:extLst>
              </p:nvPr>
            </p:nvGraphicFramePr>
            <p:xfrm>
              <a:off x="900000" y="3869856"/>
              <a:ext cx="2731897" cy="183191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470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8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t="-3448" r="-117000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l="-123457" t="-3448" r="-44444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l="-517143" t="-3448" r="-2857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t="-103448" r="-11700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l="-123457" t="-103448" r="-44444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l="-517143" t="-103448" r="-2857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t="-203448" r="-1170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l="-123457" t="-203448" r="-44444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l="-517143" t="-203448" r="-2857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t="-303448" r="-1170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l="-123457" t="-303448" r="-44444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l="-517143" t="-303448" r="-2857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t="-403448" r="-117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l="-123457" t="-403448" r="-44444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1"/>
                          <a:stretch>
                            <a:fillRect l="-517143" t="-403448" r="-2857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63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DF5E46-1198-2245-A139-2FBDBD4F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Elimination Order &amp; Efficiency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D0E23C-0A81-AF42-A8F1-77B01A54F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Order in which random variables are eliminated</a:t>
            </a:r>
            <a:br>
              <a:rPr lang="en-GB" dirty="0"/>
            </a:br>
            <a:r>
              <a:rPr lang="en-GB" dirty="0"/>
              <a:t>= </a:t>
            </a:r>
            <a:r>
              <a:rPr lang="en-GB" dirty="0">
                <a:solidFill>
                  <a:schemeClr val="accent1"/>
                </a:solidFill>
              </a:rPr>
              <a:t>elimination order</a:t>
            </a:r>
          </a:p>
          <a:p>
            <a:pPr lvl="1"/>
            <a:r>
              <a:rPr lang="en-GB" dirty="0"/>
              <a:t>E.g., (see # at nodes)</a:t>
            </a:r>
          </a:p>
          <a:p>
            <a:pPr lvl="2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3B7C7-6CE3-F04E-AAE1-1066C224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C7E1282-5B1A-4B46-A3C7-CCF0E08E0E08}"/>
                  </a:ext>
                </a:extLst>
              </p:cNvPr>
              <p:cNvSpPr/>
              <p:nvPr/>
            </p:nvSpPr>
            <p:spPr>
              <a:xfrm>
                <a:off x="360749" y="3552118"/>
                <a:ext cx="4572000" cy="24913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𝑒𝑣𝑒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03225" indent="-4032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𝐸𝑝𝑖𝑑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𝑆𝑖𝑐𝑘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𝑒𝑣𝑒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𝑇𝑟𝑒𝑎𝑡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.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𝑒𝑣𝑒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.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sub>
                                <m:sup/>
                                <m:e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403225" indent="-4032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charset="0"/>
                            </a:rPr>
                            <m:t>𝑇𝑟𝑒𝑎𝑡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𝑁𝑎𝑡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𝑓𝑙𝑜𝑜𝑑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𝑁𝑎𝑡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𝑓𝑖𝑟𝑒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r>
                                    <a:rPr lang="en-GB" i="1">
                                      <a:latin typeface="Cambria Math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403225" indent="-4032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charset="0"/>
                            </a:rPr>
                            <m:t>𝑀𝑎𝑛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𝑤𝑎𝑟</m:t>
                          </m:r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charset="0"/>
                            </a:rPr>
                            <m:t>𝑀𝑎𝑛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𝑣𝑖𝑟𝑢𝑠</m:t>
                          </m:r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C7E1282-5B1A-4B46-A3C7-CCF0E08E0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49" y="3552118"/>
                <a:ext cx="4572000" cy="2491323"/>
              </a:xfrm>
              <a:prstGeom prst="rect">
                <a:avLst/>
              </a:prstGeom>
              <a:blipFill>
                <a:blip r:embed="rId2"/>
                <a:stretch>
                  <a:fillRect l="-1939" t="-26396" r="-6094" b="-50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5AB7AA2-CB2B-E24F-9EAF-2A920592DDF6}"/>
              </a:ext>
            </a:extLst>
          </p:cNvPr>
          <p:cNvGrpSpPr/>
          <p:nvPr/>
        </p:nvGrpSpPr>
        <p:grpSpPr>
          <a:xfrm>
            <a:off x="4892080" y="1615324"/>
            <a:ext cx="4089378" cy="4374900"/>
            <a:chOff x="4892080" y="1615324"/>
            <a:chExt cx="4089378" cy="43749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311CDBF-A3FA-034C-A718-017ACDF71CFA}"/>
                </a:ext>
              </a:extLst>
            </p:cNvPr>
            <p:cNvGrpSpPr/>
            <p:nvPr/>
          </p:nvGrpSpPr>
          <p:grpSpPr>
            <a:xfrm>
              <a:off x="4892080" y="1615324"/>
              <a:ext cx="4089378" cy="4374900"/>
              <a:chOff x="4854295" y="1615324"/>
              <a:chExt cx="4089378" cy="437490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A0BB5C-4D04-4C42-A416-42960C3D3CB4}"/>
                  </a:ext>
                </a:extLst>
              </p:cNvPr>
              <p:cNvSpPr txBox="1"/>
              <p:nvPr/>
            </p:nvSpPr>
            <p:spPr>
              <a:xfrm>
                <a:off x="5217587" y="2753753"/>
                <a:ext cx="1232634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15875"/>
                <a:endParaRPr lang="en-GB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707C44-EFE9-BE42-87E6-6224369950EA}"/>
                  </a:ext>
                </a:extLst>
              </p:cNvPr>
              <p:cNvSpPr txBox="1"/>
              <p:nvPr/>
            </p:nvSpPr>
            <p:spPr>
              <a:xfrm>
                <a:off x="7404470" y="2756785"/>
                <a:ext cx="1072819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9ABCBC-F02C-A647-8EF9-20CBC78F6C91}"/>
                  </a:ext>
                </a:extLst>
              </p:cNvPr>
              <p:cNvSpPr txBox="1"/>
              <p:nvPr/>
            </p:nvSpPr>
            <p:spPr>
              <a:xfrm>
                <a:off x="4972669" y="5277574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8607EAA-2FEC-7246-9DF6-63E61BC1627F}"/>
                  </a:ext>
                </a:extLst>
              </p:cNvPr>
              <p:cNvCxnSpPr>
                <a:cxnSpLocks/>
                <a:stCxn id="75" idx="1"/>
                <a:endCxn id="12" idx="6"/>
              </p:cNvCxnSpPr>
              <p:nvPr/>
            </p:nvCxnSpPr>
            <p:spPr>
              <a:xfrm flipH="1" flipV="1">
                <a:off x="6450221" y="2948510"/>
                <a:ext cx="137272" cy="11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D5068D8-85D7-B644-9B4B-15249FF6AF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03180" y="4881820"/>
                <a:ext cx="3222" cy="395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8415B25-A254-2F4A-944E-A426385BFE4F}"/>
                  </a:ext>
                </a:extLst>
              </p:cNvPr>
              <p:cNvCxnSpPr>
                <a:cxnSpLocks/>
                <a:stCxn id="53" idx="4"/>
              </p:cNvCxnSpPr>
              <p:nvPr/>
            </p:nvCxnSpPr>
            <p:spPr>
              <a:xfrm flipH="1">
                <a:off x="6058874" y="3760856"/>
                <a:ext cx="848340" cy="978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C4CD812-899A-6344-85EB-E2B4900D40C6}"/>
                  </a:ext>
                </a:extLst>
              </p:cNvPr>
              <p:cNvCxnSpPr/>
              <p:nvPr/>
            </p:nvCxnSpPr>
            <p:spPr>
              <a:xfrm flipH="1">
                <a:off x="6178999" y="4809820"/>
                <a:ext cx="100248" cy="1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788E297-7640-094D-91BB-4B45255C86E3}"/>
                  </a:ext>
                </a:extLst>
              </p:cNvPr>
              <p:cNvCxnSpPr>
                <a:cxnSpLocks/>
                <a:stCxn id="73" idx="0"/>
                <a:endCxn id="53" idx="4"/>
              </p:cNvCxnSpPr>
              <p:nvPr/>
            </p:nvCxnSpPr>
            <p:spPr>
              <a:xfrm flipV="1">
                <a:off x="5703180" y="3760856"/>
                <a:ext cx="1204034" cy="9769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C6A768D-6E6F-5643-95A8-2C0CD903CF3A}"/>
                  </a:ext>
                </a:extLst>
              </p:cNvPr>
              <p:cNvGrpSpPr/>
              <p:nvPr/>
            </p:nvGrpSpPr>
            <p:grpSpPr>
              <a:xfrm>
                <a:off x="6435854" y="2589890"/>
                <a:ext cx="295978" cy="431728"/>
                <a:chOff x="6435854" y="2589890"/>
                <a:chExt cx="295978" cy="431728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0C8EF7A-6C4D-C54F-933E-C338D88A7505}"/>
                    </a:ext>
                  </a:extLst>
                </p:cNvPr>
                <p:cNvSpPr/>
                <p:nvPr/>
              </p:nvSpPr>
              <p:spPr>
                <a:xfrm>
                  <a:off x="6587493" y="2877618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F89DC081-4104-6F42-8BC1-3B95CB3A91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23" name="TextBox 122">
                      <a:extLst>
                        <a:ext uri="{FF2B5EF4-FFF2-40B4-BE49-F238E27FC236}">
                          <a16:creationId xmlns:a16="http://schemas.microsoft.com/office/drawing/2014/main" id="{B57BCD61-8DDC-F44F-99E5-072A609D506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5000" t="-4545" r="-4167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8398F32-4B1E-9D42-BC61-450951258E15}"/>
                  </a:ext>
                </a:extLst>
              </p:cNvPr>
              <p:cNvGrpSpPr/>
              <p:nvPr/>
            </p:nvGrpSpPr>
            <p:grpSpPr>
              <a:xfrm>
                <a:off x="5558622" y="4425847"/>
                <a:ext cx="300915" cy="455973"/>
                <a:chOff x="5558622" y="4425847"/>
                <a:chExt cx="300915" cy="455973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CA1F58BB-69EA-FC4F-B8DC-CBD7800773D5}"/>
                    </a:ext>
                  </a:extLst>
                </p:cNvPr>
                <p:cNvSpPr/>
                <p:nvPr/>
              </p:nvSpPr>
              <p:spPr>
                <a:xfrm>
                  <a:off x="5631180" y="473782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9E2B0C56-8D26-0D4B-B880-3075F0A78A9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A2F94F80-1703-A34E-9BA9-C7378DB2EDB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5000" r="-4167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54D4A24-8345-594B-B820-BA0625183F5B}"/>
                  </a:ext>
                </a:extLst>
              </p:cNvPr>
              <p:cNvGrpSpPr/>
              <p:nvPr/>
            </p:nvGrpSpPr>
            <p:grpSpPr>
              <a:xfrm>
                <a:off x="5935104" y="4443991"/>
                <a:ext cx="300915" cy="439496"/>
                <a:chOff x="5935104" y="4443991"/>
                <a:chExt cx="300915" cy="439496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828D5A41-2A0A-3141-AF8B-CA1C29CDC751}"/>
                    </a:ext>
                  </a:extLst>
                </p:cNvPr>
                <p:cNvSpPr/>
                <p:nvPr/>
              </p:nvSpPr>
              <p:spPr>
                <a:xfrm>
                  <a:off x="6034999" y="4739487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2D404D89-D58A-1C4C-991B-69F230BF50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8AEEC7E3-E77D-F34D-B73F-AB2849999E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9AAB687-D12C-6742-881F-4A702EC3F757}"/>
                  </a:ext>
                </a:extLst>
              </p:cNvPr>
              <p:cNvCxnSpPr>
                <a:cxnSpLocks/>
                <a:stCxn id="13" idx="2"/>
              </p:cNvCxnSpPr>
              <p:nvPr/>
            </p:nvCxnSpPr>
            <p:spPr>
              <a:xfrm flipH="1" flipV="1">
                <a:off x="7228782" y="2946144"/>
                <a:ext cx="175688" cy="53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D6A554A-F09A-9449-BB7D-24570409E793}"/>
                  </a:ext>
                </a:extLst>
              </p:cNvPr>
              <p:cNvCxnSpPr>
                <a:cxnSpLocks/>
                <a:stCxn id="53" idx="0"/>
              </p:cNvCxnSpPr>
              <p:nvPr/>
            </p:nvCxnSpPr>
            <p:spPr>
              <a:xfrm flipV="1">
                <a:off x="6907214" y="3018147"/>
                <a:ext cx="201440" cy="3531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00BDC9B-06A4-D140-B8E5-150A6CE17429}"/>
                  </a:ext>
                </a:extLst>
              </p:cNvPr>
              <p:cNvCxnSpPr>
                <a:cxnSpLocks/>
                <a:stCxn id="67" idx="3"/>
                <a:endCxn id="12" idx="2"/>
              </p:cNvCxnSpPr>
              <p:nvPr/>
            </p:nvCxnSpPr>
            <p:spPr>
              <a:xfrm flipV="1">
                <a:off x="5076753" y="2948510"/>
                <a:ext cx="140834" cy="28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1A7CFFC-FB28-F343-A7A0-8CCECA4F3EC1}"/>
                  </a:ext>
                </a:extLst>
              </p:cNvPr>
              <p:cNvCxnSpPr>
                <a:cxnSpLocks/>
                <a:stCxn id="16" idx="6"/>
                <a:endCxn id="65" idx="1"/>
              </p:cNvCxnSpPr>
              <p:nvPr/>
            </p:nvCxnSpPr>
            <p:spPr>
              <a:xfrm flipV="1">
                <a:off x="8477289" y="2949083"/>
                <a:ext cx="243927" cy="24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079731C-E8D3-3645-BE8E-FFF86779A2D8}"/>
                  </a:ext>
                </a:extLst>
              </p:cNvPr>
              <p:cNvCxnSpPr>
                <a:endCxn id="76" idx="0"/>
              </p:cNvCxnSpPr>
              <p:nvPr/>
            </p:nvCxnSpPr>
            <p:spPr>
              <a:xfrm flipH="1">
                <a:off x="6659493" y="2574860"/>
                <a:ext cx="252446" cy="3027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A56E841-1241-EE49-B1DC-A429440CA5D5}"/>
                  </a:ext>
                </a:extLst>
              </p:cNvPr>
              <p:cNvCxnSpPr/>
              <p:nvPr/>
            </p:nvCxnSpPr>
            <p:spPr>
              <a:xfrm>
                <a:off x="6911939" y="2574860"/>
                <a:ext cx="244841" cy="2992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670BFCE-F9ED-8B41-8C59-3E6E6F56B949}"/>
                  </a:ext>
                </a:extLst>
              </p:cNvPr>
              <p:cNvCxnSpPr>
                <a:cxnSpLocks/>
                <a:stCxn id="67" idx="0"/>
                <a:endCxn id="59" idx="3"/>
              </p:cNvCxnSpPr>
              <p:nvPr/>
            </p:nvCxnSpPr>
            <p:spPr>
              <a:xfrm flipV="1">
                <a:off x="5004753" y="1947794"/>
                <a:ext cx="1535233" cy="9315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CE75D1A-9CB1-8341-A3BD-045121F01D66}"/>
                  </a:ext>
                </a:extLst>
              </p:cNvPr>
              <p:cNvCxnSpPr>
                <a:cxnSpLocks/>
                <a:stCxn id="59" idx="5"/>
                <a:endCxn id="65" idx="0"/>
              </p:cNvCxnSpPr>
              <p:nvPr/>
            </p:nvCxnSpPr>
            <p:spPr>
              <a:xfrm>
                <a:off x="7282728" y="1947794"/>
                <a:ext cx="1510488" cy="9292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8195914-105B-6646-B042-608E0D820841}"/>
                  </a:ext>
                </a:extLst>
              </p:cNvPr>
              <p:cNvCxnSpPr>
                <a:cxnSpLocks/>
                <a:stCxn id="67" idx="2"/>
                <a:endCxn id="53" idx="1"/>
              </p:cNvCxnSpPr>
              <p:nvPr/>
            </p:nvCxnSpPr>
            <p:spPr>
              <a:xfrm>
                <a:off x="5004753" y="3023344"/>
                <a:ext cx="1684428" cy="4050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D0A02A8-D221-0045-A511-5607CEC90FD3}"/>
                  </a:ext>
                </a:extLst>
              </p:cNvPr>
              <p:cNvCxnSpPr>
                <a:cxnSpLocks/>
                <a:stCxn id="65" idx="2"/>
                <a:endCxn id="73" idx="7"/>
              </p:cNvCxnSpPr>
              <p:nvPr/>
            </p:nvCxnSpPr>
            <p:spPr>
              <a:xfrm flipH="1">
                <a:off x="7125248" y="3021083"/>
                <a:ext cx="1667968" cy="4073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4C4FC58-846C-6345-BA5E-89D66076D8F0}"/>
                  </a:ext>
                </a:extLst>
              </p:cNvPr>
              <p:cNvCxnSpPr>
                <a:cxnSpLocks/>
                <a:endCxn id="51" idx="0"/>
              </p:cNvCxnSpPr>
              <p:nvPr/>
            </p:nvCxnSpPr>
            <p:spPr>
              <a:xfrm>
                <a:off x="6106999" y="4883487"/>
                <a:ext cx="466101" cy="7172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D4B0D7D-2838-2640-A81E-3B95D80F700D}"/>
                  </a:ext>
                </a:extLst>
              </p:cNvPr>
              <p:cNvCxnSpPr>
                <a:cxnSpLocks/>
                <a:stCxn id="54" idx="2"/>
                <a:endCxn id="63" idx="3"/>
              </p:cNvCxnSpPr>
              <p:nvPr/>
            </p:nvCxnSpPr>
            <p:spPr>
              <a:xfrm>
                <a:off x="6907978" y="3756786"/>
                <a:ext cx="1130604" cy="10409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F9663FE-E742-934C-BF54-1962746C482E}"/>
                  </a:ext>
                </a:extLst>
              </p:cNvPr>
              <p:cNvCxnSpPr>
                <a:cxnSpLocks/>
                <a:stCxn id="51" idx="7"/>
                <a:endCxn id="63" idx="2"/>
              </p:cNvCxnSpPr>
              <p:nvPr/>
            </p:nvCxnSpPr>
            <p:spPr>
              <a:xfrm flipV="1">
                <a:off x="6930908" y="4869780"/>
                <a:ext cx="1035674" cy="7879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8ADC15D-7C43-D743-B57B-202C08E3A597}"/>
                  </a:ext>
                </a:extLst>
              </p:cNvPr>
              <p:cNvCxnSpPr/>
              <p:nvPr/>
            </p:nvCxnSpPr>
            <p:spPr>
              <a:xfrm flipH="1">
                <a:off x="7960399" y="4869780"/>
                <a:ext cx="6183" cy="6909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C2CF0F9C-F94E-8B49-ACCA-AA2D14132779}"/>
                  </a:ext>
                </a:extLst>
              </p:cNvPr>
              <p:cNvGrpSpPr/>
              <p:nvPr/>
            </p:nvGrpSpPr>
            <p:grpSpPr>
              <a:xfrm>
                <a:off x="7084780" y="2571386"/>
                <a:ext cx="369193" cy="446758"/>
                <a:chOff x="7084780" y="2571386"/>
                <a:chExt cx="369193" cy="446758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3D5EA8B-8E0E-4C4B-B4A0-69C52303A9D2}"/>
                    </a:ext>
                  </a:extLst>
                </p:cNvPr>
                <p:cNvSpPr/>
                <p:nvPr/>
              </p:nvSpPr>
              <p:spPr>
                <a:xfrm>
                  <a:off x="7084780" y="28741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7DD262D6-975B-E746-ADF8-967649E36CC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2825DC14-444D-5B45-ACBA-11B33BE3650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4000" r="-4000" b="-291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964DD58-DA37-4042-8910-E1094E9C9983}"/>
                  </a:ext>
                </a:extLst>
              </p:cNvPr>
              <p:cNvGrpSpPr/>
              <p:nvPr/>
            </p:nvGrpSpPr>
            <p:grpSpPr>
              <a:xfrm>
                <a:off x="4854295" y="2568526"/>
                <a:ext cx="300915" cy="454818"/>
                <a:chOff x="4854295" y="2568526"/>
                <a:chExt cx="300915" cy="454818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9B56A5FD-D39E-BD49-8001-311269A8D6C9}"/>
                    </a:ext>
                  </a:extLst>
                </p:cNvPr>
                <p:cNvSpPr/>
                <p:nvPr/>
              </p:nvSpPr>
              <p:spPr>
                <a:xfrm>
                  <a:off x="4932753" y="28793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EBFFD7B4-12B7-DA49-A841-2EF8779D8C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D474EBFE-BF20-464F-BA95-EC958E1352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4000" r="-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928E2362-8916-2E4D-AF0D-015FBC7867C2}"/>
                  </a:ext>
                </a:extLst>
              </p:cNvPr>
              <p:cNvGrpSpPr/>
              <p:nvPr/>
            </p:nvGrpSpPr>
            <p:grpSpPr>
              <a:xfrm>
                <a:off x="8642758" y="2586822"/>
                <a:ext cx="300915" cy="434261"/>
                <a:chOff x="8642758" y="2586822"/>
                <a:chExt cx="300915" cy="434261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A323ED1A-3DEF-024A-B3C0-E35139D475E0}"/>
                    </a:ext>
                  </a:extLst>
                </p:cNvPr>
                <p:cNvSpPr/>
                <p:nvPr/>
              </p:nvSpPr>
              <p:spPr>
                <a:xfrm>
                  <a:off x="8721216" y="2877083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D3CA469C-92D1-2D4B-B736-2A07784964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C4BA0FEE-1767-B94D-9EDD-1B66C181715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4783" t="-4545" r="-4348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1942B7B-22BD-8541-8011-B917FDE38A36}"/>
                  </a:ext>
                </a:extLst>
              </p:cNvPr>
              <p:cNvGrpSpPr/>
              <p:nvPr/>
            </p:nvGrpSpPr>
            <p:grpSpPr>
              <a:xfrm>
                <a:off x="7868133" y="4420730"/>
                <a:ext cx="300916" cy="449050"/>
                <a:chOff x="7868133" y="4420730"/>
                <a:chExt cx="300916" cy="44905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C85DE893-B767-9441-8AFA-7F6F31E3AB0D}"/>
                    </a:ext>
                  </a:extLst>
                </p:cNvPr>
                <p:cNvSpPr/>
                <p:nvPr/>
              </p:nvSpPr>
              <p:spPr>
                <a:xfrm>
                  <a:off x="7894582" y="472578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516CA939-F660-774C-A030-ADBAB84FE9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59C59B30-CBB3-A54E-9783-BA7C8ABDC0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9167" t="-4348" r="-4167"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D7AAE51B-C1D8-3F45-B17C-99DA65BA12AD}"/>
                      </a:ext>
                    </a:extLst>
                  </p:cNvPr>
                  <p:cNvSpPr txBox="1"/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𝑓𝑙𝑜𝑜𝑑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C28D0DD2-4042-1F41-8499-27A4F109EE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980FFCC5-0E6D-8C4E-A614-CDA4C0EB36D8}"/>
                      </a:ext>
                    </a:extLst>
                  </p:cNvPr>
                  <p:cNvSpPr/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𝑓𝑖𝑟𝑒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39FEEA86-F87F-4948-9C66-BBC2B49813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89B5F02-68DA-DD44-B91B-4480F2DDD940}"/>
                  </a:ext>
                </a:extLst>
              </p:cNvPr>
              <p:cNvGrpSpPr/>
              <p:nvPr/>
            </p:nvGrpSpPr>
            <p:grpSpPr>
              <a:xfrm>
                <a:off x="6282966" y="2185347"/>
                <a:ext cx="1295483" cy="389513"/>
                <a:chOff x="6282966" y="2185347"/>
                <a:chExt cx="1295483" cy="389513"/>
              </a:xfrm>
            </p:grpSpPr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C5E1340-1C76-2649-B733-E65C7ECE5641}"/>
                    </a:ext>
                  </a:extLst>
                </p:cNvPr>
                <p:cNvSpPr txBox="1"/>
                <p:nvPr/>
              </p:nvSpPr>
              <p:spPr>
                <a:xfrm>
                  <a:off x="6355240" y="2185347"/>
                  <a:ext cx="113683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40C15748-54BC-EC49-BBA0-B0B94EB820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𝑣𝑖𝑟𝑢𝑠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5EBC70B1-2120-654B-A663-CF96CED9123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B91B965-F73E-134D-87DE-B9224FB07A98}"/>
                  </a:ext>
                </a:extLst>
              </p:cNvPr>
              <p:cNvGrpSpPr/>
              <p:nvPr/>
            </p:nvGrpSpPr>
            <p:grpSpPr>
              <a:xfrm>
                <a:off x="6361665" y="1615324"/>
                <a:ext cx="1156342" cy="393610"/>
                <a:chOff x="6361665" y="1615324"/>
                <a:chExt cx="1156342" cy="393610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E5DA56A-0FEF-F345-ABCE-2A2FA612EF41}"/>
                    </a:ext>
                  </a:extLst>
                </p:cNvPr>
                <p:cNvSpPr txBox="1"/>
                <p:nvPr/>
              </p:nvSpPr>
              <p:spPr>
                <a:xfrm>
                  <a:off x="6386159" y="1615324"/>
                  <a:ext cx="105039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BB2EFBFC-37E9-2642-B087-1E0F6A287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𝑤𝑎𝑟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13C3B792-AADE-914E-855A-C93E4374517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F29CC8F6-8B6C-384B-A3B9-F7F54558DC9C}"/>
                      </a:ext>
                    </a:extLst>
                  </p:cNvPr>
                  <p:cNvSpPr/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F29CC8F6-8B6C-384B-A3B9-F7F54558DC9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0E03CC1-AFC3-9B42-B26B-6508AC286FAE}"/>
                  </a:ext>
                </a:extLst>
              </p:cNvPr>
              <p:cNvGrpSpPr/>
              <p:nvPr/>
            </p:nvGrpSpPr>
            <p:grpSpPr>
              <a:xfrm>
                <a:off x="7148985" y="5558161"/>
                <a:ext cx="1567993" cy="392110"/>
                <a:chOff x="7148985" y="5558161"/>
                <a:chExt cx="1567993" cy="392110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CAF3E74-D79B-214B-95B3-A5D613DD5291}"/>
                    </a:ext>
                  </a:extLst>
                </p:cNvPr>
                <p:cNvSpPr txBox="1"/>
                <p:nvPr/>
              </p:nvSpPr>
              <p:spPr>
                <a:xfrm>
                  <a:off x="7153491" y="5560758"/>
                  <a:ext cx="15534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49619A74-4CBE-A947-A0DB-B25B3E80E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B4DDEC90-D871-EF4F-B2F2-58E5A19783B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416100F-F2E6-DC4D-9587-A0C404702B46}"/>
                  </a:ext>
                </a:extLst>
              </p:cNvPr>
              <p:cNvGrpSpPr/>
              <p:nvPr/>
            </p:nvGrpSpPr>
            <p:grpSpPr>
              <a:xfrm>
                <a:off x="6279248" y="4615063"/>
                <a:ext cx="1528942" cy="389513"/>
                <a:chOff x="6279248" y="4615063"/>
                <a:chExt cx="1528942" cy="389513"/>
              </a:xfrm>
            </p:grpSpPr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B3C13DF1-F915-174B-9CDB-4751CE71EE29}"/>
                    </a:ext>
                  </a:extLst>
                </p:cNvPr>
                <p:cNvSpPr txBox="1"/>
                <p:nvPr/>
              </p:nvSpPr>
              <p:spPr>
                <a:xfrm>
                  <a:off x="6279248" y="4615063"/>
                  <a:ext cx="152894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432089A9-BDFC-1042-B7B0-03CB08F7CF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7B772633-99D7-5841-BA85-0E2759AD623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r="-8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0DEEC430-AEFE-FC49-A03E-7D6C753AEE76}"/>
                  </a:ext>
                </a:extLst>
              </p:cNvPr>
              <p:cNvGrpSpPr/>
              <p:nvPr/>
            </p:nvGrpSpPr>
            <p:grpSpPr>
              <a:xfrm>
                <a:off x="6545891" y="3371343"/>
                <a:ext cx="724173" cy="389513"/>
                <a:chOff x="6545891" y="3371343"/>
                <a:chExt cx="724173" cy="389513"/>
              </a:xfrm>
            </p:grpSpPr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207B61E-FEA2-5544-A77C-891507AA66AA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8FEC0D5F-07FE-7443-866F-5FED6AAF3D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1329DEC3-ACCF-104D-BFBD-B286013B119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5667CF7D-9F38-CB44-83FF-CAF377EECE00}"/>
                  </a:ext>
                </a:extLst>
              </p:cNvPr>
              <p:cNvGrpSpPr/>
              <p:nvPr/>
            </p:nvGrpSpPr>
            <p:grpSpPr>
              <a:xfrm>
                <a:off x="6067082" y="5600711"/>
                <a:ext cx="1012035" cy="389513"/>
                <a:chOff x="5970830" y="5664879"/>
                <a:chExt cx="1012035" cy="389513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A576F19-6051-C845-A987-637322D6A00A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89380F67-41F9-A34C-96F3-5E98CDEED7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112D0CFA-BEB0-2145-B099-0F542CD01E9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r="-84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29D27C3-BB18-4E49-9259-140E7C56EDB6}"/>
                  </a:ext>
                </a:extLst>
              </p:cNvPr>
              <p:cNvCxnSpPr>
                <a:cxnSpLocks/>
                <a:stCxn id="73" idx="2"/>
                <a:endCxn id="51" idx="0"/>
              </p:cNvCxnSpPr>
              <p:nvPr/>
            </p:nvCxnSpPr>
            <p:spPr>
              <a:xfrm>
                <a:off x="5703180" y="4881820"/>
                <a:ext cx="869920" cy="7188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933EB8-3317-CF47-B40E-42CC6F974762}"/>
                </a:ext>
              </a:extLst>
            </p:cNvPr>
            <p:cNvCxnSpPr>
              <a:cxnSpLocks/>
              <a:stCxn id="53" idx="0"/>
              <a:endCxn id="75" idx="2"/>
            </p:cNvCxnSpPr>
            <p:nvPr/>
          </p:nvCxnSpPr>
          <p:spPr>
            <a:xfrm flipH="1" flipV="1">
              <a:off x="6697278" y="3021618"/>
              <a:ext cx="247721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FE4DD0-03C4-DF46-8FC6-0D1436FED4C1}"/>
              </a:ext>
            </a:extLst>
          </p:cNvPr>
          <p:cNvSpPr txBox="1"/>
          <p:nvPr/>
        </p:nvSpPr>
        <p:spPr>
          <a:xfrm>
            <a:off x="7498834" y="15620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F693BF5-4C38-304C-B196-78441159EC80}"/>
              </a:ext>
            </a:extLst>
          </p:cNvPr>
          <p:cNvSpPr txBox="1"/>
          <p:nvPr/>
        </p:nvSpPr>
        <p:spPr>
          <a:xfrm>
            <a:off x="7526054" y="22011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1249CDE-5DB4-B144-95A2-216B4D08E8F0}"/>
              </a:ext>
            </a:extLst>
          </p:cNvPr>
          <p:cNvSpPr txBox="1"/>
          <p:nvPr/>
        </p:nvSpPr>
        <p:spPr>
          <a:xfrm>
            <a:off x="7962647" y="24555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CA3429E-3903-7049-AD45-6DA94C515999}"/>
              </a:ext>
            </a:extLst>
          </p:cNvPr>
          <p:cNvSpPr txBox="1"/>
          <p:nvPr/>
        </p:nvSpPr>
        <p:spPr>
          <a:xfrm>
            <a:off x="5880302" y="24445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C4E436-321B-1F49-8E29-EE5F209AAEC9}"/>
              </a:ext>
            </a:extLst>
          </p:cNvPr>
          <p:cNvSpPr txBox="1"/>
          <p:nvPr/>
        </p:nvSpPr>
        <p:spPr>
          <a:xfrm>
            <a:off x="8765104" y="5570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35BDF0A-C303-1E40-B3E5-707979A3FA28}"/>
              </a:ext>
            </a:extLst>
          </p:cNvPr>
          <p:cNvSpPr txBox="1"/>
          <p:nvPr/>
        </p:nvSpPr>
        <p:spPr>
          <a:xfrm>
            <a:off x="7212900" y="43259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64191B0-6272-F74F-B35A-6310B811329D}"/>
              </a:ext>
            </a:extLst>
          </p:cNvPr>
          <p:cNvSpPr txBox="1"/>
          <p:nvPr/>
        </p:nvSpPr>
        <p:spPr>
          <a:xfrm>
            <a:off x="6664893" y="52944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892D2A1-392A-A949-803C-4C083484C9F0}"/>
              </a:ext>
            </a:extLst>
          </p:cNvPr>
          <p:cNvSpPr txBox="1"/>
          <p:nvPr/>
        </p:nvSpPr>
        <p:spPr>
          <a:xfrm>
            <a:off x="7257726" y="33680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28227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Observing or setting a random variable </a:t>
                </a:r>
                <a:br>
                  <a:rPr lang="en-GB" dirty="0"/>
                </a:br>
                <a:r>
                  <a:rPr lang="en-GB" dirty="0"/>
                  <a:t>to a specific range value = </a:t>
                </a:r>
                <a:br>
                  <a:rPr lang="en-GB" dirty="0"/>
                </a:br>
                <a:r>
                  <a:rPr lang="en-GB" dirty="0">
                    <a:solidFill>
                      <a:schemeClr val="accent1"/>
                    </a:solidFill>
                  </a:rPr>
                  <a:t>event </a:t>
                </a:r>
                <a:endParaRPr lang="en-GB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d>
                      <m:dPr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GB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Shorthand:</a:t>
                </a:r>
              </a:p>
              <a:p>
                <a:pPr lvl="2"/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clear from context, we write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instead of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lvl="3"/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d>
                      <m:d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Boolean, we write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GB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/>
                  <a:t>E.g.,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charset="0"/>
                        </a:rPr>
                        <m:t>𝐸𝑝𝑖𝑑</m:t>
                      </m:r>
                      <m:r>
                        <m:rPr>
                          <m:aln/>
                        </m:rP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𝐸𝑝𝑖𝑑</m:t>
                      </m:r>
                      <m:r>
                        <m:rPr>
                          <m:aln/>
                        </m:rP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𝑓𝑎𝑙𝑠𝑒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𝑒𝑝𝑖𝑑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     ¬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𝑒𝑝𝑖𝑑</m:t>
                      </m:r>
                    </m:oMath>
                  </m:oMathPara>
                </a14:m>
                <a:endParaRPr lang="en-GB" i="1" dirty="0"/>
              </a:p>
              <a:p>
                <a:pPr lvl="1"/>
                <a:endParaRPr lang="en-GB" dirty="0"/>
              </a:p>
              <a:p>
                <a:r>
                  <a:rPr lang="en-GB" dirty="0"/>
                  <a:t>Setting range values for a set of random variables, one value for each variable = </a:t>
                </a:r>
                <a:r>
                  <a:rPr lang="en-GB" dirty="0">
                    <a:solidFill>
                      <a:schemeClr val="accent1"/>
                    </a:solidFill>
                  </a:rPr>
                  <a:t>compound event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768" b="-32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123E05-97BE-1B4F-A1FE-20A598AD7A39}"/>
              </a:ext>
            </a:extLst>
          </p:cNvPr>
          <p:cNvGrpSpPr/>
          <p:nvPr/>
        </p:nvGrpSpPr>
        <p:grpSpPr>
          <a:xfrm>
            <a:off x="5793216" y="2336216"/>
            <a:ext cx="1329467" cy="389513"/>
            <a:chOff x="5409113" y="2979431"/>
            <a:chExt cx="1329467" cy="3895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C5D834-0C55-5D4B-8FFC-8B5BD9366E2A}"/>
                </a:ext>
              </a:extLst>
            </p:cNvPr>
            <p:cNvSpPr txBox="1"/>
            <p:nvPr/>
          </p:nvSpPr>
          <p:spPr>
            <a:xfrm>
              <a:off x="5415960" y="2979431"/>
              <a:ext cx="1274390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AD1FBAF-5F4A-924F-B36B-BA27E03A6E8B}"/>
                    </a:ext>
                  </a:extLst>
                </p:cNvPr>
                <p:cNvSpPr/>
                <p:nvPr/>
              </p:nvSpPr>
              <p:spPr>
                <a:xfrm>
                  <a:off x="5409113" y="2998508"/>
                  <a:ext cx="13294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𝑇𝑟𝑎𝑣𝑒𝑙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AD1FBAF-5F4A-924F-B36B-BA27E03A6E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9113" y="2998508"/>
                  <a:ext cx="132946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B6B0B8-FCB9-8F4F-BE73-7E59BE50497E}"/>
              </a:ext>
            </a:extLst>
          </p:cNvPr>
          <p:cNvGrpSpPr/>
          <p:nvPr/>
        </p:nvGrpSpPr>
        <p:grpSpPr>
          <a:xfrm>
            <a:off x="6836855" y="1578961"/>
            <a:ext cx="724173" cy="389513"/>
            <a:chOff x="6545891" y="3371343"/>
            <a:chExt cx="724173" cy="3895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E5C26C-4824-EA44-B369-AEF03E60998A}"/>
                </a:ext>
              </a:extLst>
            </p:cNvPr>
            <p:cNvSpPr txBox="1"/>
            <p:nvPr/>
          </p:nvSpPr>
          <p:spPr>
            <a:xfrm>
              <a:off x="6598869" y="3371343"/>
              <a:ext cx="616690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324F2B0-A226-9F48-A68A-CFDB2BF8C8E6}"/>
                    </a:ext>
                  </a:extLst>
                </p:cNvPr>
                <p:cNvSpPr/>
                <p:nvPr/>
              </p:nvSpPr>
              <p:spPr>
                <a:xfrm>
                  <a:off x="6545891" y="3387454"/>
                  <a:ext cx="7241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2768999B-82FF-504D-884E-1302853047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891" y="3387454"/>
                  <a:ext cx="724173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D947F4-BD5E-0448-AF5D-1F09F57A6D37}"/>
              </a:ext>
            </a:extLst>
          </p:cNvPr>
          <p:cNvGrpSpPr/>
          <p:nvPr/>
        </p:nvGrpSpPr>
        <p:grpSpPr>
          <a:xfrm>
            <a:off x="7332942" y="2336216"/>
            <a:ext cx="1012035" cy="389513"/>
            <a:chOff x="5970830" y="5664879"/>
            <a:chExt cx="1012035" cy="38951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FDFDC7-F9B2-C04F-BDE7-E3DD33749761}"/>
                </a:ext>
              </a:extLst>
            </p:cNvPr>
            <p:cNvSpPr txBox="1"/>
            <p:nvPr/>
          </p:nvSpPr>
          <p:spPr>
            <a:xfrm>
              <a:off x="5970830" y="5664879"/>
              <a:ext cx="1012035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2C75A0D-C51C-4849-AEEA-3B0B41F5BA90}"/>
                    </a:ext>
                  </a:extLst>
                </p:cNvPr>
                <p:cNvSpPr/>
                <p:nvPr/>
              </p:nvSpPr>
              <p:spPr>
                <a:xfrm>
                  <a:off x="5994065" y="5683956"/>
                  <a:ext cx="897107" cy="3704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𝑆𝑖𝑐𝑘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A75CA91-B82C-254B-9977-6F0A397AD2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4065" y="5683956"/>
                  <a:ext cx="897107" cy="370436"/>
                </a:xfrm>
                <a:prstGeom prst="rect">
                  <a:avLst/>
                </a:prstGeom>
                <a:blipFill>
                  <a:blip r:embed="rId14"/>
                  <a:stretch>
                    <a:fillRect r="-69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183323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DF5E46-1198-2245-A139-2FBDBD4F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Elimination Order &amp;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ED0E23C-0A81-AF42-A8F1-77B01A54F9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5011342" cy="501872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Quality of order: </a:t>
                </a:r>
                <a:br>
                  <a:rPr lang="en-GB" dirty="0"/>
                </a:br>
                <a:r>
                  <a:rPr lang="en-GB" dirty="0"/>
                  <a:t>Size of intermediate results</a:t>
                </a:r>
              </a:p>
              <a:p>
                <a:pPr lvl="1"/>
                <a:r>
                  <a:rPr lang="en-GB" dirty="0"/>
                  <a:t>E.g., with order on the right: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 to eliminate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𝑀𝑎𝑛</m:t>
                    </m:r>
                    <m:r>
                      <m:rPr>
                        <m:nor/>
                      </m:rPr>
                      <a:rPr lang="de-DE">
                        <a:latin typeface="Cambria Math" charset="0"/>
                      </a:rPr>
                      <m:t>.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𝑣𝑖𝑟𝑢𝑠</m:t>
                    </m:r>
                  </m:oMath>
                </a14:m>
                <a:r>
                  <a:rPr lang="en-GB" dirty="0"/>
                  <a:t>: 4 arguments</a:t>
                </a:r>
              </a:p>
              <a:p>
                <a:pPr lvl="2"/>
                <a:r>
                  <a:rPr lang="en-GB" dirty="0"/>
                  <a:t>Smallest size possible</a:t>
                </a:r>
              </a:p>
              <a:p>
                <a:pPr lvl="1"/>
                <a:r>
                  <a:rPr lang="en-GB" dirty="0"/>
                  <a:t>Worst case order for example: any order with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𝐸𝑝𝑖𝑑</m:t>
                    </m:r>
                  </m:oMath>
                </a14:m>
                <a:r>
                  <a:rPr lang="en-GB" dirty="0"/>
                  <a:t> first</a:t>
                </a:r>
              </a:p>
              <a:p>
                <a:pPr lvl="1"/>
                <a:r>
                  <a:rPr lang="en-GB" dirty="0"/>
                  <a:t>Order with highest quality</a:t>
                </a:r>
                <a:br>
                  <a:rPr lang="en-GB" dirty="0"/>
                </a:br>
                <a:r>
                  <a:rPr lang="en-GB" dirty="0"/>
                  <a:t>not necessarily unique</a:t>
                </a:r>
              </a:p>
              <a:p>
                <a:pPr lvl="2"/>
                <a:r>
                  <a:rPr lang="en-GB" dirty="0"/>
                  <a:t>Example has several orders with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dirty="0"/>
              </a:p>
              <a:p>
                <a:endParaRPr lang="en-GB" dirty="0"/>
              </a:p>
              <a:p>
                <a:pPr lvl="1"/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ED0E23C-0A81-AF42-A8F1-77B01A54F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5011342" cy="5018723"/>
              </a:xfrm>
              <a:blipFill>
                <a:blip r:embed="rId3"/>
                <a:stretch>
                  <a:fillRect l="-2278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3B7C7-6CE3-F04E-AAE1-1066C224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60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DB11B7-1D58-AC47-857D-779F9B59757A}"/>
              </a:ext>
            </a:extLst>
          </p:cNvPr>
          <p:cNvGrpSpPr/>
          <p:nvPr/>
        </p:nvGrpSpPr>
        <p:grpSpPr>
          <a:xfrm>
            <a:off x="4892080" y="1615324"/>
            <a:ext cx="4089378" cy="4374900"/>
            <a:chOff x="4892080" y="1615324"/>
            <a:chExt cx="4089378" cy="43749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244F6E-0C8D-C74B-906E-BC31ED952678}"/>
                </a:ext>
              </a:extLst>
            </p:cNvPr>
            <p:cNvGrpSpPr/>
            <p:nvPr/>
          </p:nvGrpSpPr>
          <p:grpSpPr>
            <a:xfrm>
              <a:off x="4892080" y="1615324"/>
              <a:ext cx="4089378" cy="4374900"/>
              <a:chOff x="4854295" y="1615324"/>
              <a:chExt cx="4089378" cy="437490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5D38E5-5A82-974B-9D68-E7D146210A02}"/>
                  </a:ext>
                </a:extLst>
              </p:cNvPr>
              <p:cNvSpPr txBox="1"/>
              <p:nvPr/>
            </p:nvSpPr>
            <p:spPr>
              <a:xfrm>
                <a:off x="5217587" y="2753753"/>
                <a:ext cx="1232634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15875"/>
                <a:endParaRPr lang="en-GB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5AA26F-3B4D-0E4E-9BAA-FE99891CDDC2}"/>
                  </a:ext>
                </a:extLst>
              </p:cNvPr>
              <p:cNvSpPr txBox="1"/>
              <p:nvPr/>
            </p:nvSpPr>
            <p:spPr>
              <a:xfrm>
                <a:off x="7404470" y="2756785"/>
                <a:ext cx="1072819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FD873F-4A84-3545-AAAF-433FFA66D78E}"/>
                  </a:ext>
                </a:extLst>
              </p:cNvPr>
              <p:cNvSpPr txBox="1"/>
              <p:nvPr/>
            </p:nvSpPr>
            <p:spPr>
              <a:xfrm>
                <a:off x="4972669" y="5277574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3A76CB7-44BE-9E40-AF49-9156B1CBA8BB}"/>
                  </a:ext>
                </a:extLst>
              </p:cNvPr>
              <p:cNvCxnSpPr>
                <a:cxnSpLocks/>
                <a:stCxn id="74" idx="1"/>
                <a:endCxn id="11" idx="6"/>
              </p:cNvCxnSpPr>
              <p:nvPr/>
            </p:nvCxnSpPr>
            <p:spPr>
              <a:xfrm flipH="1" flipV="1">
                <a:off x="6450221" y="2948510"/>
                <a:ext cx="137272" cy="11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F2C1566-3D24-7F43-A455-70102DBEEB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03180" y="4881820"/>
                <a:ext cx="3222" cy="395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4A92EC6-36D2-8A4A-9B4F-128C1C2DABC7}"/>
                  </a:ext>
                </a:extLst>
              </p:cNvPr>
              <p:cNvCxnSpPr>
                <a:cxnSpLocks/>
                <a:stCxn id="52" idx="4"/>
              </p:cNvCxnSpPr>
              <p:nvPr/>
            </p:nvCxnSpPr>
            <p:spPr>
              <a:xfrm flipH="1">
                <a:off x="6058874" y="3760856"/>
                <a:ext cx="848340" cy="978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FFCC1A7-D6FC-8447-AF4C-36CE9987E3BE}"/>
                  </a:ext>
                </a:extLst>
              </p:cNvPr>
              <p:cNvCxnSpPr/>
              <p:nvPr/>
            </p:nvCxnSpPr>
            <p:spPr>
              <a:xfrm flipH="1">
                <a:off x="6178999" y="4809820"/>
                <a:ext cx="100248" cy="1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2BCAD7A-79C0-7543-866A-C7604A1C17F5}"/>
                  </a:ext>
                </a:extLst>
              </p:cNvPr>
              <p:cNvCxnSpPr>
                <a:cxnSpLocks/>
                <a:stCxn id="72" idx="0"/>
                <a:endCxn id="52" idx="4"/>
              </p:cNvCxnSpPr>
              <p:nvPr/>
            </p:nvCxnSpPr>
            <p:spPr>
              <a:xfrm flipV="1">
                <a:off x="5703180" y="3760856"/>
                <a:ext cx="1204034" cy="9769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5755B33-7CE3-0F43-ABE1-411044A4A17C}"/>
                  </a:ext>
                </a:extLst>
              </p:cNvPr>
              <p:cNvGrpSpPr/>
              <p:nvPr/>
            </p:nvGrpSpPr>
            <p:grpSpPr>
              <a:xfrm>
                <a:off x="6435854" y="2589890"/>
                <a:ext cx="295978" cy="431728"/>
                <a:chOff x="6435854" y="2589890"/>
                <a:chExt cx="295978" cy="431728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C62CBAA2-A392-284B-ADDC-EE5ECE89E64A}"/>
                    </a:ext>
                  </a:extLst>
                </p:cNvPr>
                <p:cNvSpPr/>
                <p:nvPr/>
              </p:nvSpPr>
              <p:spPr>
                <a:xfrm>
                  <a:off x="6587493" y="2877618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1490FFC6-9C22-4A49-A8A3-43E1E9B340E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23" name="TextBox 122">
                      <a:extLst>
                        <a:ext uri="{FF2B5EF4-FFF2-40B4-BE49-F238E27FC236}">
                          <a16:creationId xmlns:a16="http://schemas.microsoft.com/office/drawing/2014/main" id="{B57BCD61-8DDC-F44F-99E5-072A609D506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5000" t="-4545" r="-4167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1372AE2-9A23-5147-81EF-037CEEBFB335}"/>
                  </a:ext>
                </a:extLst>
              </p:cNvPr>
              <p:cNvGrpSpPr/>
              <p:nvPr/>
            </p:nvGrpSpPr>
            <p:grpSpPr>
              <a:xfrm>
                <a:off x="5558622" y="4425847"/>
                <a:ext cx="300915" cy="455973"/>
                <a:chOff x="5558622" y="4425847"/>
                <a:chExt cx="300915" cy="455973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C591F253-F561-CC4F-8D80-17E6B9AA0CCA}"/>
                    </a:ext>
                  </a:extLst>
                </p:cNvPr>
                <p:cNvSpPr/>
                <p:nvPr/>
              </p:nvSpPr>
              <p:spPr>
                <a:xfrm>
                  <a:off x="5631180" y="473782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58A63FA5-1466-C34C-9AC7-4C7DB9AB54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A2F94F80-1703-A34E-9BA9-C7378DB2EDB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5000" r="-4167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2CE9699-A98C-354A-8FA8-6059A026682A}"/>
                  </a:ext>
                </a:extLst>
              </p:cNvPr>
              <p:cNvGrpSpPr/>
              <p:nvPr/>
            </p:nvGrpSpPr>
            <p:grpSpPr>
              <a:xfrm>
                <a:off x="5935104" y="4443991"/>
                <a:ext cx="300915" cy="439496"/>
                <a:chOff x="5935104" y="4443991"/>
                <a:chExt cx="300915" cy="439496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2FCB05BB-088B-FA44-8D23-1B202E0B3DAF}"/>
                    </a:ext>
                  </a:extLst>
                </p:cNvPr>
                <p:cNvSpPr/>
                <p:nvPr/>
              </p:nvSpPr>
              <p:spPr>
                <a:xfrm>
                  <a:off x="6034999" y="4739487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2135C0E1-807C-8A4A-A9D0-C771F0B0D0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8AEEC7E3-E77D-F34D-B73F-AB2849999E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0690369-1AA3-C346-A1B1-B957FA12FEC2}"/>
                  </a:ext>
                </a:extLst>
              </p:cNvPr>
              <p:cNvCxnSpPr>
                <a:cxnSpLocks/>
                <a:stCxn id="12" idx="2"/>
              </p:cNvCxnSpPr>
              <p:nvPr/>
            </p:nvCxnSpPr>
            <p:spPr>
              <a:xfrm flipH="1" flipV="1">
                <a:off x="7228782" y="2946144"/>
                <a:ext cx="175688" cy="53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3FF060B-2E3E-6643-8D30-274A1B56E76D}"/>
                  </a:ext>
                </a:extLst>
              </p:cNvPr>
              <p:cNvCxnSpPr>
                <a:cxnSpLocks/>
                <a:stCxn id="52" idx="0"/>
              </p:cNvCxnSpPr>
              <p:nvPr/>
            </p:nvCxnSpPr>
            <p:spPr>
              <a:xfrm flipV="1">
                <a:off x="6907214" y="3018147"/>
                <a:ext cx="201440" cy="3531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4103D8C-C63A-8E48-BE67-25EBA20018C8}"/>
                  </a:ext>
                </a:extLst>
              </p:cNvPr>
              <p:cNvCxnSpPr>
                <a:cxnSpLocks/>
                <a:stCxn id="66" idx="3"/>
                <a:endCxn id="11" idx="2"/>
              </p:cNvCxnSpPr>
              <p:nvPr/>
            </p:nvCxnSpPr>
            <p:spPr>
              <a:xfrm flipV="1">
                <a:off x="5076753" y="2948510"/>
                <a:ext cx="140834" cy="28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2653C5D-D03C-6742-BFBB-00F6CD2FE6B7}"/>
                  </a:ext>
                </a:extLst>
              </p:cNvPr>
              <p:cNvCxnSpPr>
                <a:cxnSpLocks/>
                <a:stCxn id="15" idx="6"/>
                <a:endCxn id="64" idx="1"/>
              </p:cNvCxnSpPr>
              <p:nvPr/>
            </p:nvCxnSpPr>
            <p:spPr>
              <a:xfrm flipV="1">
                <a:off x="8477289" y="2949083"/>
                <a:ext cx="243927" cy="24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4532F55-401C-4443-B81C-432FD860F7AA}"/>
                  </a:ext>
                </a:extLst>
              </p:cNvPr>
              <p:cNvCxnSpPr>
                <a:endCxn id="75" idx="0"/>
              </p:cNvCxnSpPr>
              <p:nvPr/>
            </p:nvCxnSpPr>
            <p:spPr>
              <a:xfrm flipH="1">
                <a:off x="6659493" y="2574860"/>
                <a:ext cx="252446" cy="3027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8F76E81-B485-4140-BEF5-C1290F6B9993}"/>
                  </a:ext>
                </a:extLst>
              </p:cNvPr>
              <p:cNvCxnSpPr/>
              <p:nvPr/>
            </p:nvCxnSpPr>
            <p:spPr>
              <a:xfrm>
                <a:off x="6911939" y="2574860"/>
                <a:ext cx="244841" cy="2992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34CDC46-DDD6-E545-B764-FA5EF297BE8B}"/>
                  </a:ext>
                </a:extLst>
              </p:cNvPr>
              <p:cNvCxnSpPr>
                <a:cxnSpLocks/>
                <a:stCxn id="66" idx="0"/>
                <a:endCxn id="58" idx="3"/>
              </p:cNvCxnSpPr>
              <p:nvPr/>
            </p:nvCxnSpPr>
            <p:spPr>
              <a:xfrm flipV="1">
                <a:off x="5004753" y="1947794"/>
                <a:ext cx="1535233" cy="9315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882CAF9-E26D-134C-BEA9-0C429CC13FF7}"/>
                  </a:ext>
                </a:extLst>
              </p:cNvPr>
              <p:cNvCxnSpPr>
                <a:cxnSpLocks/>
                <a:stCxn id="58" idx="5"/>
                <a:endCxn id="64" idx="0"/>
              </p:cNvCxnSpPr>
              <p:nvPr/>
            </p:nvCxnSpPr>
            <p:spPr>
              <a:xfrm>
                <a:off x="7282728" y="1947794"/>
                <a:ext cx="1510488" cy="9292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BD5494D-AF67-0745-AF37-7B508CDADF57}"/>
                  </a:ext>
                </a:extLst>
              </p:cNvPr>
              <p:cNvCxnSpPr>
                <a:cxnSpLocks/>
                <a:stCxn id="66" idx="2"/>
                <a:endCxn id="52" idx="1"/>
              </p:cNvCxnSpPr>
              <p:nvPr/>
            </p:nvCxnSpPr>
            <p:spPr>
              <a:xfrm>
                <a:off x="5004753" y="3023344"/>
                <a:ext cx="1684428" cy="4050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52E8152-F96C-B042-8B0A-52CA8F02131B}"/>
                  </a:ext>
                </a:extLst>
              </p:cNvPr>
              <p:cNvCxnSpPr>
                <a:cxnSpLocks/>
                <a:stCxn id="64" idx="2"/>
                <a:endCxn id="72" idx="7"/>
              </p:cNvCxnSpPr>
              <p:nvPr/>
            </p:nvCxnSpPr>
            <p:spPr>
              <a:xfrm flipH="1">
                <a:off x="7125248" y="3021083"/>
                <a:ext cx="1667968" cy="4073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33C32E2-D3F1-9343-898E-5869AC4381AB}"/>
                  </a:ext>
                </a:extLst>
              </p:cNvPr>
              <p:cNvCxnSpPr>
                <a:cxnSpLocks/>
                <a:endCxn id="50" idx="0"/>
              </p:cNvCxnSpPr>
              <p:nvPr/>
            </p:nvCxnSpPr>
            <p:spPr>
              <a:xfrm>
                <a:off x="6106999" y="4883487"/>
                <a:ext cx="466101" cy="7172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CE08B1A-DF8B-9C48-AAD8-36EF82D800C2}"/>
                  </a:ext>
                </a:extLst>
              </p:cNvPr>
              <p:cNvCxnSpPr>
                <a:cxnSpLocks/>
                <a:stCxn id="53" idx="2"/>
                <a:endCxn id="62" idx="3"/>
              </p:cNvCxnSpPr>
              <p:nvPr/>
            </p:nvCxnSpPr>
            <p:spPr>
              <a:xfrm>
                <a:off x="6907978" y="3756786"/>
                <a:ext cx="1130604" cy="10409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917FD85-8872-024F-9E2B-22F836D0BFF4}"/>
                  </a:ext>
                </a:extLst>
              </p:cNvPr>
              <p:cNvCxnSpPr>
                <a:cxnSpLocks/>
                <a:stCxn id="50" idx="7"/>
                <a:endCxn id="62" idx="2"/>
              </p:cNvCxnSpPr>
              <p:nvPr/>
            </p:nvCxnSpPr>
            <p:spPr>
              <a:xfrm flipV="1">
                <a:off x="6930908" y="4869780"/>
                <a:ext cx="1035674" cy="7879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FD2D34B-6A07-0D4D-A4F4-39F1B1ACABA2}"/>
                  </a:ext>
                </a:extLst>
              </p:cNvPr>
              <p:cNvCxnSpPr/>
              <p:nvPr/>
            </p:nvCxnSpPr>
            <p:spPr>
              <a:xfrm flipH="1">
                <a:off x="7960399" y="4869780"/>
                <a:ext cx="6183" cy="6909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31E14FB-3BFD-0843-994A-A4D2EEBDB1F0}"/>
                  </a:ext>
                </a:extLst>
              </p:cNvPr>
              <p:cNvGrpSpPr/>
              <p:nvPr/>
            </p:nvGrpSpPr>
            <p:grpSpPr>
              <a:xfrm>
                <a:off x="7084780" y="2571386"/>
                <a:ext cx="369193" cy="446758"/>
                <a:chOff x="7084780" y="2571386"/>
                <a:chExt cx="369193" cy="446758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C193A02-45DA-5342-99C2-E2921A1B211A}"/>
                    </a:ext>
                  </a:extLst>
                </p:cNvPr>
                <p:cNvSpPr/>
                <p:nvPr/>
              </p:nvSpPr>
              <p:spPr>
                <a:xfrm>
                  <a:off x="7084780" y="28741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7084E618-235D-0C44-98BD-3BE63867F1A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2825DC14-444D-5B45-ACBA-11B33BE3650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4000" r="-4000" b="-291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89D336A-F2BB-FE41-98A9-3C01974CC785}"/>
                  </a:ext>
                </a:extLst>
              </p:cNvPr>
              <p:cNvGrpSpPr/>
              <p:nvPr/>
            </p:nvGrpSpPr>
            <p:grpSpPr>
              <a:xfrm>
                <a:off x="4854295" y="2568526"/>
                <a:ext cx="300915" cy="454818"/>
                <a:chOff x="4854295" y="2568526"/>
                <a:chExt cx="300915" cy="454818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09E14368-491D-0445-9792-92B14FA8F0FE}"/>
                    </a:ext>
                  </a:extLst>
                </p:cNvPr>
                <p:cNvSpPr/>
                <p:nvPr/>
              </p:nvSpPr>
              <p:spPr>
                <a:xfrm>
                  <a:off x="4932753" y="28793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03860356-12B7-4B4C-A7B0-D45BA630C9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D474EBFE-BF20-464F-BA95-EC958E1352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4000" r="-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861C98B-6B58-7D44-B43C-89C1E3208FD2}"/>
                  </a:ext>
                </a:extLst>
              </p:cNvPr>
              <p:cNvGrpSpPr/>
              <p:nvPr/>
            </p:nvGrpSpPr>
            <p:grpSpPr>
              <a:xfrm>
                <a:off x="8642758" y="2586822"/>
                <a:ext cx="300915" cy="434261"/>
                <a:chOff x="8642758" y="2586822"/>
                <a:chExt cx="300915" cy="434261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624CA359-80A0-2249-8589-518C73316EF6}"/>
                    </a:ext>
                  </a:extLst>
                </p:cNvPr>
                <p:cNvSpPr/>
                <p:nvPr/>
              </p:nvSpPr>
              <p:spPr>
                <a:xfrm>
                  <a:off x="8721216" y="2877083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8E11893C-A20C-1643-81CE-EB9064163B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C4BA0FEE-1767-B94D-9EDD-1B66C181715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4783" t="-4545" r="-4348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C171F30-333D-864E-994B-D1A71CA08BFB}"/>
                  </a:ext>
                </a:extLst>
              </p:cNvPr>
              <p:cNvGrpSpPr/>
              <p:nvPr/>
            </p:nvGrpSpPr>
            <p:grpSpPr>
              <a:xfrm>
                <a:off x="7868133" y="4420730"/>
                <a:ext cx="300916" cy="449050"/>
                <a:chOff x="7868133" y="4420730"/>
                <a:chExt cx="300916" cy="449050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DCD54B53-543B-AE41-80B7-CB7246A9A584}"/>
                    </a:ext>
                  </a:extLst>
                </p:cNvPr>
                <p:cNvSpPr/>
                <p:nvPr/>
              </p:nvSpPr>
              <p:spPr>
                <a:xfrm>
                  <a:off x="7894582" y="472578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6E00E104-F23F-0048-ACCB-7E9B285624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59C59B30-CBB3-A54E-9783-BA7C8ABDC0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9167" t="-4348" r="-4167"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5C7A6349-E7F5-D14F-96BF-BB8C361D8A9C}"/>
                      </a:ext>
                    </a:extLst>
                  </p:cNvPr>
                  <p:cNvSpPr txBox="1"/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𝑓𝑙𝑜𝑜𝑑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C28D0DD2-4042-1F41-8499-27A4F109EE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6533DDC7-72C7-C54A-BF57-C920434D7A91}"/>
                      </a:ext>
                    </a:extLst>
                  </p:cNvPr>
                  <p:cNvSpPr/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𝑓𝑖𝑟𝑒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39FEEA86-F87F-4948-9C66-BBC2B49813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EC74F52-4B8C-0D41-8193-A5F5D627DAB6}"/>
                  </a:ext>
                </a:extLst>
              </p:cNvPr>
              <p:cNvGrpSpPr/>
              <p:nvPr/>
            </p:nvGrpSpPr>
            <p:grpSpPr>
              <a:xfrm>
                <a:off x="6282966" y="2185347"/>
                <a:ext cx="1295483" cy="389513"/>
                <a:chOff x="6282966" y="2185347"/>
                <a:chExt cx="1295483" cy="389513"/>
              </a:xfrm>
            </p:grpSpPr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74244FE-417F-7943-9438-330232FD29B3}"/>
                    </a:ext>
                  </a:extLst>
                </p:cNvPr>
                <p:cNvSpPr txBox="1"/>
                <p:nvPr/>
              </p:nvSpPr>
              <p:spPr>
                <a:xfrm>
                  <a:off x="6355240" y="2185347"/>
                  <a:ext cx="113683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B61583C3-0261-EE44-A8E9-818B37C64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𝑣𝑖𝑟𝑢𝑠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5EBC70B1-2120-654B-A663-CF96CED9123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DCDED2F-03AD-D64D-B9B3-8397C34725D5}"/>
                  </a:ext>
                </a:extLst>
              </p:cNvPr>
              <p:cNvGrpSpPr/>
              <p:nvPr/>
            </p:nvGrpSpPr>
            <p:grpSpPr>
              <a:xfrm>
                <a:off x="6361665" y="1615324"/>
                <a:ext cx="1156342" cy="393610"/>
                <a:chOff x="6361665" y="1615324"/>
                <a:chExt cx="1156342" cy="393610"/>
              </a:xfrm>
            </p:grpSpPr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524EB7D-73A6-894A-8AC1-6C7699EA8CBC}"/>
                    </a:ext>
                  </a:extLst>
                </p:cNvPr>
                <p:cNvSpPr txBox="1"/>
                <p:nvPr/>
              </p:nvSpPr>
              <p:spPr>
                <a:xfrm>
                  <a:off x="6386159" y="1615324"/>
                  <a:ext cx="105039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B854DD0C-A0AB-A743-B099-F2E9D317D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𝑤𝑎𝑟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13C3B792-AADE-914E-855A-C93E4374517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3F6A00CA-4826-3D45-BFD7-EDEEE2303760}"/>
                      </a:ext>
                    </a:extLst>
                  </p:cNvPr>
                  <p:cNvSpPr/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3F6A00CA-4826-3D45-BFD7-EDEEE230376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1C0CA03-3D09-A94E-9213-E00580CD6ABE}"/>
                  </a:ext>
                </a:extLst>
              </p:cNvPr>
              <p:cNvGrpSpPr/>
              <p:nvPr/>
            </p:nvGrpSpPr>
            <p:grpSpPr>
              <a:xfrm>
                <a:off x="7148985" y="5558161"/>
                <a:ext cx="1567993" cy="392110"/>
                <a:chOff x="7148985" y="5558161"/>
                <a:chExt cx="1567993" cy="392110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F5A44D5-C978-3C4E-8414-2C47A021C6E3}"/>
                    </a:ext>
                  </a:extLst>
                </p:cNvPr>
                <p:cNvSpPr txBox="1"/>
                <p:nvPr/>
              </p:nvSpPr>
              <p:spPr>
                <a:xfrm>
                  <a:off x="7153491" y="5560758"/>
                  <a:ext cx="15534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DC463BDD-9019-FB42-90C0-EAA6D67905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B4DDEC90-D871-EF4F-B2F2-58E5A19783B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DAF0D210-D6B9-484E-8738-09CAECA2E121}"/>
                  </a:ext>
                </a:extLst>
              </p:cNvPr>
              <p:cNvGrpSpPr/>
              <p:nvPr/>
            </p:nvGrpSpPr>
            <p:grpSpPr>
              <a:xfrm>
                <a:off x="6279248" y="4615063"/>
                <a:ext cx="1528942" cy="389513"/>
                <a:chOff x="6279248" y="4615063"/>
                <a:chExt cx="1528942" cy="389513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63F0D5C-2E70-2643-865F-ADAFA8481101}"/>
                    </a:ext>
                  </a:extLst>
                </p:cNvPr>
                <p:cNvSpPr txBox="1"/>
                <p:nvPr/>
              </p:nvSpPr>
              <p:spPr>
                <a:xfrm>
                  <a:off x="6279248" y="4615063"/>
                  <a:ext cx="152894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55887A81-44F8-214D-B662-FB4A2A3141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7B772633-99D7-5841-BA85-0E2759AD623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r="-8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3CAB4597-5F7C-3942-82D8-37B392C4BB74}"/>
                  </a:ext>
                </a:extLst>
              </p:cNvPr>
              <p:cNvGrpSpPr/>
              <p:nvPr/>
            </p:nvGrpSpPr>
            <p:grpSpPr>
              <a:xfrm>
                <a:off x="6545891" y="3371343"/>
                <a:ext cx="724173" cy="389513"/>
                <a:chOff x="6545891" y="3371343"/>
                <a:chExt cx="724173" cy="389513"/>
              </a:xfrm>
            </p:grpSpPr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30B7EB5-42A8-EC43-B8D6-C2862ECAEFC8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50B4BFA3-1B49-4F49-BF6B-CA0641B3BE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1329DEC3-ACCF-104D-BFBD-B286013B119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B2C1D72-A549-7445-84CD-69121994906F}"/>
                  </a:ext>
                </a:extLst>
              </p:cNvPr>
              <p:cNvGrpSpPr/>
              <p:nvPr/>
            </p:nvGrpSpPr>
            <p:grpSpPr>
              <a:xfrm>
                <a:off x="6067082" y="5600711"/>
                <a:ext cx="1012035" cy="389513"/>
                <a:chOff x="5970830" y="5664879"/>
                <a:chExt cx="1012035" cy="389513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A440BA2-4B27-F648-A6EF-762A5930D6BA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4EDDE5E0-5653-A94F-B313-BC5A5661D4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112D0CFA-BEB0-2145-B099-0F542CD01E9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r="-84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73E4AE2-F52D-E64A-989B-ED1E628EB971}"/>
                  </a:ext>
                </a:extLst>
              </p:cNvPr>
              <p:cNvCxnSpPr>
                <a:cxnSpLocks/>
                <a:stCxn id="72" idx="2"/>
                <a:endCxn id="50" idx="0"/>
              </p:cNvCxnSpPr>
              <p:nvPr/>
            </p:nvCxnSpPr>
            <p:spPr>
              <a:xfrm>
                <a:off x="5703180" y="4881820"/>
                <a:ext cx="869920" cy="7188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237E6C-474C-8241-89DD-F48093C212F5}"/>
                </a:ext>
              </a:extLst>
            </p:cNvPr>
            <p:cNvCxnSpPr>
              <a:cxnSpLocks/>
              <a:stCxn id="52" idx="0"/>
              <a:endCxn id="74" idx="2"/>
            </p:cNvCxnSpPr>
            <p:nvPr/>
          </p:nvCxnSpPr>
          <p:spPr>
            <a:xfrm flipH="1" flipV="1">
              <a:off x="6697278" y="3021618"/>
              <a:ext cx="247721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A6C64ABC-1CA6-E44A-8BEA-4B3B66C89D84}"/>
              </a:ext>
            </a:extLst>
          </p:cNvPr>
          <p:cNvSpPr txBox="1"/>
          <p:nvPr/>
        </p:nvSpPr>
        <p:spPr>
          <a:xfrm>
            <a:off x="7498834" y="15620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DE69D08-DE65-0749-A1FF-37DD791B8298}"/>
              </a:ext>
            </a:extLst>
          </p:cNvPr>
          <p:cNvSpPr txBox="1"/>
          <p:nvPr/>
        </p:nvSpPr>
        <p:spPr>
          <a:xfrm>
            <a:off x="7526054" y="22011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EBBFD9F-72C9-0B46-81A7-547F2AA977AC}"/>
              </a:ext>
            </a:extLst>
          </p:cNvPr>
          <p:cNvSpPr txBox="1"/>
          <p:nvPr/>
        </p:nvSpPr>
        <p:spPr>
          <a:xfrm>
            <a:off x="7962647" y="24555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2851ECF-3B78-704B-BC18-9F5D4666F883}"/>
              </a:ext>
            </a:extLst>
          </p:cNvPr>
          <p:cNvSpPr txBox="1"/>
          <p:nvPr/>
        </p:nvSpPr>
        <p:spPr>
          <a:xfrm>
            <a:off x="5880302" y="24445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28E7C92-7E6A-7B41-8A2A-6A1A9E194639}"/>
              </a:ext>
            </a:extLst>
          </p:cNvPr>
          <p:cNvSpPr txBox="1"/>
          <p:nvPr/>
        </p:nvSpPr>
        <p:spPr>
          <a:xfrm>
            <a:off x="8765104" y="5570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089DC94-3088-834E-BCD0-33CFE629AAA9}"/>
              </a:ext>
            </a:extLst>
          </p:cNvPr>
          <p:cNvSpPr txBox="1"/>
          <p:nvPr/>
        </p:nvSpPr>
        <p:spPr>
          <a:xfrm>
            <a:off x="7212900" y="43259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052C0C0-14FA-8B4E-BBAB-CC28173BE86E}"/>
              </a:ext>
            </a:extLst>
          </p:cNvPr>
          <p:cNvSpPr txBox="1"/>
          <p:nvPr/>
        </p:nvSpPr>
        <p:spPr>
          <a:xfrm>
            <a:off x="6664893" y="52944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F1E0B98-C342-C346-AA4A-C6C2EA9D72CA}"/>
              </a:ext>
            </a:extLst>
          </p:cNvPr>
          <p:cNvSpPr txBox="1"/>
          <p:nvPr/>
        </p:nvSpPr>
        <p:spPr>
          <a:xfrm>
            <a:off x="7257726" y="33680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8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DDFC47A-AC1E-EE49-9A66-71FB9D0C8988}"/>
              </a:ext>
            </a:extLst>
          </p:cNvPr>
          <p:cNvGrpSpPr/>
          <p:nvPr/>
        </p:nvGrpSpPr>
        <p:grpSpPr>
          <a:xfrm>
            <a:off x="4910695" y="3786753"/>
            <a:ext cx="894991" cy="562213"/>
            <a:chOff x="2365497" y="5192309"/>
            <a:chExt cx="894991" cy="562213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3B19D08-C99D-C540-8B6A-320C41F10C81}"/>
                </a:ext>
              </a:extLst>
            </p:cNvPr>
            <p:cNvSpPr txBox="1"/>
            <p:nvPr/>
          </p:nvSpPr>
          <p:spPr>
            <a:xfrm>
              <a:off x="2365497" y="5192309"/>
              <a:ext cx="894991" cy="562213"/>
            </a:xfrm>
            <a:prstGeom prst="cloudCallout">
              <a:avLst>
                <a:gd name="adj1" fmla="val -81997"/>
                <a:gd name="adj2" fmla="val -4273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D4178AA-4E56-FC46-A163-6890F9463377}"/>
                </a:ext>
              </a:extLst>
            </p:cNvPr>
            <p:cNvSpPr/>
            <p:nvPr/>
          </p:nvSpPr>
          <p:spPr>
            <a:xfrm>
              <a:off x="2492869" y="5288749"/>
              <a:ext cx="7189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Why?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52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DF5E46-1198-2245-A139-2FBDBD4F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Elimination Order &amp; Efficiency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D0E23C-0A81-AF42-A8F1-77B01A54F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4606329" cy="5018723"/>
          </a:xfrm>
        </p:spPr>
        <p:txBody>
          <a:bodyPr>
            <a:normAutofit/>
          </a:bodyPr>
          <a:lstStyle/>
          <a:p>
            <a:r>
              <a:rPr lang="en-GB" dirty="0"/>
              <a:t>Finding the order with the minimal maximum size of intermediate results: </a:t>
            </a:r>
            <a:br>
              <a:rPr lang="en-GB" dirty="0"/>
            </a:br>
            <a:r>
              <a:rPr lang="en-GB" dirty="0">
                <a:solidFill>
                  <a:srgbClr val="C00000"/>
                </a:solidFill>
              </a:rPr>
              <a:t>NP-hard problem</a:t>
            </a:r>
          </a:p>
          <a:p>
            <a:pPr lvl="1"/>
            <a:r>
              <a:rPr lang="en-GB" dirty="0"/>
              <a:t>One possible heuristics</a:t>
            </a:r>
          </a:p>
          <a:p>
            <a:pPr lvl="2"/>
            <a:r>
              <a:rPr lang="en-GB" dirty="0"/>
              <a:t>Minimum degree: Eliminate variable which results in smallest new intermediate factor</a:t>
            </a:r>
          </a:p>
          <a:p>
            <a:pPr marL="0" indent="0">
              <a:buNone/>
            </a:pPr>
            <a:r>
              <a:rPr lang="en-GB" dirty="0"/>
              <a:t>➝ minimal maximum size important for </a:t>
            </a:r>
            <a:r>
              <a:rPr lang="en-GB" i="1" dirty="0"/>
              <a:t>complexity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3B7C7-6CE3-F04E-AAE1-1066C224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61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DB11B7-1D58-AC47-857D-779F9B59757A}"/>
              </a:ext>
            </a:extLst>
          </p:cNvPr>
          <p:cNvGrpSpPr/>
          <p:nvPr/>
        </p:nvGrpSpPr>
        <p:grpSpPr>
          <a:xfrm>
            <a:off x="4892080" y="1615324"/>
            <a:ext cx="4089378" cy="4374900"/>
            <a:chOff x="4892080" y="1615324"/>
            <a:chExt cx="4089378" cy="43749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244F6E-0C8D-C74B-906E-BC31ED952678}"/>
                </a:ext>
              </a:extLst>
            </p:cNvPr>
            <p:cNvGrpSpPr/>
            <p:nvPr/>
          </p:nvGrpSpPr>
          <p:grpSpPr>
            <a:xfrm>
              <a:off x="4892080" y="1615324"/>
              <a:ext cx="4089378" cy="4374900"/>
              <a:chOff x="4854295" y="1615324"/>
              <a:chExt cx="4089378" cy="437490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5D38E5-5A82-974B-9D68-E7D146210A02}"/>
                  </a:ext>
                </a:extLst>
              </p:cNvPr>
              <p:cNvSpPr txBox="1"/>
              <p:nvPr/>
            </p:nvSpPr>
            <p:spPr>
              <a:xfrm>
                <a:off x="5217587" y="2753753"/>
                <a:ext cx="1232634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15875"/>
                <a:endParaRPr lang="en-GB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5AA26F-3B4D-0E4E-9BAA-FE99891CDDC2}"/>
                  </a:ext>
                </a:extLst>
              </p:cNvPr>
              <p:cNvSpPr txBox="1"/>
              <p:nvPr/>
            </p:nvSpPr>
            <p:spPr>
              <a:xfrm>
                <a:off x="7404470" y="2756785"/>
                <a:ext cx="1072819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FD873F-4A84-3545-AAAF-433FFA66D78E}"/>
                  </a:ext>
                </a:extLst>
              </p:cNvPr>
              <p:cNvSpPr txBox="1"/>
              <p:nvPr/>
            </p:nvSpPr>
            <p:spPr>
              <a:xfrm>
                <a:off x="4972669" y="5277574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3A76CB7-44BE-9E40-AF49-9156B1CBA8BB}"/>
                  </a:ext>
                </a:extLst>
              </p:cNvPr>
              <p:cNvCxnSpPr>
                <a:cxnSpLocks/>
                <a:stCxn id="74" idx="1"/>
                <a:endCxn id="11" idx="6"/>
              </p:cNvCxnSpPr>
              <p:nvPr/>
            </p:nvCxnSpPr>
            <p:spPr>
              <a:xfrm flipH="1" flipV="1">
                <a:off x="6450221" y="2948510"/>
                <a:ext cx="137272" cy="11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F2C1566-3D24-7F43-A455-70102DBEEB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03180" y="4881820"/>
                <a:ext cx="3222" cy="395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4A92EC6-36D2-8A4A-9B4F-128C1C2DABC7}"/>
                  </a:ext>
                </a:extLst>
              </p:cNvPr>
              <p:cNvCxnSpPr>
                <a:cxnSpLocks/>
                <a:stCxn id="52" idx="4"/>
              </p:cNvCxnSpPr>
              <p:nvPr/>
            </p:nvCxnSpPr>
            <p:spPr>
              <a:xfrm flipH="1">
                <a:off x="6058874" y="3760856"/>
                <a:ext cx="848340" cy="978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FFCC1A7-D6FC-8447-AF4C-36CE9987E3BE}"/>
                  </a:ext>
                </a:extLst>
              </p:cNvPr>
              <p:cNvCxnSpPr/>
              <p:nvPr/>
            </p:nvCxnSpPr>
            <p:spPr>
              <a:xfrm flipH="1">
                <a:off x="6178999" y="4809820"/>
                <a:ext cx="100248" cy="1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2BCAD7A-79C0-7543-866A-C7604A1C17F5}"/>
                  </a:ext>
                </a:extLst>
              </p:cNvPr>
              <p:cNvCxnSpPr>
                <a:cxnSpLocks/>
                <a:stCxn id="72" idx="0"/>
                <a:endCxn id="52" idx="4"/>
              </p:cNvCxnSpPr>
              <p:nvPr/>
            </p:nvCxnSpPr>
            <p:spPr>
              <a:xfrm flipV="1">
                <a:off x="5703180" y="3760856"/>
                <a:ext cx="1204034" cy="9769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5755B33-7CE3-0F43-ABE1-411044A4A17C}"/>
                  </a:ext>
                </a:extLst>
              </p:cNvPr>
              <p:cNvGrpSpPr/>
              <p:nvPr/>
            </p:nvGrpSpPr>
            <p:grpSpPr>
              <a:xfrm>
                <a:off x="6435854" y="2589890"/>
                <a:ext cx="295978" cy="431728"/>
                <a:chOff x="6435854" y="2589890"/>
                <a:chExt cx="295978" cy="431728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C62CBAA2-A392-284B-ADDC-EE5ECE89E64A}"/>
                    </a:ext>
                  </a:extLst>
                </p:cNvPr>
                <p:cNvSpPr/>
                <p:nvPr/>
              </p:nvSpPr>
              <p:spPr>
                <a:xfrm>
                  <a:off x="6587493" y="2877618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1490FFC6-9C22-4A49-A8A3-43E1E9B340E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23" name="TextBox 122">
                      <a:extLst>
                        <a:ext uri="{FF2B5EF4-FFF2-40B4-BE49-F238E27FC236}">
                          <a16:creationId xmlns:a16="http://schemas.microsoft.com/office/drawing/2014/main" id="{B57BCD61-8DDC-F44F-99E5-072A609D506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5000" t="-4545" r="-4167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1372AE2-9A23-5147-81EF-037CEEBFB335}"/>
                  </a:ext>
                </a:extLst>
              </p:cNvPr>
              <p:cNvGrpSpPr/>
              <p:nvPr/>
            </p:nvGrpSpPr>
            <p:grpSpPr>
              <a:xfrm>
                <a:off x="5558622" y="4425847"/>
                <a:ext cx="300915" cy="455973"/>
                <a:chOff x="5558622" y="4425847"/>
                <a:chExt cx="300915" cy="455973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C591F253-F561-CC4F-8D80-17E6B9AA0CCA}"/>
                    </a:ext>
                  </a:extLst>
                </p:cNvPr>
                <p:cNvSpPr/>
                <p:nvPr/>
              </p:nvSpPr>
              <p:spPr>
                <a:xfrm>
                  <a:off x="5631180" y="473782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58A63FA5-1466-C34C-9AC7-4C7DB9AB54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A2F94F80-1703-A34E-9BA9-C7378DB2EDB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5000" r="-4167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2CE9699-A98C-354A-8FA8-6059A026682A}"/>
                  </a:ext>
                </a:extLst>
              </p:cNvPr>
              <p:cNvGrpSpPr/>
              <p:nvPr/>
            </p:nvGrpSpPr>
            <p:grpSpPr>
              <a:xfrm>
                <a:off x="5935104" y="4443991"/>
                <a:ext cx="300915" cy="439496"/>
                <a:chOff x="5935104" y="4443991"/>
                <a:chExt cx="300915" cy="439496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2FCB05BB-088B-FA44-8D23-1B202E0B3DAF}"/>
                    </a:ext>
                  </a:extLst>
                </p:cNvPr>
                <p:cNvSpPr/>
                <p:nvPr/>
              </p:nvSpPr>
              <p:spPr>
                <a:xfrm>
                  <a:off x="6034999" y="4739487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2135C0E1-807C-8A4A-A9D0-C771F0B0D0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8AEEC7E3-E77D-F34D-B73F-AB2849999E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0690369-1AA3-C346-A1B1-B957FA12FEC2}"/>
                  </a:ext>
                </a:extLst>
              </p:cNvPr>
              <p:cNvCxnSpPr>
                <a:cxnSpLocks/>
                <a:stCxn id="12" idx="2"/>
              </p:cNvCxnSpPr>
              <p:nvPr/>
            </p:nvCxnSpPr>
            <p:spPr>
              <a:xfrm flipH="1" flipV="1">
                <a:off x="7228782" y="2946144"/>
                <a:ext cx="175688" cy="53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3FF060B-2E3E-6643-8D30-274A1B56E76D}"/>
                  </a:ext>
                </a:extLst>
              </p:cNvPr>
              <p:cNvCxnSpPr>
                <a:cxnSpLocks/>
                <a:stCxn id="52" idx="0"/>
              </p:cNvCxnSpPr>
              <p:nvPr/>
            </p:nvCxnSpPr>
            <p:spPr>
              <a:xfrm flipV="1">
                <a:off x="6907214" y="3018147"/>
                <a:ext cx="201440" cy="3531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4103D8C-C63A-8E48-BE67-25EBA20018C8}"/>
                  </a:ext>
                </a:extLst>
              </p:cNvPr>
              <p:cNvCxnSpPr>
                <a:cxnSpLocks/>
                <a:stCxn id="66" idx="3"/>
                <a:endCxn id="11" idx="2"/>
              </p:cNvCxnSpPr>
              <p:nvPr/>
            </p:nvCxnSpPr>
            <p:spPr>
              <a:xfrm flipV="1">
                <a:off x="5076753" y="2948510"/>
                <a:ext cx="140834" cy="28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2653C5D-D03C-6742-BFBB-00F6CD2FE6B7}"/>
                  </a:ext>
                </a:extLst>
              </p:cNvPr>
              <p:cNvCxnSpPr>
                <a:cxnSpLocks/>
                <a:stCxn id="15" idx="6"/>
                <a:endCxn id="64" idx="1"/>
              </p:cNvCxnSpPr>
              <p:nvPr/>
            </p:nvCxnSpPr>
            <p:spPr>
              <a:xfrm flipV="1">
                <a:off x="8477289" y="2949083"/>
                <a:ext cx="243927" cy="24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4532F55-401C-4443-B81C-432FD860F7AA}"/>
                  </a:ext>
                </a:extLst>
              </p:cNvPr>
              <p:cNvCxnSpPr>
                <a:endCxn id="75" idx="0"/>
              </p:cNvCxnSpPr>
              <p:nvPr/>
            </p:nvCxnSpPr>
            <p:spPr>
              <a:xfrm flipH="1">
                <a:off x="6659493" y="2574860"/>
                <a:ext cx="252446" cy="3027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8F76E81-B485-4140-BEF5-C1290F6B9993}"/>
                  </a:ext>
                </a:extLst>
              </p:cNvPr>
              <p:cNvCxnSpPr/>
              <p:nvPr/>
            </p:nvCxnSpPr>
            <p:spPr>
              <a:xfrm>
                <a:off x="6911939" y="2574860"/>
                <a:ext cx="244841" cy="2992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34CDC46-DDD6-E545-B764-FA5EF297BE8B}"/>
                  </a:ext>
                </a:extLst>
              </p:cNvPr>
              <p:cNvCxnSpPr>
                <a:cxnSpLocks/>
                <a:stCxn id="66" idx="0"/>
                <a:endCxn id="58" idx="3"/>
              </p:cNvCxnSpPr>
              <p:nvPr/>
            </p:nvCxnSpPr>
            <p:spPr>
              <a:xfrm flipV="1">
                <a:off x="5004753" y="1947794"/>
                <a:ext cx="1535233" cy="9315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882CAF9-E26D-134C-BEA9-0C429CC13FF7}"/>
                  </a:ext>
                </a:extLst>
              </p:cNvPr>
              <p:cNvCxnSpPr>
                <a:cxnSpLocks/>
                <a:stCxn id="58" idx="5"/>
                <a:endCxn id="64" idx="0"/>
              </p:cNvCxnSpPr>
              <p:nvPr/>
            </p:nvCxnSpPr>
            <p:spPr>
              <a:xfrm>
                <a:off x="7282728" y="1947794"/>
                <a:ext cx="1510488" cy="9292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BD5494D-AF67-0745-AF37-7B508CDADF57}"/>
                  </a:ext>
                </a:extLst>
              </p:cNvPr>
              <p:cNvCxnSpPr>
                <a:cxnSpLocks/>
                <a:stCxn id="66" idx="2"/>
                <a:endCxn id="52" idx="1"/>
              </p:cNvCxnSpPr>
              <p:nvPr/>
            </p:nvCxnSpPr>
            <p:spPr>
              <a:xfrm>
                <a:off x="5004753" y="3023344"/>
                <a:ext cx="1684428" cy="4050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52E8152-F96C-B042-8B0A-52CA8F02131B}"/>
                  </a:ext>
                </a:extLst>
              </p:cNvPr>
              <p:cNvCxnSpPr>
                <a:cxnSpLocks/>
                <a:stCxn id="64" idx="2"/>
                <a:endCxn id="72" idx="7"/>
              </p:cNvCxnSpPr>
              <p:nvPr/>
            </p:nvCxnSpPr>
            <p:spPr>
              <a:xfrm flipH="1">
                <a:off x="7125248" y="3021083"/>
                <a:ext cx="1667968" cy="4073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33C32E2-D3F1-9343-898E-5869AC4381AB}"/>
                  </a:ext>
                </a:extLst>
              </p:cNvPr>
              <p:cNvCxnSpPr>
                <a:cxnSpLocks/>
                <a:endCxn id="50" idx="0"/>
              </p:cNvCxnSpPr>
              <p:nvPr/>
            </p:nvCxnSpPr>
            <p:spPr>
              <a:xfrm>
                <a:off x="6106999" y="4883487"/>
                <a:ext cx="466101" cy="7172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CE08B1A-DF8B-9C48-AAD8-36EF82D800C2}"/>
                  </a:ext>
                </a:extLst>
              </p:cNvPr>
              <p:cNvCxnSpPr>
                <a:cxnSpLocks/>
                <a:stCxn id="53" idx="2"/>
                <a:endCxn id="62" idx="3"/>
              </p:cNvCxnSpPr>
              <p:nvPr/>
            </p:nvCxnSpPr>
            <p:spPr>
              <a:xfrm>
                <a:off x="6907978" y="3756786"/>
                <a:ext cx="1130604" cy="10409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917FD85-8872-024F-9E2B-22F836D0BFF4}"/>
                  </a:ext>
                </a:extLst>
              </p:cNvPr>
              <p:cNvCxnSpPr>
                <a:cxnSpLocks/>
                <a:stCxn id="50" idx="7"/>
                <a:endCxn id="62" idx="2"/>
              </p:cNvCxnSpPr>
              <p:nvPr/>
            </p:nvCxnSpPr>
            <p:spPr>
              <a:xfrm flipV="1">
                <a:off x="6930908" y="4869780"/>
                <a:ext cx="1035674" cy="7879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FD2D34B-6A07-0D4D-A4F4-39F1B1ACABA2}"/>
                  </a:ext>
                </a:extLst>
              </p:cNvPr>
              <p:cNvCxnSpPr/>
              <p:nvPr/>
            </p:nvCxnSpPr>
            <p:spPr>
              <a:xfrm flipH="1">
                <a:off x="7960399" y="4869780"/>
                <a:ext cx="6183" cy="6909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31E14FB-3BFD-0843-994A-A4D2EEBDB1F0}"/>
                  </a:ext>
                </a:extLst>
              </p:cNvPr>
              <p:cNvGrpSpPr/>
              <p:nvPr/>
            </p:nvGrpSpPr>
            <p:grpSpPr>
              <a:xfrm>
                <a:off x="7084780" y="2571386"/>
                <a:ext cx="369193" cy="446758"/>
                <a:chOff x="7084780" y="2571386"/>
                <a:chExt cx="369193" cy="446758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C193A02-45DA-5342-99C2-E2921A1B211A}"/>
                    </a:ext>
                  </a:extLst>
                </p:cNvPr>
                <p:cNvSpPr/>
                <p:nvPr/>
              </p:nvSpPr>
              <p:spPr>
                <a:xfrm>
                  <a:off x="7084780" y="28741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7084E618-235D-0C44-98BD-3BE63867F1A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2825DC14-444D-5B45-ACBA-11B33BE3650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4000" r="-4000" b="-291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89D336A-F2BB-FE41-98A9-3C01974CC785}"/>
                  </a:ext>
                </a:extLst>
              </p:cNvPr>
              <p:cNvGrpSpPr/>
              <p:nvPr/>
            </p:nvGrpSpPr>
            <p:grpSpPr>
              <a:xfrm>
                <a:off x="4854295" y="2568526"/>
                <a:ext cx="300915" cy="454818"/>
                <a:chOff x="4854295" y="2568526"/>
                <a:chExt cx="300915" cy="454818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09E14368-491D-0445-9792-92B14FA8F0FE}"/>
                    </a:ext>
                  </a:extLst>
                </p:cNvPr>
                <p:cNvSpPr/>
                <p:nvPr/>
              </p:nvSpPr>
              <p:spPr>
                <a:xfrm>
                  <a:off x="4932753" y="28793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03860356-12B7-4B4C-A7B0-D45BA630C9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D474EBFE-BF20-464F-BA95-EC958E1352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4000" r="-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861C98B-6B58-7D44-B43C-89C1E3208FD2}"/>
                  </a:ext>
                </a:extLst>
              </p:cNvPr>
              <p:cNvGrpSpPr/>
              <p:nvPr/>
            </p:nvGrpSpPr>
            <p:grpSpPr>
              <a:xfrm>
                <a:off x="8642758" y="2586822"/>
                <a:ext cx="300915" cy="434261"/>
                <a:chOff x="8642758" y="2586822"/>
                <a:chExt cx="300915" cy="434261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624CA359-80A0-2249-8589-518C73316EF6}"/>
                    </a:ext>
                  </a:extLst>
                </p:cNvPr>
                <p:cNvSpPr/>
                <p:nvPr/>
              </p:nvSpPr>
              <p:spPr>
                <a:xfrm>
                  <a:off x="8721216" y="2877083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8E11893C-A20C-1643-81CE-EB9064163B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C4BA0FEE-1767-B94D-9EDD-1B66C181715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4783" t="-4545" r="-4348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C171F30-333D-864E-994B-D1A71CA08BFB}"/>
                  </a:ext>
                </a:extLst>
              </p:cNvPr>
              <p:cNvGrpSpPr/>
              <p:nvPr/>
            </p:nvGrpSpPr>
            <p:grpSpPr>
              <a:xfrm>
                <a:off x="7868133" y="4420730"/>
                <a:ext cx="300916" cy="449050"/>
                <a:chOff x="7868133" y="4420730"/>
                <a:chExt cx="300916" cy="449050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DCD54B53-543B-AE41-80B7-CB7246A9A584}"/>
                    </a:ext>
                  </a:extLst>
                </p:cNvPr>
                <p:cNvSpPr/>
                <p:nvPr/>
              </p:nvSpPr>
              <p:spPr>
                <a:xfrm>
                  <a:off x="7894582" y="472578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6E00E104-F23F-0048-ACCB-7E9B285624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59C59B30-CBB3-A54E-9783-BA7C8ABDC0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9167" t="-4348" r="-4167"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5C7A6349-E7F5-D14F-96BF-BB8C361D8A9C}"/>
                      </a:ext>
                    </a:extLst>
                  </p:cNvPr>
                  <p:cNvSpPr txBox="1"/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𝑓𝑙𝑜𝑜𝑑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C28D0DD2-4042-1F41-8499-27A4F109EE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6533DDC7-72C7-C54A-BF57-C920434D7A91}"/>
                      </a:ext>
                    </a:extLst>
                  </p:cNvPr>
                  <p:cNvSpPr/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𝑓𝑖𝑟𝑒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39FEEA86-F87F-4948-9C66-BBC2B49813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EC74F52-4B8C-0D41-8193-A5F5D627DAB6}"/>
                  </a:ext>
                </a:extLst>
              </p:cNvPr>
              <p:cNvGrpSpPr/>
              <p:nvPr/>
            </p:nvGrpSpPr>
            <p:grpSpPr>
              <a:xfrm>
                <a:off x="6282966" y="2185347"/>
                <a:ext cx="1295483" cy="389513"/>
                <a:chOff x="6282966" y="2185347"/>
                <a:chExt cx="1295483" cy="389513"/>
              </a:xfrm>
            </p:grpSpPr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74244FE-417F-7943-9438-330232FD29B3}"/>
                    </a:ext>
                  </a:extLst>
                </p:cNvPr>
                <p:cNvSpPr txBox="1"/>
                <p:nvPr/>
              </p:nvSpPr>
              <p:spPr>
                <a:xfrm>
                  <a:off x="6355240" y="2185347"/>
                  <a:ext cx="113683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B61583C3-0261-EE44-A8E9-818B37C64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𝑣𝑖𝑟𝑢𝑠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5EBC70B1-2120-654B-A663-CF96CED9123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DCDED2F-03AD-D64D-B9B3-8397C34725D5}"/>
                  </a:ext>
                </a:extLst>
              </p:cNvPr>
              <p:cNvGrpSpPr/>
              <p:nvPr/>
            </p:nvGrpSpPr>
            <p:grpSpPr>
              <a:xfrm>
                <a:off x="6361665" y="1615324"/>
                <a:ext cx="1156342" cy="393610"/>
                <a:chOff x="6361665" y="1615324"/>
                <a:chExt cx="1156342" cy="393610"/>
              </a:xfrm>
            </p:grpSpPr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524EB7D-73A6-894A-8AC1-6C7699EA8CBC}"/>
                    </a:ext>
                  </a:extLst>
                </p:cNvPr>
                <p:cNvSpPr txBox="1"/>
                <p:nvPr/>
              </p:nvSpPr>
              <p:spPr>
                <a:xfrm>
                  <a:off x="6386159" y="1615324"/>
                  <a:ext cx="105039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B854DD0C-A0AB-A743-B099-F2E9D317D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𝑤𝑎𝑟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13C3B792-AADE-914E-855A-C93E4374517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3F6A00CA-4826-3D45-BFD7-EDEEE2303760}"/>
                      </a:ext>
                    </a:extLst>
                  </p:cNvPr>
                  <p:cNvSpPr/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3F6A00CA-4826-3D45-BFD7-EDEEE230376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1C0CA03-3D09-A94E-9213-E00580CD6ABE}"/>
                  </a:ext>
                </a:extLst>
              </p:cNvPr>
              <p:cNvGrpSpPr/>
              <p:nvPr/>
            </p:nvGrpSpPr>
            <p:grpSpPr>
              <a:xfrm>
                <a:off x="7148985" y="5558161"/>
                <a:ext cx="1567993" cy="392110"/>
                <a:chOff x="7148985" y="5558161"/>
                <a:chExt cx="1567993" cy="392110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F5A44D5-C978-3C4E-8414-2C47A021C6E3}"/>
                    </a:ext>
                  </a:extLst>
                </p:cNvPr>
                <p:cNvSpPr txBox="1"/>
                <p:nvPr/>
              </p:nvSpPr>
              <p:spPr>
                <a:xfrm>
                  <a:off x="7153491" y="5560758"/>
                  <a:ext cx="15534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DC463BDD-9019-FB42-90C0-EAA6D67905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B4DDEC90-D871-EF4F-B2F2-58E5A19783B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DAF0D210-D6B9-484E-8738-09CAECA2E121}"/>
                  </a:ext>
                </a:extLst>
              </p:cNvPr>
              <p:cNvGrpSpPr/>
              <p:nvPr/>
            </p:nvGrpSpPr>
            <p:grpSpPr>
              <a:xfrm>
                <a:off x="6279248" y="4615063"/>
                <a:ext cx="1528942" cy="389513"/>
                <a:chOff x="6279248" y="4615063"/>
                <a:chExt cx="1528942" cy="389513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63F0D5C-2E70-2643-865F-ADAFA8481101}"/>
                    </a:ext>
                  </a:extLst>
                </p:cNvPr>
                <p:cNvSpPr txBox="1"/>
                <p:nvPr/>
              </p:nvSpPr>
              <p:spPr>
                <a:xfrm>
                  <a:off x="6279248" y="4615063"/>
                  <a:ext cx="152894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55887A81-44F8-214D-B662-FB4A2A3141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7B772633-99D7-5841-BA85-0E2759AD623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r="-8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3CAB4597-5F7C-3942-82D8-37B392C4BB74}"/>
                  </a:ext>
                </a:extLst>
              </p:cNvPr>
              <p:cNvGrpSpPr/>
              <p:nvPr/>
            </p:nvGrpSpPr>
            <p:grpSpPr>
              <a:xfrm>
                <a:off x="6545891" y="3371343"/>
                <a:ext cx="724173" cy="389513"/>
                <a:chOff x="6545891" y="3371343"/>
                <a:chExt cx="724173" cy="389513"/>
              </a:xfrm>
            </p:grpSpPr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30B7EB5-42A8-EC43-B8D6-C2862ECAEFC8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50B4BFA3-1B49-4F49-BF6B-CA0641B3BE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1329DEC3-ACCF-104D-BFBD-B286013B119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B2C1D72-A549-7445-84CD-69121994906F}"/>
                  </a:ext>
                </a:extLst>
              </p:cNvPr>
              <p:cNvGrpSpPr/>
              <p:nvPr/>
            </p:nvGrpSpPr>
            <p:grpSpPr>
              <a:xfrm>
                <a:off x="6067082" y="5600711"/>
                <a:ext cx="1012035" cy="389513"/>
                <a:chOff x="5970830" y="5664879"/>
                <a:chExt cx="1012035" cy="389513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A440BA2-4B27-F648-A6EF-762A5930D6BA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4EDDE5E0-5653-A94F-B313-BC5A5661D4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112D0CFA-BEB0-2145-B099-0F542CD01E9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r="-84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73E4AE2-F52D-E64A-989B-ED1E628EB971}"/>
                  </a:ext>
                </a:extLst>
              </p:cNvPr>
              <p:cNvCxnSpPr>
                <a:cxnSpLocks/>
                <a:stCxn id="72" idx="2"/>
                <a:endCxn id="50" idx="0"/>
              </p:cNvCxnSpPr>
              <p:nvPr/>
            </p:nvCxnSpPr>
            <p:spPr>
              <a:xfrm>
                <a:off x="5703180" y="4881820"/>
                <a:ext cx="869920" cy="7188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237E6C-474C-8241-89DD-F48093C212F5}"/>
                </a:ext>
              </a:extLst>
            </p:cNvPr>
            <p:cNvCxnSpPr>
              <a:cxnSpLocks/>
              <a:stCxn id="52" idx="0"/>
              <a:endCxn id="74" idx="2"/>
            </p:cNvCxnSpPr>
            <p:nvPr/>
          </p:nvCxnSpPr>
          <p:spPr>
            <a:xfrm flipH="1" flipV="1">
              <a:off x="6697278" y="3021618"/>
              <a:ext cx="247721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A6C64ABC-1CA6-E44A-8BEA-4B3B66C89D84}"/>
              </a:ext>
            </a:extLst>
          </p:cNvPr>
          <p:cNvSpPr txBox="1"/>
          <p:nvPr/>
        </p:nvSpPr>
        <p:spPr>
          <a:xfrm>
            <a:off x="7498834" y="15620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DE69D08-DE65-0749-A1FF-37DD791B8298}"/>
              </a:ext>
            </a:extLst>
          </p:cNvPr>
          <p:cNvSpPr txBox="1"/>
          <p:nvPr/>
        </p:nvSpPr>
        <p:spPr>
          <a:xfrm>
            <a:off x="7526054" y="22011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EBBFD9F-72C9-0B46-81A7-547F2AA977AC}"/>
              </a:ext>
            </a:extLst>
          </p:cNvPr>
          <p:cNvSpPr txBox="1"/>
          <p:nvPr/>
        </p:nvSpPr>
        <p:spPr>
          <a:xfrm>
            <a:off x="7962647" y="24555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2851ECF-3B78-704B-BC18-9F5D4666F883}"/>
              </a:ext>
            </a:extLst>
          </p:cNvPr>
          <p:cNvSpPr txBox="1"/>
          <p:nvPr/>
        </p:nvSpPr>
        <p:spPr>
          <a:xfrm>
            <a:off x="5880302" y="24445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28E7C92-7E6A-7B41-8A2A-6A1A9E194639}"/>
              </a:ext>
            </a:extLst>
          </p:cNvPr>
          <p:cNvSpPr txBox="1"/>
          <p:nvPr/>
        </p:nvSpPr>
        <p:spPr>
          <a:xfrm>
            <a:off x="8765104" y="5570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089DC94-3088-834E-BCD0-33CFE629AAA9}"/>
              </a:ext>
            </a:extLst>
          </p:cNvPr>
          <p:cNvSpPr txBox="1"/>
          <p:nvPr/>
        </p:nvSpPr>
        <p:spPr>
          <a:xfrm>
            <a:off x="7212900" y="43259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052C0C0-14FA-8B4E-BBAB-CC28173BE86E}"/>
              </a:ext>
            </a:extLst>
          </p:cNvPr>
          <p:cNvSpPr txBox="1"/>
          <p:nvPr/>
        </p:nvSpPr>
        <p:spPr>
          <a:xfrm>
            <a:off x="6664893" y="52944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F1E0B98-C342-C346-AA4A-C6C2EA9D72CA}"/>
              </a:ext>
            </a:extLst>
          </p:cNvPr>
          <p:cNvSpPr txBox="1"/>
          <p:nvPr/>
        </p:nvSpPr>
        <p:spPr>
          <a:xfrm>
            <a:off x="7257726" y="33680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004900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9C50C-611D-9940-89C8-C2CAC496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F77DB-426C-FD42-9B30-3FB7386237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1981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i="1" dirty="0"/>
                  <a:t>Informal</a:t>
                </a:r>
                <a:br>
                  <a:rPr lang="en-GB" dirty="0"/>
                </a:br>
                <a:r>
                  <a:rPr lang="en-GB" dirty="0"/>
                  <a:t>worst case size of an (intermediate) factor</a:t>
                </a:r>
                <a:br>
                  <a:rPr lang="en-GB" dirty="0"/>
                </a:br>
                <a:r>
                  <a:rPr lang="en-GB" dirty="0"/>
                  <a:t>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𝑡𝑖𝑚𝑒𝑠</m:t>
                    </m:r>
                  </m:oMath>
                </a14:m>
                <a:r>
                  <a:rPr lang="en-GB" dirty="0"/>
                  <a:t> # of eliminations</a:t>
                </a:r>
              </a:p>
              <a:p>
                <a:r>
                  <a:rPr lang="en-GB" dirty="0"/>
                  <a:t>Decomposition tree</a:t>
                </a:r>
              </a:p>
              <a:p>
                <a:pPr lvl="1"/>
                <a:r>
                  <a:rPr lang="en-GB" dirty="0"/>
                  <a:t>Needed for formal definition</a:t>
                </a:r>
              </a:p>
              <a:p>
                <a:pPr lvl="1"/>
                <a:r>
                  <a:rPr lang="en-GB" dirty="0"/>
                  <a:t>Representation of VE computation, e.g., for computing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Acyclic tree</a:t>
                </a:r>
              </a:p>
              <a:p>
                <a:pPr lvl="2"/>
                <a:r>
                  <a:rPr lang="en-GB" dirty="0"/>
                  <a:t>Leaves: Factors</a:t>
                </a:r>
              </a:p>
              <a:p>
                <a:pPr lvl="2"/>
                <a:r>
                  <a:rPr lang="en-GB" dirty="0"/>
                  <a:t>Inner nodes: Intermediate factors</a:t>
                </a:r>
              </a:p>
              <a:p>
                <a:pPr lvl="3"/>
                <a:r>
                  <a:rPr lang="en-GB" dirty="0"/>
                  <a:t>Root: result</a:t>
                </a:r>
              </a:p>
              <a:p>
                <a:pPr lvl="2"/>
                <a:r>
                  <a:rPr lang="en-GB" dirty="0"/>
                  <a:t>Edges: If (factors are multiplied and subsequently) a random variable is eliminated from the (intermediate) factor resulting in a new intermediate factor (inner node), then there is an edge from the factor(s) before multiplication to the inner node of the intermediate factor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F77DB-426C-FD42-9B30-3FB7386237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198111"/>
              </a:xfrm>
              <a:blipFill>
                <a:blip r:embed="rId3"/>
                <a:stretch>
                  <a:fillRect l="-1447" t="-2433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587F8-EF31-694E-838F-97E1C5F2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5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Example: Computing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*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215" t="-24561" b="-38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F509F5-606D-F344-805D-B9DEFE144B4E}"/>
                  </a:ext>
                </a:extLst>
              </p:cNvPr>
              <p:cNvSpPr/>
              <p:nvPr/>
            </p:nvSpPr>
            <p:spPr>
              <a:xfrm>
                <a:off x="241148" y="1176278"/>
                <a:ext cx="5940267" cy="2215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𝐸𝑝𝑖𝑑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𝑆𝑖𝑐𝑘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𝑒𝑣𝑒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𝑇𝑟𝑎𝑣𝑒𝑙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.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𝑒𝑣𝑒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𝑇𝑟𝑒𝑎𝑡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𝑒𝑣𝑒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GB" i="1">
                              <a:latin typeface="Cambria Math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403225" indent="-4032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charset="0"/>
                            </a:rPr>
                            <m:t>𝑇𝑟𝑒𝑎𝑡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𝑁𝑎𝑡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𝑓𝑙𝑜𝑜𝑑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𝑁𝑎𝑡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𝑓𝑖𝑟𝑒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r>
                                    <a:rPr lang="en-GB" i="1">
                                      <a:latin typeface="Cambria Math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403225" indent="-4032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charset="0"/>
                            </a:rPr>
                            <m:t>𝑀𝑎𝑛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𝑤𝑎𝑟</m:t>
                          </m:r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charset="0"/>
                            </a:rPr>
                            <m:t>𝑀𝑎𝑛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𝑣𝑖𝑟𝑢𝑠</m:t>
                          </m:r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F509F5-606D-F344-805D-B9DEFE144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48" y="1176278"/>
                <a:ext cx="5940267" cy="2215991"/>
              </a:xfrm>
              <a:prstGeom prst="rect">
                <a:avLst/>
              </a:prstGeom>
              <a:blipFill>
                <a:blip r:embed="rId4"/>
                <a:stretch>
                  <a:fillRect l="-1279" t="-42857" b="-5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36863A2-B943-DF4D-82EA-E08740205E89}"/>
              </a:ext>
            </a:extLst>
          </p:cNvPr>
          <p:cNvGrpSpPr/>
          <p:nvPr/>
        </p:nvGrpSpPr>
        <p:grpSpPr>
          <a:xfrm>
            <a:off x="4892080" y="1615324"/>
            <a:ext cx="4089378" cy="4374900"/>
            <a:chOff x="4892080" y="1615324"/>
            <a:chExt cx="4089378" cy="43749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5C3A508-8CE4-E943-9D83-36BAA5277908}"/>
                </a:ext>
              </a:extLst>
            </p:cNvPr>
            <p:cNvGrpSpPr/>
            <p:nvPr/>
          </p:nvGrpSpPr>
          <p:grpSpPr>
            <a:xfrm>
              <a:off x="4892080" y="1615324"/>
              <a:ext cx="4089378" cy="4374900"/>
              <a:chOff x="4854295" y="1615324"/>
              <a:chExt cx="4089378" cy="4374900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4B808F4-1C16-3543-A6D7-4CD0BBF990E2}"/>
                  </a:ext>
                </a:extLst>
              </p:cNvPr>
              <p:cNvSpPr txBox="1"/>
              <p:nvPr/>
            </p:nvSpPr>
            <p:spPr>
              <a:xfrm>
                <a:off x="5217587" y="2753753"/>
                <a:ext cx="1232634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15875"/>
                <a:endParaRPr lang="en-GB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7B9F846-27C6-9E45-9BA9-798D66DCAC3C}"/>
                  </a:ext>
                </a:extLst>
              </p:cNvPr>
              <p:cNvSpPr txBox="1"/>
              <p:nvPr/>
            </p:nvSpPr>
            <p:spPr>
              <a:xfrm>
                <a:off x="7404470" y="2756785"/>
                <a:ext cx="1072819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EABB8FB-C9BA-644B-91C1-B747A4D45F18}"/>
                  </a:ext>
                </a:extLst>
              </p:cNvPr>
              <p:cNvSpPr txBox="1"/>
              <p:nvPr/>
            </p:nvSpPr>
            <p:spPr>
              <a:xfrm>
                <a:off x="4972669" y="5277574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22E9D80-711D-394F-84DB-88F9506DF8C8}"/>
                  </a:ext>
                </a:extLst>
              </p:cNvPr>
              <p:cNvCxnSpPr>
                <a:cxnSpLocks/>
                <a:stCxn id="122" idx="1"/>
                <a:endCxn id="58" idx="6"/>
              </p:cNvCxnSpPr>
              <p:nvPr/>
            </p:nvCxnSpPr>
            <p:spPr>
              <a:xfrm flipH="1" flipV="1">
                <a:off x="6450221" y="2948510"/>
                <a:ext cx="137272" cy="11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67FA45D-782C-304E-8645-D02301425F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03180" y="4881820"/>
                <a:ext cx="3222" cy="395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9D3BB47-C5FB-924C-A5C8-AE2D79F6C8E1}"/>
                  </a:ext>
                </a:extLst>
              </p:cNvPr>
              <p:cNvCxnSpPr>
                <a:cxnSpLocks/>
                <a:stCxn id="100" idx="4"/>
              </p:cNvCxnSpPr>
              <p:nvPr/>
            </p:nvCxnSpPr>
            <p:spPr>
              <a:xfrm flipH="1">
                <a:off x="6058874" y="3760856"/>
                <a:ext cx="848340" cy="978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40B377F-4841-1A47-BB3B-99CBD0D1F734}"/>
                  </a:ext>
                </a:extLst>
              </p:cNvPr>
              <p:cNvCxnSpPr/>
              <p:nvPr/>
            </p:nvCxnSpPr>
            <p:spPr>
              <a:xfrm flipH="1">
                <a:off x="6178999" y="4809820"/>
                <a:ext cx="100248" cy="1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DEE9A8A-50B0-AC41-9E3B-19D0096C6412}"/>
                  </a:ext>
                </a:extLst>
              </p:cNvPr>
              <p:cNvCxnSpPr>
                <a:cxnSpLocks/>
                <a:stCxn id="120" idx="0"/>
                <a:endCxn id="100" idx="4"/>
              </p:cNvCxnSpPr>
              <p:nvPr/>
            </p:nvCxnSpPr>
            <p:spPr>
              <a:xfrm flipV="1">
                <a:off x="5703180" y="3760856"/>
                <a:ext cx="1204034" cy="9769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1E253533-6DC5-AD42-929F-6865E3CAD61F}"/>
                  </a:ext>
                </a:extLst>
              </p:cNvPr>
              <p:cNvGrpSpPr/>
              <p:nvPr/>
            </p:nvGrpSpPr>
            <p:grpSpPr>
              <a:xfrm>
                <a:off x="6435854" y="2589890"/>
                <a:ext cx="295978" cy="431728"/>
                <a:chOff x="6435854" y="2589890"/>
                <a:chExt cx="295978" cy="431728"/>
              </a:xfrm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C81636D1-E29A-D940-BA04-32340C2B93A4}"/>
                    </a:ext>
                  </a:extLst>
                </p:cNvPr>
                <p:cNvSpPr/>
                <p:nvPr/>
              </p:nvSpPr>
              <p:spPr>
                <a:xfrm>
                  <a:off x="6587493" y="2877618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3" name="TextBox 122">
                      <a:extLst>
                        <a:ext uri="{FF2B5EF4-FFF2-40B4-BE49-F238E27FC236}">
                          <a16:creationId xmlns:a16="http://schemas.microsoft.com/office/drawing/2014/main" id="{B57BCD61-8DDC-F44F-99E5-072A609D50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23" name="TextBox 122">
                      <a:extLst>
                        <a:ext uri="{FF2B5EF4-FFF2-40B4-BE49-F238E27FC236}">
                          <a16:creationId xmlns:a16="http://schemas.microsoft.com/office/drawing/2014/main" id="{B57BCD61-8DDC-F44F-99E5-072A609D506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5000" t="-4545" r="-4167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7E8B807-6092-814D-BE0F-8558C3836DD0}"/>
                  </a:ext>
                </a:extLst>
              </p:cNvPr>
              <p:cNvGrpSpPr/>
              <p:nvPr/>
            </p:nvGrpSpPr>
            <p:grpSpPr>
              <a:xfrm>
                <a:off x="5558622" y="4425847"/>
                <a:ext cx="300915" cy="455973"/>
                <a:chOff x="5558622" y="4425847"/>
                <a:chExt cx="300915" cy="455973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5185CF9-FE20-5C40-9C9E-2621BBEFE4D2}"/>
                    </a:ext>
                  </a:extLst>
                </p:cNvPr>
                <p:cNvSpPr/>
                <p:nvPr/>
              </p:nvSpPr>
              <p:spPr>
                <a:xfrm>
                  <a:off x="5631180" y="473782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A2F94F80-1703-A34E-9BA9-C7378DB2EDB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A2F94F80-1703-A34E-9BA9-C7378DB2EDB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5000" r="-4167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A8EE18B-C70B-1B4B-B7E6-36F6159881B8}"/>
                  </a:ext>
                </a:extLst>
              </p:cNvPr>
              <p:cNvGrpSpPr/>
              <p:nvPr/>
            </p:nvGrpSpPr>
            <p:grpSpPr>
              <a:xfrm>
                <a:off x="5935104" y="4443991"/>
                <a:ext cx="300915" cy="439496"/>
                <a:chOff x="5935104" y="4443991"/>
                <a:chExt cx="300915" cy="439496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96E8471F-99DB-2740-909A-1B39B43F25EF}"/>
                    </a:ext>
                  </a:extLst>
                </p:cNvPr>
                <p:cNvSpPr/>
                <p:nvPr/>
              </p:nvSpPr>
              <p:spPr>
                <a:xfrm>
                  <a:off x="6034999" y="4739487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8AEEC7E3-E77D-F34D-B73F-AB2849999E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8AEEC7E3-E77D-F34D-B73F-AB2849999E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46265D3-4392-E948-8B1A-E9E62C2DA4C8}"/>
                  </a:ext>
                </a:extLst>
              </p:cNvPr>
              <p:cNvCxnSpPr>
                <a:cxnSpLocks/>
                <a:stCxn id="59" idx="2"/>
              </p:cNvCxnSpPr>
              <p:nvPr/>
            </p:nvCxnSpPr>
            <p:spPr>
              <a:xfrm flipH="1" flipV="1">
                <a:off x="7228782" y="2946144"/>
                <a:ext cx="175688" cy="53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E4144F0-A5B1-DA4C-AAB2-09197E661B4A}"/>
                  </a:ext>
                </a:extLst>
              </p:cNvPr>
              <p:cNvCxnSpPr>
                <a:cxnSpLocks/>
                <a:stCxn id="100" idx="0"/>
              </p:cNvCxnSpPr>
              <p:nvPr/>
            </p:nvCxnSpPr>
            <p:spPr>
              <a:xfrm flipV="1">
                <a:off x="6907214" y="3018147"/>
                <a:ext cx="201440" cy="3531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B632791-20A8-7245-B3E0-B8259676DC60}"/>
                  </a:ext>
                </a:extLst>
              </p:cNvPr>
              <p:cNvCxnSpPr>
                <a:cxnSpLocks/>
                <a:stCxn id="114" idx="3"/>
                <a:endCxn id="58" idx="2"/>
              </p:cNvCxnSpPr>
              <p:nvPr/>
            </p:nvCxnSpPr>
            <p:spPr>
              <a:xfrm flipV="1">
                <a:off x="5076753" y="2948510"/>
                <a:ext cx="140834" cy="28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4EF5BDE5-3DA6-C144-A7A7-6D98D65E9FA9}"/>
                  </a:ext>
                </a:extLst>
              </p:cNvPr>
              <p:cNvCxnSpPr>
                <a:cxnSpLocks/>
                <a:stCxn id="62" idx="6"/>
                <a:endCxn id="112" idx="1"/>
              </p:cNvCxnSpPr>
              <p:nvPr/>
            </p:nvCxnSpPr>
            <p:spPr>
              <a:xfrm flipV="1">
                <a:off x="8477289" y="2949083"/>
                <a:ext cx="243927" cy="24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0EF5B675-2F34-654D-B6EF-63A6904FFFA1}"/>
                  </a:ext>
                </a:extLst>
              </p:cNvPr>
              <p:cNvCxnSpPr>
                <a:endCxn id="123" idx="0"/>
              </p:cNvCxnSpPr>
              <p:nvPr/>
            </p:nvCxnSpPr>
            <p:spPr>
              <a:xfrm flipH="1">
                <a:off x="6659493" y="2574860"/>
                <a:ext cx="252446" cy="3027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39480EB-AF7F-4A41-BA3D-53C7B0458132}"/>
                  </a:ext>
                </a:extLst>
              </p:cNvPr>
              <p:cNvCxnSpPr/>
              <p:nvPr/>
            </p:nvCxnSpPr>
            <p:spPr>
              <a:xfrm>
                <a:off x="6911939" y="2574860"/>
                <a:ext cx="244841" cy="2992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F03C39A-71CC-974C-85A6-B3A12B771B0A}"/>
                  </a:ext>
                </a:extLst>
              </p:cNvPr>
              <p:cNvCxnSpPr>
                <a:cxnSpLocks/>
                <a:stCxn id="114" idx="0"/>
                <a:endCxn id="106" idx="3"/>
              </p:cNvCxnSpPr>
              <p:nvPr/>
            </p:nvCxnSpPr>
            <p:spPr>
              <a:xfrm flipV="1">
                <a:off x="5004753" y="1947794"/>
                <a:ext cx="1535233" cy="9315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EBC734C-DEAF-F44C-A436-B78C4BE0295A}"/>
                  </a:ext>
                </a:extLst>
              </p:cNvPr>
              <p:cNvCxnSpPr>
                <a:cxnSpLocks/>
                <a:stCxn id="106" idx="5"/>
                <a:endCxn id="112" idx="0"/>
              </p:cNvCxnSpPr>
              <p:nvPr/>
            </p:nvCxnSpPr>
            <p:spPr>
              <a:xfrm>
                <a:off x="7282728" y="1947794"/>
                <a:ext cx="1510488" cy="9292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61A54C6C-9A05-554D-A563-D6C6BC18EAA8}"/>
                  </a:ext>
                </a:extLst>
              </p:cNvPr>
              <p:cNvCxnSpPr>
                <a:cxnSpLocks/>
                <a:stCxn id="114" idx="2"/>
                <a:endCxn id="100" idx="1"/>
              </p:cNvCxnSpPr>
              <p:nvPr/>
            </p:nvCxnSpPr>
            <p:spPr>
              <a:xfrm>
                <a:off x="5004753" y="3023344"/>
                <a:ext cx="1684428" cy="4050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F22C304B-AEC4-0440-9473-7F91E6076D3C}"/>
                  </a:ext>
                </a:extLst>
              </p:cNvPr>
              <p:cNvCxnSpPr>
                <a:cxnSpLocks/>
                <a:stCxn id="112" idx="2"/>
                <a:endCxn id="120" idx="7"/>
              </p:cNvCxnSpPr>
              <p:nvPr/>
            </p:nvCxnSpPr>
            <p:spPr>
              <a:xfrm flipH="1">
                <a:off x="7125248" y="3021083"/>
                <a:ext cx="1667968" cy="4073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E11A315-D589-934C-A31D-58158ECBE8E4}"/>
                  </a:ext>
                </a:extLst>
              </p:cNvPr>
              <p:cNvCxnSpPr>
                <a:cxnSpLocks/>
                <a:endCxn id="98" idx="0"/>
              </p:cNvCxnSpPr>
              <p:nvPr/>
            </p:nvCxnSpPr>
            <p:spPr>
              <a:xfrm>
                <a:off x="6106999" y="4883487"/>
                <a:ext cx="466101" cy="7172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79D78A1-F7B1-964C-B205-FB05CD3C17BD}"/>
                  </a:ext>
                </a:extLst>
              </p:cNvPr>
              <p:cNvCxnSpPr>
                <a:cxnSpLocks/>
                <a:stCxn id="101" idx="2"/>
                <a:endCxn id="110" idx="3"/>
              </p:cNvCxnSpPr>
              <p:nvPr/>
            </p:nvCxnSpPr>
            <p:spPr>
              <a:xfrm>
                <a:off x="6907978" y="3756786"/>
                <a:ext cx="1130604" cy="10409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337D8B86-E528-3345-A022-4986823AF7B6}"/>
                  </a:ext>
                </a:extLst>
              </p:cNvPr>
              <p:cNvCxnSpPr>
                <a:cxnSpLocks/>
                <a:stCxn id="98" idx="7"/>
                <a:endCxn id="110" idx="2"/>
              </p:cNvCxnSpPr>
              <p:nvPr/>
            </p:nvCxnSpPr>
            <p:spPr>
              <a:xfrm flipV="1">
                <a:off x="6930908" y="4869780"/>
                <a:ext cx="1035674" cy="7879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7EFB878-8759-5E4A-803D-3B2AEC81E00D}"/>
                  </a:ext>
                </a:extLst>
              </p:cNvPr>
              <p:cNvCxnSpPr/>
              <p:nvPr/>
            </p:nvCxnSpPr>
            <p:spPr>
              <a:xfrm flipH="1">
                <a:off x="7960399" y="4869780"/>
                <a:ext cx="6183" cy="6909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6AE71B37-1174-054A-9C41-5B43447D3C40}"/>
                  </a:ext>
                </a:extLst>
              </p:cNvPr>
              <p:cNvGrpSpPr/>
              <p:nvPr/>
            </p:nvGrpSpPr>
            <p:grpSpPr>
              <a:xfrm>
                <a:off x="7084780" y="2571386"/>
                <a:ext cx="369193" cy="446758"/>
                <a:chOff x="7084780" y="2571386"/>
                <a:chExt cx="369193" cy="446758"/>
              </a:xfrm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49352BE4-8133-C74F-B52D-F8CA3A62DAD7}"/>
                    </a:ext>
                  </a:extLst>
                </p:cNvPr>
                <p:cNvSpPr/>
                <p:nvPr/>
              </p:nvSpPr>
              <p:spPr>
                <a:xfrm>
                  <a:off x="7084780" y="28741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2825DC14-444D-5B45-ACBA-11B33BE365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2825DC14-444D-5B45-ACBA-11B33BE3650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4000" r="-4000" b="-291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046DBDAD-56F5-8841-ABE7-1EE0E4151A57}"/>
                  </a:ext>
                </a:extLst>
              </p:cNvPr>
              <p:cNvGrpSpPr/>
              <p:nvPr/>
            </p:nvGrpSpPr>
            <p:grpSpPr>
              <a:xfrm>
                <a:off x="4854295" y="2568526"/>
                <a:ext cx="300915" cy="454818"/>
                <a:chOff x="4854295" y="2568526"/>
                <a:chExt cx="300915" cy="454818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E28ABC88-0BA0-844C-B2CF-2B640878F656}"/>
                    </a:ext>
                  </a:extLst>
                </p:cNvPr>
                <p:cNvSpPr/>
                <p:nvPr/>
              </p:nvSpPr>
              <p:spPr>
                <a:xfrm>
                  <a:off x="4932753" y="28793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D474EBFE-BF20-464F-BA95-EC958E13524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D474EBFE-BF20-464F-BA95-EC958E1352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4000" r="-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DCE4B4E7-E288-1C40-8717-7A657C195670}"/>
                  </a:ext>
                </a:extLst>
              </p:cNvPr>
              <p:cNvGrpSpPr/>
              <p:nvPr/>
            </p:nvGrpSpPr>
            <p:grpSpPr>
              <a:xfrm>
                <a:off x="8642758" y="2586822"/>
                <a:ext cx="300915" cy="434261"/>
                <a:chOff x="8642758" y="2586822"/>
                <a:chExt cx="300915" cy="434261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E9B96921-CDDC-A848-939B-0B22E3364ADC}"/>
                    </a:ext>
                  </a:extLst>
                </p:cNvPr>
                <p:cNvSpPr/>
                <p:nvPr/>
              </p:nvSpPr>
              <p:spPr>
                <a:xfrm>
                  <a:off x="8721216" y="2877083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C4BA0FEE-1767-B94D-9EDD-1B66C181715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C4BA0FEE-1767-B94D-9EDD-1B66C181715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4783" t="-4545" r="-4348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61F949D1-3A59-DA40-BF75-CFE93DC0E86B}"/>
                  </a:ext>
                </a:extLst>
              </p:cNvPr>
              <p:cNvGrpSpPr/>
              <p:nvPr/>
            </p:nvGrpSpPr>
            <p:grpSpPr>
              <a:xfrm>
                <a:off x="7868133" y="4420730"/>
                <a:ext cx="300916" cy="449050"/>
                <a:chOff x="7868133" y="4420730"/>
                <a:chExt cx="300916" cy="44905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3A981F57-5837-BD45-8D5E-64C1D245E3ED}"/>
                    </a:ext>
                  </a:extLst>
                </p:cNvPr>
                <p:cNvSpPr/>
                <p:nvPr/>
              </p:nvSpPr>
              <p:spPr>
                <a:xfrm>
                  <a:off x="7894582" y="472578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59C59B30-CBB3-A54E-9783-BA7C8ABDC0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59C59B30-CBB3-A54E-9783-BA7C8ABDC0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9167" t="-4348" r="-4167"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C28D0DD2-4042-1F41-8499-27A4F109EE0D}"/>
                      </a:ext>
                    </a:extLst>
                  </p:cNvPr>
                  <p:cNvSpPr txBox="1"/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𝑓𝑙𝑜𝑜𝑑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C28D0DD2-4042-1F41-8499-27A4F109EE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39FEEA86-F87F-4948-9C66-BBC2B4981315}"/>
                      </a:ext>
                    </a:extLst>
                  </p:cNvPr>
                  <p:cNvSpPr/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𝑓𝑖𝑟𝑒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39FEEA86-F87F-4948-9C66-BBC2B49813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9903B67B-B9AD-F246-A9DB-B7C1261C8A58}"/>
                  </a:ext>
                </a:extLst>
              </p:cNvPr>
              <p:cNvGrpSpPr/>
              <p:nvPr/>
            </p:nvGrpSpPr>
            <p:grpSpPr>
              <a:xfrm>
                <a:off x="6282966" y="2185347"/>
                <a:ext cx="1295483" cy="389513"/>
                <a:chOff x="6282966" y="2185347"/>
                <a:chExt cx="1295483" cy="389513"/>
              </a:xfrm>
            </p:grpSpPr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7FA1F49-FEFA-A649-8588-809FFFE34907}"/>
                    </a:ext>
                  </a:extLst>
                </p:cNvPr>
                <p:cNvSpPr txBox="1"/>
                <p:nvPr/>
              </p:nvSpPr>
              <p:spPr>
                <a:xfrm>
                  <a:off x="6355240" y="2185347"/>
                  <a:ext cx="113683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5EBC70B1-2120-654B-A663-CF96CED91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𝑣𝑖𝑟𝑢𝑠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5EBC70B1-2120-654B-A663-CF96CED9123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075B7712-A0E5-5D45-A3CF-80346AA35069}"/>
                  </a:ext>
                </a:extLst>
              </p:cNvPr>
              <p:cNvGrpSpPr/>
              <p:nvPr/>
            </p:nvGrpSpPr>
            <p:grpSpPr>
              <a:xfrm>
                <a:off x="6361665" y="1615324"/>
                <a:ext cx="1156342" cy="393610"/>
                <a:chOff x="6361665" y="1615324"/>
                <a:chExt cx="1156342" cy="393610"/>
              </a:xfrm>
            </p:grpSpPr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880CC639-DA23-3E41-AAA0-764721F23147}"/>
                    </a:ext>
                  </a:extLst>
                </p:cNvPr>
                <p:cNvSpPr txBox="1"/>
                <p:nvPr/>
              </p:nvSpPr>
              <p:spPr>
                <a:xfrm>
                  <a:off x="6386159" y="1615324"/>
                  <a:ext cx="105039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13C3B792-AADE-914E-855A-C93E437451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𝑤𝑎𝑟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13C3B792-AADE-914E-855A-C93E4374517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43942FF1-1BC0-2344-A9AE-95749605EDC4}"/>
                      </a:ext>
                    </a:extLst>
                  </p:cNvPr>
                  <p:cNvSpPr/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43942FF1-1BC0-2344-A9AE-95749605EDC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026D0CC6-D973-BC40-83F8-C9C5C0514F0D}"/>
                  </a:ext>
                </a:extLst>
              </p:cNvPr>
              <p:cNvGrpSpPr/>
              <p:nvPr/>
            </p:nvGrpSpPr>
            <p:grpSpPr>
              <a:xfrm>
                <a:off x="7148985" y="5558161"/>
                <a:ext cx="1567993" cy="392110"/>
                <a:chOff x="7148985" y="5558161"/>
                <a:chExt cx="1567993" cy="392110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08D35336-8AC8-2D40-A71A-701B8F98EB72}"/>
                    </a:ext>
                  </a:extLst>
                </p:cNvPr>
                <p:cNvSpPr txBox="1"/>
                <p:nvPr/>
              </p:nvSpPr>
              <p:spPr>
                <a:xfrm>
                  <a:off x="7153491" y="5560758"/>
                  <a:ext cx="15534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B4DDEC90-D871-EF4F-B2F2-58E5A1978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B4DDEC90-D871-EF4F-B2F2-58E5A19783B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FED3595-FD68-5842-A8FF-C1799CBB8A5B}"/>
                  </a:ext>
                </a:extLst>
              </p:cNvPr>
              <p:cNvGrpSpPr/>
              <p:nvPr/>
            </p:nvGrpSpPr>
            <p:grpSpPr>
              <a:xfrm>
                <a:off x="6279248" y="4615063"/>
                <a:ext cx="1528942" cy="389513"/>
                <a:chOff x="6279248" y="4615063"/>
                <a:chExt cx="1528942" cy="389513"/>
              </a:xfrm>
            </p:grpSpPr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541D0583-3A0F-004B-9AFE-30F5E02AA708}"/>
                    </a:ext>
                  </a:extLst>
                </p:cNvPr>
                <p:cNvSpPr txBox="1"/>
                <p:nvPr/>
              </p:nvSpPr>
              <p:spPr>
                <a:xfrm>
                  <a:off x="6279248" y="4615063"/>
                  <a:ext cx="152894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7B772633-99D7-5841-BA85-0E2759AD62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7B772633-99D7-5841-BA85-0E2759AD623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r="-8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6BF86FEF-9288-EA40-BA5C-955C235FDB15}"/>
                  </a:ext>
                </a:extLst>
              </p:cNvPr>
              <p:cNvGrpSpPr/>
              <p:nvPr/>
            </p:nvGrpSpPr>
            <p:grpSpPr>
              <a:xfrm>
                <a:off x="6545891" y="3371343"/>
                <a:ext cx="724173" cy="389513"/>
                <a:chOff x="6545891" y="3371343"/>
                <a:chExt cx="724173" cy="389513"/>
              </a:xfrm>
            </p:grpSpPr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DC5AE7A7-44F0-1148-9EF3-C29DC3535B09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1329DEC3-ACCF-104D-BFBD-B286013B11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1329DEC3-ACCF-104D-BFBD-B286013B119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5E814435-FDC7-DE4F-92FD-6142FD94510C}"/>
                  </a:ext>
                </a:extLst>
              </p:cNvPr>
              <p:cNvGrpSpPr/>
              <p:nvPr/>
            </p:nvGrpSpPr>
            <p:grpSpPr>
              <a:xfrm>
                <a:off x="6067082" y="5600711"/>
                <a:ext cx="1012035" cy="389513"/>
                <a:chOff x="5970830" y="5664879"/>
                <a:chExt cx="1012035" cy="389513"/>
              </a:xfrm>
            </p:grpSpPr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D5E9B1BC-0B90-C54F-BB08-B07F77C3C91D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112D0CFA-BEB0-2145-B099-0F542CD01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112D0CFA-BEB0-2145-B099-0F542CD01E9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r="-84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FEA3816-3E78-404E-BBD8-B399FB1DFC17}"/>
                  </a:ext>
                </a:extLst>
              </p:cNvPr>
              <p:cNvCxnSpPr>
                <a:cxnSpLocks/>
                <a:stCxn id="120" idx="2"/>
                <a:endCxn id="98" idx="0"/>
              </p:cNvCxnSpPr>
              <p:nvPr/>
            </p:nvCxnSpPr>
            <p:spPr>
              <a:xfrm>
                <a:off x="5703180" y="4881820"/>
                <a:ext cx="869920" cy="7188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380E25E6-CF03-1245-ADAD-32585BA7FBC0}"/>
                </a:ext>
              </a:extLst>
            </p:cNvPr>
            <p:cNvCxnSpPr>
              <a:cxnSpLocks/>
              <a:stCxn id="100" idx="0"/>
              <a:endCxn id="122" idx="2"/>
            </p:cNvCxnSpPr>
            <p:nvPr/>
          </p:nvCxnSpPr>
          <p:spPr>
            <a:xfrm flipH="1" flipV="1">
              <a:off x="6697278" y="3021618"/>
              <a:ext cx="247721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2D4D860-9DE4-D548-B58B-0381327E44F1}"/>
                  </a:ext>
                </a:extLst>
              </p:cNvPr>
              <p:cNvSpPr/>
              <p:nvPr/>
            </p:nvSpPr>
            <p:spPr>
              <a:xfrm>
                <a:off x="418234" y="5810292"/>
                <a:ext cx="38195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*(also known as the empty query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2D4D860-9DE4-D548-B58B-0381327E4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34" y="5810292"/>
                <a:ext cx="3819572" cy="369332"/>
              </a:xfrm>
              <a:prstGeom prst="rect">
                <a:avLst/>
              </a:prstGeom>
              <a:blipFill>
                <a:blip r:embed="rId21"/>
                <a:stretch>
                  <a:fillRect l="-1325" t="-6667" r="-331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9430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Bottom-up Construction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2F7D3C8-9C9E-2A49-A06C-2A221B6C6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533785"/>
            <a:ext cx="7886700" cy="64317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Computations from different branches </a:t>
            </a:r>
            <a:br>
              <a:rPr lang="en-GB" dirty="0"/>
            </a:br>
            <a:r>
              <a:rPr lang="en-GB" dirty="0"/>
              <a:t>can be carried out concurrently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200" y="1177200"/>
                <a:ext cx="4833374" cy="70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𝐸𝑝𝑖𝑑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de-DE" i="1" smtClean="0">
                                  <a:latin typeface="Cambria Math" charset="0"/>
                                </a:rPr>
                                <m:t>𝑆𝑖𝑐𝑘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𝑒𝑣𝑒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𝑇𝑟𝑎𝑣𝑒𝑙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𝑒𝑣𝑒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de-DE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00" y="1177200"/>
                <a:ext cx="4833374" cy="707886"/>
              </a:xfrm>
              <a:prstGeom prst="rect">
                <a:avLst/>
              </a:prstGeom>
              <a:blipFill>
                <a:blip r:embed="rId3"/>
                <a:stretch>
                  <a:fillRect l="-2356" t="-139286" r="-1047" b="-18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53158" y="3584919"/>
                <a:ext cx="6113468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 smtClean="0">
                              <a:latin typeface="Cambria Math" charset="0"/>
                            </a:rPr>
                            <m:t>𝑁𝑎𝑡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𝑓𝑙𝑜𝑜𝑑</m:t>
                          </m:r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de-DE" i="1" smtClean="0">
                                  <a:latin typeface="Cambria Math" charset="0"/>
                                </a:rPr>
                                <m:t>𝑁𝑎𝑡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𝑓𝑖𝑟𝑒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i="1" smtClean="0">
                                      <a:latin typeface="Cambria Math" charset="0"/>
                                    </a:rPr>
                                    <m:t>𝑀𝑎𝑛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𝑤𝑎𝑟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bSup>
                                  <m:r>
                                    <a:rPr lang="de-DE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 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)</m:t>
                                  </m:r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bSup>
                                  <m:r>
                                    <a:rPr lang="de-DE" i="1">
                                      <a:latin typeface="Cambria Math" charset="0"/>
                                    </a:rPr>
                                    <m:t>(</m:t>
                                  </m:r>
                                </m:e>
                              </m:nary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)</m:t>
                              </m:r>
                              <m:r>
                                <a:rPr lang="en-GB" i="1" smtClean="0">
                                  <a:latin typeface="Cambria Math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58" y="3584919"/>
                <a:ext cx="6113468" cy="800219"/>
              </a:xfrm>
              <a:prstGeom prst="rect">
                <a:avLst/>
              </a:prstGeom>
              <a:blipFill>
                <a:blip r:embed="rId4"/>
                <a:stretch>
                  <a:fillRect l="-3950" t="-115625" b="-15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24DF42-949C-284B-B057-34D5420F782F}"/>
                  </a:ext>
                </a:extLst>
              </p:cNvPr>
              <p:cNvSpPr/>
              <p:nvPr/>
            </p:nvSpPr>
            <p:spPr>
              <a:xfrm>
                <a:off x="2416588" y="2753703"/>
                <a:ext cx="3108222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charset="0"/>
                            </a:rPr>
                            <m:t>𝑇𝑟𝑒𝑎𝑡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latin typeface="Cambria Math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24DF42-949C-284B-B057-34D5420F7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588" y="2753703"/>
                <a:ext cx="3108222" cy="800219"/>
              </a:xfrm>
              <a:prstGeom prst="rect">
                <a:avLst/>
              </a:prstGeom>
              <a:blipFill>
                <a:blip r:embed="rId5"/>
                <a:stretch>
                  <a:fillRect l="-1220" t="-115625" b="-15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C11453-260C-9542-BF20-F25DD1029B54}"/>
                  </a:ext>
                </a:extLst>
              </p:cNvPr>
              <p:cNvSpPr/>
              <p:nvPr/>
            </p:nvSpPr>
            <p:spPr>
              <a:xfrm>
                <a:off x="2616524" y="4363524"/>
                <a:ext cx="3582776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charset="0"/>
                            </a:rPr>
                            <m:t>𝑀𝑎𝑛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𝑣𝑖𝑟𝑢𝑠</m:t>
                          </m:r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de-DE" i="1">
                              <a:latin typeface="Cambria Math" charset="0"/>
                            </a:rPr>
                            <m:t>,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i="1">
                              <a:latin typeface="Cambria Math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charset="0"/>
                            </a:rPr>
                            <m:t>,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i="1">
                              <a:latin typeface="Cambria Math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  <m:r>
                        <m:rPr>
                          <m:nor/>
                        </m:rPr>
                        <a:rPr lang="en-GB" dirty="0"/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C11453-260C-9542-BF20-F25DD1029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524" y="4363524"/>
                <a:ext cx="3582776" cy="800219"/>
              </a:xfrm>
              <a:prstGeom prst="rect">
                <a:avLst/>
              </a:prstGeom>
              <a:blipFill>
                <a:blip r:embed="rId6"/>
                <a:stretch>
                  <a:fillRect l="-6714" t="-117188" b="-15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9C5B6C-1B92-8D4B-AF91-EB7E56818DF7}"/>
                  </a:ext>
                </a:extLst>
              </p:cNvPr>
              <p:cNvSpPr/>
              <p:nvPr/>
            </p:nvSpPr>
            <p:spPr>
              <a:xfrm>
                <a:off x="2416588" y="1911681"/>
                <a:ext cx="3097963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charset="0"/>
                            </a:rPr>
                            <m:t>𝑇𝑟𝑒𝑎𝑡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latin typeface="Cambria Math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9C5B6C-1B92-8D4B-AF91-EB7E56818D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588" y="1911681"/>
                <a:ext cx="3097963" cy="800219"/>
              </a:xfrm>
              <a:prstGeom prst="rect">
                <a:avLst/>
              </a:prstGeom>
              <a:blipFill>
                <a:blip r:embed="rId7"/>
                <a:stretch>
                  <a:fillRect l="-1224" t="-117188" b="-15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EE23F6A-6291-154D-972B-D68741042C63}"/>
                  </a:ext>
                </a:extLst>
              </p:cNvPr>
              <p:cNvSpPr/>
              <p:nvPr/>
            </p:nvSpPr>
            <p:spPr>
              <a:xfrm>
                <a:off x="8621481" y="1265916"/>
                <a:ext cx="480644" cy="372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i="1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EE23F6A-6291-154D-972B-D68741042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481" y="1265916"/>
                <a:ext cx="480644" cy="372474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1CE7577-6E34-5B48-AE67-DD40196DEF18}"/>
                  </a:ext>
                </a:extLst>
              </p:cNvPr>
              <p:cNvSpPr/>
              <p:nvPr/>
            </p:nvSpPr>
            <p:spPr>
              <a:xfrm>
                <a:off x="8605290" y="2150199"/>
                <a:ext cx="480644" cy="37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i="1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1CE7577-6E34-5B48-AE67-DD40196DEF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290" y="2150199"/>
                <a:ext cx="480644" cy="373885"/>
              </a:xfrm>
              <a:prstGeom prst="rect">
                <a:avLst/>
              </a:prstGeom>
              <a:blipFill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D292C3A-83B2-CB44-9A79-1452F5197927}"/>
                  </a:ext>
                </a:extLst>
              </p:cNvPr>
              <p:cNvSpPr/>
              <p:nvPr/>
            </p:nvSpPr>
            <p:spPr>
              <a:xfrm>
                <a:off x="8600352" y="2990230"/>
                <a:ext cx="485582" cy="374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i="1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D292C3A-83B2-CB44-9A79-1452F51979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352" y="2990230"/>
                <a:ext cx="485582" cy="374461"/>
              </a:xfrm>
              <a:prstGeom prst="rect">
                <a:avLst/>
              </a:prstGeom>
              <a:blipFill>
                <a:blip r:embed="rId1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FC8E166-487B-7840-B848-CAD958A784A0}"/>
                  </a:ext>
                </a:extLst>
              </p:cNvPr>
              <p:cNvSpPr/>
              <p:nvPr/>
            </p:nvSpPr>
            <p:spPr>
              <a:xfrm>
                <a:off x="8621481" y="3475352"/>
                <a:ext cx="485581" cy="37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FC8E166-487B-7840-B848-CAD958A78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481" y="3475352"/>
                <a:ext cx="485581" cy="373885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3616AB6-B1BC-7946-B5C2-A2ED60256B78}"/>
                  </a:ext>
                </a:extLst>
              </p:cNvPr>
              <p:cNvSpPr/>
              <p:nvPr/>
            </p:nvSpPr>
            <p:spPr>
              <a:xfrm>
                <a:off x="8600352" y="3889048"/>
                <a:ext cx="485581" cy="372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3616AB6-B1BC-7946-B5C2-A2ED60256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352" y="3889048"/>
                <a:ext cx="485581" cy="372538"/>
              </a:xfrm>
              <a:prstGeom prst="rect">
                <a:avLst/>
              </a:prstGeom>
              <a:blipFill>
                <a:blip r:embed="rId1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1E3C532-850E-A04F-956D-CD2B3A2EBDF1}"/>
                  </a:ext>
                </a:extLst>
              </p:cNvPr>
              <p:cNvSpPr/>
              <p:nvPr/>
            </p:nvSpPr>
            <p:spPr>
              <a:xfrm>
                <a:off x="8589105" y="4386305"/>
                <a:ext cx="485581" cy="37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1E3C532-850E-A04F-956D-CD2B3A2EBD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105" y="4386305"/>
                <a:ext cx="485581" cy="373885"/>
              </a:xfrm>
              <a:prstGeom prst="rect">
                <a:avLst/>
              </a:prstGeom>
              <a:blipFill>
                <a:blip r:embed="rId1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DDE18CF-E20B-0B43-91E1-50C7B14CCA66}"/>
                  </a:ext>
                </a:extLst>
              </p:cNvPr>
              <p:cNvSpPr/>
              <p:nvPr/>
            </p:nvSpPr>
            <p:spPr>
              <a:xfrm>
                <a:off x="8567976" y="4800001"/>
                <a:ext cx="485581" cy="372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DDE18CF-E20B-0B43-91E1-50C7B14CC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976" y="4800001"/>
                <a:ext cx="485581" cy="372538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6FB0DC-FC89-D141-9075-D5BAE8EEABE9}"/>
              </a:ext>
            </a:extLst>
          </p:cNvPr>
          <p:cNvCxnSpPr>
            <a:cxnSpLocks/>
          </p:cNvCxnSpPr>
          <p:nvPr/>
        </p:nvCxnSpPr>
        <p:spPr>
          <a:xfrm flipH="1">
            <a:off x="8158866" y="4573248"/>
            <a:ext cx="360000" cy="186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06E669-58F1-C247-A6CF-7723FF3939FC}"/>
              </a:ext>
            </a:extLst>
          </p:cNvPr>
          <p:cNvCxnSpPr>
            <a:cxnSpLocks/>
          </p:cNvCxnSpPr>
          <p:nvPr/>
        </p:nvCxnSpPr>
        <p:spPr>
          <a:xfrm flipH="1" flipV="1">
            <a:off x="8158866" y="4760190"/>
            <a:ext cx="360000" cy="2260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EB38BE-9143-1246-8E2B-C37693E1464C}"/>
              </a:ext>
            </a:extLst>
          </p:cNvPr>
          <p:cNvCxnSpPr>
            <a:cxnSpLocks/>
          </p:cNvCxnSpPr>
          <p:nvPr/>
        </p:nvCxnSpPr>
        <p:spPr>
          <a:xfrm flipH="1">
            <a:off x="8228052" y="3733321"/>
            <a:ext cx="360000" cy="1666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D0AE43-B93D-CC49-AAE0-A5D2EB474301}"/>
              </a:ext>
            </a:extLst>
          </p:cNvPr>
          <p:cNvCxnSpPr>
            <a:cxnSpLocks/>
          </p:cNvCxnSpPr>
          <p:nvPr/>
        </p:nvCxnSpPr>
        <p:spPr>
          <a:xfrm flipH="1" flipV="1">
            <a:off x="8228051" y="3900020"/>
            <a:ext cx="360000" cy="2260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015924E-C3D3-1943-B0F2-98932E4779BA}"/>
              </a:ext>
            </a:extLst>
          </p:cNvPr>
          <p:cNvCxnSpPr>
            <a:cxnSpLocks/>
          </p:cNvCxnSpPr>
          <p:nvPr/>
        </p:nvCxnSpPr>
        <p:spPr>
          <a:xfrm flipH="1">
            <a:off x="7478452" y="3900020"/>
            <a:ext cx="749599" cy="452496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5FAA6E-0809-004D-A163-D1969B93DDC3}"/>
              </a:ext>
            </a:extLst>
          </p:cNvPr>
          <p:cNvCxnSpPr>
            <a:cxnSpLocks/>
          </p:cNvCxnSpPr>
          <p:nvPr/>
        </p:nvCxnSpPr>
        <p:spPr>
          <a:xfrm flipH="1" flipV="1">
            <a:off x="7478452" y="4355021"/>
            <a:ext cx="680414" cy="400159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80CBB42-BDD4-1D40-B4F9-C1823D5C954C}"/>
              </a:ext>
            </a:extLst>
          </p:cNvPr>
          <p:cNvCxnSpPr>
            <a:cxnSpLocks/>
          </p:cNvCxnSpPr>
          <p:nvPr/>
        </p:nvCxnSpPr>
        <p:spPr>
          <a:xfrm flipH="1" flipV="1">
            <a:off x="6974703" y="4353768"/>
            <a:ext cx="503749" cy="1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ABC8F05-70ED-6A49-9F18-E03361BE097C}"/>
              </a:ext>
            </a:extLst>
          </p:cNvPr>
          <p:cNvCxnSpPr>
            <a:cxnSpLocks/>
          </p:cNvCxnSpPr>
          <p:nvPr/>
        </p:nvCxnSpPr>
        <p:spPr>
          <a:xfrm flipH="1" flipV="1">
            <a:off x="8249140" y="1482953"/>
            <a:ext cx="360000" cy="1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B04AC4A-53A3-1E48-BA61-20A290DDA54A}"/>
              </a:ext>
            </a:extLst>
          </p:cNvPr>
          <p:cNvCxnSpPr>
            <a:cxnSpLocks/>
          </p:cNvCxnSpPr>
          <p:nvPr/>
        </p:nvCxnSpPr>
        <p:spPr>
          <a:xfrm flipH="1" flipV="1">
            <a:off x="8216522" y="2375916"/>
            <a:ext cx="360000" cy="1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CD33B01-BE64-524E-B5D3-3D54CBFB2AE8}"/>
              </a:ext>
            </a:extLst>
          </p:cNvPr>
          <p:cNvCxnSpPr>
            <a:cxnSpLocks/>
          </p:cNvCxnSpPr>
          <p:nvPr/>
        </p:nvCxnSpPr>
        <p:spPr>
          <a:xfrm flipH="1" flipV="1">
            <a:off x="8237651" y="3184426"/>
            <a:ext cx="360000" cy="1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CA40C82-576C-A641-8F8B-9427669E49F0}"/>
              </a:ext>
            </a:extLst>
          </p:cNvPr>
          <p:cNvCxnSpPr>
            <a:cxnSpLocks/>
          </p:cNvCxnSpPr>
          <p:nvPr/>
        </p:nvCxnSpPr>
        <p:spPr>
          <a:xfrm flipH="1">
            <a:off x="7330168" y="1484822"/>
            <a:ext cx="918974" cy="8941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CEC2D8D-C57E-AC43-A785-3B4FDB9FA2B8}"/>
              </a:ext>
            </a:extLst>
          </p:cNvPr>
          <p:cNvCxnSpPr>
            <a:cxnSpLocks/>
          </p:cNvCxnSpPr>
          <p:nvPr/>
        </p:nvCxnSpPr>
        <p:spPr>
          <a:xfrm flipH="1" flipV="1">
            <a:off x="7330168" y="2361946"/>
            <a:ext cx="907484" cy="8224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C4E61EB-31AF-6E42-84BA-1693ED83B183}"/>
              </a:ext>
            </a:extLst>
          </p:cNvPr>
          <p:cNvCxnSpPr>
            <a:cxnSpLocks/>
          </p:cNvCxnSpPr>
          <p:nvPr/>
        </p:nvCxnSpPr>
        <p:spPr>
          <a:xfrm flipH="1">
            <a:off x="7330169" y="2373412"/>
            <a:ext cx="899388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7058C44-0CDC-BF4E-BD44-36711864ED6E}"/>
              </a:ext>
            </a:extLst>
          </p:cNvPr>
          <p:cNvCxnSpPr>
            <a:cxnSpLocks/>
          </p:cNvCxnSpPr>
          <p:nvPr/>
        </p:nvCxnSpPr>
        <p:spPr>
          <a:xfrm flipH="1">
            <a:off x="6266626" y="2374039"/>
            <a:ext cx="1063543" cy="990652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AD38D5E-431C-8845-A7C2-418C12CA9C7D}"/>
              </a:ext>
            </a:extLst>
          </p:cNvPr>
          <p:cNvCxnSpPr>
            <a:cxnSpLocks/>
          </p:cNvCxnSpPr>
          <p:nvPr/>
        </p:nvCxnSpPr>
        <p:spPr>
          <a:xfrm flipH="1" flipV="1">
            <a:off x="6266626" y="3363902"/>
            <a:ext cx="708078" cy="9837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E28DEF0-E528-E740-BBDF-CCB630066B42}"/>
                  </a:ext>
                </a:extLst>
              </p:cNvPr>
              <p:cNvSpPr/>
              <p:nvPr/>
            </p:nvSpPr>
            <p:spPr>
              <a:xfrm>
                <a:off x="7746844" y="1211964"/>
                <a:ext cx="98161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𝑇𝑟𝑎𝑣𝑒𝑙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𝑒𝑣𝑒</m:t>
                      </m:r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E28DEF0-E528-E740-BBDF-CCB630066B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844" y="1211964"/>
                <a:ext cx="981614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BC3BAF1-8CC1-F242-A1BB-57A4DEAE5010}"/>
                  </a:ext>
                </a:extLst>
              </p:cNvPr>
              <p:cNvSpPr/>
              <p:nvPr/>
            </p:nvSpPr>
            <p:spPr>
              <a:xfrm>
                <a:off x="7671978" y="2082764"/>
                <a:ext cx="116448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𝑇𝑟𝑒𝑎𝑡</m:t>
                      </m:r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𝑒𝑣𝑒</m:t>
                      </m:r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sSub>
                        <m:sSubPr>
                          <m:ctrlPr>
                            <a:rPr lang="de-DE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BC3BAF1-8CC1-F242-A1BB-57A4DEAE5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978" y="2082764"/>
                <a:ext cx="1164486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0B07C95-5B83-4D4E-97A9-531D323A6301}"/>
                  </a:ext>
                </a:extLst>
              </p:cNvPr>
              <p:cNvSpPr/>
              <p:nvPr/>
            </p:nvSpPr>
            <p:spPr>
              <a:xfrm>
                <a:off x="7986142" y="2794246"/>
                <a:ext cx="116807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𝑇𝑟𝑒𝑎𝑡</m:t>
                      </m:r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𝑒𝑣𝑒</m:t>
                      </m:r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sSub>
                        <m:sSubPr>
                          <m:ctrlPr>
                            <a:rPr lang="de-DE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0B07C95-5B83-4D4E-97A9-531D323A6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142" y="2794246"/>
                <a:ext cx="1168076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732268A-92AD-2E4A-8DB7-16255C684AC4}"/>
                  </a:ext>
                </a:extLst>
              </p:cNvPr>
              <p:cNvSpPr/>
              <p:nvPr/>
            </p:nvSpPr>
            <p:spPr>
              <a:xfrm>
                <a:off x="6670346" y="2082764"/>
                <a:ext cx="8081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𝑆𝑖𝑐𝑘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𝑒𝑣𝑒</m:t>
                      </m:r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732268A-92AD-2E4A-8DB7-16255C684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346" y="2082764"/>
                <a:ext cx="808106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4E545B8-75D4-534A-98E5-5A7AD7761081}"/>
                  </a:ext>
                </a:extLst>
              </p:cNvPr>
              <p:cNvSpPr/>
              <p:nvPr/>
            </p:nvSpPr>
            <p:spPr>
              <a:xfrm>
                <a:off x="7585111" y="3634993"/>
                <a:ext cx="86074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𝑀𝑎𝑛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𝑤𝑎𝑟</m:t>
                      </m:r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4E545B8-75D4-534A-98E5-5A7AD77610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111" y="3634993"/>
                <a:ext cx="860748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8449FCC-4941-474A-BF52-B441321DD9F1}"/>
                  </a:ext>
                </a:extLst>
              </p:cNvPr>
              <p:cNvSpPr/>
              <p:nvPr/>
            </p:nvSpPr>
            <p:spPr>
              <a:xfrm>
                <a:off x="7522170" y="4470200"/>
                <a:ext cx="95186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𝑀𝑎𝑛</m:t>
                      </m:r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𝑣𝑖𝑟𝑢𝑠</m:t>
                      </m:r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8449FCC-4941-474A-BF52-B441321DD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70" y="4470200"/>
                <a:ext cx="951864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F01A6AF-8D00-E245-B072-DB3B24691EA6}"/>
                  </a:ext>
                </a:extLst>
              </p:cNvPr>
              <p:cNvSpPr/>
              <p:nvPr/>
            </p:nvSpPr>
            <p:spPr>
              <a:xfrm>
                <a:off x="6899931" y="4054314"/>
                <a:ext cx="82663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𝑁𝑎𝑡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𝑓𝑖𝑟𝑒</m:t>
                      </m:r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F01A6AF-8D00-E245-B072-DB3B24691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931" y="4054314"/>
                <a:ext cx="826637" cy="276999"/>
              </a:xfrm>
              <a:prstGeom prst="rect">
                <a:avLst/>
              </a:prstGeom>
              <a:blipFill>
                <a:blip r:embed="rId2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64CDAEE-678C-D348-A6C5-08CC369A99B9}"/>
                  </a:ext>
                </a:extLst>
              </p:cNvPr>
              <p:cNvSpPr/>
              <p:nvPr/>
            </p:nvSpPr>
            <p:spPr>
              <a:xfrm>
                <a:off x="6069508" y="4120064"/>
                <a:ext cx="93070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𝑁𝑎𝑡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𝑓𝑙𝑜𝑜𝑑</m:t>
                      </m:r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64CDAEE-678C-D348-A6C5-08CC369A9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508" y="4120064"/>
                <a:ext cx="930704" cy="276999"/>
              </a:xfrm>
              <a:prstGeom prst="rect">
                <a:avLst/>
              </a:prstGeom>
              <a:blipFill>
                <a:blip r:embed="rId2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818DC0E-307E-C749-9A40-D6A7161E7E72}"/>
                  </a:ext>
                </a:extLst>
              </p:cNvPr>
              <p:cNvSpPr/>
              <p:nvPr/>
            </p:nvSpPr>
            <p:spPr>
              <a:xfrm>
                <a:off x="5898409" y="3076154"/>
                <a:ext cx="545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818DC0E-307E-C749-9A40-D6A7161E7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409" y="3076154"/>
                <a:ext cx="545406" cy="276999"/>
              </a:xfrm>
              <a:prstGeom prst="rect">
                <a:avLst/>
              </a:prstGeom>
              <a:blipFill>
                <a:blip r:embed="rId23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4E14FFE-9EE5-E642-BF6E-D35603A32BCA}"/>
                  </a:ext>
                </a:extLst>
              </p:cNvPr>
              <p:cNvSpPr/>
              <p:nvPr/>
            </p:nvSpPr>
            <p:spPr>
              <a:xfrm>
                <a:off x="7992407" y="1555398"/>
                <a:ext cx="11912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𝑆𝑖𝑐𝑘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𝑒𝑣𝑒</m:t>
                      </m:r>
                      <m:r>
                        <a:rPr lang="de-DE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4E14FFE-9EE5-E642-BF6E-D35603A32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407" y="1555398"/>
                <a:ext cx="1191288" cy="276999"/>
              </a:xfrm>
              <a:prstGeom prst="rect">
                <a:avLst/>
              </a:prstGeom>
              <a:blipFill>
                <a:blip r:embed="rId2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9EECDAA-DFB1-EC4B-B508-280704A9B57A}"/>
                  </a:ext>
                </a:extLst>
              </p:cNvPr>
              <p:cNvSpPr/>
              <p:nvPr/>
            </p:nvSpPr>
            <p:spPr>
              <a:xfrm>
                <a:off x="7706680" y="2404735"/>
                <a:ext cx="11912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𝑆𝑖𝑐𝑘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𝑒𝑣𝑒</m:t>
                      </m:r>
                      <m:r>
                        <a:rPr lang="de-DE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9EECDAA-DFB1-EC4B-B508-280704A9B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680" y="2404735"/>
                <a:ext cx="1191288" cy="276999"/>
              </a:xfrm>
              <a:prstGeom prst="rect">
                <a:avLst/>
              </a:prstGeom>
              <a:blipFill>
                <a:blip r:embed="rId2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D2C1611-F918-9944-8F0A-85EC24058962}"/>
                  </a:ext>
                </a:extLst>
              </p:cNvPr>
              <p:cNvSpPr/>
              <p:nvPr/>
            </p:nvSpPr>
            <p:spPr>
              <a:xfrm>
                <a:off x="7805445" y="3228632"/>
                <a:ext cx="11912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𝑆𝑖𝑐𝑘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𝑒𝑣𝑒</m:t>
                      </m:r>
                      <m:r>
                        <a:rPr lang="de-DE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D2C1611-F918-9944-8F0A-85EC24058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445" y="3228632"/>
                <a:ext cx="1191288" cy="276999"/>
              </a:xfrm>
              <a:prstGeom prst="rect">
                <a:avLst/>
              </a:prstGeom>
              <a:blipFill>
                <a:blip r:embed="rId2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6449AB-0834-B84D-94C8-1AAADBA62631}"/>
                  </a:ext>
                </a:extLst>
              </p:cNvPr>
              <p:cNvSpPr/>
              <p:nvPr/>
            </p:nvSpPr>
            <p:spPr>
              <a:xfrm>
                <a:off x="7049589" y="2487230"/>
                <a:ext cx="545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6449AB-0834-B84D-94C8-1AAADBA62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589" y="2487230"/>
                <a:ext cx="545406" cy="276999"/>
              </a:xfrm>
              <a:prstGeom prst="rect">
                <a:avLst/>
              </a:prstGeom>
              <a:blipFill>
                <a:blip r:embed="rId2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A5CCA91-2D77-5544-AE6E-6D4AA0AF1653}"/>
                  </a:ext>
                </a:extLst>
              </p:cNvPr>
              <p:cNvSpPr/>
              <p:nvPr/>
            </p:nvSpPr>
            <p:spPr>
              <a:xfrm>
                <a:off x="6696566" y="4371202"/>
                <a:ext cx="545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A5CCA91-2D77-5544-AE6E-6D4AA0AF1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566" y="4371202"/>
                <a:ext cx="545406" cy="276999"/>
              </a:xfrm>
              <a:prstGeom prst="rect">
                <a:avLst/>
              </a:prstGeom>
              <a:blipFill>
                <a:blip r:embed="rId2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3830923-B1BC-8542-BE01-D58799CDA20A}"/>
                  </a:ext>
                </a:extLst>
              </p:cNvPr>
              <p:cNvSpPr/>
              <p:nvPr/>
            </p:nvSpPr>
            <p:spPr>
              <a:xfrm>
                <a:off x="6770121" y="4579147"/>
                <a:ext cx="9291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</m:oMath>
                  </m:oMathPara>
                </a14:m>
                <a:endParaRPr lang="de-DE" sz="1200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𝑁𝑎𝑡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𝑓𝑙𝑜𝑜𝑑</m:t>
                      </m:r>
                    </m:oMath>
                  </m:oMathPara>
                </a14:m>
                <a:endParaRPr lang="de-DE" sz="120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3830923-B1BC-8542-BE01-D58799CDA2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121" y="4579147"/>
                <a:ext cx="929100" cy="461665"/>
              </a:xfrm>
              <a:prstGeom prst="rect">
                <a:avLst/>
              </a:prstGeom>
              <a:blipFill>
                <a:blip r:embed="rId2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7C811E7-1FB3-674E-B19D-56FEEBD6858C}"/>
              </a:ext>
            </a:extLst>
          </p:cNvPr>
          <p:cNvCxnSpPr>
            <a:stCxn id="70" idx="0"/>
          </p:cNvCxnSpPr>
          <p:nvPr/>
        </p:nvCxnSpPr>
        <p:spPr>
          <a:xfrm flipV="1">
            <a:off x="7234671" y="4347611"/>
            <a:ext cx="251979" cy="23153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F33F576-3445-3341-9388-26DBCA09AB6F}"/>
                  </a:ext>
                </a:extLst>
              </p:cNvPr>
              <p:cNvSpPr/>
              <p:nvPr/>
            </p:nvSpPr>
            <p:spPr>
              <a:xfrm>
                <a:off x="7638876" y="4794882"/>
                <a:ext cx="9291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</m:oMath>
                  </m:oMathPara>
                </a14:m>
                <a:endParaRPr lang="de-DE" sz="120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𝑁𝑎𝑡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𝑖𝑟𝑒</m:t>
                      </m:r>
                    </m:oMath>
                  </m:oMathPara>
                </a14:m>
                <a:endParaRPr lang="de-DE" sz="12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𝑁𝑎𝑡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𝑓𝑙𝑜𝑜𝑑</m:t>
                      </m:r>
                    </m:oMath>
                  </m:oMathPara>
                </a14:m>
                <a:endParaRPr lang="de-DE" sz="120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F33F576-3445-3341-9388-26DBCA09A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876" y="4794882"/>
                <a:ext cx="929100" cy="646331"/>
              </a:xfrm>
              <a:prstGeom prst="rect">
                <a:avLst/>
              </a:prstGeom>
              <a:blipFill>
                <a:blip r:embed="rId30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032AD95-C189-D04A-8699-D35E3699EEB0}"/>
                  </a:ext>
                </a:extLst>
              </p:cNvPr>
              <p:cNvSpPr/>
              <p:nvPr/>
            </p:nvSpPr>
            <p:spPr>
              <a:xfrm>
                <a:off x="7768279" y="3914018"/>
                <a:ext cx="9291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</m:oMath>
                  </m:oMathPara>
                </a14:m>
                <a:endParaRPr lang="de-DE" sz="120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𝑁𝑎𝑡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𝑖𝑟𝑒</m:t>
                      </m:r>
                    </m:oMath>
                  </m:oMathPara>
                </a14:m>
                <a:endParaRPr lang="de-DE" sz="12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𝑁𝑎𝑡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𝑓𝑙𝑜𝑜𝑑</m:t>
                      </m:r>
                    </m:oMath>
                  </m:oMathPara>
                </a14:m>
                <a:endParaRPr lang="de-DE" sz="120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032AD95-C189-D04A-8699-D35E3699EE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279" y="3914018"/>
                <a:ext cx="929100" cy="646331"/>
              </a:xfrm>
              <a:prstGeom prst="rect">
                <a:avLst/>
              </a:prstGeom>
              <a:blipFill>
                <a:blip r:embed="rId31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8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7" grpId="0"/>
      <p:bldP spid="8" grpId="0"/>
      <p:bldP spid="9" grpId="0"/>
      <p:bldP spid="10" grpId="0"/>
      <p:bldP spid="11" grpId="0"/>
      <p:bldP spid="18" grpId="0"/>
      <p:bldP spid="19" grpId="0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5" grpId="0"/>
      <p:bldP spid="66" grpId="0"/>
      <p:bldP spid="67" grpId="0"/>
      <p:bldP spid="68" grpId="0"/>
      <p:bldP spid="69" grpId="0"/>
      <p:bldP spid="70" grpId="0"/>
      <p:bldP spid="73" grpId="0"/>
      <p:bldP spid="7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Top-down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81">
                <a:extLst>
                  <a:ext uri="{FF2B5EF4-FFF2-40B4-BE49-F238E27FC236}">
                    <a16:creationId xmlns:a16="http://schemas.microsoft.com/office/drawing/2014/main" id="{1EA4C5AB-5796-0B44-BD3E-067D632EB3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7886700" cy="236997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At start: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/>
                  <a:t> at root</a:t>
                </a:r>
              </a:p>
              <a:p>
                <a:r>
                  <a:rPr lang="en-GB" dirty="0"/>
                  <a:t>Recursively find partitions of current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s.t.</a:t>
                </a:r>
                <a:endParaRPr lang="en-GB" dirty="0"/>
              </a:p>
              <a:p>
                <a:pPr lvl="1"/>
                <a:r>
                  <a:rPr lang="en-GB" dirty="0"/>
                  <a:t>Each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contains as many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as possible that do not occur in any other partition while sharing as few random variables as possible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can be eliminated without considering the factors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Add each partition as child node </a:t>
                </a:r>
                <a:r>
                  <a:rPr lang="en-GB" i="1" dirty="0" err="1"/>
                  <a:t>i</a:t>
                </a:r>
                <a:r>
                  <a:rPr lang="en-GB" i="1" dirty="0"/>
                  <a:t> </a:t>
                </a:r>
                <a:r>
                  <a:rPr lang="en-GB" dirty="0"/>
                  <a:t>with current model</a:t>
                </a:r>
                <a:r>
                  <a:rPr lang="en-GB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Until only one factor per current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2" name="Content Placeholder 81">
                <a:extLst>
                  <a:ext uri="{FF2B5EF4-FFF2-40B4-BE49-F238E27FC236}">
                    <a16:creationId xmlns:a16="http://schemas.microsoft.com/office/drawing/2014/main" id="{1EA4C5AB-5796-0B44-BD3E-067D632EB3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7886700" cy="2369970"/>
              </a:xfrm>
              <a:blipFill>
                <a:blip r:embed="rId3"/>
                <a:stretch>
                  <a:fillRect l="-965" t="-53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65</a:t>
            </a:fld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80CBB42-BDD4-1D40-B4F9-C1823D5C954C}"/>
              </a:ext>
            </a:extLst>
          </p:cNvPr>
          <p:cNvCxnSpPr>
            <a:cxnSpLocks/>
          </p:cNvCxnSpPr>
          <p:nvPr/>
        </p:nvCxnSpPr>
        <p:spPr>
          <a:xfrm flipH="1" flipV="1">
            <a:off x="2680723" y="4701453"/>
            <a:ext cx="372" cy="453914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40E1654-D96B-A345-A512-958230B34453}"/>
              </a:ext>
            </a:extLst>
          </p:cNvPr>
          <p:cNvGrpSpPr/>
          <p:nvPr/>
        </p:nvGrpSpPr>
        <p:grpSpPr>
          <a:xfrm>
            <a:off x="5493134" y="4701453"/>
            <a:ext cx="2177026" cy="1649598"/>
            <a:chOff x="6998741" y="3641584"/>
            <a:chExt cx="2177026" cy="1649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EE23F6A-6291-154D-972B-D68741042C63}"/>
                    </a:ext>
                  </a:extLst>
                </p:cNvPr>
                <p:cNvSpPr/>
                <p:nvPr/>
              </p:nvSpPr>
              <p:spPr>
                <a:xfrm>
                  <a:off x="8695123" y="4916883"/>
                  <a:ext cx="480644" cy="3724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EE23F6A-6291-154D-972B-D68741042C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5123" y="4916883"/>
                  <a:ext cx="480644" cy="372474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1CE7577-6E34-5B48-AE67-DD40196DEF18}"/>
                    </a:ext>
                  </a:extLst>
                </p:cNvPr>
                <p:cNvSpPr/>
                <p:nvPr/>
              </p:nvSpPr>
              <p:spPr>
                <a:xfrm>
                  <a:off x="7826017" y="4917297"/>
                  <a:ext cx="480644" cy="3738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1CE7577-6E34-5B48-AE67-DD40196DEF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6017" y="4917297"/>
                  <a:ext cx="480644" cy="373885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292C3A-83B2-CB44-9A79-1452F5197927}"/>
                    </a:ext>
                  </a:extLst>
                </p:cNvPr>
                <p:cNvSpPr/>
                <p:nvPr/>
              </p:nvSpPr>
              <p:spPr>
                <a:xfrm>
                  <a:off x="6998741" y="4914896"/>
                  <a:ext cx="485582" cy="3744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292C3A-83B2-CB44-9A79-1452F51979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741" y="4914896"/>
                  <a:ext cx="485582" cy="374461"/>
                </a:xfrm>
                <a:prstGeom prst="rect">
                  <a:avLst/>
                </a:prstGeom>
                <a:blipFill>
                  <a:blip r:embed="rId6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ABC8F05-70ED-6A49-9F18-E03361BE097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755446" y="4743699"/>
              <a:ext cx="360000" cy="1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B04AC4A-53A3-1E48-BA61-20A290DDA54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880588" y="4720618"/>
              <a:ext cx="360000" cy="1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CD33B01-BE64-524E-B5D3-3D54CBFB2AE8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061533" y="4743698"/>
              <a:ext cx="360000" cy="1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98BA6BD-AEA7-5542-A9CC-C682787F0042}"/>
                </a:ext>
              </a:extLst>
            </p:cNvPr>
            <p:cNvGrpSpPr/>
            <p:nvPr/>
          </p:nvGrpSpPr>
          <p:grpSpPr>
            <a:xfrm rot="5400000">
              <a:off x="7634174" y="3251269"/>
              <a:ext cx="918974" cy="1699604"/>
              <a:chOff x="3924816" y="1973576"/>
              <a:chExt cx="918974" cy="1699604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CA40C82-576C-A641-8F8B-9427669E49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24816" y="1973576"/>
                <a:ext cx="918974" cy="8941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CEC2D8D-C57E-AC43-A785-3B4FDB9FA2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24816" y="2850700"/>
                <a:ext cx="907484" cy="8224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C4E61EB-31AF-6E42-84BA-1693ED83B1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24817" y="2862166"/>
                <a:ext cx="899388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7058C44-0CDC-BF4E-BD44-36711864ED6E}"/>
              </a:ext>
            </a:extLst>
          </p:cNvPr>
          <p:cNvCxnSpPr>
            <a:cxnSpLocks/>
          </p:cNvCxnSpPr>
          <p:nvPr/>
        </p:nvCxnSpPr>
        <p:spPr>
          <a:xfrm flipH="1" flipV="1">
            <a:off x="4604010" y="3706372"/>
            <a:ext cx="1948391" cy="1001018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AD38D5E-431C-8845-A7C2-418C12CA9C7D}"/>
              </a:ext>
            </a:extLst>
          </p:cNvPr>
          <p:cNvCxnSpPr>
            <a:cxnSpLocks/>
          </p:cNvCxnSpPr>
          <p:nvPr/>
        </p:nvCxnSpPr>
        <p:spPr>
          <a:xfrm flipV="1">
            <a:off x="2681454" y="3706372"/>
            <a:ext cx="1925739" cy="9869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E28DEF0-E528-E740-BBDF-CCB630066B42}"/>
                  </a:ext>
                </a:extLst>
              </p:cNvPr>
              <p:cNvSpPr/>
              <p:nvPr/>
            </p:nvSpPr>
            <p:spPr>
              <a:xfrm>
                <a:off x="7368473" y="5331938"/>
                <a:ext cx="98161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𝑇𝑟𝑎𝑣𝑒𝑙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𝑒𝑣𝑒</m:t>
                      </m:r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E28DEF0-E528-E740-BBDF-CCB630066B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473" y="5331938"/>
                <a:ext cx="981614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BC3BAF1-8CC1-F242-A1BB-57A4DEAE5010}"/>
                  </a:ext>
                </a:extLst>
              </p:cNvPr>
              <p:cNvSpPr/>
              <p:nvPr/>
            </p:nvSpPr>
            <p:spPr>
              <a:xfrm>
                <a:off x="6020628" y="5296153"/>
                <a:ext cx="116448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𝑇𝑟𝑒𝑎𝑡</m:t>
                      </m:r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𝑒𝑣𝑒</m:t>
                      </m:r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sSub>
                        <m:sSubPr>
                          <m:ctrlPr>
                            <a:rPr lang="de-DE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BC3BAF1-8CC1-F242-A1BB-57A4DEAE5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628" y="5296153"/>
                <a:ext cx="1164486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0B07C95-5B83-4D4E-97A9-531D323A6301}"/>
                  </a:ext>
                </a:extLst>
              </p:cNvPr>
              <p:cNvSpPr/>
              <p:nvPr/>
            </p:nvSpPr>
            <p:spPr>
              <a:xfrm>
                <a:off x="4731518" y="5304737"/>
                <a:ext cx="116807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𝑇𝑟𝑒𝑎𝑡</m:t>
                      </m:r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𝑒𝑣𝑒</m:t>
                      </m:r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sSub>
                        <m:sSubPr>
                          <m:ctrlPr>
                            <a:rPr lang="de-DE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0B07C95-5B83-4D4E-97A9-531D323A6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518" y="5304737"/>
                <a:ext cx="1168076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732268A-92AD-2E4A-8DB7-16255C684AC4}"/>
                  </a:ext>
                </a:extLst>
              </p:cNvPr>
              <p:cNvSpPr/>
              <p:nvPr/>
            </p:nvSpPr>
            <p:spPr>
              <a:xfrm>
                <a:off x="6530108" y="4447069"/>
                <a:ext cx="8081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𝑆𝑖𝑐𝑘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𝑒𝑣𝑒</m:t>
                      </m:r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732268A-92AD-2E4A-8DB7-16255C684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108" y="4447069"/>
                <a:ext cx="808106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F01A6AF-8D00-E245-B072-DB3B24691EA6}"/>
                  </a:ext>
                </a:extLst>
              </p:cNvPr>
              <p:cNvSpPr/>
              <p:nvPr/>
            </p:nvSpPr>
            <p:spPr>
              <a:xfrm>
                <a:off x="1904369" y="4894358"/>
                <a:ext cx="82663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𝑁𝑎𝑡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𝑓𝑖𝑟𝑒</m:t>
                      </m:r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F01A6AF-8D00-E245-B072-DB3B24691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369" y="4894358"/>
                <a:ext cx="826637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64CDAEE-678C-D348-A6C5-08CC369A99B9}"/>
                  </a:ext>
                </a:extLst>
              </p:cNvPr>
              <p:cNvSpPr/>
              <p:nvPr/>
            </p:nvSpPr>
            <p:spPr>
              <a:xfrm>
                <a:off x="2093054" y="4345756"/>
                <a:ext cx="93070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𝑁𝑎𝑡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𝑓𝑙𝑜𝑜𝑑</m:t>
                      </m:r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64CDAEE-678C-D348-A6C5-08CC369A9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054" y="4345756"/>
                <a:ext cx="930704" cy="276999"/>
              </a:xfrm>
              <a:prstGeom prst="rect">
                <a:avLst/>
              </a:prstGeom>
              <a:blipFill>
                <a:blip r:embed="rId12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818DC0E-307E-C749-9A40-D6A7161E7E72}"/>
                  </a:ext>
                </a:extLst>
              </p:cNvPr>
              <p:cNvSpPr/>
              <p:nvPr/>
            </p:nvSpPr>
            <p:spPr>
              <a:xfrm>
                <a:off x="4116173" y="3505313"/>
                <a:ext cx="545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818DC0E-307E-C749-9A40-D6A7161E7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173" y="3505313"/>
                <a:ext cx="545406" cy="276999"/>
              </a:xfrm>
              <a:prstGeom prst="rect">
                <a:avLst/>
              </a:prstGeom>
              <a:blipFill>
                <a:blip r:embed="rId1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4E14FFE-9EE5-E642-BF6E-D35603A32BCA}"/>
                  </a:ext>
                </a:extLst>
              </p:cNvPr>
              <p:cNvSpPr/>
              <p:nvPr/>
            </p:nvSpPr>
            <p:spPr>
              <a:xfrm>
                <a:off x="7410530" y="5550897"/>
                <a:ext cx="11912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𝑆𝑖𝑐𝑘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𝑒𝑣𝑒</m:t>
                      </m:r>
                      <m:r>
                        <a:rPr lang="de-DE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4E14FFE-9EE5-E642-BF6E-D35603A32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530" y="5550897"/>
                <a:ext cx="1191288" cy="276999"/>
              </a:xfrm>
              <a:prstGeom prst="rect">
                <a:avLst/>
              </a:prstGeom>
              <a:blipFill>
                <a:blip r:embed="rId1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9EECDAA-DFB1-EC4B-B508-280704A9B57A}"/>
                  </a:ext>
                </a:extLst>
              </p:cNvPr>
              <p:cNvSpPr/>
              <p:nvPr/>
            </p:nvSpPr>
            <p:spPr>
              <a:xfrm>
                <a:off x="6055330" y="5618124"/>
                <a:ext cx="11912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𝑆𝑖𝑐𝑘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𝑒𝑣𝑒</m:t>
                      </m:r>
                      <m:r>
                        <a:rPr lang="de-DE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9EECDAA-DFB1-EC4B-B508-280704A9B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330" y="5618124"/>
                <a:ext cx="1191288" cy="276999"/>
              </a:xfrm>
              <a:prstGeom prst="rect">
                <a:avLst/>
              </a:prstGeom>
              <a:blipFill>
                <a:blip r:embed="rId1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D2C1611-F918-9944-8F0A-85EC24058962}"/>
                  </a:ext>
                </a:extLst>
              </p:cNvPr>
              <p:cNvSpPr/>
              <p:nvPr/>
            </p:nvSpPr>
            <p:spPr>
              <a:xfrm>
                <a:off x="4661579" y="5617908"/>
                <a:ext cx="11912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𝑆𝑖𝑐𝑘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𝑒𝑣𝑒</m:t>
                      </m:r>
                      <m:r>
                        <a:rPr lang="de-DE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D2C1611-F918-9944-8F0A-85EC24058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579" y="5617908"/>
                <a:ext cx="1191288" cy="276999"/>
              </a:xfrm>
              <a:prstGeom prst="rect">
                <a:avLst/>
              </a:prstGeom>
              <a:blipFill>
                <a:blip r:embed="rId1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6449AB-0834-B84D-94C8-1AAADBA62631}"/>
                  </a:ext>
                </a:extLst>
              </p:cNvPr>
              <p:cNvSpPr/>
              <p:nvPr/>
            </p:nvSpPr>
            <p:spPr>
              <a:xfrm>
                <a:off x="6597050" y="4625231"/>
                <a:ext cx="545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6449AB-0834-B84D-94C8-1AAADBA62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050" y="4625231"/>
                <a:ext cx="545406" cy="276999"/>
              </a:xfrm>
              <a:prstGeom prst="rect">
                <a:avLst/>
              </a:prstGeom>
              <a:blipFill>
                <a:blip r:embed="rId1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A5CCA91-2D77-5544-AE6E-6D4AA0AF1653}"/>
                  </a:ext>
                </a:extLst>
              </p:cNvPr>
              <p:cNvSpPr/>
              <p:nvPr/>
            </p:nvSpPr>
            <p:spPr>
              <a:xfrm>
                <a:off x="2109518" y="4585554"/>
                <a:ext cx="545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A5CCA91-2D77-5544-AE6E-6D4AA0AF1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518" y="4585554"/>
                <a:ext cx="545406" cy="276999"/>
              </a:xfrm>
              <a:prstGeom prst="rect">
                <a:avLst/>
              </a:prstGeom>
              <a:blipFill>
                <a:blip r:embed="rId1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3830923-B1BC-8542-BE01-D58799CDA20A}"/>
                  </a:ext>
                </a:extLst>
              </p:cNvPr>
              <p:cNvSpPr/>
              <p:nvPr/>
            </p:nvSpPr>
            <p:spPr>
              <a:xfrm>
                <a:off x="2192516" y="5184789"/>
                <a:ext cx="9291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</m:oMath>
                  </m:oMathPara>
                </a14:m>
                <a:endParaRPr lang="de-DE" sz="1200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𝑁𝑎𝑡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𝑓𝑙𝑜𝑜𝑑</m:t>
                      </m:r>
                    </m:oMath>
                  </m:oMathPara>
                </a14:m>
                <a:endParaRPr lang="de-DE" sz="120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3830923-B1BC-8542-BE01-D58799CDA2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516" y="5184789"/>
                <a:ext cx="929100" cy="461665"/>
              </a:xfrm>
              <a:prstGeom prst="rect">
                <a:avLst/>
              </a:prstGeom>
              <a:blipFill>
                <a:blip r:embed="rId1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C2686289-FC6C-274D-8530-6AAAA829EEA7}"/>
              </a:ext>
            </a:extLst>
          </p:cNvPr>
          <p:cNvGrpSpPr/>
          <p:nvPr/>
        </p:nvGrpSpPr>
        <p:grpSpPr>
          <a:xfrm>
            <a:off x="868580" y="5156462"/>
            <a:ext cx="3738613" cy="1199889"/>
            <a:chOff x="781875" y="4588875"/>
            <a:chExt cx="3738613" cy="11998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D4E545B8-75D4-534A-98E5-5A7AD7761081}"/>
                    </a:ext>
                  </a:extLst>
                </p:cNvPr>
                <p:cNvSpPr/>
                <p:nvPr/>
              </p:nvSpPr>
              <p:spPr>
                <a:xfrm>
                  <a:off x="3109238" y="4767216"/>
                  <a:ext cx="860748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𝑀𝑎𝑛</m:t>
                        </m:r>
                        <m:r>
                          <a:rPr lang="de-DE" sz="12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𝑤𝑎𝑟</m:t>
                        </m:r>
                      </m:oMath>
                    </m:oMathPara>
                  </a14:m>
                  <a:endParaRPr lang="en-GB" sz="1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D4E545B8-75D4-534A-98E5-5A7AD77610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9238" y="4767216"/>
                  <a:ext cx="860748" cy="27699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8449FCC-4941-474A-BF52-B441321DD9F1}"/>
                    </a:ext>
                  </a:extLst>
                </p:cNvPr>
                <p:cNvSpPr/>
                <p:nvPr/>
              </p:nvSpPr>
              <p:spPr>
                <a:xfrm>
                  <a:off x="1137997" y="4702526"/>
                  <a:ext cx="951864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𝑀𝑎𝑛</m:t>
                        </m:r>
                        <m:r>
                          <a:rPr lang="de-DE" sz="12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𝑣𝑖𝑟𝑢𝑠</m:t>
                        </m:r>
                      </m:oMath>
                    </m:oMathPara>
                  </a14:m>
                  <a:endParaRPr lang="en-GB" sz="1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8449FCC-4941-474A-BF52-B441321DD9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997" y="4702526"/>
                  <a:ext cx="951864" cy="27699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F33F576-3445-3341-9388-26DBCA09AB6F}"/>
                    </a:ext>
                  </a:extLst>
                </p:cNvPr>
                <p:cNvSpPr/>
                <p:nvPr/>
              </p:nvSpPr>
              <p:spPr>
                <a:xfrm>
                  <a:off x="781875" y="4927332"/>
                  <a:ext cx="92910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𝑁𝑎𝑡</m:t>
                        </m:r>
                        <m:r>
                          <a:rPr lang="de-DE" sz="120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𝑓𝑙𝑜𝑜𝑑</m:t>
                        </m:r>
                      </m:oMath>
                    </m:oMathPara>
                  </a14:m>
                  <a:endParaRPr lang="de-DE" sz="1200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𝑁𝑎𝑡</m:t>
                        </m:r>
                        <m:r>
                          <a:rPr lang="de-DE" sz="12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𝑓𝑖𝑟𝑒</m:t>
                        </m:r>
                      </m:oMath>
                    </m:oMathPara>
                  </a14:m>
                  <a:endParaRPr lang="de-DE" sz="1200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de-DE" sz="1200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F33F576-3445-3341-9388-26DBCA09AB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875" y="4927332"/>
                  <a:ext cx="929100" cy="64633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A815CDD-083E-984B-9996-BD30ACA004D7}"/>
                </a:ext>
              </a:extLst>
            </p:cNvPr>
            <p:cNvGrpSpPr/>
            <p:nvPr/>
          </p:nvGrpSpPr>
          <p:grpSpPr>
            <a:xfrm>
              <a:off x="1284635" y="4588875"/>
              <a:ext cx="2674093" cy="1199889"/>
              <a:chOff x="1707734" y="4587446"/>
              <a:chExt cx="1614087" cy="11998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9FC8E166-487B-7840-B848-CAD958A784A0}"/>
                      </a:ext>
                    </a:extLst>
                  </p:cNvPr>
                  <p:cNvSpPr/>
                  <p:nvPr/>
                </p:nvSpPr>
                <p:spPr>
                  <a:xfrm>
                    <a:off x="3058374" y="5409678"/>
                    <a:ext cx="263447" cy="37196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9FC8E166-487B-7840-B848-CAD958A784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8374" y="5409678"/>
                    <a:ext cx="263447" cy="371961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277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13616AB6-B1BC-7946-B5C2-A2ED60256B78}"/>
                      </a:ext>
                    </a:extLst>
                  </p:cNvPr>
                  <p:cNvSpPr/>
                  <p:nvPr/>
                </p:nvSpPr>
                <p:spPr>
                  <a:xfrm>
                    <a:off x="2636833" y="5409678"/>
                    <a:ext cx="266154" cy="37253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13616AB6-B1BC-7946-B5C2-A2ED60256B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6833" y="5409678"/>
                    <a:ext cx="266154" cy="372538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1E3C532-850E-A04F-956D-CD2B3A2EBDF1}"/>
                      </a:ext>
                    </a:extLst>
                  </p:cNvPr>
                  <p:cNvSpPr/>
                  <p:nvPr/>
                </p:nvSpPr>
                <p:spPr>
                  <a:xfrm>
                    <a:off x="2102143" y="5409678"/>
                    <a:ext cx="266154" cy="37388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1E3C532-850E-A04F-956D-CD2B3A2EBD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2143" y="5409678"/>
                    <a:ext cx="266154" cy="373885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8DDE18CF-E20B-0B43-91E1-50C7B14CCA66}"/>
                      </a:ext>
                    </a:extLst>
                  </p:cNvPr>
                  <p:cNvSpPr/>
                  <p:nvPr/>
                </p:nvSpPr>
                <p:spPr>
                  <a:xfrm>
                    <a:off x="1707734" y="5414797"/>
                    <a:ext cx="266154" cy="37253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8DDE18CF-E20B-0B43-91E1-50C7B14CCA6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7734" y="5414797"/>
                    <a:ext cx="266154" cy="372538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2857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C6FB0DC-FC89-D141-9075-D5BAE8EEABE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974000" y="5155598"/>
                <a:ext cx="360000" cy="18694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806E669-58F1-C247-A6CF-7723FF3939F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1769156" y="5138221"/>
                <a:ext cx="360000" cy="2260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015924E-C3D3-1943-B0F2-98932E4779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99971" y="4587446"/>
                <a:ext cx="459675" cy="50430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25FAA6E-0809-004D-A163-D1969B93DD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9599" y="4587446"/>
                <a:ext cx="438705" cy="47007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8A21589-33D0-594A-9D91-8E4FE075C6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59646" y="5091749"/>
                <a:ext cx="186942" cy="3384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A1084829-97A6-1E46-9587-308C5E1548E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2668273" y="5139324"/>
                <a:ext cx="360000" cy="2260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3A10A983-96A0-E740-B72B-7630B19CEB5B}"/>
                    </a:ext>
                  </a:extLst>
                </p:cNvPr>
                <p:cNvSpPr/>
                <p:nvPr/>
              </p:nvSpPr>
              <p:spPr>
                <a:xfrm>
                  <a:off x="3591388" y="4979525"/>
                  <a:ext cx="92910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𝑁𝑎𝑡</m:t>
                        </m:r>
                        <m:r>
                          <a:rPr lang="de-DE" sz="120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𝑓𝑙𝑜𝑜𝑑</m:t>
                        </m:r>
                      </m:oMath>
                    </m:oMathPara>
                  </a14:m>
                  <a:endParaRPr lang="de-DE" sz="1200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𝑁𝑎𝑡</m:t>
                        </m:r>
                        <m:r>
                          <a:rPr lang="de-DE" sz="12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𝑓𝑖𝑟𝑒</m:t>
                        </m:r>
                      </m:oMath>
                    </m:oMathPara>
                  </a14:m>
                  <a:endParaRPr lang="de-DE" sz="1200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de-DE" sz="1200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3A10A983-96A0-E740-B72B-7630B19CEB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1388" y="4979525"/>
                  <a:ext cx="929100" cy="646331"/>
                </a:xfrm>
                <a:prstGeom prst="rect">
                  <a:avLst/>
                </a:prstGeom>
                <a:blipFill>
                  <a:blip r:embed="rId27"/>
                  <a:stretch>
                    <a:fillRect b="-192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5986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Cutset</a:t>
            </a:r>
            <a:r>
              <a:rPr lang="en-US" dirty="0"/>
              <a:t>, Context, Cluster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81">
                <a:extLst>
                  <a:ext uri="{FF2B5EF4-FFF2-40B4-BE49-F238E27FC236}">
                    <a16:creationId xmlns:a16="http://schemas.microsoft.com/office/drawing/2014/main" id="{1EA4C5AB-5796-0B44-BD3E-067D632EB3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2444405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de-DE" dirty="0">
                    <a:solidFill>
                      <a:srgbClr val="C00000"/>
                    </a:solidFill>
                  </a:rPr>
                  <a:t>Cutset</a:t>
                </a:r>
                <a:r>
                  <a:rPr lang="de-DE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𝑐𝑢𝑡𝑠𝑒𝑡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sup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𝑐h𝑖𝑙𝑑𝑟𝑒𝑛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𝑟𝑣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𝑟𝑣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𝑎𝑐𝑢𝑡𝑠𝑒𝑡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𝑎𝑐𝑢𝑡𝑠𝑒𝑡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⋃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𝑎𝑛𝑐𝑒𝑠𝑡𝑜𝑟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𝑐𝑢𝑡𝑠𝑒𝑡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de-DE" dirty="0"/>
              </a:p>
              <a:p>
                <a:r>
                  <a:rPr lang="de-DE" dirty="0" err="1">
                    <a:solidFill>
                      <a:schemeClr val="accent1"/>
                    </a:solidFill>
                  </a:rPr>
                  <a:t>Context</a:t>
                </a:r>
                <a:r>
                  <a:rPr lang="de-DE" dirty="0"/>
                  <a:t> </a:t>
                </a:r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𝑐𝑜𝑛𝑡𝑒𝑥𝑡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𝑟𝑣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𝑎𝑐𝑢𝑡𝑠𝑒𝑡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de-DE" dirty="0"/>
              </a:p>
              <a:p>
                <a:r>
                  <a:rPr lang="de-DE" dirty="0"/>
                  <a:t>Cluster </a:t>
                </a:r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𝑐𝑙𝑢𝑠𝑡𝑒𝑟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𝑐𝑢𝑡𝑠𝑒𝑡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)∪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𝑐𝑜𝑛𝑡𝑒𝑥𝑡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2" name="Content Placeholder 81">
                <a:extLst>
                  <a:ext uri="{FF2B5EF4-FFF2-40B4-BE49-F238E27FC236}">
                    <a16:creationId xmlns:a16="http://schemas.microsoft.com/office/drawing/2014/main" id="{1EA4C5AB-5796-0B44-BD3E-067D632EB3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2444405"/>
              </a:xfrm>
              <a:blipFill>
                <a:blip r:embed="rId3"/>
                <a:stretch>
                  <a:fillRect l="-161" t="-273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66</a:t>
            </a:fld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80CBB42-BDD4-1D40-B4F9-C1823D5C954C}"/>
              </a:ext>
            </a:extLst>
          </p:cNvPr>
          <p:cNvCxnSpPr>
            <a:cxnSpLocks/>
          </p:cNvCxnSpPr>
          <p:nvPr/>
        </p:nvCxnSpPr>
        <p:spPr>
          <a:xfrm flipH="1" flipV="1">
            <a:off x="2680723" y="4701453"/>
            <a:ext cx="372" cy="453914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40E1654-D96B-A345-A512-958230B34453}"/>
              </a:ext>
            </a:extLst>
          </p:cNvPr>
          <p:cNvGrpSpPr/>
          <p:nvPr/>
        </p:nvGrpSpPr>
        <p:grpSpPr>
          <a:xfrm>
            <a:off x="5493134" y="4701453"/>
            <a:ext cx="2177026" cy="1649598"/>
            <a:chOff x="6998741" y="3641584"/>
            <a:chExt cx="2177026" cy="1649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EE23F6A-6291-154D-972B-D68741042C63}"/>
                    </a:ext>
                  </a:extLst>
                </p:cNvPr>
                <p:cNvSpPr/>
                <p:nvPr/>
              </p:nvSpPr>
              <p:spPr>
                <a:xfrm>
                  <a:off x="8695123" y="4916883"/>
                  <a:ext cx="480644" cy="3724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EE23F6A-6291-154D-972B-D68741042C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5123" y="4916883"/>
                  <a:ext cx="480644" cy="372474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1CE7577-6E34-5B48-AE67-DD40196DEF18}"/>
                    </a:ext>
                  </a:extLst>
                </p:cNvPr>
                <p:cNvSpPr/>
                <p:nvPr/>
              </p:nvSpPr>
              <p:spPr>
                <a:xfrm>
                  <a:off x="7826017" y="4917297"/>
                  <a:ext cx="480644" cy="3738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1CE7577-6E34-5B48-AE67-DD40196DEF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6017" y="4917297"/>
                  <a:ext cx="480644" cy="373885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292C3A-83B2-CB44-9A79-1452F5197927}"/>
                    </a:ext>
                  </a:extLst>
                </p:cNvPr>
                <p:cNvSpPr/>
                <p:nvPr/>
              </p:nvSpPr>
              <p:spPr>
                <a:xfrm>
                  <a:off x="6998741" y="4914896"/>
                  <a:ext cx="485582" cy="3744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292C3A-83B2-CB44-9A79-1452F51979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741" y="4914896"/>
                  <a:ext cx="485582" cy="374461"/>
                </a:xfrm>
                <a:prstGeom prst="rect">
                  <a:avLst/>
                </a:prstGeom>
                <a:blipFill>
                  <a:blip r:embed="rId6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ABC8F05-70ED-6A49-9F18-E03361BE097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755446" y="4743699"/>
              <a:ext cx="360000" cy="1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B04AC4A-53A3-1E48-BA61-20A290DDA54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880588" y="4720618"/>
              <a:ext cx="360000" cy="1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CD33B01-BE64-524E-B5D3-3D54CBFB2AE8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061533" y="4743698"/>
              <a:ext cx="360000" cy="1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98BA6BD-AEA7-5542-A9CC-C682787F0042}"/>
                </a:ext>
              </a:extLst>
            </p:cNvPr>
            <p:cNvGrpSpPr/>
            <p:nvPr/>
          </p:nvGrpSpPr>
          <p:grpSpPr>
            <a:xfrm rot="5400000">
              <a:off x="7634174" y="3251269"/>
              <a:ext cx="918974" cy="1699604"/>
              <a:chOff x="3924816" y="1973576"/>
              <a:chExt cx="918974" cy="1699604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CA40C82-576C-A641-8F8B-9427669E49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24816" y="1973576"/>
                <a:ext cx="918974" cy="8941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CEC2D8D-C57E-AC43-A785-3B4FDB9FA2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24816" y="2850700"/>
                <a:ext cx="907484" cy="8224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C4E61EB-31AF-6E42-84BA-1693ED83B1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24817" y="2862166"/>
                <a:ext cx="899388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7058C44-0CDC-BF4E-BD44-36711864ED6E}"/>
              </a:ext>
            </a:extLst>
          </p:cNvPr>
          <p:cNvCxnSpPr>
            <a:cxnSpLocks/>
          </p:cNvCxnSpPr>
          <p:nvPr/>
        </p:nvCxnSpPr>
        <p:spPr>
          <a:xfrm flipH="1" flipV="1">
            <a:off x="4604010" y="3706372"/>
            <a:ext cx="1948391" cy="1001018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AD38D5E-431C-8845-A7C2-418C12CA9C7D}"/>
              </a:ext>
            </a:extLst>
          </p:cNvPr>
          <p:cNvCxnSpPr>
            <a:cxnSpLocks/>
          </p:cNvCxnSpPr>
          <p:nvPr/>
        </p:nvCxnSpPr>
        <p:spPr>
          <a:xfrm flipV="1">
            <a:off x="2681454" y="3706372"/>
            <a:ext cx="1925739" cy="9869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E28DEF0-E528-E740-BBDF-CCB630066B42}"/>
                  </a:ext>
                </a:extLst>
              </p:cNvPr>
              <p:cNvSpPr/>
              <p:nvPr/>
            </p:nvSpPr>
            <p:spPr>
              <a:xfrm>
                <a:off x="7368473" y="5331938"/>
                <a:ext cx="98161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𝑇𝑟𝑎𝑣𝑒𝑙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𝑒𝑣𝑒</m:t>
                      </m:r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E28DEF0-E528-E740-BBDF-CCB630066B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473" y="5331938"/>
                <a:ext cx="981614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BC3BAF1-8CC1-F242-A1BB-57A4DEAE5010}"/>
                  </a:ext>
                </a:extLst>
              </p:cNvPr>
              <p:cNvSpPr/>
              <p:nvPr/>
            </p:nvSpPr>
            <p:spPr>
              <a:xfrm>
                <a:off x="6020628" y="5296153"/>
                <a:ext cx="116448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𝑇𝑟𝑒𝑎𝑡</m:t>
                      </m:r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𝑒𝑣𝑒</m:t>
                      </m:r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sSub>
                        <m:sSubPr>
                          <m:ctrlPr>
                            <a:rPr lang="de-DE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BC3BAF1-8CC1-F242-A1BB-57A4DEAE5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628" y="5296153"/>
                <a:ext cx="1164486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0B07C95-5B83-4D4E-97A9-531D323A6301}"/>
                  </a:ext>
                </a:extLst>
              </p:cNvPr>
              <p:cNvSpPr/>
              <p:nvPr/>
            </p:nvSpPr>
            <p:spPr>
              <a:xfrm>
                <a:off x="4731518" y="5304737"/>
                <a:ext cx="116807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𝑇𝑟𝑒𝑎𝑡</m:t>
                      </m:r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𝑒𝑣𝑒</m:t>
                      </m:r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sSub>
                        <m:sSubPr>
                          <m:ctrlPr>
                            <a:rPr lang="de-DE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0B07C95-5B83-4D4E-97A9-531D323A6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518" y="5304737"/>
                <a:ext cx="1168076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732268A-92AD-2E4A-8DB7-16255C684AC4}"/>
                  </a:ext>
                </a:extLst>
              </p:cNvPr>
              <p:cNvSpPr/>
              <p:nvPr/>
            </p:nvSpPr>
            <p:spPr>
              <a:xfrm>
                <a:off x="6530108" y="4447069"/>
                <a:ext cx="8081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𝑆𝑖𝑐𝑘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𝑒𝑣𝑒</m:t>
                      </m:r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732268A-92AD-2E4A-8DB7-16255C684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108" y="4447069"/>
                <a:ext cx="808106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F01A6AF-8D00-E245-B072-DB3B24691EA6}"/>
                  </a:ext>
                </a:extLst>
              </p:cNvPr>
              <p:cNvSpPr/>
              <p:nvPr/>
            </p:nvSpPr>
            <p:spPr>
              <a:xfrm>
                <a:off x="1904369" y="4894358"/>
                <a:ext cx="82663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𝑁𝑎𝑡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𝑓𝑖𝑟𝑒</m:t>
                      </m:r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F01A6AF-8D00-E245-B072-DB3B24691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369" y="4894358"/>
                <a:ext cx="826637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64CDAEE-678C-D348-A6C5-08CC369A99B9}"/>
                  </a:ext>
                </a:extLst>
              </p:cNvPr>
              <p:cNvSpPr/>
              <p:nvPr/>
            </p:nvSpPr>
            <p:spPr>
              <a:xfrm>
                <a:off x="2093054" y="4345756"/>
                <a:ext cx="93070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𝑁𝑎𝑡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𝑓𝑙𝑜𝑜𝑑</m:t>
                      </m:r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64CDAEE-678C-D348-A6C5-08CC369A9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054" y="4345756"/>
                <a:ext cx="930704" cy="276999"/>
              </a:xfrm>
              <a:prstGeom prst="rect">
                <a:avLst/>
              </a:prstGeom>
              <a:blipFill>
                <a:blip r:embed="rId12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818DC0E-307E-C749-9A40-D6A7161E7E72}"/>
                  </a:ext>
                </a:extLst>
              </p:cNvPr>
              <p:cNvSpPr/>
              <p:nvPr/>
            </p:nvSpPr>
            <p:spPr>
              <a:xfrm>
                <a:off x="4116173" y="3505313"/>
                <a:ext cx="545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818DC0E-307E-C749-9A40-D6A7161E7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173" y="3505313"/>
                <a:ext cx="545406" cy="276999"/>
              </a:xfrm>
              <a:prstGeom prst="rect">
                <a:avLst/>
              </a:prstGeom>
              <a:blipFill>
                <a:blip r:embed="rId1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4E14FFE-9EE5-E642-BF6E-D35603A32BCA}"/>
                  </a:ext>
                </a:extLst>
              </p:cNvPr>
              <p:cNvSpPr/>
              <p:nvPr/>
            </p:nvSpPr>
            <p:spPr>
              <a:xfrm>
                <a:off x="7410530" y="5550897"/>
                <a:ext cx="11912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𝑆𝑖𝑐𝑘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𝑒𝑣𝑒</m:t>
                      </m:r>
                      <m:r>
                        <a:rPr lang="de-DE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4E14FFE-9EE5-E642-BF6E-D35603A32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530" y="5550897"/>
                <a:ext cx="1191288" cy="276999"/>
              </a:xfrm>
              <a:prstGeom prst="rect">
                <a:avLst/>
              </a:prstGeom>
              <a:blipFill>
                <a:blip r:embed="rId1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9EECDAA-DFB1-EC4B-B508-280704A9B57A}"/>
                  </a:ext>
                </a:extLst>
              </p:cNvPr>
              <p:cNvSpPr/>
              <p:nvPr/>
            </p:nvSpPr>
            <p:spPr>
              <a:xfrm>
                <a:off x="6055330" y="5618124"/>
                <a:ext cx="11912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𝑆𝑖𝑐𝑘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𝑒𝑣𝑒</m:t>
                      </m:r>
                      <m:r>
                        <a:rPr lang="de-DE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9EECDAA-DFB1-EC4B-B508-280704A9B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330" y="5618124"/>
                <a:ext cx="1191288" cy="276999"/>
              </a:xfrm>
              <a:prstGeom prst="rect">
                <a:avLst/>
              </a:prstGeom>
              <a:blipFill>
                <a:blip r:embed="rId1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D2C1611-F918-9944-8F0A-85EC24058962}"/>
                  </a:ext>
                </a:extLst>
              </p:cNvPr>
              <p:cNvSpPr/>
              <p:nvPr/>
            </p:nvSpPr>
            <p:spPr>
              <a:xfrm>
                <a:off x="4661579" y="5617908"/>
                <a:ext cx="11912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𝑆𝑖𝑐𝑘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𝑒𝑣𝑒</m:t>
                      </m:r>
                      <m:r>
                        <a:rPr lang="de-DE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D2C1611-F918-9944-8F0A-85EC24058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579" y="5617908"/>
                <a:ext cx="1191288" cy="276999"/>
              </a:xfrm>
              <a:prstGeom prst="rect">
                <a:avLst/>
              </a:prstGeom>
              <a:blipFill>
                <a:blip r:embed="rId1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6449AB-0834-B84D-94C8-1AAADBA62631}"/>
                  </a:ext>
                </a:extLst>
              </p:cNvPr>
              <p:cNvSpPr/>
              <p:nvPr/>
            </p:nvSpPr>
            <p:spPr>
              <a:xfrm>
                <a:off x="6597050" y="4625231"/>
                <a:ext cx="545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6449AB-0834-B84D-94C8-1AAADBA62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050" y="4625231"/>
                <a:ext cx="545406" cy="276999"/>
              </a:xfrm>
              <a:prstGeom prst="rect">
                <a:avLst/>
              </a:prstGeom>
              <a:blipFill>
                <a:blip r:embed="rId1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A5CCA91-2D77-5544-AE6E-6D4AA0AF1653}"/>
                  </a:ext>
                </a:extLst>
              </p:cNvPr>
              <p:cNvSpPr/>
              <p:nvPr/>
            </p:nvSpPr>
            <p:spPr>
              <a:xfrm>
                <a:off x="2109518" y="4585554"/>
                <a:ext cx="545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A5CCA91-2D77-5544-AE6E-6D4AA0AF1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518" y="4585554"/>
                <a:ext cx="545406" cy="276999"/>
              </a:xfrm>
              <a:prstGeom prst="rect">
                <a:avLst/>
              </a:prstGeom>
              <a:blipFill>
                <a:blip r:embed="rId1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3830923-B1BC-8542-BE01-D58799CDA20A}"/>
                  </a:ext>
                </a:extLst>
              </p:cNvPr>
              <p:cNvSpPr/>
              <p:nvPr/>
            </p:nvSpPr>
            <p:spPr>
              <a:xfrm>
                <a:off x="2192516" y="5184789"/>
                <a:ext cx="9291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</m:oMath>
                  </m:oMathPara>
                </a14:m>
                <a:endParaRPr lang="de-DE" sz="1200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𝑁𝑎𝑡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𝑓𝑙𝑜𝑜𝑑</m:t>
                      </m:r>
                    </m:oMath>
                  </m:oMathPara>
                </a14:m>
                <a:endParaRPr lang="de-DE" sz="120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3830923-B1BC-8542-BE01-D58799CDA2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516" y="5184789"/>
                <a:ext cx="929100" cy="461665"/>
              </a:xfrm>
              <a:prstGeom prst="rect">
                <a:avLst/>
              </a:prstGeom>
              <a:blipFill>
                <a:blip r:embed="rId1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C2686289-FC6C-274D-8530-6AAAA829EEA7}"/>
              </a:ext>
            </a:extLst>
          </p:cNvPr>
          <p:cNvGrpSpPr/>
          <p:nvPr/>
        </p:nvGrpSpPr>
        <p:grpSpPr>
          <a:xfrm>
            <a:off x="868580" y="5156462"/>
            <a:ext cx="3738613" cy="1199889"/>
            <a:chOff x="781875" y="4588875"/>
            <a:chExt cx="3738613" cy="11998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D4E545B8-75D4-534A-98E5-5A7AD7761081}"/>
                    </a:ext>
                  </a:extLst>
                </p:cNvPr>
                <p:cNvSpPr/>
                <p:nvPr/>
              </p:nvSpPr>
              <p:spPr>
                <a:xfrm>
                  <a:off x="3109238" y="4767216"/>
                  <a:ext cx="860748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𝑀𝑎𝑛</m:t>
                        </m:r>
                        <m:r>
                          <a:rPr lang="de-DE" sz="12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𝑤𝑎𝑟</m:t>
                        </m:r>
                      </m:oMath>
                    </m:oMathPara>
                  </a14:m>
                  <a:endParaRPr lang="en-GB" sz="1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D4E545B8-75D4-534A-98E5-5A7AD77610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9238" y="4767216"/>
                  <a:ext cx="860748" cy="27699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8449FCC-4941-474A-BF52-B441321DD9F1}"/>
                    </a:ext>
                  </a:extLst>
                </p:cNvPr>
                <p:cNvSpPr/>
                <p:nvPr/>
              </p:nvSpPr>
              <p:spPr>
                <a:xfrm>
                  <a:off x="1137997" y="4702526"/>
                  <a:ext cx="951864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𝑀𝑎𝑛</m:t>
                        </m:r>
                        <m:r>
                          <a:rPr lang="de-DE" sz="12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𝑣𝑖𝑟𝑢𝑠</m:t>
                        </m:r>
                      </m:oMath>
                    </m:oMathPara>
                  </a14:m>
                  <a:endParaRPr lang="en-GB" sz="1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8449FCC-4941-474A-BF52-B441321DD9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997" y="4702526"/>
                  <a:ext cx="951864" cy="27699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F33F576-3445-3341-9388-26DBCA09AB6F}"/>
                    </a:ext>
                  </a:extLst>
                </p:cNvPr>
                <p:cNvSpPr/>
                <p:nvPr/>
              </p:nvSpPr>
              <p:spPr>
                <a:xfrm>
                  <a:off x="781875" y="4927332"/>
                  <a:ext cx="92910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𝑁𝑎𝑡</m:t>
                        </m:r>
                        <m:r>
                          <a:rPr lang="de-DE" sz="120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𝑓𝑙𝑜𝑜𝑑</m:t>
                        </m:r>
                      </m:oMath>
                    </m:oMathPara>
                  </a14:m>
                  <a:endParaRPr lang="de-DE" sz="1200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𝑁𝑎𝑡</m:t>
                        </m:r>
                        <m:r>
                          <a:rPr lang="de-DE" sz="12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𝑓𝑖𝑟𝑒</m:t>
                        </m:r>
                      </m:oMath>
                    </m:oMathPara>
                  </a14:m>
                  <a:endParaRPr lang="de-DE" sz="1200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de-DE" sz="1200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F33F576-3445-3341-9388-26DBCA09AB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875" y="4927332"/>
                  <a:ext cx="929100" cy="64633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A815CDD-083E-984B-9996-BD30ACA004D7}"/>
                </a:ext>
              </a:extLst>
            </p:cNvPr>
            <p:cNvGrpSpPr/>
            <p:nvPr/>
          </p:nvGrpSpPr>
          <p:grpSpPr>
            <a:xfrm>
              <a:off x="1284635" y="4588875"/>
              <a:ext cx="2674093" cy="1199889"/>
              <a:chOff x="1707734" y="4587446"/>
              <a:chExt cx="1614087" cy="11998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9FC8E166-487B-7840-B848-CAD958A784A0}"/>
                      </a:ext>
                    </a:extLst>
                  </p:cNvPr>
                  <p:cNvSpPr/>
                  <p:nvPr/>
                </p:nvSpPr>
                <p:spPr>
                  <a:xfrm>
                    <a:off x="3058374" y="5409678"/>
                    <a:ext cx="263447" cy="37196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9FC8E166-487B-7840-B848-CAD958A784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8374" y="5409678"/>
                    <a:ext cx="263447" cy="371961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277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13616AB6-B1BC-7946-B5C2-A2ED60256B78}"/>
                      </a:ext>
                    </a:extLst>
                  </p:cNvPr>
                  <p:cNvSpPr/>
                  <p:nvPr/>
                </p:nvSpPr>
                <p:spPr>
                  <a:xfrm>
                    <a:off x="2636833" y="5409678"/>
                    <a:ext cx="266154" cy="37253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13616AB6-B1BC-7946-B5C2-A2ED60256B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6833" y="5409678"/>
                    <a:ext cx="266154" cy="372538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1E3C532-850E-A04F-956D-CD2B3A2EBDF1}"/>
                      </a:ext>
                    </a:extLst>
                  </p:cNvPr>
                  <p:cNvSpPr/>
                  <p:nvPr/>
                </p:nvSpPr>
                <p:spPr>
                  <a:xfrm>
                    <a:off x="2102143" y="5409678"/>
                    <a:ext cx="266154" cy="37388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1E3C532-850E-A04F-956D-CD2B3A2EBD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2143" y="5409678"/>
                    <a:ext cx="266154" cy="373885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8DDE18CF-E20B-0B43-91E1-50C7B14CCA66}"/>
                      </a:ext>
                    </a:extLst>
                  </p:cNvPr>
                  <p:cNvSpPr/>
                  <p:nvPr/>
                </p:nvSpPr>
                <p:spPr>
                  <a:xfrm>
                    <a:off x="1707734" y="5414797"/>
                    <a:ext cx="266154" cy="37253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8DDE18CF-E20B-0B43-91E1-50C7B14CCA6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7734" y="5414797"/>
                    <a:ext cx="266154" cy="372538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2857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C6FB0DC-FC89-D141-9075-D5BAE8EEABE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974000" y="5155598"/>
                <a:ext cx="360000" cy="18694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806E669-58F1-C247-A6CF-7723FF3939F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1769156" y="5138221"/>
                <a:ext cx="360000" cy="2260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015924E-C3D3-1943-B0F2-98932E4779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99971" y="4587446"/>
                <a:ext cx="459675" cy="50430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25FAA6E-0809-004D-A163-D1969B93DD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9599" y="4587446"/>
                <a:ext cx="438705" cy="47007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8A21589-33D0-594A-9D91-8E4FE075C6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59646" y="5091749"/>
                <a:ext cx="186942" cy="3384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A1084829-97A6-1E46-9587-308C5E1548E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2668273" y="5139324"/>
                <a:ext cx="360000" cy="2260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3A10A983-96A0-E740-B72B-7630B19CEB5B}"/>
                    </a:ext>
                  </a:extLst>
                </p:cNvPr>
                <p:cNvSpPr/>
                <p:nvPr/>
              </p:nvSpPr>
              <p:spPr>
                <a:xfrm>
                  <a:off x="3591388" y="4979525"/>
                  <a:ext cx="92910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𝑁𝑎𝑡</m:t>
                        </m:r>
                        <m:r>
                          <a:rPr lang="de-DE" sz="120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𝑓𝑙𝑜𝑜𝑑</m:t>
                        </m:r>
                      </m:oMath>
                    </m:oMathPara>
                  </a14:m>
                  <a:endParaRPr lang="de-DE" sz="1200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𝑁𝑎𝑡</m:t>
                        </m:r>
                        <m:r>
                          <a:rPr lang="de-DE" sz="12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𝑓𝑖𝑟𝑒</m:t>
                        </m:r>
                      </m:oMath>
                    </m:oMathPara>
                  </a14:m>
                  <a:endParaRPr lang="de-DE" sz="1200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de-DE" sz="1200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3A10A983-96A0-E740-B72B-7630B19CEB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1388" y="4979525"/>
                  <a:ext cx="929100" cy="646331"/>
                </a:xfrm>
                <a:prstGeom prst="rect">
                  <a:avLst/>
                </a:prstGeom>
                <a:blipFill>
                  <a:blip r:embed="rId27"/>
                  <a:stretch>
                    <a:fillRect b="-192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887857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Cutset</a:t>
            </a:r>
            <a:r>
              <a:rPr lang="en-US" dirty="0"/>
              <a:t>, Context, Cluster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81">
                <a:extLst>
                  <a:ext uri="{FF2B5EF4-FFF2-40B4-BE49-F238E27FC236}">
                    <a16:creationId xmlns:a16="http://schemas.microsoft.com/office/drawing/2014/main" id="{1EA4C5AB-5796-0B44-BD3E-067D632EB3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2444405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Largest cluster size of tree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= </a:t>
                </a:r>
                <a:r>
                  <a:rPr lang="en-GB" dirty="0">
                    <a:solidFill>
                      <a:schemeClr val="accent1"/>
                    </a:solidFill>
                  </a:rPr>
                  <a:t>tree width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e-DE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de-DE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𝑖𝑛𝑛𝑒𝑟</m:t>
                              </m:r>
                              <m:r>
                                <a:rPr lang="de-DE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𝑛𝑜𝑑𝑒𝑠</m:t>
                              </m:r>
                              <m:d>
                                <m:dPr>
                                  <m:ctrlPr>
                                    <a:rPr lang="de-DE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r>
                            <a:rPr lang="de-DE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𝑐𝑙𝑢𝑠𝑡𝑒𝑟</m:t>
                          </m:r>
                          <m:d>
                            <m:dPr>
                              <m:ctrlPr>
                                <a:rPr lang="de-DE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de-DE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  <a:p>
                <a:pPr marL="292100" lvl="1" indent="-285750"/>
                <a:r>
                  <a:rPr lang="en-GB" dirty="0"/>
                  <a:t>Induces a worst case factor size</a:t>
                </a:r>
              </a:p>
              <a:p>
                <a:pPr marL="292100" lvl="1" indent="-285750"/>
                <a:r>
                  <a:rPr lang="en-GB" dirty="0"/>
                  <a:t>In example: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dirty="0"/>
                  <a:t>, worst-case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82" name="Content Placeholder 81">
                <a:extLst>
                  <a:ext uri="{FF2B5EF4-FFF2-40B4-BE49-F238E27FC236}">
                    <a16:creationId xmlns:a16="http://schemas.microsoft.com/office/drawing/2014/main" id="{1EA4C5AB-5796-0B44-BD3E-067D632EB3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2444405"/>
              </a:xfrm>
              <a:blipFill>
                <a:blip r:embed="rId3"/>
                <a:stretch>
                  <a:fillRect l="-1447" t="-3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67</a:t>
            </a:fld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80CBB42-BDD4-1D40-B4F9-C1823D5C954C}"/>
              </a:ext>
            </a:extLst>
          </p:cNvPr>
          <p:cNvCxnSpPr>
            <a:cxnSpLocks/>
          </p:cNvCxnSpPr>
          <p:nvPr/>
        </p:nvCxnSpPr>
        <p:spPr>
          <a:xfrm flipH="1" flipV="1">
            <a:off x="2680723" y="4701453"/>
            <a:ext cx="372" cy="453914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40E1654-D96B-A345-A512-958230B34453}"/>
              </a:ext>
            </a:extLst>
          </p:cNvPr>
          <p:cNvGrpSpPr/>
          <p:nvPr/>
        </p:nvGrpSpPr>
        <p:grpSpPr>
          <a:xfrm>
            <a:off x="5493134" y="4701453"/>
            <a:ext cx="2177026" cy="1649598"/>
            <a:chOff x="6998741" y="3641584"/>
            <a:chExt cx="2177026" cy="1649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EE23F6A-6291-154D-972B-D68741042C63}"/>
                    </a:ext>
                  </a:extLst>
                </p:cNvPr>
                <p:cNvSpPr/>
                <p:nvPr/>
              </p:nvSpPr>
              <p:spPr>
                <a:xfrm>
                  <a:off x="8695123" y="4916883"/>
                  <a:ext cx="480644" cy="3724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EE23F6A-6291-154D-972B-D68741042C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5123" y="4916883"/>
                  <a:ext cx="480644" cy="372474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1CE7577-6E34-5B48-AE67-DD40196DEF18}"/>
                    </a:ext>
                  </a:extLst>
                </p:cNvPr>
                <p:cNvSpPr/>
                <p:nvPr/>
              </p:nvSpPr>
              <p:spPr>
                <a:xfrm>
                  <a:off x="7826017" y="4917297"/>
                  <a:ext cx="480644" cy="3738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1CE7577-6E34-5B48-AE67-DD40196DEF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6017" y="4917297"/>
                  <a:ext cx="480644" cy="373885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292C3A-83B2-CB44-9A79-1452F5197927}"/>
                    </a:ext>
                  </a:extLst>
                </p:cNvPr>
                <p:cNvSpPr/>
                <p:nvPr/>
              </p:nvSpPr>
              <p:spPr>
                <a:xfrm>
                  <a:off x="6998741" y="4914896"/>
                  <a:ext cx="485582" cy="3744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292C3A-83B2-CB44-9A79-1452F51979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741" y="4914896"/>
                  <a:ext cx="485582" cy="374461"/>
                </a:xfrm>
                <a:prstGeom prst="rect">
                  <a:avLst/>
                </a:prstGeom>
                <a:blipFill>
                  <a:blip r:embed="rId6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ABC8F05-70ED-6A49-9F18-E03361BE097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755446" y="4743699"/>
              <a:ext cx="360000" cy="1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B04AC4A-53A3-1E48-BA61-20A290DDA54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880588" y="4720618"/>
              <a:ext cx="360000" cy="1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CD33B01-BE64-524E-B5D3-3D54CBFB2AE8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061533" y="4743698"/>
              <a:ext cx="360000" cy="1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98BA6BD-AEA7-5542-A9CC-C682787F0042}"/>
                </a:ext>
              </a:extLst>
            </p:cNvPr>
            <p:cNvGrpSpPr/>
            <p:nvPr/>
          </p:nvGrpSpPr>
          <p:grpSpPr>
            <a:xfrm rot="5400000">
              <a:off x="7634174" y="3251269"/>
              <a:ext cx="918974" cy="1699604"/>
              <a:chOff x="3924816" y="1973576"/>
              <a:chExt cx="918974" cy="1699604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CA40C82-576C-A641-8F8B-9427669E49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24816" y="1973576"/>
                <a:ext cx="918974" cy="8941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CEC2D8D-C57E-AC43-A785-3B4FDB9FA2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24816" y="2850700"/>
                <a:ext cx="907484" cy="8224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C4E61EB-31AF-6E42-84BA-1693ED83B1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24817" y="2862166"/>
                <a:ext cx="899388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7058C44-0CDC-BF4E-BD44-36711864ED6E}"/>
              </a:ext>
            </a:extLst>
          </p:cNvPr>
          <p:cNvCxnSpPr>
            <a:cxnSpLocks/>
          </p:cNvCxnSpPr>
          <p:nvPr/>
        </p:nvCxnSpPr>
        <p:spPr>
          <a:xfrm flipH="1" flipV="1">
            <a:off x="4604010" y="3706372"/>
            <a:ext cx="1948391" cy="1001018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AD38D5E-431C-8845-A7C2-418C12CA9C7D}"/>
              </a:ext>
            </a:extLst>
          </p:cNvPr>
          <p:cNvCxnSpPr>
            <a:cxnSpLocks/>
          </p:cNvCxnSpPr>
          <p:nvPr/>
        </p:nvCxnSpPr>
        <p:spPr>
          <a:xfrm flipV="1">
            <a:off x="2681454" y="3706372"/>
            <a:ext cx="1925739" cy="9869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E28DEF0-E528-E740-BBDF-CCB630066B42}"/>
                  </a:ext>
                </a:extLst>
              </p:cNvPr>
              <p:cNvSpPr/>
              <p:nvPr/>
            </p:nvSpPr>
            <p:spPr>
              <a:xfrm>
                <a:off x="7368473" y="5331938"/>
                <a:ext cx="98161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𝑇𝑟𝑎𝑣𝑒𝑙</m:t>
                      </m:r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𝑒𝑣𝑒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E28DEF0-E528-E740-BBDF-CCB630066B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473" y="5331938"/>
                <a:ext cx="981614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BC3BAF1-8CC1-F242-A1BB-57A4DEAE5010}"/>
                  </a:ext>
                </a:extLst>
              </p:cNvPr>
              <p:cNvSpPr/>
              <p:nvPr/>
            </p:nvSpPr>
            <p:spPr>
              <a:xfrm>
                <a:off x="6020628" y="5296153"/>
                <a:ext cx="116448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𝑇𝑟𝑒𝑎𝑡</m:t>
                      </m:r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𝑒𝑣𝑒</m:t>
                      </m:r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sSub>
                        <m:sSubPr>
                          <m:ctrlPr>
                            <a:rPr lang="de-D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BC3BAF1-8CC1-F242-A1BB-57A4DEAE5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628" y="5296153"/>
                <a:ext cx="1164486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0B07C95-5B83-4D4E-97A9-531D323A6301}"/>
                  </a:ext>
                </a:extLst>
              </p:cNvPr>
              <p:cNvSpPr/>
              <p:nvPr/>
            </p:nvSpPr>
            <p:spPr>
              <a:xfrm>
                <a:off x="4731518" y="5304737"/>
                <a:ext cx="116807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𝑇𝑟𝑒𝑎𝑡</m:t>
                      </m:r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𝑒𝑣𝑒</m:t>
                      </m:r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sSub>
                        <m:sSubPr>
                          <m:ctrlPr>
                            <a:rPr lang="de-D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0B07C95-5B83-4D4E-97A9-531D323A6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518" y="5304737"/>
                <a:ext cx="1168076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732268A-92AD-2E4A-8DB7-16255C684AC4}"/>
                  </a:ext>
                </a:extLst>
              </p:cNvPr>
              <p:cNvSpPr/>
              <p:nvPr/>
            </p:nvSpPr>
            <p:spPr>
              <a:xfrm>
                <a:off x="6530108" y="4447069"/>
                <a:ext cx="8081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𝑆𝑖𝑐𝑘</m:t>
                      </m:r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𝑒𝑣𝑒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732268A-92AD-2E4A-8DB7-16255C684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108" y="4447069"/>
                <a:ext cx="808106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F01A6AF-8D00-E245-B072-DB3B24691EA6}"/>
                  </a:ext>
                </a:extLst>
              </p:cNvPr>
              <p:cNvSpPr/>
              <p:nvPr/>
            </p:nvSpPr>
            <p:spPr>
              <a:xfrm>
                <a:off x="1904369" y="4894358"/>
                <a:ext cx="82663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𝑁𝑎𝑡</m:t>
                      </m:r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𝑓𝑖𝑟𝑒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F01A6AF-8D00-E245-B072-DB3B24691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369" y="4894358"/>
                <a:ext cx="826637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64CDAEE-678C-D348-A6C5-08CC369A99B9}"/>
                  </a:ext>
                </a:extLst>
              </p:cNvPr>
              <p:cNvSpPr/>
              <p:nvPr/>
            </p:nvSpPr>
            <p:spPr>
              <a:xfrm>
                <a:off x="2093054" y="4345756"/>
                <a:ext cx="93070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𝑁𝑎𝑡</m:t>
                      </m:r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𝑓𝑙𝑜𝑜𝑑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64CDAEE-678C-D348-A6C5-08CC369A9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054" y="4345756"/>
                <a:ext cx="930704" cy="276999"/>
              </a:xfrm>
              <a:prstGeom prst="rect">
                <a:avLst/>
              </a:prstGeom>
              <a:blipFill>
                <a:blip r:embed="rId12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818DC0E-307E-C749-9A40-D6A7161E7E72}"/>
                  </a:ext>
                </a:extLst>
              </p:cNvPr>
              <p:cNvSpPr/>
              <p:nvPr/>
            </p:nvSpPr>
            <p:spPr>
              <a:xfrm>
                <a:off x="4116173" y="3505313"/>
                <a:ext cx="545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818DC0E-307E-C749-9A40-D6A7161E7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173" y="3505313"/>
                <a:ext cx="545406" cy="276999"/>
              </a:xfrm>
              <a:prstGeom prst="rect">
                <a:avLst/>
              </a:prstGeom>
              <a:blipFill>
                <a:blip r:embed="rId1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4E14FFE-9EE5-E642-BF6E-D35603A32BCA}"/>
                  </a:ext>
                </a:extLst>
              </p:cNvPr>
              <p:cNvSpPr/>
              <p:nvPr/>
            </p:nvSpPr>
            <p:spPr>
              <a:xfrm>
                <a:off x="7410530" y="5550897"/>
                <a:ext cx="11912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𝑆𝑖𝑐𝑘</m:t>
                      </m:r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𝑒𝑣𝑒</m:t>
                      </m:r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4E14FFE-9EE5-E642-BF6E-D35603A32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530" y="5550897"/>
                <a:ext cx="1191288" cy="276999"/>
              </a:xfrm>
              <a:prstGeom prst="rect">
                <a:avLst/>
              </a:prstGeom>
              <a:blipFill>
                <a:blip r:embed="rId1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9EECDAA-DFB1-EC4B-B508-280704A9B57A}"/>
                  </a:ext>
                </a:extLst>
              </p:cNvPr>
              <p:cNvSpPr/>
              <p:nvPr/>
            </p:nvSpPr>
            <p:spPr>
              <a:xfrm>
                <a:off x="6055330" y="5618124"/>
                <a:ext cx="11912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𝑆𝑖𝑐𝑘</m:t>
                      </m:r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𝑒𝑣𝑒</m:t>
                      </m:r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9EECDAA-DFB1-EC4B-B508-280704A9B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330" y="5618124"/>
                <a:ext cx="1191288" cy="276999"/>
              </a:xfrm>
              <a:prstGeom prst="rect">
                <a:avLst/>
              </a:prstGeom>
              <a:blipFill>
                <a:blip r:embed="rId1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D2C1611-F918-9944-8F0A-85EC24058962}"/>
                  </a:ext>
                </a:extLst>
              </p:cNvPr>
              <p:cNvSpPr/>
              <p:nvPr/>
            </p:nvSpPr>
            <p:spPr>
              <a:xfrm>
                <a:off x="4661579" y="5617908"/>
                <a:ext cx="11912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𝑆𝑖𝑐𝑘</m:t>
                      </m:r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𝑒𝑣𝑒</m:t>
                      </m:r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D2C1611-F918-9944-8F0A-85EC24058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579" y="5617908"/>
                <a:ext cx="1191288" cy="276999"/>
              </a:xfrm>
              <a:prstGeom prst="rect">
                <a:avLst/>
              </a:prstGeom>
              <a:blipFill>
                <a:blip r:embed="rId1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6449AB-0834-B84D-94C8-1AAADBA62631}"/>
                  </a:ext>
                </a:extLst>
              </p:cNvPr>
              <p:cNvSpPr/>
              <p:nvPr/>
            </p:nvSpPr>
            <p:spPr>
              <a:xfrm>
                <a:off x="6597050" y="4625231"/>
                <a:ext cx="545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6449AB-0834-B84D-94C8-1AAADBA62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050" y="4625231"/>
                <a:ext cx="545406" cy="276999"/>
              </a:xfrm>
              <a:prstGeom prst="rect">
                <a:avLst/>
              </a:prstGeom>
              <a:blipFill>
                <a:blip r:embed="rId1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A5CCA91-2D77-5544-AE6E-6D4AA0AF1653}"/>
                  </a:ext>
                </a:extLst>
              </p:cNvPr>
              <p:cNvSpPr/>
              <p:nvPr/>
            </p:nvSpPr>
            <p:spPr>
              <a:xfrm>
                <a:off x="2109518" y="4585554"/>
                <a:ext cx="545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𝐸𝑝𝑖𝑑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A5CCA91-2D77-5544-AE6E-6D4AA0AF1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518" y="4585554"/>
                <a:ext cx="545406" cy="276999"/>
              </a:xfrm>
              <a:prstGeom prst="rect">
                <a:avLst/>
              </a:prstGeom>
              <a:blipFill>
                <a:blip r:embed="rId1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3830923-B1BC-8542-BE01-D58799CDA20A}"/>
                  </a:ext>
                </a:extLst>
              </p:cNvPr>
              <p:cNvSpPr/>
              <p:nvPr/>
            </p:nvSpPr>
            <p:spPr>
              <a:xfrm>
                <a:off x="2192516" y="5184789"/>
                <a:ext cx="9291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</m:oMath>
                  </m:oMathPara>
                </a14:m>
                <a:endParaRPr lang="de-DE" sz="12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𝑁𝑎𝑡</m:t>
                      </m:r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𝑓𝑙𝑜𝑜𝑑</m:t>
                      </m:r>
                    </m:oMath>
                  </m:oMathPara>
                </a14:m>
                <a:endParaRPr lang="de-DE" sz="1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3830923-B1BC-8542-BE01-D58799CDA2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516" y="5184789"/>
                <a:ext cx="929100" cy="461665"/>
              </a:xfrm>
              <a:prstGeom prst="rect">
                <a:avLst/>
              </a:prstGeom>
              <a:blipFill>
                <a:blip r:embed="rId1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C2686289-FC6C-274D-8530-6AAAA829EEA7}"/>
              </a:ext>
            </a:extLst>
          </p:cNvPr>
          <p:cNvGrpSpPr/>
          <p:nvPr/>
        </p:nvGrpSpPr>
        <p:grpSpPr>
          <a:xfrm>
            <a:off x="868580" y="5156462"/>
            <a:ext cx="3738613" cy="1199889"/>
            <a:chOff x="781875" y="4588875"/>
            <a:chExt cx="3738613" cy="11998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D4E545B8-75D4-534A-98E5-5A7AD7761081}"/>
                    </a:ext>
                  </a:extLst>
                </p:cNvPr>
                <p:cNvSpPr/>
                <p:nvPr/>
              </p:nvSpPr>
              <p:spPr>
                <a:xfrm>
                  <a:off x="3109238" y="4767216"/>
                  <a:ext cx="860748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𝑀𝑎𝑛</m:t>
                        </m:r>
                        <m:r>
                          <a:rPr lang="de-DE" sz="1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𝑤𝑎𝑟</m:t>
                        </m:r>
                      </m:oMath>
                    </m:oMathPara>
                  </a14:m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D4E545B8-75D4-534A-98E5-5A7AD77610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9238" y="4767216"/>
                  <a:ext cx="860748" cy="27699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8449FCC-4941-474A-BF52-B441321DD9F1}"/>
                    </a:ext>
                  </a:extLst>
                </p:cNvPr>
                <p:cNvSpPr/>
                <p:nvPr/>
              </p:nvSpPr>
              <p:spPr>
                <a:xfrm>
                  <a:off x="1137997" y="4702526"/>
                  <a:ext cx="951864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𝑀𝑎𝑛</m:t>
                        </m:r>
                        <m:r>
                          <a:rPr lang="de-DE" sz="12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𝑣𝑖𝑟𝑢𝑠</m:t>
                        </m:r>
                      </m:oMath>
                    </m:oMathPara>
                  </a14:m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8449FCC-4941-474A-BF52-B441321DD9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997" y="4702526"/>
                  <a:ext cx="951864" cy="27699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F33F576-3445-3341-9388-26DBCA09AB6F}"/>
                    </a:ext>
                  </a:extLst>
                </p:cNvPr>
                <p:cNvSpPr/>
                <p:nvPr/>
              </p:nvSpPr>
              <p:spPr>
                <a:xfrm>
                  <a:off x="781875" y="4927332"/>
                  <a:ext cx="92910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𝑁𝑎𝑡</m:t>
                        </m:r>
                        <m:r>
                          <a:rPr lang="de-DE" sz="12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𝑓𝑙𝑜𝑜𝑑</m:t>
                        </m:r>
                      </m:oMath>
                    </m:oMathPara>
                  </a14:m>
                  <a:endParaRPr lang="de-DE" sz="1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𝑁𝑎𝑡</m:t>
                        </m:r>
                        <m:r>
                          <a:rPr lang="de-DE" sz="1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𝑓𝑖𝑟𝑒</m:t>
                        </m:r>
                      </m:oMath>
                    </m:oMathPara>
                  </a14:m>
                  <a:endParaRPr lang="de-DE" sz="1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de-DE" sz="1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F33F576-3445-3341-9388-26DBCA09AB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875" y="4927332"/>
                  <a:ext cx="929100" cy="64633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A815CDD-083E-984B-9996-BD30ACA004D7}"/>
                </a:ext>
              </a:extLst>
            </p:cNvPr>
            <p:cNvGrpSpPr/>
            <p:nvPr/>
          </p:nvGrpSpPr>
          <p:grpSpPr>
            <a:xfrm>
              <a:off x="1284635" y="4588875"/>
              <a:ext cx="2674093" cy="1199889"/>
              <a:chOff x="1707734" y="4587446"/>
              <a:chExt cx="1614087" cy="11998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9FC8E166-487B-7840-B848-CAD958A784A0}"/>
                      </a:ext>
                    </a:extLst>
                  </p:cNvPr>
                  <p:cNvSpPr/>
                  <p:nvPr/>
                </p:nvSpPr>
                <p:spPr>
                  <a:xfrm>
                    <a:off x="3058374" y="5409678"/>
                    <a:ext cx="263447" cy="37196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9FC8E166-487B-7840-B848-CAD958A784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8374" y="5409678"/>
                    <a:ext cx="263447" cy="371961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277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13616AB6-B1BC-7946-B5C2-A2ED60256B78}"/>
                      </a:ext>
                    </a:extLst>
                  </p:cNvPr>
                  <p:cNvSpPr/>
                  <p:nvPr/>
                </p:nvSpPr>
                <p:spPr>
                  <a:xfrm>
                    <a:off x="2636833" y="5409678"/>
                    <a:ext cx="266154" cy="37253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13616AB6-B1BC-7946-B5C2-A2ED60256B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6833" y="5409678"/>
                    <a:ext cx="266154" cy="372538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1E3C532-850E-A04F-956D-CD2B3A2EBDF1}"/>
                      </a:ext>
                    </a:extLst>
                  </p:cNvPr>
                  <p:cNvSpPr/>
                  <p:nvPr/>
                </p:nvSpPr>
                <p:spPr>
                  <a:xfrm>
                    <a:off x="2102143" y="5409678"/>
                    <a:ext cx="266154" cy="37388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1E3C532-850E-A04F-956D-CD2B3A2EBD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2143" y="5409678"/>
                    <a:ext cx="266154" cy="373885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8DDE18CF-E20B-0B43-91E1-50C7B14CCA66}"/>
                      </a:ext>
                    </a:extLst>
                  </p:cNvPr>
                  <p:cNvSpPr/>
                  <p:nvPr/>
                </p:nvSpPr>
                <p:spPr>
                  <a:xfrm>
                    <a:off x="1707734" y="5414797"/>
                    <a:ext cx="266154" cy="37253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8DDE18CF-E20B-0B43-91E1-50C7B14CCA6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7734" y="5414797"/>
                    <a:ext cx="266154" cy="372538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2857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C6FB0DC-FC89-D141-9075-D5BAE8EEABE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974000" y="5155598"/>
                <a:ext cx="360000" cy="18694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806E669-58F1-C247-A6CF-7723FF3939F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1769156" y="5138221"/>
                <a:ext cx="360000" cy="2260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015924E-C3D3-1943-B0F2-98932E4779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99971" y="4587446"/>
                <a:ext cx="459675" cy="50430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25FAA6E-0809-004D-A163-D1969B93DD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9599" y="4587446"/>
                <a:ext cx="438705" cy="47007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8A21589-33D0-594A-9D91-8E4FE075C6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59646" y="5091749"/>
                <a:ext cx="186942" cy="3384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A1084829-97A6-1E46-9587-308C5E1548E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2668273" y="5139324"/>
                <a:ext cx="360000" cy="2260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3A10A983-96A0-E740-B72B-7630B19CEB5B}"/>
                    </a:ext>
                  </a:extLst>
                </p:cNvPr>
                <p:cNvSpPr/>
                <p:nvPr/>
              </p:nvSpPr>
              <p:spPr>
                <a:xfrm>
                  <a:off x="3591388" y="4979525"/>
                  <a:ext cx="92910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𝑁𝑎𝑡</m:t>
                        </m:r>
                        <m:r>
                          <a:rPr lang="de-DE" sz="12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𝑓𝑙𝑜𝑜𝑑</m:t>
                        </m:r>
                      </m:oMath>
                    </m:oMathPara>
                  </a14:m>
                  <a:endParaRPr lang="de-DE" sz="1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𝑁𝑎𝑡</m:t>
                        </m:r>
                        <m:r>
                          <a:rPr lang="de-DE" sz="1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𝑓𝑖𝑟𝑒</m:t>
                        </m:r>
                      </m:oMath>
                    </m:oMathPara>
                  </a14:m>
                  <a:endParaRPr lang="de-DE" sz="1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de-DE" sz="1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3A10A983-96A0-E740-B72B-7630B19CEB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1388" y="4979525"/>
                  <a:ext cx="929100" cy="646331"/>
                </a:xfrm>
                <a:prstGeom prst="rect">
                  <a:avLst/>
                </a:prstGeom>
                <a:blipFill>
                  <a:blip r:embed="rId27"/>
                  <a:stretch>
                    <a:fillRect b="-192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878B7D-9E10-C74D-B6FE-E0A420BE0A4E}"/>
              </a:ext>
            </a:extLst>
          </p:cNvPr>
          <p:cNvGrpSpPr/>
          <p:nvPr/>
        </p:nvGrpSpPr>
        <p:grpSpPr>
          <a:xfrm>
            <a:off x="309991" y="3551242"/>
            <a:ext cx="4263482" cy="2676914"/>
            <a:chOff x="309991" y="3551242"/>
            <a:chExt cx="4263482" cy="267691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5F848EB-7829-1742-BF6B-3F954C311AAB}"/>
                </a:ext>
              </a:extLst>
            </p:cNvPr>
            <p:cNvCxnSpPr>
              <a:cxnSpLocks/>
              <a:stCxn id="5" idx="2"/>
              <a:endCxn id="3" idx="0"/>
            </p:cNvCxnSpPr>
            <p:nvPr/>
          </p:nvCxnSpPr>
          <p:spPr>
            <a:xfrm>
              <a:off x="1132137" y="3920574"/>
              <a:ext cx="359336" cy="121358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D213810-8318-B14C-8338-1BD26300739E}"/>
                </a:ext>
              </a:extLst>
            </p:cNvPr>
            <p:cNvSpPr/>
            <p:nvPr/>
          </p:nvSpPr>
          <p:spPr>
            <a:xfrm>
              <a:off x="806380" y="5134156"/>
              <a:ext cx="1370185" cy="100709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9FF484-84C4-BB41-A3D3-F4B6EAD1C550}"/>
                </a:ext>
              </a:extLst>
            </p:cNvPr>
            <p:cNvSpPr txBox="1"/>
            <p:nvPr/>
          </p:nvSpPr>
          <p:spPr>
            <a:xfrm>
              <a:off x="309991" y="3551242"/>
              <a:ext cx="1644292" cy="36933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Largest clusters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108CF10-C23B-6C46-9B39-1BD94B49F7C0}"/>
                </a:ext>
              </a:extLst>
            </p:cNvPr>
            <p:cNvSpPr/>
            <p:nvPr/>
          </p:nvSpPr>
          <p:spPr>
            <a:xfrm>
              <a:off x="3203288" y="5093373"/>
              <a:ext cx="1370185" cy="113478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D0D8E0B-C297-6840-B411-091D94481895}"/>
                </a:ext>
              </a:extLst>
            </p:cNvPr>
            <p:cNvCxnSpPr>
              <a:cxnSpLocks/>
              <a:stCxn id="5" idx="2"/>
              <a:endCxn id="50" idx="1"/>
            </p:cNvCxnSpPr>
            <p:nvPr/>
          </p:nvCxnSpPr>
          <p:spPr>
            <a:xfrm>
              <a:off x="1132137" y="3920574"/>
              <a:ext cx="2271810" cy="133898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780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9C50C-611D-9940-89C8-C2CAC496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to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F77DB-426C-FD42-9B30-3FB7386237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198111"/>
              </a:xfrm>
            </p:spPr>
            <p:txBody>
              <a:bodyPr>
                <a:normAutofit/>
              </a:bodyPr>
              <a:lstStyle/>
              <a:p>
                <a:r>
                  <a:rPr lang="en-GB" i="1" dirty="0"/>
                  <a:t>Informal</a:t>
                </a:r>
                <a:br>
                  <a:rPr lang="en-GB" dirty="0"/>
                </a:br>
                <a:r>
                  <a:rPr lang="en-GB" dirty="0"/>
                  <a:t>worst case size of an (intermediate) factor</a:t>
                </a:r>
                <a:br>
                  <a:rPr lang="en-GB" dirty="0"/>
                </a:br>
                <a:r>
                  <a:rPr lang="en-GB" dirty="0"/>
                  <a:t> 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𝑡𝑖𝑚𝑒𝑠</m:t>
                    </m:r>
                  </m:oMath>
                </a14:m>
                <a:r>
                  <a:rPr lang="en-GB" dirty="0"/>
                  <a:t> # of eliminations </a:t>
                </a:r>
              </a:p>
              <a:p>
                <a:r>
                  <a:rPr lang="en-GB" dirty="0"/>
                  <a:t>Decomposition tree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Tree width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br>
                  <a:rPr lang="de-DE" dirty="0"/>
                </a:br>
                <a:r>
                  <a:rPr lang="en-GB" dirty="0"/>
                  <a:t>= worst case size of an (intermediate) factor</a:t>
                </a:r>
              </a:p>
              <a:p>
                <a:pPr lvl="1"/>
                <a:r>
                  <a:rPr lang="en-GB" dirty="0"/>
                  <a:t>Number of inner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br>
                  <a:rPr lang="en-GB" dirty="0"/>
                </a:br>
                <a:r>
                  <a:rPr lang="en-GB" dirty="0"/>
                  <a:t>= # of eliminations </a:t>
                </a:r>
              </a:p>
              <a:p>
                <a:r>
                  <a:rPr lang="en-GB" i="1" dirty="0"/>
                  <a:t>Formal: </a:t>
                </a:r>
                <a:r>
                  <a:rPr lang="en-GB" dirty="0"/>
                  <a:t>Runtime complexity of 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de-DE" dirty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de-DE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F77DB-426C-FD42-9B30-3FB7386237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198111"/>
              </a:xfrm>
              <a:blipFill>
                <a:blip r:embed="rId2"/>
                <a:stretch>
                  <a:fillRect l="-1447" t="-1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587F8-EF31-694E-838F-97E1C5F2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5579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BA11-29A1-DD46-833E-15328DA1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Complexity &amp; 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804F6E-E927-E24F-B78B-87C202C2A4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Runtime complexity of 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  <a:p>
                <a:pPr marL="685800" lvl="2">
                  <a:spcBef>
                    <a:spcPts val="1000"/>
                  </a:spcBef>
                </a:pPr>
                <a:r>
                  <a:rPr lang="en-GB" sz="2400" dirty="0"/>
                  <a:t>Inference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DE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sSub>
                              <m:sSubPr>
                                <m:ctrlPr>
                                  <a:rPr lang="de-DE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de-DE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de-DE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2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de-DE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sz="2200" dirty="0"/>
                  <a:t> </a:t>
                </a:r>
              </a:p>
              <a:p>
                <a:pPr marL="1143000" lvl="3">
                  <a:spcBef>
                    <a:spcPts val="1000"/>
                  </a:spcBef>
                </a:pPr>
                <a:r>
                  <a:rPr lang="en-GB" sz="2200" dirty="0"/>
                  <a:t>Hopefully,</a:t>
                </a:r>
                <a:r>
                  <a:rPr lang="de-DE" sz="22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de-DE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de-DE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de-DE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de-DE" sz="220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0" lvl="2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GB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2600" dirty="0">
                    <a:solidFill>
                      <a:schemeClr val="tx1"/>
                    </a:solidFill>
                  </a:rPr>
                  <a:t> bounded from below by maximum number of arguments among the factors in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2600" dirty="0">
                    <a:solidFill>
                      <a:schemeClr val="tx1"/>
                    </a:solidFill>
                  </a:rPr>
                  <a:t>:</a:t>
                </a:r>
                <a:r>
                  <a:rPr lang="en-GB" sz="2600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457200" lvl="2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e-DE" sz="26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de-D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sz="26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de-DE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de-DE" sz="2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sz="2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,…, </m:t>
                                  </m:r>
                                  <m:sSub>
                                    <m:sSubPr>
                                      <m:ctrlPr>
                                        <a:rPr lang="de-DE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lim>
                          </m:limLow>
                        </m:fName>
                        <m:e>
                          <m:r>
                            <a:rPr lang="de-D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en-GB" sz="2600" dirty="0"/>
              </a:p>
              <a:p>
                <a:pPr marL="1143000" lvl="3">
                  <a:spcBef>
                    <a:spcPts val="1000"/>
                  </a:spcBef>
                </a:pPr>
                <a:r>
                  <a:rPr lang="en-GB" sz="2200" dirty="0"/>
                  <a:t>When constructing or learning, </a:t>
                </a:r>
                <a:br>
                  <a:rPr lang="en-GB" sz="2200" dirty="0"/>
                </a:br>
                <a:r>
                  <a:rPr lang="en-GB" sz="2200" dirty="0"/>
                  <a:t>avoid high degree nodes/factors with many arguments</a:t>
                </a:r>
                <a:endParaRPr lang="en-GB" dirty="0"/>
              </a:p>
              <a:p>
                <a:r>
                  <a:rPr lang="en-GB" dirty="0"/>
                  <a:t>A query answering problem is </a:t>
                </a:r>
                <a:r>
                  <a:rPr lang="en-GB" dirty="0">
                    <a:solidFill>
                      <a:schemeClr val="accent1"/>
                    </a:solidFill>
                  </a:rPr>
                  <a:t>tractable</a:t>
                </a:r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if it is solved by an efficient algorithm, running in time </a:t>
                </a:r>
                <a:r>
                  <a:rPr lang="en-GB" dirty="0">
                    <a:solidFill>
                      <a:schemeClr val="accent1"/>
                    </a:solidFill>
                  </a:rPr>
                  <a:t>polynomial in the number of random variables</a:t>
                </a:r>
                <a:r>
                  <a:rPr lang="en-GB" dirty="0"/>
                  <a:t> </a:t>
                </a:r>
              </a:p>
              <a:p>
                <a:r>
                  <a:rPr lang="en-GB" dirty="0"/>
                  <a:t>Query answering problem in general </a:t>
                </a:r>
                <a:r>
                  <a:rPr lang="en-GB" dirty="0">
                    <a:solidFill>
                      <a:srgbClr val="C00000"/>
                    </a:solidFill>
                  </a:rPr>
                  <a:t>intractable</a:t>
                </a: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Unless you make assumptions, e.g., about the model structure</a:t>
                </a:r>
                <a:endParaRPr lang="de-DE" dirty="0">
                  <a:ea typeface="Cambria Math" panose="02040503050406030204" pitchFamily="18" charset="0"/>
                </a:endParaRPr>
              </a:p>
              <a:p>
                <a:pPr marL="685800" lvl="2">
                  <a:spcBef>
                    <a:spcPts val="1000"/>
                  </a:spcBef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804F6E-E927-E24F-B78B-87C202C2A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 t="-3030"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C7007-3BA4-2240-993E-E5CF97AC6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1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Joint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8" y="1309816"/>
                <a:ext cx="4906079" cy="486714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/>
                  <a:t>1 </a:t>
                </a:r>
                <a:r>
                  <a:rPr lang="en-GB" dirty="0">
                    <a:solidFill>
                      <a:schemeClr val="accent1"/>
                    </a:solidFill>
                  </a:rPr>
                  <a:t>world</a:t>
                </a:r>
                <a:r>
                  <a:rPr lang="en-GB" dirty="0"/>
                  <a:t> = compound event for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i="1">
                          <a:latin typeface="Cambria Math" charset="0"/>
                        </a:rPr>
                        <m:t>𝑝𝑖𝑑</m:t>
                      </m:r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𝑟𝑎𝑣𝑒𝑙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𝑒𝑣𝑒</m:t>
                      </m:r>
                    </m:oMath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𝑖𝑐𝑘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𝑒𝑣𝑒</m:t>
                      </m:r>
                    </m:oMath>
                  </m:oMathPara>
                </a14:m>
                <a:endParaRPr lang="en-GB" i="1" dirty="0"/>
              </a:p>
              <a:p>
                <a:r>
                  <a:rPr lang="en-GB" dirty="0"/>
                  <a:t>Specify a </a:t>
                </a:r>
                <a:r>
                  <a:rPr lang="en-GB" dirty="0">
                    <a:solidFill>
                      <a:schemeClr val="accent1"/>
                    </a:solidFill>
                  </a:rPr>
                  <a:t>probability</a:t>
                </a:r>
                <a:r>
                  <a:rPr lang="en-GB" dirty="0"/>
                  <a:t> for a world</a:t>
                </a:r>
              </a:p>
              <a:p>
                <a:pPr marL="12065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𝑒𝑝𝑖𝑑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𝑟𝑎𝑣𝑒𝑙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𝑒𝑣𝑒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, </m:t>
                      </m:r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𝑖𝑐𝑘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𝑒𝑣𝑒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  )=0.05</m:t>
                      </m:r>
                    </m:oMath>
                  </m:oMathPara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r>
                  <a:rPr lang="en-GB" sz="2800" dirty="0">
                    <a:solidFill>
                      <a:schemeClr val="accent1"/>
                    </a:solidFill>
                  </a:rPr>
                  <a:t>Joint probability distribution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GB" sz="2800" dirty="0"/>
                  <a:t> over all (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2800" dirty="0"/>
                  <a:t>) possible worlds</a:t>
                </a:r>
              </a:p>
              <a:p>
                <a:pPr marL="685800" lvl="2">
                  <a:spcBef>
                    <a:spcPts val="1000"/>
                  </a:spcBef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de-DE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400" dirty="0"/>
              </a:p>
              <a:p>
                <a:pPr marL="1143000" lvl="3"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200" dirty="0"/>
                  <a:t>: compound event for </a:t>
                </a:r>
                <a14:m>
                  <m:oMath xmlns:m="http://schemas.openxmlformats.org/officeDocument/2006/math">
                    <m:r>
                      <a:rPr lang="de-DE" sz="2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8" y="1309816"/>
                <a:ext cx="4906079" cy="4867147"/>
              </a:xfrm>
              <a:blipFill>
                <a:blip r:embed="rId3"/>
                <a:stretch>
                  <a:fillRect l="-1804" t="-18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FC46D91-58F2-264E-B28A-5AE58A2A0DE6}"/>
              </a:ext>
            </a:extLst>
          </p:cNvPr>
          <p:cNvGrpSpPr/>
          <p:nvPr/>
        </p:nvGrpSpPr>
        <p:grpSpPr>
          <a:xfrm>
            <a:off x="83449" y="3563030"/>
            <a:ext cx="1968508" cy="562213"/>
            <a:chOff x="2365497" y="5192309"/>
            <a:chExt cx="1968508" cy="5622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BEB28F-CD5C-614B-B25D-2E91730EC2A4}"/>
                </a:ext>
              </a:extLst>
            </p:cNvPr>
            <p:cNvSpPr txBox="1"/>
            <p:nvPr/>
          </p:nvSpPr>
          <p:spPr>
            <a:xfrm>
              <a:off x="2365497" y="5192309"/>
              <a:ext cx="1968508" cy="562213"/>
            </a:xfrm>
            <a:prstGeom prst="cloudCallout">
              <a:avLst>
                <a:gd name="adj1" fmla="val 43435"/>
                <a:gd name="adj2" fmla="val 11374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0D697D4-BCCE-9E49-9683-6151B17FD03F}"/>
                    </a:ext>
                  </a:extLst>
                </p:cNvPr>
                <p:cNvSpPr/>
                <p:nvPr/>
              </p:nvSpPr>
              <p:spPr>
                <a:xfrm>
                  <a:off x="2602469" y="5288749"/>
                  <a:ext cx="15661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dirty="0">
                      <a:solidFill>
                        <a:schemeClr val="bg1"/>
                      </a:solidFill>
                    </a:rPr>
                    <a:t>How large is </a:t>
                  </a:r>
                  <a14:m>
                    <m:oMath xmlns:m="http://schemas.openxmlformats.org/officeDocument/2006/math">
                      <m:r>
                        <a:rPr lang="en-GB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a14:m>
                  <a:r>
                    <a:rPr lang="en-GB" dirty="0">
                      <a:solidFill>
                        <a:schemeClr val="bg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0D697D4-BCCE-9E49-9683-6151B17FD0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2469" y="5288749"/>
                  <a:ext cx="1566198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2400" t="-6897" r="-1600" b="-2413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266557-672E-F746-921E-F328CE76591F}"/>
              </a:ext>
            </a:extLst>
          </p:cNvPr>
          <p:cNvGrpSpPr/>
          <p:nvPr/>
        </p:nvGrpSpPr>
        <p:grpSpPr>
          <a:xfrm>
            <a:off x="5793216" y="1576926"/>
            <a:ext cx="2551761" cy="1146768"/>
            <a:chOff x="5793216" y="1576926"/>
            <a:chExt cx="2551761" cy="114676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9A34279-6486-D145-8BCD-DB72DC96686D}"/>
                </a:ext>
              </a:extLst>
            </p:cNvPr>
            <p:cNvGrpSpPr/>
            <p:nvPr/>
          </p:nvGrpSpPr>
          <p:grpSpPr>
            <a:xfrm>
              <a:off x="5793216" y="1576926"/>
              <a:ext cx="2551761" cy="1146768"/>
              <a:chOff x="3749306" y="3445007"/>
              <a:chExt cx="2551761" cy="114676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4421078-4644-7640-A079-B8C135F35F2A}"/>
                  </a:ext>
                </a:extLst>
              </p:cNvPr>
              <p:cNvGrpSpPr/>
              <p:nvPr/>
            </p:nvGrpSpPr>
            <p:grpSpPr>
              <a:xfrm>
                <a:off x="3749306" y="4202262"/>
                <a:ext cx="1329467" cy="389513"/>
                <a:chOff x="5409113" y="2979431"/>
                <a:chExt cx="1329467" cy="389513"/>
              </a:xfrm>
            </p:grpSpPr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03F9AC58-DB44-4848-8494-54BFA3D7B923}"/>
                    </a:ext>
                  </a:extLst>
                </p:cNvPr>
                <p:cNvSpPr txBox="1"/>
                <p:nvPr/>
              </p:nvSpPr>
              <p:spPr>
                <a:xfrm>
                  <a:off x="5415960" y="2979431"/>
                  <a:ext cx="12743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96808692-901A-0946-9E29-136C550836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𝑇𝑟𝑎𝑣𝑒𝑙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2482EB6A-BCAB-524E-8FEA-A2E2AD1CD7A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9176A70-EC77-C148-85F9-165C283CE7CD}"/>
                  </a:ext>
                </a:extLst>
              </p:cNvPr>
              <p:cNvGrpSpPr/>
              <p:nvPr/>
            </p:nvGrpSpPr>
            <p:grpSpPr>
              <a:xfrm>
                <a:off x="4792945" y="3445007"/>
                <a:ext cx="724173" cy="389513"/>
                <a:chOff x="6545891" y="3371343"/>
                <a:chExt cx="724173" cy="389513"/>
              </a:xfrm>
            </p:grpSpPr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C13C896-50BB-7740-BBA4-266A95C06F78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ED09BF22-607D-3340-80CE-53228132EE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2768999B-82FF-504D-884E-13028530472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F5AB3216-7DB6-FE4D-8CBA-5DFEAE07C666}"/>
                  </a:ext>
                </a:extLst>
              </p:cNvPr>
              <p:cNvGrpSpPr/>
              <p:nvPr/>
            </p:nvGrpSpPr>
            <p:grpSpPr>
              <a:xfrm>
                <a:off x="5289032" y="4202262"/>
                <a:ext cx="1012035" cy="389513"/>
                <a:chOff x="5970830" y="5664879"/>
                <a:chExt cx="1012035" cy="389513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4D4DAE5-250B-A646-995B-DFC8A2716D4E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FEAC5CB1-E38C-A04E-A569-D35B0875B1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A75CA91-B82C-254B-9977-6F0A397AD22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r="-69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55BD60-F714-F54E-B5AF-691C44365F0B}"/>
                  </a:ext>
                </a:extLst>
              </p:cNvPr>
              <p:cNvSpPr/>
              <p:nvPr/>
            </p:nvSpPr>
            <p:spPr>
              <a:xfrm>
                <a:off x="5080873" y="398764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56C0FBE-3A3C-B740-94D5-D8616D10DA13}"/>
                  </a:ext>
                </a:extLst>
              </p:cNvPr>
              <p:cNvCxnSpPr>
                <a:stCxn id="60" idx="4"/>
                <a:endCxn id="51" idx="0"/>
              </p:cNvCxnSpPr>
              <p:nvPr/>
            </p:nvCxnSpPr>
            <p:spPr>
              <a:xfrm flipH="1">
                <a:off x="5152873" y="3834520"/>
                <a:ext cx="1395" cy="153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607B203-1647-D848-AA08-6C2C2DC26BDC}"/>
                  </a:ext>
                </a:extLst>
              </p:cNvPr>
              <p:cNvCxnSpPr>
                <a:cxnSpLocks/>
                <a:stCxn id="51" idx="1"/>
                <a:endCxn id="66" idx="7"/>
              </p:cNvCxnSpPr>
              <p:nvPr/>
            </p:nvCxnSpPr>
            <p:spPr>
              <a:xfrm flipH="1">
                <a:off x="4843913" y="4059645"/>
                <a:ext cx="236960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6DE0933-7EF4-E94B-B496-182CE5F21B16}"/>
                  </a:ext>
                </a:extLst>
              </p:cNvPr>
              <p:cNvCxnSpPr>
                <a:cxnSpLocks/>
                <a:stCxn id="51" idx="3"/>
                <a:endCxn id="56" idx="1"/>
              </p:cNvCxnSpPr>
              <p:nvPr/>
            </p:nvCxnSpPr>
            <p:spPr>
              <a:xfrm>
                <a:off x="5224873" y="4059645"/>
                <a:ext cx="212368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38796F4-7BFC-8F4E-A632-88E4861687AA}"/>
                    </a:ext>
                  </a:extLst>
                </p:cNvPr>
                <p:cNvSpPr txBox="1"/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38796F4-7BFC-8F4E-A632-88E4861687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8" name="Table 67">
                <a:extLst>
                  <a:ext uri="{FF2B5EF4-FFF2-40B4-BE49-F238E27FC236}">
                    <a16:creationId xmlns:a16="http://schemas.microsoft.com/office/drawing/2014/main" id="{36D62B96-E647-9941-84F5-95A836023C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0308102"/>
                  </p:ext>
                </p:extLst>
              </p:nvPr>
            </p:nvGraphicFramePr>
            <p:xfrm>
              <a:off x="5355779" y="2994873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8" name="Table 67">
                <a:extLst>
                  <a:ext uri="{FF2B5EF4-FFF2-40B4-BE49-F238E27FC236}">
                    <a16:creationId xmlns:a16="http://schemas.microsoft.com/office/drawing/2014/main" id="{36D62B96-E647-9941-84F5-95A836023C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0308102"/>
                  </p:ext>
                </p:extLst>
              </p:nvPr>
            </p:nvGraphicFramePr>
            <p:xfrm>
              <a:off x="5355779" y="2994873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852" r="-42037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4455" r="-124752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95000" r="-575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24444" r="-2222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852" t="-100000" r="-42037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4455" t="-100000" r="-124752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95000" t="-100000" r="-575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24444" t="-100000" r="-2222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852" t="-200000" r="-42037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4455" t="-200000" r="-124752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95000" t="-200000" r="-575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24444" t="-200000" r="-2222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852" t="-300000" r="-42037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4455" t="-300000" r="-124752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95000" t="-300000" r="-575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24444" t="-300000" r="-2222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852" t="-400000" r="-42037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4455" t="-400000" r="-12475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95000" t="-400000" r="-575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24444" t="-400000" r="-222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852" t="-500000" r="-42037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4455" t="-500000" r="-12475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95000" t="-500000" r="-5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24444" t="-500000" r="-222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852" t="-600000" r="-42037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4455" t="-600000" r="-12475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95000" t="-600000" r="-575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24444" t="-600000" r="-222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852" t="-700000" r="-42037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4455" t="-700000" r="-12475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95000" t="-700000" r="-575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24444" t="-700000" r="-222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852" t="-800000" r="-42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4455" t="-800000" r="-124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195000" t="-800000" r="-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524444" t="-800000" r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987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F423-62BB-DD49-8A06-52269848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Inference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351E0B-5E6A-0547-9234-505641E94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Propagation algorithms</a:t>
                </a:r>
              </a:p>
              <a:p>
                <a:pPr lvl="1"/>
                <a:r>
                  <a:rPr lang="en-GB" dirty="0"/>
                  <a:t>In polytree BNs: probability propagation along the edges</a:t>
                </a:r>
                <a:br>
                  <a:rPr lang="en-GB" dirty="0"/>
                </a:br>
                <a:r>
                  <a:rPr lang="en-GB" sz="1500" dirty="0">
                    <a:solidFill>
                      <a:schemeClr val="accent3"/>
                    </a:solidFill>
                  </a:rPr>
                  <a:t>Judea Pearl: Probabilistic Reasoning in Intelligent Systems: Networks of Plausible Inference. Morgan-Kaufmann, 1988.</a:t>
                </a:r>
                <a:endParaRPr lang="en-GB" sz="3500" dirty="0">
                  <a:solidFill>
                    <a:schemeClr val="accent3"/>
                  </a:solidFill>
                </a:endParaRPr>
              </a:p>
              <a:p>
                <a:pPr lvl="2"/>
                <a:r>
                  <a:rPr lang="en-GB" dirty="0"/>
                  <a:t>Polytree: the underlying </a:t>
                </a:r>
                <a:r>
                  <a:rPr lang="en-GB" i="1" dirty="0"/>
                  <a:t>undirected</a:t>
                </a:r>
                <a:r>
                  <a:rPr lang="en-GB" dirty="0"/>
                  <a:t> graph of a BN is acyclic</a:t>
                </a:r>
              </a:p>
              <a:p>
                <a:pPr lvl="1"/>
                <a:r>
                  <a:rPr lang="en-GB" dirty="0"/>
                  <a:t>Generalisation: junction tree algorithm</a:t>
                </a:r>
                <a:br>
                  <a:rPr lang="en-GB" dirty="0"/>
                </a:br>
                <a:r>
                  <a:rPr lang="en-GB" sz="1500" dirty="0">
                    <a:solidFill>
                      <a:schemeClr val="accent3"/>
                    </a:solidFill>
                  </a:rPr>
                  <a:t>Steffen L. Lauritzen and David J. </a:t>
                </a:r>
                <a:r>
                  <a:rPr lang="en-GB" sz="1500" dirty="0" err="1">
                    <a:solidFill>
                      <a:schemeClr val="accent3"/>
                    </a:solidFill>
                  </a:rPr>
                  <a:t>Spiegelhalter</a:t>
                </a:r>
                <a:r>
                  <a:rPr lang="en-GB" sz="1500" dirty="0">
                    <a:solidFill>
                      <a:schemeClr val="accent3"/>
                    </a:solidFill>
                  </a:rPr>
                  <a:t>: Local Computations with Probabilities on Graphical Structures and Their Application to Expert Systems. In: </a:t>
                </a:r>
                <a:r>
                  <a:rPr lang="en-GB" sz="1500" i="1" dirty="0">
                    <a:solidFill>
                      <a:schemeClr val="accent3"/>
                    </a:solidFill>
                  </a:rPr>
                  <a:t>Journal of the Royal Statistical Society. Series B: Methodological</a:t>
                </a:r>
                <a:r>
                  <a:rPr lang="en-GB" sz="1500" dirty="0">
                    <a:solidFill>
                      <a:schemeClr val="accent3"/>
                    </a:solidFill>
                  </a:rPr>
                  <a:t>, 1988.</a:t>
                </a:r>
                <a:br>
                  <a:rPr lang="en-GB" sz="1500" dirty="0">
                    <a:solidFill>
                      <a:schemeClr val="accent3"/>
                    </a:solidFill>
                  </a:rPr>
                </a:br>
                <a:r>
                  <a:rPr lang="en-GB" sz="1500" dirty="0">
                    <a:solidFill>
                      <a:schemeClr val="accent3"/>
                    </a:solidFill>
                  </a:rPr>
                  <a:t>Glenn R. Shafer and Prakash P. Shenoy: Probability Propagation. In: </a:t>
                </a:r>
                <a:r>
                  <a:rPr lang="en-GB" sz="1500" i="1" dirty="0">
                    <a:solidFill>
                      <a:schemeClr val="accent3"/>
                    </a:solidFill>
                  </a:rPr>
                  <a:t>Annals of Mathematics and Artificial Intelligence</a:t>
                </a:r>
                <a:r>
                  <a:rPr lang="en-GB" sz="1500" dirty="0">
                    <a:solidFill>
                      <a:schemeClr val="accent3"/>
                    </a:solidFill>
                  </a:rPr>
                  <a:t>, 1989.</a:t>
                </a:r>
                <a:br>
                  <a:rPr lang="en-GB" sz="1500" dirty="0">
                    <a:solidFill>
                      <a:schemeClr val="accent3"/>
                    </a:solidFill>
                  </a:rPr>
                </a:br>
                <a:r>
                  <a:rPr lang="en-GB" sz="1500" dirty="0">
                    <a:solidFill>
                      <a:schemeClr val="accent3"/>
                    </a:solidFill>
                  </a:rPr>
                  <a:t>Finn V. Jensen, Steffen L. Lauritzen, and Kristian G. Olesen: Bayesian Updating in Recursive Graphical Models by Local Computations. In: </a:t>
                </a:r>
                <a:r>
                  <a:rPr lang="en-GB" sz="1500" i="1" dirty="0">
                    <a:solidFill>
                      <a:schemeClr val="accent3"/>
                    </a:solidFill>
                  </a:rPr>
                  <a:t>Computational Statistics Quarterly</a:t>
                </a:r>
                <a:r>
                  <a:rPr lang="en-GB" sz="1500" dirty="0">
                    <a:solidFill>
                      <a:schemeClr val="accent3"/>
                    </a:solidFill>
                  </a:rPr>
                  <a:t>, 1990.</a:t>
                </a:r>
                <a:endParaRPr lang="en-GB" sz="1500" dirty="0"/>
              </a:p>
              <a:p>
                <a:pPr lvl="2"/>
                <a:r>
                  <a:rPr lang="en-GB" dirty="0"/>
                  <a:t>Uses a helper structure based on clusters</a:t>
                </a:r>
              </a:p>
              <a:p>
                <a:pPr lvl="2"/>
                <a:r>
                  <a:rPr lang="en-GB" dirty="0"/>
                  <a:t>Also known as join tree or clique tree</a:t>
                </a:r>
              </a:p>
              <a:p>
                <a:pPr lvl="1"/>
                <a:r>
                  <a:rPr lang="en-GB" dirty="0"/>
                  <a:t>Knowledge compilation</a:t>
                </a:r>
                <a:br>
                  <a:rPr lang="en-GB" dirty="0"/>
                </a:br>
                <a:r>
                  <a:rPr lang="en-GB" sz="1500" dirty="0">
                    <a:solidFill>
                      <a:schemeClr val="accent3"/>
                    </a:solidFill>
                  </a:rPr>
                  <a:t>Adnan </a:t>
                </a:r>
                <a:r>
                  <a:rPr lang="en-GB" sz="1500" dirty="0" err="1">
                    <a:solidFill>
                      <a:schemeClr val="accent3"/>
                    </a:solidFill>
                  </a:rPr>
                  <a:t>Darwiche</a:t>
                </a:r>
                <a:r>
                  <a:rPr lang="en-GB" sz="1500" dirty="0">
                    <a:solidFill>
                      <a:schemeClr val="accent3"/>
                    </a:solidFill>
                  </a:rPr>
                  <a:t>: A Differential Approach to Inference in Bayesian Networks. In: </a:t>
                </a:r>
                <a:r>
                  <a:rPr lang="en-GB" sz="1500" i="1" dirty="0">
                    <a:solidFill>
                      <a:schemeClr val="accent3"/>
                    </a:solidFill>
                  </a:rPr>
                  <a:t>Proceedings of the 16th Conference on Uncertainty in Artificial Intelligence</a:t>
                </a:r>
                <a:r>
                  <a:rPr lang="en-GB" sz="1500" dirty="0">
                    <a:solidFill>
                      <a:schemeClr val="accent3"/>
                    </a:solidFill>
                  </a:rPr>
                  <a:t>, 2000. </a:t>
                </a:r>
              </a:p>
              <a:p>
                <a:pPr lvl="2"/>
                <a:r>
                  <a:rPr lang="en-GB" dirty="0"/>
                  <a:t>Build a helper structure called a circuit that encodes computing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Approximate algorithms…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More in Section 3: </a:t>
                </a:r>
                <a:r>
                  <a:rPr lang="en-GB" i="1" dirty="0"/>
                  <a:t>Lifted Inference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351E0B-5E6A-0547-9234-505641E94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21092-BB5F-2D4F-B819-976040B6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9303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1DAB2-9777-1848-880A-2497340C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Summery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ABBA7-2BFD-8144-873B-65DDF68F0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Inference task: solving a query answering problem</a:t>
            </a:r>
          </a:p>
          <a:p>
            <a:pPr lvl="1"/>
            <a:r>
              <a:rPr lang="en-GB" dirty="0"/>
              <a:t>As before</a:t>
            </a:r>
          </a:p>
          <a:p>
            <a:r>
              <a:rPr lang="en-GB" dirty="0"/>
              <a:t>Variable elimination</a:t>
            </a:r>
          </a:p>
          <a:p>
            <a:pPr lvl="1"/>
            <a:r>
              <a:rPr lang="en-GB" dirty="0"/>
              <a:t>Use factorisation</a:t>
            </a:r>
          </a:p>
          <a:p>
            <a:pPr lvl="1"/>
            <a:r>
              <a:rPr lang="en-GB" dirty="0"/>
              <a:t>Complexity</a:t>
            </a:r>
          </a:p>
          <a:p>
            <a:pPr lvl="2"/>
            <a:r>
              <a:rPr lang="en-GB" dirty="0"/>
              <a:t>Decomposition trees</a:t>
            </a:r>
          </a:p>
          <a:p>
            <a:pPr lvl="3"/>
            <a:r>
              <a:rPr lang="en-GB" dirty="0" err="1"/>
              <a:t>Cutset</a:t>
            </a:r>
            <a:r>
              <a:rPr lang="en-GB" dirty="0"/>
              <a:t>, context, cluster</a:t>
            </a:r>
          </a:p>
          <a:p>
            <a:pPr lvl="3"/>
            <a:r>
              <a:rPr lang="en-GB" dirty="0"/>
              <a:t>Treewidth</a:t>
            </a:r>
          </a:p>
          <a:p>
            <a:pPr lvl="2"/>
            <a:r>
              <a:rPr lang="en-GB" dirty="0"/>
              <a:t>Tractability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DF213-C34E-394F-8154-382C320F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1918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6163-1FC4-A445-A0AD-2A600AE6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60986"/>
            <a:ext cx="8345533" cy="717866"/>
          </a:xfrm>
        </p:spPr>
        <p:txBody>
          <a:bodyPr>
            <a:noAutofit/>
          </a:bodyPr>
          <a:lstStyle/>
          <a:p>
            <a:r>
              <a:rPr lang="en-GB" sz="3600" dirty="0"/>
              <a:t>Outline: 1. Recap: Propositional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942D-095A-5743-9021-C7CFDB68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i="1" dirty="0"/>
              <a:t>Probabilistic modelling</a:t>
            </a:r>
          </a:p>
          <a:p>
            <a:pPr lvl="1"/>
            <a:r>
              <a:rPr lang="en-GB" dirty="0"/>
              <a:t>Full joint probability distribution</a:t>
            </a:r>
          </a:p>
          <a:p>
            <a:pPr lvl="1"/>
            <a:r>
              <a:rPr lang="en-GB" dirty="0"/>
              <a:t>Inference, complexity</a:t>
            </a:r>
          </a:p>
          <a:p>
            <a:pPr marL="514350" indent="-514350">
              <a:buFont typeface="+mj-lt"/>
              <a:buAutoNum type="alphaUcPeriod"/>
            </a:pPr>
            <a:r>
              <a:rPr lang="en-GB" i="1" dirty="0"/>
              <a:t>Factorised modelling</a:t>
            </a:r>
          </a:p>
          <a:p>
            <a:pPr lvl="1"/>
            <a:r>
              <a:rPr lang="en-GB" dirty="0"/>
              <a:t>(Conditional) independences</a:t>
            </a:r>
          </a:p>
          <a:p>
            <a:pPr lvl="1"/>
            <a:r>
              <a:rPr lang="en-GB" dirty="0"/>
              <a:t>Factorisation</a:t>
            </a:r>
          </a:p>
          <a:p>
            <a:pPr marL="514350" indent="-514350">
              <a:buFont typeface="+mj-lt"/>
              <a:buAutoNum type="alphaUcPeriod"/>
            </a:pPr>
            <a:r>
              <a:rPr lang="en-GB" i="1" dirty="0"/>
              <a:t>Inference algorithm</a:t>
            </a:r>
          </a:p>
          <a:p>
            <a:pPr lvl="1"/>
            <a:r>
              <a:rPr lang="en-GB" dirty="0"/>
              <a:t>Variable elimination (VE)</a:t>
            </a:r>
          </a:p>
          <a:p>
            <a:pPr lvl="1"/>
            <a:r>
              <a:rPr lang="en-GB" dirty="0"/>
              <a:t>Decomposition trees, complexity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⟹</a:t>
            </a:r>
            <a:r>
              <a:rPr lang="en-GB" dirty="0">
                <a:solidFill>
                  <a:srgbClr val="C00000"/>
                </a:solidFill>
              </a:rPr>
              <a:t> Next: Probabilistic Relational Models</a:t>
            </a:r>
          </a:p>
          <a:p>
            <a:pPr marL="514350" indent="-514350">
              <a:buFont typeface="+mj-lt"/>
              <a:buAutoNum type="alphaUcPeriod"/>
            </a:pPr>
            <a:endParaRPr lang="en-GB" dirty="0"/>
          </a:p>
          <a:p>
            <a:pPr lvl="1"/>
            <a:endParaRPr lang="en-GB" dirty="0"/>
          </a:p>
          <a:p>
            <a:pPr marL="514350" indent="-514350">
              <a:buFont typeface="+mj-lt"/>
              <a:buAutoNum type="alphaUcPeriod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3EB6C-B7E8-0449-A40C-56D4B80C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6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8" y="1309816"/>
                <a:ext cx="4906079" cy="4867147"/>
              </a:xfrm>
            </p:spPr>
            <p:txBody>
              <a:bodyPr>
                <a:normAutofit/>
              </a:bodyPr>
              <a:lstStyle/>
              <a:p>
                <a:pPr marL="228600" lvl="1">
                  <a:spcBef>
                    <a:spcPts val="1000"/>
                  </a:spcBef>
                </a:pPr>
                <a:r>
                  <a:rPr lang="en-GB" sz="2800" dirty="0"/>
                  <a:t>Joint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GB" sz="2800" dirty="0"/>
                  <a:t> over all (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2800" dirty="0"/>
                  <a:t>) possible worlds</a:t>
                </a:r>
              </a:p>
              <a:p>
                <a:pPr marL="685800" lvl="2">
                  <a:spcBef>
                    <a:spcPts val="1000"/>
                  </a:spcBef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de-DE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400" dirty="0"/>
              </a:p>
              <a:p>
                <a:pPr marL="1143000" lvl="3"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200" dirty="0"/>
                  <a:t>: compound event for </a:t>
                </a:r>
                <a14:m>
                  <m:oMath xmlns:m="http://schemas.openxmlformats.org/officeDocument/2006/math">
                    <m:r>
                      <a:rPr lang="en-GB" sz="22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sz="2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2200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GB" sz="2800" dirty="0"/>
                  <a:t>Space complexity: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DE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8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sz="2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GB" sz="2800" dirty="0"/>
              </a:p>
              <a:p>
                <a:pPr marL="685800" lvl="2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de-DE" sz="24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de-DE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sz="2400" dirty="0"/>
              </a:p>
              <a:p>
                <a:pPr marL="685800" lvl="2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GB" sz="2400" dirty="0"/>
              </a:p>
              <a:p>
                <a:pPr marL="685800" lvl="2">
                  <a:spcBef>
                    <a:spcPts val="1000"/>
                  </a:spcBef>
                </a:pPr>
                <a:r>
                  <a:rPr lang="en-GB" sz="2400" dirty="0"/>
                  <a:t>Exact size: </a:t>
                </a:r>
              </a:p>
              <a:p>
                <a:pPr marL="457200" lvl="2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de-DE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4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de-DE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de-DE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8" y="1309816"/>
                <a:ext cx="4906079" cy="4867147"/>
              </a:xfrm>
              <a:blipFill>
                <a:blip r:embed="rId3"/>
                <a:stretch>
                  <a:fillRect l="-2062" t="-1823" b="-30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1E69D6-EA9F-8F48-B4E4-D0468064A7F6}"/>
                  </a:ext>
                </a:extLst>
              </p:cNvPr>
              <p:cNvSpPr txBox="1"/>
              <p:nvPr/>
            </p:nvSpPr>
            <p:spPr>
              <a:xfrm>
                <a:off x="1529554" y="5917381"/>
                <a:ext cx="2370333" cy="36933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Exponential in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1E69D6-EA9F-8F48-B4E4-D0468064A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554" y="5917381"/>
                <a:ext cx="237033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A43F514-142E-484B-B193-7F35A5C4CCF8}"/>
              </a:ext>
            </a:extLst>
          </p:cNvPr>
          <p:cNvGrpSpPr/>
          <p:nvPr/>
        </p:nvGrpSpPr>
        <p:grpSpPr>
          <a:xfrm>
            <a:off x="5793216" y="1576926"/>
            <a:ext cx="2551761" cy="1146768"/>
            <a:chOff x="5793216" y="1576926"/>
            <a:chExt cx="2551761" cy="114676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1B7DD9B-B297-344B-BD1F-158CBE85CDF0}"/>
                </a:ext>
              </a:extLst>
            </p:cNvPr>
            <p:cNvGrpSpPr/>
            <p:nvPr/>
          </p:nvGrpSpPr>
          <p:grpSpPr>
            <a:xfrm>
              <a:off x="5793216" y="1576926"/>
              <a:ext cx="2551761" cy="1146768"/>
              <a:chOff x="3749306" y="3445007"/>
              <a:chExt cx="2551761" cy="114676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2ECE80C-EE43-5547-90D0-845C902D916F}"/>
                  </a:ext>
                </a:extLst>
              </p:cNvPr>
              <p:cNvGrpSpPr/>
              <p:nvPr/>
            </p:nvGrpSpPr>
            <p:grpSpPr>
              <a:xfrm>
                <a:off x="3749306" y="4202262"/>
                <a:ext cx="1329467" cy="389513"/>
                <a:chOff x="5409113" y="2979431"/>
                <a:chExt cx="1329467" cy="389513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B964E14-013C-EC49-8735-0D5363D3FBDE}"/>
                    </a:ext>
                  </a:extLst>
                </p:cNvPr>
                <p:cNvSpPr txBox="1"/>
                <p:nvPr/>
              </p:nvSpPr>
              <p:spPr>
                <a:xfrm>
                  <a:off x="5415960" y="2979431"/>
                  <a:ext cx="12743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29415B38-9A1A-C442-A5B9-135E56C571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𝑇𝑟𝑎𝑣𝑒𝑙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2482EB6A-BCAB-524E-8FEA-A2E2AD1CD7A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09113" y="2998508"/>
                      <a:ext cx="1329467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527A313-F30D-AD4D-B486-936B4038A0EA}"/>
                  </a:ext>
                </a:extLst>
              </p:cNvPr>
              <p:cNvGrpSpPr/>
              <p:nvPr/>
            </p:nvGrpSpPr>
            <p:grpSpPr>
              <a:xfrm>
                <a:off x="4792945" y="3445007"/>
                <a:ext cx="724173" cy="389513"/>
                <a:chOff x="6545891" y="3371343"/>
                <a:chExt cx="724173" cy="389513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39E26BF-7B96-8242-8211-FC126FCA8BF7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04555A55-6FAB-EF49-A94E-344287F67C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2768999B-82FF-504D-884E-13028530472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25FA6B7-8473-244A-BA11-51B6A6CD7871}"/>
                  </a:ext>
                </a:extLst>
              </p:cNvPr>
              <p:cNvGrpSpPr/>
              <p:nvPr/>
            </p:nvGrpSpPr>
            <p:grpSpPr>
              <a:xfrm>
                <a:off x="5289032" y="4202262"/>
                <a:ext cx="1012035" cy="389513"/>
                <a:chOff x="5970830" y="5664879"/>
                <a:chExt cx="1012035" cy="389513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1C4ECCA-B475-7247-9B85-295C49CA86FF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94C0C277-6FF2-9442-B0CA-04937C1F98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A75CA91-B82C-254B-9977-6F0A397AD22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r="-69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233232-5F55-B540-B641-7DE5A3269F35}"/>
                  </a:ext>
                </a:extLst>
              </p:cNvPr>
              <p:cNvSpPr/>
              <p:nvPr/>
            </p:nvSpPr>
            <p:spPr>
              <a:xfrm>
                <a:off x="5080873" y="398764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5287EB5-BEB2-6D48-B055-DD8B7F26743D}"/>
                  </a:ext>
                </a:extLst>
              </p:cNvPr>
              <p:cNvCxnSpPr>
                <a:stCxn id="30" idx="4"/>
                <a:endCxn id="24" idx="0"/>
              </p:cNvCxnSpPr>
              <p:nvPr/>
            </p:nvCxnSpPr>
            <p:spPr>
              <a:xfrm flipH="1">
                <a:off x="5152873" y="3834520"/>
                <a:ext cx="1395" cy="153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377E76A-82EC-D741-BC7C-0BBC75827D93}"/>
                  </a:ext>
                </a:extLst>
              </p:cNvPr>
              <p:cNvCxnSpPr>
                <a:cxnSpLocks/>
                <a:stCxn id="24" idx="1"/>
                <a:endCxn id="32" idx="7"/>
              </p:cNvCxnSpPr>
              <p:nvPr/>
            </p:nvCxnSpPr>
            <p:spPr>
              <a:xfrm flipH="1">
                <a:off x="4843913" y="4059645"/>
                <a:ext cx="236960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9729920-5C78-CF46-A3B9-FC31821EA1D3}"/>
                  </a:ext>
                </a:extLst>
              </p:cNvPr>
              <p:cNvCxnSpPr>
                <a:cxnSpLocks/>
                <a:stCxn id="24" idx="3"/>
                <a:endCxn id="28" idx="1"/>
              </p:cNvCxnSpPr>
              <p:nvPr/>
            </p:nvCxnSpPr>
            <p:spPr>
              <a:xfrm>
                <a:off x="5224873" y="4059645"/>
                <a:ext cx="212368" cy="199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6AB6D02-A6C8-7647-BC0A-CB2AF33E658D}"/>
                    </a:ext>
                  </a:extLst>
                </p:cNvPr>
                <p:cNvSpPr txBox="1"/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6AB6D02-A6C8-7647-BC0A-CB2AF33E65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367" y="1914288"/>
                  <a:ext cx="476541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C5DCEF1E-DDE5-6844-8885-F708D6BE8C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0308102"/>
                  </p:ext>
                </p:extLst>
              </p:nvPr>
            </p:nvGraphicFramePr>
            <p:xfrm>
              <a:off x="5355779" y="2994873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C5DCEF1E-DDE5-6844-8885-F708D6BE8C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0308102"/>
                  </p:ext>
                </p:extLst>
              </p:nvPr>
            </p:nvGraphicFramePr>
            <p:xfrm>
              <a:off x="5355779" y="2994873"/>
              <a:ext cx="3544316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5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r="-42037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4455" r="-124752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000" r="-575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4444" r="-2222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100000" r="-42037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4455" t="-100000" r="-124752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000" t="-100000" r="-575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4444" t="-100000" r="-2222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200000" r="-42037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4455" t="-200000" r="-124752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000" t="-200000" r="-575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4444" t="-200000" r="-2222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300000" r="-42037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4455" t="-300000" r="-124752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000" t="-300000" r="-575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4444" t="-300000" r="-2222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400000" r="-42037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4455" t="-400000" r="-12475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000" t="-400000" r="-575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4444" t="-400000" r="-222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500000" r="-42037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4455" t="-500000" r="-12475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000" t="-500000" r="-5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4444" t="-500000" r="-222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600000" r="-42037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4455" t="-600000" r="-12475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000" t="-600000" r="-575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4444" t="-600000" r="-222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700000" r="-42037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4455" t="-700000" r="-12475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000" t="-700000" r="-575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4444" t="-700000" r="-222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800000" r="-42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4455" t="-800000" r="-124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000" t="-800000" r="-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4444" t="-800000" r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5806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4FA6C5-F0E1-3B46-B7AE-D629CD9D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Inference Tasks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7A35D44-BC59-8142-99E8-33C2081738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Query Answering Problem</a:t>
                </a:r>
              </a:p>
              <a:p>
                <a:pPr lvl="1"/>
                <a:r>
                  <a:rPr lang="en-GB" dirty="0"/>
                  <a:t>Compute an answer to a query given full joint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de-DE" b="0" dirty="0"/>
              </a:p>
              <a:p>
                <a:pPr lvl="2"/>
                <a:r>
                  <a:rPr lang="en-GB" dirty="0"/>
                  <a:t>Query for a marginal (conditional) probability (distribution)</a:t>
                </a:r>
              </a:p>
              <a:p>
                <a:pPr lvl="2"/>
                <a:r>
                  <a:rPr lang="en-GB" dirty="0"/>
                  <a:t>Query forms:</a:t>
                </a:r>
              </a:p>
              <a:p>
                <a:pPr lvl="3"/>
                <a:r>
                  <a:rPr lang="en-GB" dirty="0"/>
                  <a:t>Marginal probability of events </a:t>
                </a:r>
              </a:p>
              <a:p>
                <a:pPr lvl="3"/>
                <a:r>
                  <a:rPr lang="en-GB" dirty="0"/>
                  <a:t>Marginal probability distribution of random variables</a:t>
                </a:r>
              </a:p>
              <a:p>
                <a:pPr lvl="3"/>
                <a:r>
                  <a:rPr lang="en-GB" dirty="0"/>
                  <a:t>Marginal </a:t>
                </a:r>
                <a:r>
                  <a:rPr lang="en-GB" dirty="0">
                    <a:solidFill>
                      <a:srgbClr val="C00000"/>
                    </a:solidFill>
                  </a:rPr>
                  <a:t>conditional</a:t>
                </a:r>
                <a:r>
                  <a:rPr lang="en-GB" dirty="0"/>
                  <a:t> probability of events </a:t>
                </a:r>
                <a:r>
                  <a:rPr lang="en-GB" dirty="0">
                    <a:solidFill>
                      <a:srgbClr val="C00000"/>
                    </a:solidFill>
                  </a:rPr>
                  <a:t>given</a:t>
                </a:r>
                <a:r>
                  <a:rPr lang="en-GB" dirty="0"/>
                  <a:t> events</a:t>
                </a:r>
              </a:p>
              <a:p>
                <a:pPr lvl="3"/>
                <a:r>
                  <a:rPr lang="en-GB" dirty="0"/>
                  <a:t>Marginal </a:t>
                </a:r>
                <a:r>
                  <a:rPr lang="en-GB" dirty="0">
                    <a:solidFill>
                      <a:srgbClr val="C00000"/>
                    </a:solidFill>
                  </a:rPr>
                  <a:t>conditional</a:t>
                </a:r>
                <a:r>
                  <a:rPr lang="en-GB" dirty="0"/>
                  <a:t> probability distribution of random variables </a:t>
                </a:r>
                <a:r>
                  <a:rPr lang="en-GB" dirty="0">
                    <a:solidFill>
                      <a:srgbClr val="C00000"/>
                    </a:solidFill>
                  </a:rPr>
                  <a:t>given</a:t>
                </a:r>
                <a:r>
                  <a:rPr lang="en-GB" dirty="0"/>
                  <a:t> random variables or events</a:t>
                </a:r>
              </a:p>
              <a:p>
                <a:r>
                  <a:rPr lang="en-GB" dirty="0"/>
                  <a:t>Next slides</a:t>
                </a:r>
              </a:p>
              <a:p>
                <a:pPr lvl="1"/>
                <a:r>
                  <a:rPr lang="en-GB" dirty="0"/>
                  <a:t>Syntax of queries</a:t>
                </a:r>
              </a:p>
              <a:p>
                <a:pPr lvl="1"/>
                <a:r>
                  <a:rPr lang="en-GB" dirty="0"/>
                  <a:t>Solving an instance of a query answering problem</a:t>
                </a:r>
              </a:p>
              <a:p>
                <a:pPr lvl="2"/>
                <a:r>
                  <a:rPr lang="en-GB" dirty="0"/>
                  <a:t>Preview: Eliminate all non-query terms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7A35D44-BC59-8142-99E8-33C2081738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972DC-F600-7B48-93B9-B15996BA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830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7430</TotalTime>
  <Words>6532</Words>
  <Application>Microsoft Macintosh PowerPoint</Application>
  <PresentationFormat>On-screen Show (4:3)</PresentationFormat>
  <Paragraphs>2660</Paragraphs>
  <Slides>72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Calibri</vt:lpstr>
      <vt:lpstr>Calibri Light</vt:lpstr>
      <vt:lpstr>Cambria Math</vt:lpstr>
      <vt:lpstr>Helvetica</vt:lpstr>
      <vt:lpstr>Office Theme</vt:lpstr>
      <vt:lpstr>Intelligent Agents: Web-mining Agents  Probabilistic Graphical Models</vt:lpstr>
      <vt:lpstr>Probabilistic Graphical Models (PGMs)</vt:lpstr>
      <vt:lpstr>Outline: 1. Recap: Propositional Modelling</vt:lpstr>
      <vt:lpstr>Propositional Models</vt:lpstr>
      <vt:lpstr>Random Variables</vt:lpstr>
      <vt:lpstr>Events</vt:lpstr>
      <vt:lpstr>Full Joint Probability Distribution</vt:lpstr>
      <vt:lpstr>Space Complexity</vt:lpstr>
      <vt:lpstr>Inference Tasks</vt:lpstr>
      <vt:lpstr>Marginal Queries</vt:lpstr>
      <vt:lpstr>Answering Marginal Queries</vt:lpstr>
      <vt:lpstr>Answering Marginal Queries</vt:lpstr>
      <vt:lpstr>Answering Marginal Queries</vt:lpstr>
      <vt:lpstr>Answering Marginal Queries</vt:lpstr>
      <vt:lpstr>Conditional Queries</vt:lpstr>
      <vt:lpstr>Answering Conditional Queries</vt:lpstr>
      <vt:lpstr>Answering Conditional Queries</vt:lpstr>
      <vt:lpstr>Answering Conditional Queries</vt:lpstr>
      <vt:lpstr>Answering Conditional Queries</vt:lpstr>
      <vt:lpstr>Runtime Complexity</vt:lpstr>
      <vt:lpstr>Exponential Blowup!</vt:lpstr>
      <vt:lpstr>Interim Summary</vt:lpstr>
      <vt:lpstr>Outline: 1. Recap: Propositional Modelling</vt:lpstr>
      <vt:lpstr>Compact Encoding</vt:lpstr>
      <vt:lpstr>Excursion: Multiplication</vt:lpstr>
      <vt:lpstr>Multiplication</vt:lpstr>
      <vt:lpstr>Independences</vt:lpstr>
      <vt:lpstr>Independences</vt:lpstr>
      <vt:lpstr>Independences</vt:lpstr>
      <vt:lpstr>Independences</vt:lpstr>
      <vt:lpstr>(Conditional) Independences</vt:lpstr>
      <vt:lpstr>Conditional Independences</vt:lpstr>
      <vt:lpstr>(Conditional) Independences</vt:lpstr>
      <vt:lpstr>Finding a Compact Encoding</vt:lpstr>
      <vt:lpstr>Exponential Blowup!</vt:lpstr>
      <vt:lpstr>Model Representation: Factors</vt:lpstr>
      <vt:lpstr>Model Representation: Factors</vt:lpstr>
      <vt:lpstr>Model Representation: Factors</vt:lpstr>
      <vt:lpstr>Other Model Representations</vt:lpstr>
      <vt:lpstr>BNs and Full Joints</vt:lpstr>
      <vt:lpstr>BNs and Full Joints</vt:lpstr>
      <vt:lpstr>Other Model Representations</vt:lpstr>
      <vt:lpstr>Markov Properties</vt:lpstr>
      <vt:lpstr>Markov Properties</vt:lpstr>
      <vt:lpstr>Interim Summary</vt:lpstr>
      <vt:lpstr>Outline: 1. Recap: Propositional Modelling</vt:lpstr>
      <vt:lpstr>Inference Tasks</vt:lpstr>
      <vt:lpstr>Variable Elimination (VE)</vt:lpstr>
      <vt:lpstr>VE by Example</vt:lpstr>
      <vt:lpstr>VE by Example</vt:lpstr>
      <vt:lpstr>VE by Example</vt:lpstr>
      <vt:lpstr>VE by Example</vt:lpstr>
      <vt:lpstr>VE by Example</vt:lpstr>
      <vt:lpstr>VE by Example</vt:lpstr>
      <vt:lpstr>VE by Example</vt:lpstr>
      <vt:lpstr>VE with Evidence</vt:lpstr>
      <vt:lpstr>Evidence Absorption</vt:lpstr>
      <vt:lpstr>Evidence Absorption</vt:lpstr>
      <vt:lpstr>Elimination Order &amp; Efficiency</vt:lpstr>
      <vt:lpstr>Elimination Order &amp; Efficiency</vt:lpstr>
      <vt:lpstr>Elimination Order &amp; Efficiency</vt:lpstr>
      <vt:lpstr>Complexity</vt:lpstr>
      <vt:lpstr>Example: Computing Z*</vt:lpstr>
      <vt:lpstr>Bottom-up Construction</vt:lpstr>
      <vt:lpstr>Top-down Interpretation</vt:lpstr>
      <vt:lpstr>Cutset, Context, Cluster</vt:lpstr>
      <vt:lpstr>Cutset, Context, Cluster</vt:lpstr>
      <vt:lpstr>Back to Complexity</vt:lpstr>
      <vt:lpstr>Complexity &amp; Tractability</vt:lpstr>
      <vt:lpstr>Other Inference Algorithms</vt:lpstr>
      <vt:lpstr>Interim Summery</vt:lpstr>
      <vt:lpstr>Outline: 1. Recap: Propositional Modelling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160</cp:revision>
  <cp:lastPrinted>2021-01-05T15:13:19Z</cp:lastPrinted>
  <dcterms:created xsi:type="dcterms:W3CDTF">2020-02-28T12:43:09Z</dcterms:created>
  <dcterms:modified xsi:type="dcterms:W3CDTF">2021-02-04T11:13:44Z</dcterms:modified>
</cp:coreProperties>
</file>