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3"/>
  </p:notesMasterIdLst>
  <p:sldIdLst>
    <p:sldId id="256" r:id="rId2"/>
    <p:sldId id="1313" r:id="rId3"/>
    <p:sldId id="269" r:id="rId4"/>
    <p:sldId id="261" r:id="rId5"/>
    <p:sldId id="279" r:id="rId6"/>
    <p:sldId id="350" r:id="rId7"/>
    <p:sldId id="353" r:id="rId8"/>
    <p:sldId id="263" r:id="rId9"/>
    <p:sldId id="351" r:id="rId10"/>
    <p:sldId id="346" r:id="rId11"/>
    <p:sldId id="347" r:id="rId12"/>
    <p:sldId id="348" r:id="rId13"/>
    <p:sldId id="352" r:id="rId14"/>
    <p:sldId id="341" r:id="rId15"/>
    <p:sldId id="342" r:id="rId16"/>
    <p:sldId id="354" r:id="rId17"/>
    <p:sldId id="358" r:id="rId18"/>
    <p:sldId id="359" r:id="rId19"/>
    <p:sldId id="360" r:id="rId20"/>
    <p:sldId id="361" r:id="rId21"/>
    <p:sldId id="362" r:id="rId22"/>
    <p:sldId id="1311" r:id="rId23"/>
    <p:sldId id="1291" r:id="rId24"/>
    <p:sldId id="349" r:id="rId25"/>
    <p:sldId id="357" r:id="rId26"/>
    <p:sldId id="355" r:id="rId27"/>
    <p:sldId id="356" r:id="rId28"/>
    <p:sldId id="304" r:id="rId29"/>
    <p:sldId id="345" r:id="rId30"/>
    <p:sldId id="1258" r:id="rId31"/>
    <p:sldId id="1259" r:id="rId32"/>
    <p:sldId id="1260" r:id="rId33"/>
    <p:sldId id="1261" r:id="rId34"/>
    <p:sldId id="1262" r:id="rId35"/>
    <p:sldId id="1293" r:id="rId36"/>
    <p:sldId id="1274" r:id="rId37"/>
    <p:sldId id="1267" r:id="rId38"/>
    <p:sldId id="1268" r:id="rId39"/>
    <p:sldId id="1269" r:id="rId40"/>
    <p:sldId id="1270" r:id="rId41"/>
    <p:sldId id="1276" r:id="rId42"/>
    <p:sldId id="1277" r:id="rId43"/>
    <p:sldId id="1281" r:id="rId44"/>
    <p:sldId id="1282" r:id="rId45"/>
    <p:sldId id="1312" r:id="rId46"/>
    <p:sldId id="1287" r:id="rId47"/>
    <p:sldId id="1289" r:id="rId48"/>
    <p:sldId id="1288" r:id="rId49"/>
    <p:sldId id="1290" r:id="rId50"/>
    <p:sldId id="1283" r:id="rId51"/>
    <p:sldId id="1284" r:id="rId52"/>
    <p:sldId id="1286" r:id="rId53"/>
    <p:sldId id="1294" r:id="rId54"/>
    <p:sldId id="1295" r:id="rId55"/>
    <p:sldId id="1285" r:id="rId56"/>
    <p:sldId id="1296" r:id="rId57"/>
    <p:sldId id="1297" r:id="rId58"/>
    <p:sldId id="1298" r:id="rId59"/>
    <p:sldId id="1299" r:id="rId60"/>
    <p:sldId id="1300" r:id="rId61"/>
    <p:sldId id="1302" r:id="rId62"/>
    <p:sldId id="1301" r:id="rId63"/>
    <p:sldId id="1304" r:id="rId64"/>
    <p:sldId id="1305" r:id="rId65"/>
    <p:sldId id="1307" r:id="rId66"/>
    <p:sldId id="1306" r:id="rId67"/>
    <p:sldId id="1308" r:id="rId68"/>
    <p:sldId id="1273" r:id="rId69"/>
    <p:sldId id="1309" r:id="rId70"/>
    <p:sldId id="1310" r:id="rId71"/>
    <p:sldId id="1264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5701"/>
  </p:normalViewPr>
  <p:slideViewPr>
    <p:cSldViewPr snapToGrid="0" snapToObjects="1">
      <p:cViewPr varScale="1">
        <p:scale>
          <a:sx n="104" d="100"/>
          <a:sy n="104" d="100"/>
        </p:scale>
        <p:origin x="1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5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2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7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57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Argmax and sum not commutative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8E53-9180-E843-8C12-9A661956B4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2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5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FDF5D0F4-1273-274B-A7AC-164D1C3450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7" y="298033"/>
            <a:ext cx="8785225" cy="579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01FC7-71CF-4E47-9E19-80C0AB1C5781}"/>
              </a:ext>
            </a:extLst>
          </p:cNvPr>
          <p:cNvSpPr/>
          <p:nvPr userDrawn="1"/>
        </p:nvSpPr>
        <p:spPr>
          <a:xfrm>
            <a:off x="179387" y="6254495"/>
            <a:ext cx="1881061" cy="389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 48" descr="Logo_Inst_InfSys_P309.pdf">
            <a:extLst>
              <a:ext uri="{FF2B5EF4-FFF2-40B4-BE49-F238E27FC236}">
                <a16:creationId xmlns:a16="http://schemas.microsoft.com/office/drawing/2014/main" id="{218A8C7C-F06C-5441-B2E6-6A2A31CE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4" y="5545245"/>
            <a:ext cx="3652807" cy="9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9775"/>
            <a:ext cx="3868340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9775"/>
            <a:ext cx="3887391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07CA38-C955-1D40-A2DC-14FA586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615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0C1A-4964-8F41-96D8-7ED70D1D4476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8240"/>
            <a:ext cx="7886700" cy="50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1B1AE1C-FEC2-4348-9475-041C80A73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96AF92E2-BDCD-6049-9EAA-8D50CD195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Bild 48" descr="Logo_Inst_InfSys_P309.pdf">
            <a:extLst>
              <a:ext uri="{FF2B5EF4-FFF2-40B4-BE49-F238E27FC236}">
                <a16:creationId xmlns:a16="http://schemas.microsoft.com/office/drawing/2014/main" id="{6BFDEE98-4A30-3C4F-AA99-EBE972217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AD865F-9244-D44C-BD8B-7371A4C3B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9.png"/><Relationship Id="rId7" Type="http://schemas.openxmlformats.org/officeDocument/2006/relationships/image" Target="../media/image52.png"/><Relationship Id="rId12" Type="http://schemas.openxmlformats.org/officeDocument/2006/relationships/image" Target="../media/image43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131.png"/><Relationship Id="rId5" Type="http://schemas.openxmlformats.org/officeDocument/2006/relationships/image" Target="../media/image50.png"/><Relationship Id="rId10" Type="http://schemas.openxmlformats.org/officeDocument/2006/relationships/image" Target="../media/image130.png"/><Relationship Id="rId4" Type="http://schemas.openxmlformats.org/officeDocument/2006/relationships/image" Target="../media/image49.png"/><Relationship Id="rId9" Type="http://schemas.openxmlformats.org/officeDocument/2006/relationships/image" Target="../media/image4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31.png"/><Relationship Id="rId5" Type="http://schemas.openxmlformats.org/officeDocument/2006/relationships/image" Target="../media/image21.png"/><Relationship Id="rId10" Type="http://schemas.openxmlformats.org/officeDocument/2006/relationships/image" Target="../media/image130.png"/><Relationship Id="rId4" Type="http://schemas.openxmlformats.org/officeDocument/2006/relationships/image" Target="../media/image20.png"/><Relationship Id="rId9" Type="http://schemas.openxmlformats.org/officeDocument/2006/relationships/image" Target="../media/image4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21" Type="http://schemas.openxmlformats.org/officeDocument/2006/relationships/image" Target="../media/image3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33" Type="http://schemas.openxmlformats.org/officeDocument/2006/relationships/image" Target="../media/image119.png"/><Relationship Id="rId16" Type="http://schemas.openxmlformats.org/officeDocument/2006/relationships/image" Target="../media/image102.png"/><Relationship Id="rId20" Type="http://schemas.openxmlformats.org/officeDocument/2006/relationships/image" Target="../media/image2.png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32" Type="http://schemas.openxmlformats.org/officeDocument/2006/relationships/image" Target="../media/image118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6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31" Type="http://schemas.openxmlformats.org/officeDocument/2006/relationships/image" Target="../media/image117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4.png"/><Relationship Id="rId27" Type="http://schemas.openxmlformats.org/officeDocument/2006/relationships/image" Target="../media/image5.png"/><Relationship Id="rId30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1.png"/><Relationship Id="rId3" Type="http://schemas.openxmlformats.org/officeDocument/2006/relationships/image" Target="../media/image460.png"/><Relationship Id="rId7" Type="http://schemas.openxmlformats.org/officeDocument/2006/relationships/image" Target="../media/image21.png"/><Relationship Id="rId12" Type="http://schemas.openxmlformats.org/officeDocument/2006/relationships/image" Target="../media/image13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470.pn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80.png"/><Relationship Id="rId7" Type="http://schemas.openxmlformats.org/officeDocument/2006/relationships/image" Target="../media/image22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30.png"/><Relationship Id="rId5" Type="http://schemas.openxmlformats.org/officeDocument/2006/relationships/image" Target="../media/image20.png"/><Relationship Id="rId10" Type="http://schemas.openxmlformats.org/officeDocument/2006/relationships/image" Target="../media/image4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://web.cs.ucla.edu/~guyvdb/phd/guyvdb-phdthesis.pdf" TargetMode="Externa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hyperlink" Target="https://www.ifis.uni-luebeck.de/~braun/Diss/Braun_diss.pdf" TargetMode="External"/><Relationship Id="rId4" Type="http://schemas.openxmlformats.org/officeDocument/2006/relationships/hyperlink" Target="https://lirias.kuleuven.be/1656026?limo=0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image" Target="../media/image88.png"/><Relationship Id="rId21" Type="http://schemas.openxmlformats.org/officeDocument/2006/relationships/image" Target="../media/image3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33" Type="http://schemas.openxmlformats.org/officeDocument/2006/relationships/image" Target="../media/image1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2.png"/><Relationship Id="rId20" Type="http://schemas.openxmlformats.org/officeDocument/2006/relationships/image" Target="../media/image2.png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32" Type="http://schemas.openxmlformats.org/officeDocument/2006/relationships/image" Target="../media/image118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6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31" Type="http://schemas.openxmlformats.org/officeDocument/2006/relationships/image" Target="../media/image117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4.png"/><Relationship Id="rId27" Type="http://schemas.openxmlformats.org/officeDocument/2006/relationships/image" Target="../media/image5.png"/><Relationship Id="rId30" Type="http://schemas.openxmlformats.org/officeDocument/2006/relationships/image" Target="../media/image116.png"/><Relationship Id="rId8" Type="http://schemas.openxmlformats.org/officeDocument/2006/relationships/image" Target="../media/image9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810.png"/><Relationship Id="rId21" Type="http://schemas.openxmlformats.org/officeDocument/2006/relationships/image" Target="../media/image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710.pn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2.png"/><Relationship Id="rId20" Type="http://schemas.openxmlformats.org/officeDocument/2006/relationships/image" Target="../media/image8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611.png"/><Relationship Id="rId32" Type="http://schemas.openxmlformats.org/officeDocument/2006/relationships/image" Target="../media/image14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511.png"/><Relationship Id="rId28" Type="http://schemas.openxmlformats.org/officeDocument/2006/relationships/image" Target="../media/image12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31" Type="http://schemas.openxmlformats.org/officeDocument/2006/relationships/image" Target="../media/image1310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.png"/><Relationship Id="rId27" Type="http://schemas.openxmlformats.org/officeDocument/2006/relationships/image" Target="../media/image11.png"/><Relationship Id="rId30" Type="http://schemas.openxmlformats.org/officeDocument/2006/relationships/image" Target="../media/image12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7" Type="http://schemas.openxmlformats.org/officeDocument/2006/relationships/image" Target="../media/image5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5.png"/><Relationship Id="rId7" Type="http://schemas.openxmlformats.org/officeDocument/2006/relationships/image" Target="../media/image138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9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31.png"/><Relationship Id="rId5" Type="http://schemas.openxmlformats.org/officeDocument/2006/relationships/image" Target="../media/image21.png"/><Relationship Id="rId10" Type="http://schemas.openxmlformats.org/officeDocument/2006/relationships/image" Target="../media/image130.png"/><Relationship Id="rId4" Type="http://schemas.openxmlformats.org/officeDocument/2006/relationships/image" Target="../media/image20.png"/><Relationship Id="rId9" Type="http://schemas.openxmlformats.org/officeDocument/2006/relationships/image" Target="../media/image4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psl.linqs.org/" TargetMode="External"/><Relationship Id="rId2" Type="http://schemas.openxmlformats.org/officeDocument/2006/relationships/hyperlink" Target="http://people.cs.aau.dk/~jaeger/Primul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hyperlink" Target="https://dtai.cs.kuleuven.be/problog/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Intelligent Agents:</a:t>
            </a:r>
            <a:br>
              <a:rPr lang="en-GB" sz="4000" dirty="0"/>
            </a:br>
            <a:r>
              <a:rPr lang="en-GB" sz="4000" dirty="0"/>
              <a:t>Web-mining Agents</a:t>
            </a:r>
            <a:br>
              <a:rPr lang="en-GB" sz="4000" dirty="0"/>
            </a:br>
            <a:br>
              <a:rPr lang="en-GB" sz="4400" dirty="0"/>
            </a:br>
            <a:r>
              <a:rPr lang="en-GB" sz="5300" dirty="0"/>
              <a:t>Probabilistic Graphical Models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Probabilistic Relational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</p:spTree>
    <p:extLst>
      <p:ext uri="{BB962C8B-B14F-4D97-AF65-F5344CB8AC3E}">
        <p14:creationId xmlns:p14="http://schemas.microsoft.com/office/powerpoint/2010/main" val="305841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Random variable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parameterised with</a:t>
                </a:r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logical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= </a:t>
                </a:r>
                <a:r>
                  <a:rPr lang="en-GB" dirty="0">
                    <a:solidFill>
                      <a:schemeClr val="accent1"/>
                    </a:solidFill>
                  </a:rPr>
                  <a:t>PRV</a:t>
                </a: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>
                    <a:ea typeface="Cambria Math" panose="02040503050406030204" pitchFamily="18" charset="0"/>
                  </a:rPr>
                  <a:t>if</a:t>
                </a:r>
                <a:r>
                  <a:rPr lang="en-GB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b="0" dirty="0">
                    <a:ea typeface="Cambria Math" panose="02040503050406030204" pitchFamily="18" charset="0"/>
                  </a:rPr>
                  <a:t> a propositional random variable</a:t>
                </a:r>
              </a:p>
              <a:p>
                <a:r>
                  <a:rPr lang="en-GB" dirty="0"/>
                  <a:t>Range as before: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E.g.,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</a:rPr>
                      <m:t>𝐸𝑝𝑖𝑑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𝑇𝑟𝑎𝑣𝑒𝑙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sharing the </a:t>
                </a:r>
                <a:br>
                  <a:rPr lang="en-GB" dirty="0"/>
                </a:br>
                <a:r>
                  <a:rPr lang="en-GB" dirty="0"/>
                  <a:t>same </a:t>
                </a:r>
                <a:r>
                  <a:rPr lang="en-GB" dirty="0" err="1"/>
                  <a:t>logvar</a:t>
                </a:r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10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BF6FAE-00B8-2847-8E4C-DF1340C02EFC}"/>
              </a:ext>
            </a:extLst>
          </p:cNvPr>
          <p:cNvGrpSpPr/>
          <p:nvPr/>
        </p:nvGrpSpPr>
        <p:grpSpPr>
          <a:xfrm>
            <a:off x="4572000" y="4520711"/>
            <a:ext cx="4452825" cy="1946958"/>
            <a:chOff x="4691174" y="2813455"/>
            <a:chExt cx="4452825" cy="1946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B0844B0-8929-E544-8FCC-EDBECAC26D95}"/>
                    </a:ext>
                  </a:extLst>
                </p:cNvPr>
                <p:cNvSpPr txBox="1"/>
                <p:nvPr/>
              </p:nvSpPr>
              <p:spPr>
                <a:xfrm>
                  <a:off x="6461825" y="3343955"/>
                  <a:ext cx="648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B0844B0-8929-E544-8FCC-EDBECAC26D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825" y="3343955"/>
                  <a:ext cx="648000" cy="389513"/>
                </a:xfrm>
                <a:prstGeom prst="ellipse">
                  <a:avLst/>
                </a:prstGeom>
                <a:blipFill>
                  <a:blip r:embed="rId3"/>
                  <a:stretch>
                    <a:fillRect r="-1887" b="-937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487536B-59B2-A64E-BFBD-B74DB51ED7A9}"/>
                    </a:ext>
                  </a:extLst>
                </p:cNvPr>
                <p:cNvSpPr txBox="1"/>
                <p:nvPr/>
              </p:nvSpPr>
              <p:spPr>
                <a:xfrm>
                  <a:off x="5388625" y="281345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𝑁𝑎𝑡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487536B-59B2-A64E-BFBD-B74DB51ED7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625" y="2813455"/>
                  <a:ext cx="985062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9736823-5542-C94A-A171-DF12A50F7DBB}"/>
                    </a:ext>
                  </a:extLst>
                </p:cNvPr>
                <p:cNvSpPr txBox="1"/>
                <p:nvPr/>
              </p:nvSpPr>
              <p:spPr>
                <a:xfrm>
                  <a:off x="7214462" y="2816487"/>
                  <a:ext cx="114412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𝑀𝑎𝑛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9736823-5542-C94A-A171-DF12A50F7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62" y="2816487"/>
                  <a:ext cx="1144125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DD39DED-03C2-0B4B-AD95-94BF65EE3527}"/>
                    </a:ext>
                  </a:extLst>
                </p:cNvPr>
                <p:cNvSpPr txBox="1"/>
                <p:nvPr/>
              </p:nvSpPr>
              <p:spPr>
                <a:xfrm>
                  <a:off x="4691174" y="3858871"/>
                  <a:ext cx="138324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𝑇𝑟𝑎𝑣𝑒𝑙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DD39DED-03C2-0B4B-AD95-94BF65EE35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174" y="3858871"/>
                  <a:ext cx="1383249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7AA6E35-CC9D-1240-B996-768C535EE4CE}"/>
                    </a:ext>
                  </a:extLst>
                </p:cNvPr>
                <p:cNvSpPr txBox="1"/>
                <p:nvPr/>
              </p:nvSpPr>
              <p:spPr>
                <a:xfrm>
                  <a:off x="6250457" y="4370900"/>
                  <a:ext cx="112062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𝑆𝑖𝑐𝑘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7AA6E35-CC9D-1240-B996-768C535EE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457" y="4370900"/>
                  <a:ext cx="1120628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00741E3-C6EF-B245-A89F-D31CC9A2549B}"/>
                    </a:ext>
                  </a:extLst>
                </p:cNvPr>
                <p:cNvSpPr txBox="1"/>
                <p:nvPr/>
              </p:nvSpPr>
              <p:spPr>
                <a:xfrm>
                  <a:off x="7511218" y="3854122"/>
                  <a:ext cx="163278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𝑇𝑟𝑒𝑎𝑡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00741E3-C6EF-B245-A89F-D31CC9A25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218" y="3854122"/>
                  <a:ext cx="1632781" cy="389513"/>
                </a:xfrm>
                <a:prstGeom prst="ellipse">
                  <a:avLst/>
                </a:prstGeom>
                <a:blipFill>
                  <a:blip r:embed="rId8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350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Restricting PRVs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PRV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under constraint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referring to the </a:t>
                </a:r>
                <a:r>
                  <a:rPr lang="en-GB" dirty="0" err="1">
                    <a:solidFill>
                      <a:schemeClr val="tx1"/>
                    </a:solidFill>
                  </a:rPr>
                  <a:t>logvars</a:t>
                </a:r>
                <a:r>
                  <a:rPr lang="en-GB" dirty="0">
                    <a:solidFill>
                      <a:schemeClr val="tx1"/>
                    </a:solidFill>
                  </a:rPr>
                  <a:t> occurring in the given input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Represents a set of propositional random variables</a:t>
                </a:r>
              </a:p>
              <a:p>
                <a:r>
                  <a:rPr lang="en-GB" dirty="0"/>
                  <a:t>E.g.,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𝑆𝑖𝑐𝑘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𝑎𝑙𝑖𝑐𝑒</m:t>
                                </m:r>
                              </m:e>
                            </m:d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𝑒𝑣𝑒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de-DE" b="0" dirty="0"/>
              </a:p>
              <a:p>
                <a:pPr lvl="2"/>
                <a:r>
                  <a:rPr lang="de-DE" dirty="0" err="1"/>
                  <a:t>Represents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𝑎𝑙𝑖𝑐𝑒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𝑇𝑟𝑒𝑎𝑡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|⊤</m:t>
                        </m:r>
                      </m:sub>
                    </m:sSub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⊤=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Represents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                      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                      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𝑏𝑜𝑏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𝑏𝑜𝑏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Grounding of PRVs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27436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Grounding PRVs given constraints: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𝒳</m:t>
                                </m:r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𝒳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Obtain set of propositional random variables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𝒳</m:t>
                                </m:r>
                              </m:sub>
                            </m:sSub>
                          </m:e>
                        </m:d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Substitute </a:t>
                </a:r>
                <a:r>
                  <a:rPr lang="en-GB" dirty="0" err="1"/>
                  <a:t>logvars</a:t>
                </a:r>
                <a:r>
                  <a:rPr lang="en-GB" dirty="0"/>
                  <a:t> with constants named in constraint, i.e., </a:t>
                </a:r>
              </a:p>
              <a:p>
                <a:pPr lvl="2"/>
                <a:r>
                  <a:rPr lang="en-GB" dirty="0"/>
                  <a:t>Build substitutions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sup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pPr lvl="2"/>
                <a:endParaRPr lang="en-GB" dirty="0"/>
              </a:p>
              <a:p>
                <a:pPr lvl="2"/>
                <a:r>
                  <a:rPr lang="en-GB" dirty="0"/>
                  <a:t>Apply the substitutions in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to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de-DE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274365"/>
              </a:xfrm>
              <a:blipFill>
                <a:blip r:embed="rId2"/>
                <a:stretch>
                  <a:fillRect l="-1447" t="-1199" b="-14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Grounding: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27436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  <m:sup/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e>
                      </m:nary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sup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endParaRPr lang="en-GB" dirty="0"/>
              </a:p>
              <a:p>
                <a:r>
                  <a:rPr lang="en-GB" dirty="0"/>
                  <a:t>E.g.,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𝑎𝑙𝑖𝑐𝑒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𝑒𝑣𝑒</m:t>
                            </m:r>
                          </m:e>
                        </m:d>
                      </m:e>
                    </m:d>
                  </m:oMath>
                </a14:m>
                <a:endParaRPr lang="de-DE" b="0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𝑎𝑙𝑖𝑐𝑒</m:t>
                                </m:r>
                              </m:e>
                            </m:d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𝑒𝑣𝑒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de-DE" b="0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𝑒𝑣𝑒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𝑒𝑣𝑒</m:t>
                            </m:r>
                          </m:e>
                        </m:d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2"/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𝑏𝑜𝑏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𝑏𝑜𝑏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b="0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de-DE" b="0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𝑒𝑣𝑒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𝑒𝑣𝑒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𝑏𝑜𝑏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𝑏𝑜𝑏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𝑒𝑣𝑒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𝑒𝑣𝑒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𝑏𝑜𝑏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𝑏𝑜𝑏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274365"/>
              </a:xfrm>
              <a:blipFill>
                <a:blip r:embed="rId2"/>
                <a:stretch>
                  <a:fillRect l="-965" t="-23981" r="-1286" b="-9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Parfactors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260908" cy="50187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Factor with PRVs as arguments </a:t>
                </a:r>
                <a:br>
                  <a:rPr lang="en-GB" dirty="0"/>
                </a:br>
                <a:r>
                  <a:rPr lang="en-GB" dirty="0"/>
                  <a:t>= </a:t>
                </a:r>
                <a:r>
                  <a:rPr lang="en-GB" dirty="0" err="1">
                    <a:solidFill>
                      <a:schemeClr val="accent1"/>
                    </a:solidFill>
                  </a:rPr>
                  <a:t>parfactors</a:t>
                </a: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=∀</m:t>
                      </m:r>
                      <m:r>
                        <a:rPr lang="de-DE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sequence of </a:t>
                </a:r>
                <a:br>
                  <a:rPr lang="en-GB" dirty="0"/>
                </a:br>
                <a:r>
                  <a:rPr lang="en-GB" dirty="0"/>
                  <a:t>PRVs containing </a:t>
                </a:r>
                <a:r>
                  <a:rPr lang="en-GB" dirty="0" err="1"/>
                  <a:t>logvars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as before: </a:t>
                </a: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Sup>
                        <m:sSubSup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de-DE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At least one potential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Shorthand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=⊤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de-DE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𝐸𝑝𝑖𝑑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𝑆𝑖𝑐𝑘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𝑎𝑙𝑖𝑐𝑒</m:t>
                                      </m:r>
                                    </m:e>
                                  </m:d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𝑒𝑣𝑒</m:t>
                                      </m:r>
                                    </m:e>
                                  </m:d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𝑏𝑜𝑏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sub>
                      </m:sSub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𝑇𝑟𝑎𝑣𝑒𝑙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𝐸𝑝𝑖𝑑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𝑆𝑖𝑐𝑘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|⊤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260908" cy="5018723"/>
              </a:xfrm>
              <a:blipFill>
                <a:blip r:embed="rId2"/>
                <a:stretch>
                  <a:fillRect l="-1382" t="-2525" b="-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800CE934-68CE-1347-A967-B0D7AE09B1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9429959"/>
                  </p:ext>
                </p:extLst>
              </p:nvPr>
            </p:nvGraphicFramePr>
            <p:xfrm>
              <a:off x="5665500" y="1328897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800CE934-68CE-1347-A967-B0D7AE09B1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9429959"/>
                  </p:ext>
                </p:extLst>
              </p:nvPr>
            </p:nvGraphicFramePr>
            <p:xfrm>
              <a:off x="5665500" y="1328897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448" r="-16344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448" r="-210204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448" r="-4109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448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103448" r="-16344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103448" r="-210204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103448" r="-4109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103448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203448" r="-16344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203448" r="-21020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203448" r="-4109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203448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03448" r="-16344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03448" r="-21020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03448" r="-4109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03448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417857" r="-163441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417857" r="-210204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417857" r="-4109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417857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500000" r="-163441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500000" r="-210204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500000" r="-4109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500000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600000" r="-16344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600000" r="-21020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600000" r="-4109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600000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700000" r="-16344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700000" r="-210204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700000" r="-4109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700000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800000" r="-16344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800000" r="-21020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800000" r="-4109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8000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276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Grounding of </a:t>
            </a:r>
            <a:r>
              <a:rPr lang="en-US" dirty="0" err="1"/>
              <a:t>Parfactors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0"/>
                <a:ext cx="5303023" cy="5018723"/>
              </a:xfrm>
            </p:spPr>
            <p:txBody>
              <a:bodyPr/>
              <a:lstStyle/>
              <a:p>
                <a:r>
                  <a:rPr lang="en-GB" dirty="0"/>
                  <a:t>Grounding of parfactor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Obtain set of factors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GB" dirty="0"/>
                  <a:t> that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represents</a:t>
                </a:r>
              </a:p>
              <a:p>
                <a:pPr lvl="1"/>
                <a:r>
                  <a:rPr lang="en-GB" dirty="0"/>
                  <a:t>Replace </a:t>
                </a:r>
                <a:r>
                  <a:rPr lang="en-GB" dirty="0" err="1"/>
                  <a:t>logvars</a:t>
                </a:r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with </a:t>
                </a:r>
                <a:br>
                  <a:rPr lang="en-GB" dirty="0"/>
                </a:br>
                <a:r>
                  <a:rPr lang="en-GB" dirty="0"/>
                  <a:t>constants in constraint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</m:d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  <m:sup/>
                        <m:e>
                          <m: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sup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DE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𝑔𝑟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𝑇𝑟𝑎𝑣𝑒𝑙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𝐸𝑝𝑖𝑑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𝑆𝑖𝑐𝑘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|⊤</m:t>
                        </m:r>
                      </m:sub>
                    </m:sSub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:endParaRPr lang="de-DE" b="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5303023" cy="5018723"/>
              </a:xfrm>
              <a:blipFill>
                <a:blip r:embed="rId2"/>
                <a:stretch>
                  <a:fillRect l="-1909" t="-1768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CB8BACFD-C26D-E541-A77A-7745C58F9D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3068205"/>
                  </p:ext>
                </p:extLst>
              </p:nvPr>
            </p:nvGraphicFramePr>
            <p:xfrm>
              <a:off x="5665500" y="1328897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CB8BACFD-C26D-E541-A77A-7745C58F9D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3068205"/>
                  </p:ext>
                </p:extLst>
              </p:nvPr>
            </p:nvGraphicFramePr>
            <p:xfrm>
              <a:off x="5665500" y="1328897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448" r="-16344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448" r="-210204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448" r="-4109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448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103448" r="-16344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103448" r="-210204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103448" r="-4109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103448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203448" r="-16344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203448" r="-21020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203448" r="-4109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203448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03448" r="-16344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03448" r="-21020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03448" r="-4109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03448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417857" r="-163441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417857" r="-210204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417857" r="-4109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417857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500000" r="-163441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500000" r="-210204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500000" r="-4109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500000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600000" r="-16344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600000" r="-21020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600000" r="-4109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600000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700000" r="-16344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700000" r="-210204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700000" r="-4109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700000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800000" r="-16344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800000" r="-21020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800000" r="-4109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8000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200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5ACB0BB-1A80-814F-8AC0-D8B1BB40C3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165471"/>
                  </p:ext>
                </p:extLst>
              </p:nvPr>
            </p:nvGraphicFramePr>
            <p:xfrm>
              <a:off x="5665500" y="1328897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5ACB0BB-1A80-814F-8AC0-D8B1BB40C3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165471"/>
                  </p:ext>
                </p:extLst>
              </p:nvPr>
            </p:nvGraphicFramePr>
            <p:xfrm>
              <a:off x="5665500" y="1328897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3448" r="-16344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3448" r="-210204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3448" r="-41096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3448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103448" r="-16344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103448" r="-210204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103448" r="-41096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103448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203448" r="-16344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203448" r="-21020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203448" r="-4109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203448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303448" r="-16344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303448" r="-21020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303448" r="-4109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303448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417857" r="-163441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417857" r="-210204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417857" r="-4109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417857" b="-4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500000" r="-163441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500000" r="-210204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500000" r="-4109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500000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600000" r="-16344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600000" r="-21020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600000" r="-4109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600000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700000" r="-16344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700000" r="-210204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700000" r="-41096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700000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075" t="-800000" r="-16344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1837" t="-800000" r="-21020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195890" t="-800000" r="-4109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2"/>
                          <a:stretch>
                            <a:fillRect l="-720000" t="-8000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Grounding: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𝑔𝑟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</m:oMath>
                </a14:m>
                <a:endParaRPr lang="de-DE" b="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65EBDB4E-AABD-734E-B1EF-E6DC9A5C67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4966698"/>
                  </p:ext>
                </p:extLst>
              </p:nvPr>
            </p:nvGraphicFramePr>
            <p:xfrm>
              <a:off x="769416" y="2982831"/>
              <a:ext cx="3784092" cy="3295523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5149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8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𝑎𝑙𝑖𝑐𝑒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𝑎𝑙𝑖𝑐𝑒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65EBDB4E-AABD-734E-B1EF-E6DC9A5C67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4966698"/>
                  </p:ext>
                </p:extLst>
              </p:nvPr>
            </p:nvGraphicFramePr>
            <p:xfrm>
              <a:off x="769416" y="2982831"/>
              <a:ext cx="3784092" cy="3295523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5149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8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94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r="-150000" b="-8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4898" r="-267347" b="-8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9000" r="-31000" b="-8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896667" r="-3333" b="-8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100000" r="-150000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4898" t="-100000" r="-267347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9000" t="-100000" r="-31000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200000" r="-150000" b="-6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4898" t="-200000" r="-267347" b="-6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9000" t="-200000" r="-31000" b="-6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00000" r="-150000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4898" t="-300000" r="-267347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9000" t="-300000" r="-31000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400000" r="-15000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4898" t="-400000" r="-267347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9000" t="-400000" r="-3100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500000" r="-150000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4898" t="-500000" r="-267347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9000" t="-500000" r="-31000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600000" r="-15000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4898" t="-600000" r="-267347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9000" t="-600000" r="-3100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700000" r="-150000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4898" t="-700000" r="-26734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9000" t="-700000" r="-31000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800000" r="-150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44898" t="-800000" r="-267347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9000" t="-800000" r="-31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7CDC43EC-50F0-634A-8821-A13BF94F16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3566693"/>
                  </p:ext>
                </p:extLst>
              </p:nvPr>
            </p:nvGraphicFramePr>
            <p:xfrm>
              <a:off x="5469904" y="2580639"/>
              <a:ext cx="3545967" cy="32969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5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97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𝑏𝑜𝑏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𝑏𝑜𝑏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7CDC43EC-50F0-634A-8821-A13BF94F16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3566693"/>
                  </p:ext>
                </p:extLst>
              </p:nvPr>
            </p:nvGraphicFramePr>
            <p:xfrm>
              <a:off x="5469904" y="2580639"/>
              <a:ext cx="3545967" cy="32969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59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97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3448" r="-155455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0000" t="-3448" r="-242000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7778" t="-3448" r="-34444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833333" t="-3448" r="-3333" b="-8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103448" r="-155455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0000" t="-103448" r="-242000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7778" t="-103448" r="-34444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203448" r="-155455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0000" t="-203448" r="-242000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7778" t="-203448" r="-34444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303448" r="-155455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0000" t="-303448" r="-242000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7778" t="-303448" r="-34444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403448" r="-155455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0000" t="-403448" r="-242000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7778" t="-403448" r="-34444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521429" r="-155455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0000" t="-521429" r="-242000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7778" t="-521429" r="-34444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600000" r="-155455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0000" t="-600000" r="-24200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7778" t="-600000" r="-34444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700000" r="-155455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0000" t="-700000" r="-242000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7778" t="-700000" r="-34444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t="-800000" r="-155455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220000" t="-800000" r="-242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5"/>
                          <a:stretch>
                            <a:fillRect l="-177778" t="-800000" r="-34444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4312D736-03B4-1E41-9543-74C74B1198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226513"/>
                  </p:ext>
                </p:extLst>
              </p:nvPr>
            </p:nvGraphicFramePr>
            <p:xfrm>
              <a:off x="2761414" y="2268662"/>
              <a:ext cx="3504692" cy="3294952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3752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91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𝑇𝑟𝑎𝑣𝑒𝑙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𝑒𝑣𝑒</m:t>
                                </m:r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e-DE" sz="18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de-DE" sz="18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4312D736-03B4-1E41-9543-74C74B1198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226513"/>
                  </p:ext>
                </p:extLst>
              </p:nvPr>
            </p:nvGraphicFramePr>
            <p:xfrm>
              <a:off x="2761414" y="2268662"/>
              <a:ext cx="3504692" cy="3294952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3752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191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8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917" r="-154128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4490" r="-242857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8652" r="-33708" b="-8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826667" b="-8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917" t="-100000" r="-154128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4490" t="-100000" r="-242857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8652" t="-100000" r="-33708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917" t="-200000" r="-154128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4490" t="-200000" r="-242857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8652" t="-200000" r="-33708" b="-6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917" t="-300000" r="-154128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4490" t="-300000" r="-242857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8652" t="-300000" r="-33708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917" t="-400000" r="-154128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4490" t="-400000" r="-242857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8652" t="-400000" r="-33708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917" t="-500000" r="-154128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4490" t="-500000" r="-242857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8652" t="-500000" r="-33708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917" t="-600000" r="-154128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4490" t="-600000" r="-242857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8652" t="-600000" r="-33708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917" t="-700000" r="-154128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4490" t="-700000" r="-242857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8652" t="-700000" r="-33708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917" t="-800000" r="-154128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224490" t="-800000" r="-242857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6"/>
                          <a:stretch>
                            <a:fillRect l="-178652" t="-800000" r="-33708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98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8964B-A2BA-C249-AD44-CDCC245E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Symmetries within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04023"/>
                <a:ext cx="4813572" cy="52523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Assume four possible epidemics with identical characteristics</a:t>
                </a:r>
              </a:p>
              <a:p>
                <a:pPr lvl="1" fontAlgn="t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Reasonable to model the epidemics such that it does not matter which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𝐸𝑝𝑖𝑑</m:t>
                    </m:r>
                  </m:oMath>
                </a14:m>
                <a:r>
                  <a:rPr lang="en-GB" dirty="0"/>
                  <a:t> variables specifically 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GB" dirty="0"/>
                  <a:t>, i.e., they are </a:t>
                </a:r>
                <a:r>
                  <a:rPr lang="en-GB" dirty="0">
                    <a:solidFill>
                      <a:schemeClr val="accent1"/>
                    </a:solidFill>
                  </a:rPr>
                  <a:t>interchangeable</a:t>
                </a:r>
                <a:endParaRPr lang="en-GB" dirty="0"/>
              </a:p>
              <a:p>
                <a:pPr lvl="2"/>
                <a:r>
                  <a:rPr lang="en-GB" dirty="0"/>
                  <a:t>All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GB" dirty="0"/>
                  <a:t> maps 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de-DE" dirty="0"/>
              </a:p>
              <a:p>
                <a:pPr lvl="2"/>
                <a:r>
                  <a:rPr lang="en-GB" dirty="0"/>
                  <a:t>1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, 3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 maps 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de-DE" dirty="0"/>
              </a:p>
              <a:p>
                <a:pPr lvl="2"/>
                <a:r>
                  <a:rPr lang="en-GB" dirty="0"/>
                  <a:t>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, 2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GB" dirty="0"/>
                  <a:t> maps 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3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, 1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GB" dirty="0"/>
                  <a:t> maps 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b="0" dirty="0"/>
              </a:p>
              <a:p>
                <a:pPr lvl="2"/>
                <a:r>
                  <a:rPr lang="en-GB" dirty="0"/>
                  <a:t>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 maps 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dirty="0"/>
              </a:p>
              <a:p>
                <a:pPr marL="914400" lvl="2" indent="0">
                  <a:buNone/>
                </a:pPr>
                <a:r>
                  <a:rPr lang="en-GB" dirty="0"/>
                  <a:t>➝ Five lines enough to describe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04023"/>
                <a:ext cx="4813572" cy="5252328"/>
              </a:xfrm>
              <a:blipFill>
                <a:blip r:embed="rId2"/>
                <a:stretch>
                  <a:fillRect l="-2100" t="-2651" r="-1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90E49-69A5-EC48-AA9E-6974D585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1D96220-2174-E14C-8441-87C12E50B4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614536"/>
                  </p:ext>
                </p:extLst>
              </p:nvPr>
            </p:nvGraphicFramePr>
            <p:xfrm>
              <a:off x="5444488" y="138431"/>
              <a:ext cx="3275902" cy="62179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24789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7195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</m:t>
                                    </m:r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64178154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70774232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6025822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549872879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17325213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15596719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113404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6085055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1D96220-2174-E14C-8441-87C12E50B4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614536"/>
                  </p:ext>
                </p:extLst>
              </p:nvPr>
            </p:nvGraphicFramePr>
            <p:xfrm>
              <a:off x="5444488" y="138431"/>
              <a:ext cx="3275902" cy="62179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24789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7195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r="-354386" b="-1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r="-254386" b="-1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r="-154386" b="-1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r="-51724" b="-1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b="-15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100000" r="-354386" b="-1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100000" r="-254386" b="-1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100000" r="-154386" b="-1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100000" r="-51724" b="-1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00000" b="-14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200000" r="-354386" b="-13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200000" r="-254386" b="-13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200000" r="-154386" b="-13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200000" r="-51724" b="-13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200000" b="-13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300000" r="-354386" b="-12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300000" r="-254386" b="-12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300000" r="-154386" b="-12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300000" r="-51724" b="-12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300000" b="-12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414286" r="-354386" b="-1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414286" r="-254386" b="-1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414286" r="-154386" b="-1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414286" r="-51724" b="-1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414286" b="-123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496552" r="-354386" b="-10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496552" r="-254386" b="-10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496552" r="-154386" b="-10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496552" r="-51724" b="-10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496552" b="-10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596552" r="-354386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596552" r="-254386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596552" r="-154386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596552" r="-51724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596552" b="-9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696552" r="-354386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696552" r="-254386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696552" r="-154386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696552" r="-51724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696552" b="-8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796552" r="-35438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796552" r="-25438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796552" r="-15438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796552" r="-51724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6417815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896552" r="-35438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896552" r="-25438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896552" r="-15438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896552" r="-51724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896552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996552" r="-35438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996552" r="-25438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996552" r="-15438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996552" r="-51724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996552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77423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1096552" r="-35438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1096552" r="-25438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1096552" r="-15438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1096552" r="-51724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096552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2582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1239286" r="-35438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1239286" r="-25438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1239286" r="-15438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1239286" r="-51724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239286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8728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1293103" r="-3543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1293103" r="-2543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1293103" r="-1543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1293103" r="-5172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29310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2521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1393103" r="-3543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1393103" r="-2543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1393103" r="-1543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1393103" r="-5172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39310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59671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1493103" r="-3543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1493103" r="-2543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1493103" r="-1543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1493103" r="-517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49310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3404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1593103" r="-35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0000" t="-1593103" r="-25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0000" t="-1593103" r="-15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4828" t="-1593103" r="-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3333" t="-15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85055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263547F3-B7BB-A240-8738-E7A31F727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3679682"/>
                  </p:ext>
                </p:extLst>
              </p:nvPr>
            </p:nvGraphicFramePr>
            <p:xfrm>
              <a:off x="279448" y="3962259"/>
              <a:ext cx="985901" cy="1828800"/>
            </p:xfrm>
            <a:graphic>
              <a:graphicData uri="http://schemas.openxmlformats.org/drawingml/2006/table">
                <a:tbl>
                  <a:tblPr bandRow="1">
                    <a:tableStyleId>{7E9639D4-E3E2-4D34-9284-5A2195B3D0D7}</a:tableStyleId>
                  </a:tblPr>
                  <a:tblGrid>
                    <a:gridCol w="603885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de-DE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263547F3-B7BB-A240-8738-E7A31F727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3679682"/>
                  </p:ext>
                </p:extLst>
              </p:nvPr>
            </p:nvGraphicFramePr>
            <p:xfrm>
              <a:off x="279448" y="3962259"/>
              <a:ext cx="985901" cy="1828800"/>
            </p:xfrm>
            <a:graphic>
              <a:graphicData uri="http://schemas.openxmlformats.org/drawingml/2006/table">
                <a:tbl>
                  <a:tblPr bandRow="1">
                    <a:tableStyleId>{7E9639D4-E3E2-4D34-9284-5A2195B3D0D7}</a:tableStyleId>
                  </a:tblPr>
                  <a:tblGrid>
                    <a:gridCol w="603885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83" r="-625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333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83" t="-100000" r="-62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3333" t="-1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83" t="-200000" r="-62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3333" t="-2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83" t="-300000" r="-62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3333" t="-3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083" t="-400000" r="-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163333" t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00F5C54-2E4B-574F-B426-147527E6334B}"/>
              </a:ext>
            </a:extLst>
          </p:cNvPr>
          <p:cNvGrpSpPr/>
          <p:nvPr/>
        </p:nvGrpSpPr>
        <p:grpSpPr>
          <a:xfrm>
            <a:off x="0" y="3056644"/>
            <a:ext cx="1263082" cy="1002314"/>
            <a:chOff x="61442" y="3378097"/>
            <a:chExt cx="1263082" cy="1002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48E5DFAB-DB0A-E948-B939-45632BBBA930}"/>
                    </a:ext>
                  </a:extLst>
                </p:cNvPr>
                <p:cNvSpPr/>
                <p:nvPr/>
              </p:nvSpPr>
              <p:spPr>
                <a:xfrm>
                  <a:off x="504363" y="3650183"/>
                  <a:ext cx="820161" cy="391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𝑓𝑎𝑙𝑠𝑒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48E5DFAB-DB0A-E948-B939-45632BBBA9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363" y="3650183"/>
                  <a:ext cx="820161" cy="391582"/>
                </a:xfrm>
                <a:prstGeom prst="rect">
                  <a:avLst/>
                </a:prstGeom>
                <a:blipFill>
                  <a:blip r:embed="rId5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A82C935-DCF3-874E-9176-551B8427B43C}"/>
                    </a:ext>
                  </a:extLst>
                </p:cNvPr>
                <p:cNvSpPr/>
                <p:nvPr/>
              </p:nvSpPr>
              <p:spPr>
                <a:xfrm>
                  <a:off x="61442" y="3378097"/>
                  <a:ext cx="7587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𝑡𝑟𝑢𝑒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A82C935-DCF3-874E-9176-551B8427B4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42" y="3378097"/>
                  <a:ext cx="7587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924A346-782D-8448-9EA3-31E048259F2C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440809" y="3747429"/>
              <a:ext cx="63554" cy="6329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E2BAB9-2C87-ED47-9C8F-189C2C2399DC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705396" y="4041765"/>
              <a:ext cx="209048" cy="338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6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8964B-A2BA-C249-AD44-CDCC245E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New PRV type:</a:t>
                </a:r>
                <a:br>
                  <a:rPr lang="en-GB" dirty="0"/>
                </a:br>
                <a:r>
                  <a:rPr lang="en-GB" dirty="0"/>
                  <a:t>Counting random variable (</a:t>
                </a:r>
                <a:r>
                  <a:rPr lang="en-GB" dirty="0">
                    <a:solidFill>
                      <a:schemeClr val="accent1"/>
                    </a:solidFill>
                  </a:rPr>
                  <a:t>CRV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d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dirty="0"/>
                  <a:t> be a PRV under constraint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I.e.,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/>
                  <a:t> is a singleton or other parameters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are constant</a:t>
                </a:r>
              </a:p>
              <a:p>
                <a:pPr lvl="1"/>
                <a:r>
                  <a:rPr lang="en-GB" dirty="0"/>
                  <a:t>With new range value: </a:t>
                </a:r>
                <a:r>
                  <a:rPr lang="en-GB" dirty="0">
                    <a:solidFill>
                      <a:schemeClr val="accent1"/>
                    </a:solidFill>
                  </a:rPr>
                  <a:t>Histogram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Shorthand: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de-DE" b="0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GB" dirty="0"/>
                  <a:t>Encodes several interchangeable assignments at once</a:t>
                </a:r>
              </a:p>
              <a:p>
                <a:pPr lvl="3"/>
                <a:r>
                  <a:rPr lang="en-GB" b="0" dirty="0"/>
                  <a:t>Given by multinomial coefficient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𝑀𝑢𝑙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nary>
                            <m:naryPr>
                              <m:chr m:val="∏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Range of a CRV = space of histograms fulfilling the conditions above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198111"/>
              </a:xfrm>
              <a:blipFill>
                <a:blip r:embed="rId2"/>
                <a:stretch>
                  <a:fillRect l="-1447" t="-2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90E49-69A5-EC48-AA9E-6974D585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8964B-A2BA-C249-AD44-CDCC245E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CRV: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7886700" cy="384047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Counting random variable (</a:t>
                </a:r>
                <a:r>
                  <a:rPr lang="en-GB" dirty="0">
                    <a:solidFill>
                      <a:schemeClr val="accent1"/>
                    </a:solidFill>
                  </a:rPr>
                  <a:t>CRV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d>
                          </m:e>
                          <m: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With new range value: </a:t>
                </a:r>
                <a:r>
                  <a:rPr lang="en-GB" dirty="0">
                    <a:solidFill>
                      <a:schemeClr val="accent1"/>
                    </a:solidFill>
                  </a:rPr>
                  <a:t>Histogram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Shorthand: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GB" dirty="0"/>
                  <a:t>Encodes several interchangeable assignments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nary>
                          <m:naryPr>
                            <m:chr m:val="∏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nary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E.g.,</a:t>
                </a:r>
              </a:p>
              <a:p>
                <a:pPr lvl="1"/>
                <a:r>
                  <a:rPr lang="en-GB" dirty="0"/>
                  <a:t>CRV: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𝐸𝑝𝑖𝑑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GB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𝐸𝑝𝑖𝑑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𝑓𝑎𝑙𝑠𝑒</m:t>
                        </m:r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𝐸𝑝𝑖𝑑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|⊤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GB" b="0" dirty="0"/>
                  <a:t>Range values and multiplicities:</a:t>
                </a:r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7886700" cy="3840479"/>
              </a:xfrm>
              <a:blipFill>
                <a:blip r:embed="rId2"/>
                <a:stretch>
                  <a:fillRect l="-965" t="-1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90E49-69A5-EC48-AA9E-6974D585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38D156-16D7-6147-987D-1774DEA234A7}"/>
                  </a:ext>
                </a:extLst>
              </p:cNvPr>
              <p:cNvSpPr/>
              <p:nvPr/>
            </p:nvSpPr>
            <p:spPr>
              <a:xfrm>
                <a:off x="1746067" y="4450521"/>
                <a:ext cx="6622869" cy="2147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,4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0,4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0,4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0!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∙4!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br>
                  <a:rPr lang="de-DE" sz="1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,3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br>
                  <a:rPr lang="de-DE" sz="1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br>
                  <a:rPr lang="de-DE" sz="1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,3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endParaRPr lang="de-DE" sz="1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𝑓𝑎𝑙𝑠𝑒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4,0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𝑀𝑢𝑙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38D156-16D7-6147-987D-1774DEA23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067" y="4450521"/>
                <a:ext cx="6622869" cy="2147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7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60986"/>
            <a:ext cx="8254093" cy="717866"/>
          </a:xfrm>
        </p:spPr>
        <p:txBody>
          <a:bodyPr>
            <a:normAutofit fontScale="90000"/>
          </a:bodyPr>
          <a:lstStyle/>
          <a:p>
            <a:r>
              <a:rPr lang="en-GB" dirty="0"/>
              <a:t>Probabilistic Graphical Models (PGMs)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58240"/>
            <a:ext cx="8254093" cy="5198111"/>
          </a:xfrm>
        </p:spPr>
        <p:txBody>
          <a:bodyPr numCol="2"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Recap: </a:t>
            </a:r>
            <a:r>
              <a:rPr lang="en-GB" b="1" dirty="0"/>
              <a:t>Propositional </a:t>
            </a:r>
            <a:r>
              <a:rPr lang="en-GB" dirty="0"/>
              <a:t>modelling</a:t>
            </a:r>
          </a:p>
          <a:p>
            <a:pPr lvl="1"/>
            <a:r>
              <a:rPr lang="en-GB" dirty="0"/>
              <a:t>Factor model, Bayesian network, Markov network</a:t>
            </a:r>
          </a:p>
          <a:p>
            <a:pPr lvl="1"/>
            <a:r>
              <a:rPr lang="en-GB" dirty="0"/>
              <a:t>Semantics, inference tasks </a:t>
            </a:r>
            <a:br>
              <a:rPr lang="en-GB" dirty="0"/>
            </a:br>
            <a:r>
              <a:rPr lang="en-GB" dirty="0"/>
              <a:t>+ algorithms + complexity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rgbClr val="C00000"/>
                </a:solidFill>
              </a:rPr>
              <a:t>Probabilistic relational models</a:t>
            </a:r>
            <a:r>
              <a:rPr lang="en-GB" dirty="0">
                <a:solidFill>
                  <a:srgbClr val="C00000"/>
                </a:solidFill>
              </a:rPr>
              <a:t> (PRMs)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Parameterised models, Markov logic networks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Semantics, inference tasks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Lifted inference</a:t>
            </a:r>
          </a:p>
          <a:p>
            <a:pPr lvl="1"/>
            <a:r>
              <a:rPr lang="en-GB" dirty="0"/>
              <a:t>LVE, LJT, FOKC</a:t>
            </a:r>
          </a:p>
          <a:p>
            <a:pPr lvl="1"/>
            <a:r>
              <a:rPr lang="en-GB" dirty="0"/>
              <a:t>Theoretical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Lifted learning </a:t>
            </a:r>
          </a:p>
          <a:p>
            <a:pPr lvl="1"/>
            <a:r>
              <a:rPr lang="en-GB" dirty="0"/>
              <a:t>Recap: propositional learning</a:t>
            </a:r>
          </a:p>
          <a:p>
            <a:pPr lvl="1"/>
            <a:r>
              <a:rPr lang="en-GB" dirty="0"/>
              <a:t>From ground to lifted models</a:t>
            </a:r>
          </a:p>
          <a:p>
            <a:pPr lvl="1"/>
            <a:r>
              <a:rPr lang="en-GB" dirty="0"/>
              <a:t>Direct lifted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Approximate Inference: Sampling</a:t>
            </a:r>
          </a:p>
          <a:p>
            <a:pPr lvl="1"/>
            <a:r>
              <a:rPr lang="en-GB" dirty="0"/>
              <a:t>Importance sampling</a:t>
            </a:r>
          </a:p>
          <a:p>
            <a:pPr lvl="1"/>
            <a:r>
              <a:rPr lang="en-GB" dirty="0"/>
              <a:t>MCMC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Sequential models &amp; inference</a:t>
            </a:r>
            <a:endParaRPr lang="en-GB" dirty="0"/>
          </a:p>
          <a:p>
            <a:pPr lvl="1"/>
            <a:r>
              <a:rPr lang="en-GB" dirty="0"/>
              <a:t>Dynamic PRMs</a:t>
            </a:r>
          </a:p>
          <a:p>
            <a:pPr lvl="1"/>
            <a:r>
              <a:rPr lang="en-GB" dirty="0"/>
              <a:t>Semantics, inference tasks </a:t>
            </a:r>
            <a:br>
              <a:rPr lang="en-GB" dirty="0"/>
            </a:br>
            <a:r>
              <a:rPr lang="en-GB" dirty="0"/>
              <a:t>+ algorithms + complexity,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Decision making</a:t>
            </a:r>
          </a:p>
          <a:p>
            <a:pPr lvl="1"/>
            <a:r>
              <a:rPr lang="en-GB" dirty="0"/>
              <a:t>(Dynamic) Decision PRMs</a:t>
            </a:r>
          </a:p>
          <a:p>
            <a:pPr lvl="1"/>
            <a:r>
              <a:rPr lang="en-GB" dirty="0"/>
              <a:t>Semantics, inference tasks </a:t>
            </a:r>
            <a:br>
              <a:rPr lang="en-GB" dirty="0"/>
            </a:br>
            <a:r>
              <a:rPr lang="en-GB" dirty="0"/>
              <a:t>+ algorithms,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Continuous Space</a:t>
            </a:r>
          </a:p>
          <a:p>
            <a:pPr lvl="1"/>
            <a:r>
              <a:rPr lang="en-GB" dirty="0"/>
              <a:t>Gaussian distributions and Bayesian networks</a:t>
            </a:r>
          </a:p>
          <a:p>
            <a:pPr lvl="1"/>
            <a:r>
              <a:rPr lang="en-GB"/>
              <a:t>Probabilistic soft logic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4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8964B-A2BA-C249-AD44-CDCC245E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CRV: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04023"/>
                <a:ext cx="4709705" cy="525232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E.g., (continued)</a:t>
                </a:r>
              </a:p>
              <a:p>
                <a:pPr lvl="1"/>
                <a:r>
                  <a:rPr lang="en-GB" dirty="0"/>
                  <a:t>CRV: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GB" dirty="0"/>
                  <a:t>Range values</a:t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0,4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4,0</m:t>
                        </m:r>
                      </m:e>
                    </m:d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  1         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    1</m:t>
                    </m:r>
                  </m:oMath>
                </a14:m>
                <a:br>
                  <a:rPr lang="en-GB" dirty="0"/>
                </a:br>
                <a:r>
                  <a:rPr lang="en-GB" dirty="0"/>
                  <a:t>how many assignments encoded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  <m:d>
                              <m:d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04023"/>
                <a:ext cx="4709705" cy="5252328"/>
              </a:xfrm>
              <a:blipFill>
                <a:blip r:embed="rId2"/>
                <a:stretch>
                  <a:fillRect l="-2151" t="-1928" r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90E49-69A5-EC48-AA9E-6974D585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1D96220-2174-E14C-8441-87C12E50B4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9244219"/>
                  </p:ext>
                </p:extLst>
              </p:nvPr>
            </p:nvGraphicFramePr>
            <p:xfrm>
              <a:off x="5439746" y="138431"/>
              <a:ext cx="3275902" cy="62179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24789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7195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</m:t>
                                    </m:r>
                                    <m:r>
                                      <a:rPr lang="de-DE" sz="1800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64178154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70774232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6025822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549872879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17325213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15596719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4113404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6085055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1D96220-2174-E14C-8441-87C12E50B4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9244219"/>
                  </p:ext>
                </p:extLst>
              </p:nvPr>
            </p:nvGraphicFramePr>
            <p:xfrm>
              <a:off x="5439746" y="138431"/>
              <a:ext cx="3275902" cy="62179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24789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7195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47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r="-354386" b="-1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r="-254386" b="-1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r="-154386" b="-1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r="-51724" b="-15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b="-15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00000" r="-354386" b="-1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00000" r="-254386" b="-1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00000" r="-154386" b="-1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100000" r="-51724" b="-14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100000" b="-14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200000" r="-354386" b="-13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200000" r="-254386" b="-13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200000" r="-154386" b="-13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200000" r="-51724" b="-13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200000" b="-13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300000" r="-354386" b="-12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300000" r="-254386" b="-12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300000" r="-154386" b="-12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300000" r="-51724" b="-129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300000" b="-12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414286" r="-354386" b="-1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414286" r="-254386" b="-1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414286" r="-154386" b="-1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414286" r="-51724" b="-12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414286" b="-123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496552" r="-354386" b="-10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496552" r="-254386" b="-10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496552" r="-154386" b="-10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496552" r="-51724" b="-10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496552" b="-10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596552" r="-354386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596552" r="-254386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596552" r="-154386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596552" r="-51724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596552" b="-9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696552" r="-354386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696552" r="-254386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696552" r="-154386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696552" r="-51724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696552" b="-8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796552" r="-35438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796552" r="-25438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796552" r="-15438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796552" r="-51724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364178154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896552" r="-35438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896552" r="-25438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896552" r="-15438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896552" r="-51724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896552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996552" r="-35438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996552" r="-25438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996552" r="-15438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996552" r="-51724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996552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77423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096552" r="-35438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096552" r="-25438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096552" r="-15438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1096552" r="-51724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1096552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25822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239286" r="-35438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239286" r="-25438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239286" r="-15438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1239286" r="-51724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1239286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87287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293103" r="-3543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293103" r="-2543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293103" r="-1543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1293103" r="-5172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129310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2521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393103" r="-3543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393103" r="-2543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393103" r="-1543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1393103" r="-5172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139310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59671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493103" r="-3543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493103" r="-2543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493103" r="-1543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1493103" r="-517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149310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13404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754" t="-1593103" r="-35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1754" t="-1593103" r="-25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01754" t="-1593103" r="-154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96552" t="-1593103" r="-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66667" t="-1593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85055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471633E-2929-E74C-AE30-97FE1309B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2766572"/>
                  </p:ext>
                </p:extLst>
              </p:nvPr>
            </p:nvGraphicFramePr>
            <p:xfrm>
              <a:off x="1899711" y="3883117"/>
              <a:ext cx="1772920" cy="2194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0904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𝐸𝑝𝑖𝑑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0,4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471633E-2929-E74C-AE30-97FE1309B4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2766572"/>
                  </p:ext>
                </p:extLst>
              </p:nvPr>
            </p:nvGraphicFramePr>
            <p:xfrm>
              <a:off x="1899711" y="3883117"/>
              <a:ext cx="1772920" cy="2194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0904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3820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01" t="-3448" r="-27027" b="-5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73333" t="-3448" b="-5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01" t="-103448" r="-27027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73333" t="-103448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01" t="-203448" r="-2702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73333" t="-203448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01" t="-303448" r="-2702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73333" t="-303448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01" t="-403448" r="-27027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73333" t="-403448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901" t="-503448" r="-2702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373333" t="-503448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8652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8964B-A2BA-C249-AD44-CDCC245E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CRVs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de-DE" b="1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mappings for the ground factor, </a:t>
                </a:r>
                <a:br>
                  <a:rPr lang="en-GB" dirty="0"/>
                </a:br>
                <a:r>
                  <a:rPr lang="en-GB" dirty="0"/>
                  <a:t>the counted factor has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223838" indent="0">
                  <a:buNone/>
                </a:pPr>
                <a:r>
                  <a:rPr lang="en-GB" dirty="0"/>
                  <a:t>mappings</a:t>
                </a:r>
              </a:p>
              <a:p>
                <a:pPr lvl="1"/>
                <a:r>
                  <a:rPr lang="en-GB" dirty="0"/>
                  <a:t>Upper bound of range size of a CRV: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90E49-69A5-EC48-AA9E-6974D585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19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8964B-A2BA-C249-AD44-CDCC245E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CRVs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𝑙𝑣</m:t>
                    </m:r>
                    <m:d>
                      <m:d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de-DE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d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CRV is a parameterised CRV (</a:t>
                </a:r>
                <a:r>
                  <a:rPr lang="en-GB" dirty="0">
                    <a:solidFill>
                      <a:schemeClr val="accent1"/>
                    </a:solidFill>
                  </a:rPr>
                  <a:t>PCRV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Represents a set of CRVs</a:t>
                </a:r>
              </a:p>
              <a:p>
                <a:r>
                  <a:rPr lang="en-GB" dirty="0"/>
                  <a:t>Counting binds a </a:t>
                </a:r>
                <a:r>
                  <a:rPr lang="en-GB" dirty="0" err="1"/>
                  <a:t>logvar</a:t>
                </a:r>
                <a:r>
                  <a:rPr lang="en-GB" dirty="0"/>
                  <a:t>, i.e., </a:t>
                </a:r>
                <a:endParaRPr lang="de-DE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𝑙𝑣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de-DE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𝑙𝑣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de-DE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de-DE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/>
                  <a:t>Constants that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represents made explicit through counts in histograms</a:t>
                </a:r>
              </a:p>
              <a:p>
                <a:r>
                  <a:rPr lang="en-GB" dirty="0">
                    <a:solidFill>
                      <a:srgbClr val="C00000"/>
                    </a:solidFill>
                  </a:rPr>
                  <a:t>Restriction: </a:t>
                </a:r>
                <a:br>
                  <a:rPr lang="en-GB" dirty="0">
                    <a:solidFill>
                      <a:srgbClr val="C00000"/>
                    </a:solidFill>
                  </a:rPr>
                </a:br>
                <a:r>
                  <a:rPr lang="en-GB" dirty="0">
                    <a:solidFill>
                      <a:srgbClr val="C00000"/>
                    </a:solidFill>
                  </a:rPr>
                  <a:t>Only one </a:t>
                </a:r>
                <a:r>
                  <a:rPr lang="en-GB" dirty="0" err="1">
                    <a:solidFill>
                      <a:srgbClr val="C00000"/>
                    </a:solidFill>
                  </a:rPr>
                  <a:t>logvar</a:t>
                </a:r>
                <a:r>
                  <a:rPr lang="en-GB" dirty="0">
                    <a:solidFill>
                      <a:srgbClr val="C00000"/>
                    </a:solidFill>
                  </a:rPr>
                  <a:t> can be counted at a time!</a:t>
                </a:r>
              </a:p>
              <a:p>
                <a:pPr lvl="1"/>
                <a:r>
                  <a:rPr lang="en-GB" dirty="0"/>
                  <a:t>In the current formalisation</a:t>
                </a:r>
                <a:br>
                  <a:rPr lang="en-GB" dirty="0"/>
                </a:br>
                <a:r>
                  <a:rPr lang="en-GB" dirty="0"/>
                  <a:t>(it might be possible to define more complex counting operations)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39E80D8-0689-8641-A02C-EDC13393A4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263" b="-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90E49-69A5-EC48-AA9E-6974D585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Parfactors</a:t>
            </a:r>
            <a:r>
              <a:rPr lang="en-US" dirty="0"/>
              <a:t>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6312081" cy="50187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Factor with PRVs as arguments </a:t>
                </a:r>
                <a:br>
                  <a:rPr lang="en-GB" dirty="0"/>
                </a:br>
                <a:r>
                  <a:rPr lang="en-GB" dirty="0"/>
                  <a:t>= </a:t>
                </a:r>
                <a:r>
                  <a:rPr lang="en-GB" dirty="0">
                    <a:solidFill>
                      <a:schemeClr val="tx1"/>
                    </a:solidFill>
                  </a:rPr>
                  <a:t>parfactors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=∀</m:t>
                      </m:r>
                      <m:r>
                        <a:rPr lang="de-DE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sequence of </a:t>
                </a:r>
                <a:br>
                  <a:rPr lang="en-GB" dirty="0"/>
                </a:br>
                <a:r>
                  <a:rPr lang="en-GB" dirty="0">
                    <a:solidFill>
                      <a:schemeClr val="accent1"/>
                    </a:solidFill>
                  </a:rPr>
                  <a:t>P(C)RVs</a:t>
                </a:r>
                <a:r>
                  <a:rPr lang="en-GB" dirty="0"/>
                  <a:t> containing </a:t>
                </a:r>
                <a:r>
                  <a:rPr lang="en-GB" dirty="0" err="1"/>
                  <a:t>logvars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as before: </a:t>
                </a:r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sSubSup>
                        <m:sSubSup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de-DE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0,+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At least one potential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Shorthand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=⊤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E.g.,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#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𝐸𝑝𝑖𝑑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#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𝐸𝑝𝑖𝑑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6312081" cy="5018723"/>
              </a:xfrm>
              <a:blipFill>
                <a:blip r:embed="rId2"/>
                <a:stretch>
                  <a:fillRect l="-1807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F620B1-E17B-7749-B168-FC436D334220}"/>
                  </a:ext>
                </a:extLst>
              </p:cNvPr>
              <p:cNvSpPr txBox="1"/>
              <p:nvPr/>
            </p:nvSpPr>
            <p:spPr>
              <a:xfrm>
                <a:off x="5716921" y="1327884"/>
                <a:ext cx="3111665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may contain ground random variables, PRVs, CRVs, PCRVs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F620B1-E17B-7749-B168-FC436D334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921" y="1327884"/>
                <a:ext cx="311166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39E1380B-5DFD-8144-B215-172C76D46FC8}"/>
              </a:ext>
            </a:extLst>
          </p:cNvPr>
          <p:cNvSpPr/>
          <p:nvPr/>
        </p:nvSpPr>
        <p:spPr>
          <a:xfrm>
            <a:off x="5146766" y="2386714"/>
            <a:ext cx="191588" cy="609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973F0E-3384-954E-8B73-688E5F0A1494}"/>
              </a:ext>
            </a:extLst>
          </p:cNvPr>
          <p:cNvCxnSpPr>
            <a:cxnSpLocks/>
            <a:stCxn id="12" idx="1"/>
            <a:endCxn id="6" idx="1"/>
          </p:cNvCxnSpPr>
          <p:nvPr/>
        </p:nvCxnSpPr>
        <p:spPr>
          <a:xfrm flipV="1">
            <a:off x="5338354" y="1651050"/>
            <a:ext cx="378567" cy="1040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4CC50146-21AA-9B4F-A81F-1C4CEA232C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937163"/>
                  </p:ext>
                </p:extLst>
              </p:nvPr>
            </p:nvGraphicFramePr>
            <p:xfrm>
              <a:off x="6067732" y="2153603"/>
              <a:ext cx="2718944" cy="4023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15734">
                      <a:extLst>
                        <a:ext uri="{9D8B030D-6E8A-4147-A177-3AD203B41FA5}">
                          <a16:colId xmlns:a16="http://schemas.microsoft.com/office/drawing/2014/main" val="2287695403"/>
                        </a:ext>
                      </a:extLst>
                    </a:gridCol>
                    <a:gridCol w="1390396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41281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#</m:t>
                                    </m:r>
                                  </m:e>
                                  <m:sub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𝐸𝑝𝑖𝑑</m:t>
                                    </m:r>
                                    <m:d>
                                      <m:d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761792529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39759473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49719455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7756071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402881103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de-DE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239565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4CC50146-21AA-9B4F-A81F-1C4CEA232C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937163"/>
                  </p:ext>
                </p:extLst>
              </p:nvPr>
            </p:nvGraphicFramePr>
            <p:xfrm>
              <a:off x="6067732" y="2153603"/>
              <a:ext cx="2718944" cy="40233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15734">
                      <a:extLst>
                        <a:ext uri="{9D8B030D-6E8A-4147-A177-3AD203B41FA5}">
                          <a16:colId xmlns:a16="http://schemas.microsoft.com/office/drawing/2014/main" val="2287695403"/>
                        </a:ext>
                      </a:extLst>
                    </a:gridCol>
                    <a:gridCol w="1390396">
                      <a:extLst>
                        <a:ext uri="{9D8B030D-6E8A-4147-A177-3AD203B41FA5}">
                          <a16:colId xmlns:a16="http://schemas.microsoft.com/office/drawing/2014/main" val="3704949614"/>
                        </a:ext>
                      </a:extLst>
                    </a:gridCol>
                    <a:gridCol w="41281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448" r="-200000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5455" t="-3448" r="-30909" b="-9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1515" t="-3448" r="-3030" b="-9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17925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103448" r="-200000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5455" t="-103448" r="-30909" b="-8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1515" t="-103448" r="-3030" b="-8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203448" r="-200000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5455" t="-203448" r="-30909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1515" t="-203448" r="-3030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03448" r="-200000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5455" t="-303448" r="-30909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1515" t="-303448" r="-3030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403448" r="-200000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5455" t="-403448" r="-30909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1515" t="-403448" r="-3030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521429" r="-200000" b="-5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5455" t="-521429" r="-30909" b="-5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1515" t="-521429" r="-3030" b="-5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600000" r="-2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5455" t="-600000" r="-3090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1515" t="-600000" r="-303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5947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700000" r="-2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5455" t="-700000" r="-3090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1515" t="-700000" r="-303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71945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8000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5455" t="-800000" r="-3090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1515" t="-800000" r="-303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56071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900000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5455" t="-900000" r="-3090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1515" t="-900000" r="-303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88110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10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65455" t="-1000000" r="-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551515" t="-1000000" r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565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03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Parameterised</a:t>
            </a:r>
            <a:r>
              <a:rPr lang="en-US" dirty="0"/>
              <a:t>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Set of </a:t>
                </a:r>
                <a:r>
                  <a:rPr lang="en-GB" dirty="0" err="1"/>
                  <a:t>parfactors</a:t>
                </a:r>
                <a:r>
                  <a:rPr lang="en-GB" dirty="0"/>
                  <a:t> = Parameterised Model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Given the definitions of PRVs, it is possible to form a parameterised model that is completely propositional</a:t>
                </a: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𝑀𝑎𝑛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Plus full specifications of potential functions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de-DE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𝟑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r>
                      <a:rPr lang="de-DE" b="1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charset="0"/>
                      </a:rPr>
                      <m:t>𝟐𝟒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entries </a:t>
                </a:r>
                <a:r>
                  <a:rPr lang="en-US" dirty="0">
                    <a:solidFill>
                      <a:schemeClr val="accent1"/>
                    </a:solidFill>
                  </a:rPr>
                  <a:t>independent of domain sizes!</a:t>
                </a:r>
              </a:p>
              <a:p>
                <a:pPr lvl="2"/>
                <a:r>
                  <a:rPr lang="en-GB" dirty="0"/>
                  <a:t>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de-DE" b="1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de-DE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b="1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r>
                      <a:rPr lang="de-DE" b="1" i="1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de-DE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𝟏𝟎𝟒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entries</a:t>
                </a:r>
                <a:r>
                  <a:rPr lang="en-US" dirty="0"/>
                  <a:t> with</a:t>
                </a:r>
                <a:r>
                  <a:rPr lang="en-US" dirty="0">
                    <a:solidFill>
                      <a:schemeClr val="tx1"/>
                    </a:solidFill>
                  </a:rPr>
                  <a:t> domains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𝒟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𝒟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𝒟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𝒟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charset="0"/>
                        </a:rPr>
                        <m:t>=</m:t>
                      </m:r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𝒟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𝑣𝑖𝑟𝑢𝑠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𝑤𝑎𝑟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𝒟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charset="0"/>
                        </a:rPr>
                        <m:t>=</m:t>
                      </m:r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𝒟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charset="0"/>
                            </a:rPr>
                            <m:t>𝑋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charset="0"/>
                            </a:rPr>
                            <m:t>𝑎𝑙𝑖𝑐𝑒</m:t>
                          </m:r>
                          <m:r>
                            <a:rPr lang="en-GB" i="1">
                              <a:latin typeface="Cambria Math" charset="0"/>
                            </a:rPr>
                            <m:t>, </m:t>
                          </m:r>
                          <m:r>
                            <a:rPr lang="en-GB" i="1">
                              <a:latin typeface="Cambria Math" charset="0"/>
                            </a:rPr>
                            <m:t>𝑒𝑣𝑒</m:t>
                          </m:r>
                          <m:r>
                            <a:rPr lang="en-GB" i="1">
                              <a:latin typeface="Cambria Math" charset="0"/>
                            </a:rPr>
                            <m:t>, </m:t>
                          </m:r>
                          <m:r>
                            <a:rPr lang="en-GB" i="1">
                              <a:latin typeface="Cambria Math" charset="0"/>
                            </a:rPr>
                            <m:t>𝑏𝑜𝑏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𝒟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5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Parfactor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Graphical representation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 </a:t>
                </a:r>
                <a:br>
                  <a:rPr lang="en-GB" dirty="0"/>
                </a:br>
                <a:r>
                  <a:rPr lang="en-GB" dirty="0">
                    <a:solidFill>
                      <a:schemeClr val="accent1"/>
                    </a:solidFill>
                  </a:rPr>
                  <a:t>Parfactor graph</a:t>
                </a:r>
              </a:p>
              <a:p>
                <a:pPr lvl="1"/>
                <a:r>
                  <a:rPr lang="en-GB" dirty="0"/>
                  <a:t>Analogous to factor graph</a:t>
                </a:r>
              </a:p>
              <a:p>
                <a:pPr lvl="1"/>
                <a:r>
                  <a:rPr lang="en-GB" dirty="0"/>
                  <a:t>Each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dirty="0"/>
                  <a:t>: variable node in graph (ellipse)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GB" dirty="0"/>
                  <a:t> refers to the PRVs in its input</a:t>
                </a:r>
              </a:p>
              <a:p>
                <a:pPr lvl="1"/>
                <a:r>
                  <a:rPr lang="en-GB" dirty="0"/>
                  <a:t>Each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: factor node in graph (box)</a:t>
                </a:r>
              </a:p>
              <a:p>
                <a:pPr lvl="1"/>
                <a:r>
                  <a:rPr lang="en-GB" dirty="0"/>
                  <a:t>For each argument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: edge between variable node 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factor node 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en-GB" dirty="0"/>
              </a:p>
              <a:p>
                <a:pPr lvl="1"/>
                <a:r>
                  <a:rPr lang="en-US" dirty="0"/>
                  <a:t>Constraints are not depicted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606" t="-2267" r="-2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9EBD2E-3CD7-7044-ABFC-62563C15B2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E.g.,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de-DE" dirty="0">
              <a:ea typeface="Cambria Math" panose="020405030504060302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25</a:t>
            </a:fld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97D32EB-6BBB-ED48-9194-CFBD267677EA}"/>
              </a:ext>
            </a:extLst>
          </p:cNvPr>
          <p:cNvGrpSpPr/>
          <p:nvPr/>
        </p:nvGrpSpPr>
        <p:grpSpPr>
          <a:xfrm>
            <a:off x="4572000" y="4520711"/>
            <a:ext cx="4452825" cy="1946958"/>
            <a:chOff x="4691174" y="2813455"/>
            <a:chExt cx="4452825" cy="1946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DB165F8-8C6C-4E48-BECF-896DC4DEA695}"/>
                    </a:ext>
                  </a:extLst>
                </p:cNvPr>
                <p:cNvSpPr txBox="1"/>
                <p:nvPr/>
              </p:nvSpPr>
              <p:spPr>
                <a:xfrm>
                  <a:off x="6461825" y="3343955"/>
                  <a:ext cx="648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DB165F8-8C6C-4E48-BECF-896DC4DE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825" y="3343955"/>
                  <a:ext cx="648000" cy="389513"/>
                </a:xfrm>
                <a:prstGeom prst="ellipse">
                  <a:avLst/>
                </a:prstGeom>
                <a:blipFill>
                  <a:blip r:embed="rId3"/>
                  <a:stretch>
                    <a:fillRect r="-1887" b="-937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81098AA-0BD7-3A47-9F33-1E4B085033B5}"/>
                    </a:ext>
                  </a:extLst>
                </p:cNvPr>
                <p:cNvSpPr txBox="1"/>
                <p:nvPr/>
              </p:nvSpPr>
              <p:spPr>
                <a:xfrm>
                  <a:off x="5388625" y="281345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81098AA-0BD7-3A47-9F33-1E4B08503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625" y="2813455"/>
                  <a:ext cx="985062" cy="38951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52D994C4-218A-0449-83B5-574B464DB5D5}"/>
                    </a:ext>
                  </a:extLst>
                </p:cNvPr>
                <p:cNvSpPr txBox="1"/>
                <p:nvPr/>
              </p:nvSpPr>
              <p:spPr>
                <a:xfrm>
                  <a:off x="7214462" y="2816487"/>
                  <a:ext cx="114412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𝑀𝑎𝑛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52D994C4-218A-0449-83B5-574B464DB5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62" y="2816487"/>
                  <a:ext cx="1144125" cy="3895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D7B5F7E-F1AC-8045-A02F-4B3CA1CB147A}"/>
                    </a:ext>
                  </a:extLst>
                </p:cNvPr>
                <p:cNvSpPr txBox="1"/>
                <p:nvPr/>
              </p:nvSpPr>
              <p:spPr>
                <a:xfrm>
                  <a:off x="4691174" y="3858871"/>
                  <a:ext cx="138324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D7B5F7E-F1AC-8045-A02F-4B3CA1CB1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174" y="3858871"/>
                  <a:ext cx="1383249" cy="3895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0764FF9-4130-8F44-A623-9985B4818CB7}"/>
                    </a:ext>
                  </a:extLst>
                </p:cNvPr>
                <p:cNvSpPr txBox="1"/>
                <p:nvPr/>
              </p:nvSpPr>
              <p:spPr>
                <a:xfrm>
                  <a:off x="6250457" y="4370900"/>
                  <a:ext cx="112062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0764FF9-4130-8F44-A623-9985B4818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457" y="4370900"/>
                  <a:ext cx="1120628" cy="3895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04001C3-D774-3E49-AF05-8BEFF6B79914}"/>
                    </a:ext>
                  </a:extLst>
                </p:cNvPr>
                <p:cNvSpPr txBox="1"/>
                <p:nvPr/>
              </p:nvSpPr>
              <p:spPr>
                <a:xfrm>
                  <a:off x="7511218" y="3854122"/>
                  <a:ext cx="163278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𝑋</m:t>
                            </m:r>
                            <m:r>
                              <a:rPr lang="de-DE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04001C3-D774-3E49-AF05-8BEFF6B79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218" y="3854122"/>
                  <a:ext cx="1632781" cy="3895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0762769-DBCA-D840-AC56-1A92028A7894}"/>
                </a:ext>
              </a:extLst>
            </p:cNvPr>
            <p:cNvCxnSpPr>
              <a:stCxn id="84" idx="6"/>
              <a:endCxn id="110" idx="1"/>
            </p:cNvCxnSpPr>
            <p:nvPr/>
          </p:nvCxnSpPr>
          <p:spPr>
            <a:xfrm>
              <a:off x="6373687" y="3008212"/>
              <a:ext cx="342370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AB05A88-7CFD-AD40-B477-193B639FBACF}"/>
                </a:ext>
              </a:extLst>
            </p:cNvPr>
            <p:cNvCxnSpPr>
              <a:cxnSpLocks/>
              <a:stCxn id="85" idx="2"/>
              <a:endCxn id="110" idx="3"/>
            </p:cNvCxnSpPr>
            <p:nvPr/>
          </p:nvCxnSpPr>
          <p:spPr>
            <a:xfrm flipH="1" flipV="1">
              <a:off x="6860057" y="3009320"/>
              <a:ext cx="354405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4C89B7A-942D-6A46-8CD3-9EE8A06A1CA9}"/>
                </a:ext>
              </a:extLst>
            </p:cNvPr>
            <p:cNvCxnSpPr>
              <a:cxnSpLocks/>
              <a:stCxn id="86" idx="6"/>
              <a:endCxn id="106" idx="1"/>
            </p:cNvCxnSpPr>
            <p:nvPr/>
          </p:nvCxnSpPr>
          <p:spPr>
            <a:xfrm>
              <a:off x="6074423" y="4053628"/>
              <a:ext cx="3523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049C03B-6B2A-5E4A-9D87-20BD34DAA0D9}"/>
                </a:ext>
              </a:extLst>
            </p:cNvPr>
            <p:cNvCxnSpPr>
              <a:cxnSpLocks/>
              <a:stCxn id="106" idx="0"/>
              <a:endCxn id="83" idx="4"/>
            </p:cNvCxnSpPr>
            <p:nvPr/>
          </p:nvCxnSpPr>
          <p:spPr>
            <a:xfrm flipV="1">
              <a:off x="6498736" y="3733468"/>
              <a:ext cx="287089" cy="248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609656F-5699-A341-8F86-DB5A83398DD6}"/>
                </a:ext>
              </a:extLst>
            </p:cNvPr>
            <p:cNvCxnSpPr>
              <a:cxnSpLocks/>
              <a:stCxn id="83" idx="4"/>
              <a:endCxn id="102" idx="0"/>
            </p:cNvCxnSpPr>
            <p:nvPr/>
          </p:nvCxnSpPr>
          <p:spPr>
            <a:xfrm>
              <a:off x="6785825" y="3733468"/>
              <a:ext cx="308081" cy="2423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2F0D6D3-70C2-964B-BFCC-8E054AF918A0}"/>
                </a:ext>
              </a:extLst>
            </p:cNvPr>
            <p:cNvCxnSpPr>
              <a:cxnSpLocks/>
              <a:stCxn id="88" idx="2"/>
              <a:endCxn id="102" idx="3"/>
            </p:cNvCxnSpPr>
            <p:nvPr/>
          </p:nvCxnSpPr>
          <p:spPr>
            <a:xfrm flipH="1" flipV="1">
              <a:off x="7165906" y="4047775"/>
              <a:ext cx="345312" cy="1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AF5CB2A-F2A6-6940-A6B0-CE983D92375B}"/>
                </a:ext>
              </a:extLst>
            </p:cNvPr>
            <p:cNvCxnSpPr>
              <a:cxnSpLocks/>
              <a:stCxn id="106" idx="2"/>
              <a:endCxn id="87" idx="0"/>
            </p:cNvCxnSpPr>
            <p:nvPr/>
          </p:nvCxnSpPr>
          <p:spPr>
            <a:xfrm>
              <a:off x="6498736" y="4125628"/>
              <a:ext cx="312035" cy="245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BB241C5-9732-EA49-A9A1-9ED01FF67267}"/>
                </a:ext>
              </a:extLst>
            </p:cNvPr>
            <p:cNvCxnSpPr>
              <a:cxnSpLocks/>
              <a:stCxn id="102" idx="2"/>
              <a:endCxn id="87" idx="0"/>
            </p:cNvCxnSpPr>
            <p:nvPr/>
          </p:nvCxnSpPr>
          <p:spPr>
            <a:xfrm flipH="1">
              <a:off x="6810771" y="4119775"/>
              <a:ext cx="283135" cy="251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6A01D4D-14D9-EC4D-996D-BF777D7EDDA2}"/>
                </a:ext>
              </a:extLst>
            </p:cNvPr>
            <p:cNvCxnSpPr>
              <a:cxnSpLocks/>
              <a:stCxn id="83" idx="0"/>
              <a:endCxn id="110" idx="2"/>
            </p:cNvCxnSpPr>
            <p:nvPr/>
          </p:nvCxnSpPr>
          <p:spPr>
            <a:xfrm flipV="1">
              <a:off x="6785825" y="3081320"/>
              <a:ext cx="2232" cy="262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B0B807F-016D-B143-8913-3734A7F90C07}"/>
                </a:ext>
              </a:extLst>
            </p:cNvPr>
            <p:cNvGrpSpPr/>
            <p:nvPr/>
          </p:nvGrpSpPr>
          <p:grpSpPr>
            <a:xfrm>
              <a:off x="6669977" y="2891240"/>
              <a:ext cx="521894" cy="393368"/>
              <a:chOff x="6669977" y="2891240"/>
              <a:chExt cx="521894" cy="39336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33F24EA-900F-D449-9310-D17AB3EDA3DA}"/>
                  </a:ext>
                </a:extLst>
              </p:cNvPr>
              <p:cNvSpPr/>
              <p:nvPr/>
            </p:nvSpPr>
            <p:spPr>
              <a:xfrm>
                <a:off x="6669977" y="289124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FA71F34-10C9-8A4F-9442-6F94F33330CE}"/>
                  </a:ext>
                </a:extLst>
              </p:cNvPr>
              <p:cNvSpPr/>
              <p:nvPr/>
            </p:nvSpPr>
            <p:spPr>
              <a:xfrm>
                <a:off x="6716057" y="29373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E2591BB-995D-474E-B325-2C925F5C281A}"/>
                  </a:ext>
                </a:extLst>
              </p:cNvPr>
              <p:cNvSpPr/>
              <p:nvPr/>
            </p:nvSpPr>
            <p:spPr>
              <a:xfrm>
                <a:off x="6762137" y="298340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68737BB3-6C2A-B048-BE63-DC7DC6E72E84}"/>
                      </a:ext>
                    </a:extLst>
                  </p:cNvPr>
                  <p:cNvSpPr txBox="1"/>
                  <p:nvPr/>
                </p:nvSpPr>
                <p:spPr>
                  <a:xfrm>
                    <a:off x="6903780" y="3007609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68737BB3-6C2A-B048-BE63-DC7DC6E72E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3780" y="3007609"/>
                    <a:ext cx="288091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FF6BD3F-D32C-BA44-95A3-46CFCFE6674C}"/>
                </a:ext>
              </a:extLst>
            </p:cNvPr>
            <p:cNvGrpSpPr/>
            <p:nvPr/>
          </p:nvGrpSpPr>
          <p:grpSpPr>
            <a:xfrm>
              <a:off x="6191042" y="3935548"/>
              <a:ext cx="425774" cy="392260"/>
              <a:chOff x="6191042" y="3935548"/>
              <a:chExt cx="425774" cy="392260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54D766F-D6F9-A04C-8F25-42E263B6CD4D}"/>
                  </a:ext>
                </a:extLst>
              </p:cNvPr>
              <p:cNvSpPr/>
              <p:nvPr/>
            </p:nvSpPr>
            <p:spPr>
              <a:xfrm>
                <a:off x="6380656" y="393554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733D1C7-0898-D448-9712-75EA51443813}"/>
                  </a:ext>
                </a:extLst>
              </p:cNvPr>
              <p:cNvSpPr/>
              <p:nvPr/>
            </p:nvSpPr>
            <p:spPr>
              <a:xfrm>
                <a:off x="6426736" y="398162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0AA512C-CB43-CA4B-A07C-D6449365F4C7}"/>
                  </a:ext>
                </a:extLst>
              </p:cNvPr>
              <p:cNvSpPr/>
              <p:nvPr/>
            </p:nvSpPr>
            <p:spPr>
              <a:xfrm>
                <a:off x="6472816" y="402770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615DDB07-5825-CA46-B391-C67D66F01E9C}"/>
                      </a:ext>
                    </a:extLst>
                  </p:cNvPr>
                  <p:cNvSpPr txBox="1"/>
                  <p:nvPr/>
                </p:nvSpPr>
                <p:spPr>
                  <a:xfrm>
                    <a:off x="6191042" y="4050809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042" y="4050809"/>
                    <a:ext cx="293414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22C1A7F-5A2C-4E4C-9B2B-474E2C575639}"/>
                </a:ext>
              </a:extLst>
            </p:cNvPr>
            <p:cNvGrpSpPr/>
            <p:nvPr/>
          </p:nvGrpSpPr>
          <p:grpSpPr>
            <a:xfrm>
              <a:off x="6975826" y="3929695"/>
              <a:ext cx="516037" cy="397857"/>
              <a:chOff x="6975826" y="3929695"/>
              <a:chExt cx="516037" cy="397857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823D662-EC00-524D-965F-1B0262E33288}"/>
                  </a:ext>
                </a:extLst>
              </p:cNvPr>
              <p:cNvSpPr/>
              <p:nvPr/>
            </p:nvSpPr>
            <p:spPr>
              <a:xfrm>
                <a:off x="6975826" y="392969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40D879A-3528-D247-9257-D97AE61BDDF5}"/>
                  </a:ext>
                </a:extLst>
              </p:cNvPr>
              <p:cNvSpPr/>
              <p:nvPr/>
            </p:nvSpPr>
            <p:spPr>
              <a:xfrm>
                <a:off x="7021906" y="397577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BE2B26A-8F1B-9A44-B511-4575F5571612}"/>
                  </a:ext>
                </a:extLst>
              </p:cNvPr>
              <p:cNvSpPr/>
              <p:nvPr/>
            </p:nvSpPr>
            <p:spPr>
              <a:xfrm>
                <a:off x="7067986" y="402185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931A9C71-E577-4847-84C6-24E2C2C63698}"/>
                      </a:ext>
                    </a:extLst>
                  </p:cNvPr>
                  <p:cNvSpPr txBox="1"/>
                  <p:nvPr/>
                </p:nvSpPr>
                <p:spPr>
                  <a:xfrm>
                    <a:off x="7198449" y="4050553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8449" y="4050553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5D83C0-2DF2-674F-96D4-8790DED2D958}"/>
                  </a:ext>
                </a:extLst>
              </p:cNvPr>
              <p:cNvSpPr/>
              <p:nvPr/>
            </p:nvSpPr>
            <p:spPr>
              <a:xfrm>
                <a:off x="4904475" y="1532486"/>
                <a:ext cx="3002014" cy="2036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𝑁𝑎𝑡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𝑀𝑎𝑛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3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3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𝑇𝑟𝑒𝑎𝑡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5D83C0-2DF2-674F-96D4-8790DED2D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475" y="1532486"/>
                <a:ext cx="3002014" cy="2036520"/>
              </a:xfrm>
              <a:prstGeom prst="rect">
                <a:avLst/>
              </a:prstGeom>
              <a:blipFill>
                <a:blip r:embed="rId12"/>
                <a:stretch>
                  <a:fillRect r="-21849" b="-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Grounding of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Grounding of model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𝑔𝑟</m:t>
                      </m:r>
                      <m:d>
                        <m:d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de-DE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r>
                            <a:rPr lang="de-DE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𝑔𝑟</m:t>
                          </m:r>
                          <m:d>
                            <m:dPr>
                              <m:ctrlPr>
                                <a:rPr lang="de-DE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Depends on constraints and thus, domains</a:t>
                </a:r>
              </a:p>
              <a:p>
                <a:pPr lvl="1"/>
                <a:r>
                  <a:rPr lang="en-US" dirty="0"/>
                  <a:t>E.g., example model with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dirty="0"/>
                  <a:t> constraints and domains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𝑓𝑖𝑟𝑒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𝑓𝑙𝑜𝑜𝑑</m:t>
                        </m:r>
                      </m:e>
                    </m:d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𝑣𝑖𝑟𝑢𝑠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𝑤𝑎𝑟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charset="0"/>
                          </a:rPr>
                          <m:t>𝑎𝑙𝑖𝑐𝑒</m:t>
                        </m:r>
                        <m:r>
                          <a:rPr lang="en-GB" i="1">
                            <a:latin typeface="Cambria Math" charset="0"/>
                          </a:rPr>
                          <m:t>, </m:t>
                        </m:r>
                        <m:r>
                          <a:rPr lang="en-GB" i="1">
                            <a:latin typeface="Cambria Math" charset="0"/>
                          </a:rPr>
                          <m:t>𝑒𝑣𝑒</m:t>
                        </m:r>
                        <m:r>
                          <a:rPr lang="en-GB" i="1">
                            <a:latin typeface="Cambria Math" charset="0"/>
                          </a:rPr>
                          <m:t>, </m:t>
                        </m:r>
                        <m:r>
                          <a:rPr lang="en-GB" i="1">
                            <a:latin typeface="Cambria Math" charset="0"/>
                          </a:rPr>
                          <m:t>𝑏𝑜𝑏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26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08DF4EA-CF8D-8E4A-BF5A-DB230EA66E85}"/>
              </a:ext>
            </a:extLst>
          </p:cNvPr>
          <p:cNvGrpSpPr/>
          <p:nvPr/>
        </p:nvGrpSpPr>
        <p:grpSpPr>
          <a:xfrm>
            <a:off x="4572000" y="4520711"/>
            <a:ext cx="4452825" cy="1946958"/>
            <a:chOff x="4691174" y="2813455"/>
            <a:chExt cx="4452825" cy="1946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631D070-5634-924E-B23D-92777F7947FD}"/>
                    </a:ext>
                  </a:extLst>
                </p:cNvPr>
                <p:cNvSpPr txBox="1"/>
                <p:nvPr/>
              </p:nvSpPr>
              <p:spPr>
                <a:xfrm>
                  <a:off x="6461825" y="3343955"/>
                  <a:ext cx="648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631D070-5634-924E-B23D-92777F794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825" y="3343955"/>
                  <a:ext cx="648000" cy="389513"/>
                </a:xfrm>
                <a:prstGeom prst="ellipse">
                  <a:avLst/>
                </a:prstGeom>
                <a:blipFill>
                  <a:blip r:embed="rId3"/>
                  <a:stretch>
                    <a:fillRect r="-1887" b="-937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5D2E36C-C786-EC41-8AD7-4584828C6807}"/>
                    </a:ext>
                  </a:extLst>
                </p:cNvPr>
                <p:cNvSpPr txBox="1"/>
                <p:nvPr/>
              </p:nvSpPr>
              <p:spPr>
                <a:xfrm>
                  <a:off x="5388625" y="281345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𝑁𝑎𝑡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5D2E36C-C786-EC41-8AD7-4584828C6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625" y="2813455"/>
                  <a:ext cx="985062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76FC32E-9FD0-EC4C-85E3-225E652934C3}"/>
                    </a:ext>
                  </a:extLst>
                </p:cNvPr>
                <p:cNvSpPr txBox="1"/>
                <p:nvPr/>
              </p:nvSpPr>
              <p:spPr>
                <a:xfrm>
                  <a:off x="7214462" y="2816487"/>
                  <a:ext cx="114412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𝑀𝑎𝑛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76FC32E-9FD0-EC4C-85E3-225E652934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62" y="2816487"/>
                  <a:ext cx="1144125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91D22F2-69F6-6342-8925-36761AE45E5C}"/>
                    </a:ext>
                  </a:extLst>
                </p:cNvPr>
                <p:cNvSpPr txBox="1"/>
                <p:nvPr/>
              </p:nvSpPr>
              <p:spPr>
                <a:xfrm>
                  <a:off x="4691174" y="3858871"/>
                  <a:ext cx="138324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𝑇𝑟𝑎𝑣𝑒𝑙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91D22F2-69F6-6342-8925-36761AE45E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174" y="3858871"/>
                  <a:ext cx="1383249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A8AB19F-0150-2842-89C2-5B55A3E481DB}"/>
                    </a:ext>
                  </a:extLst>
                </p:cNvPr>
                <p:cNvSpPr txBox="1"/>
                <p:nvPr/>
              </p:nvSpPr>
              <p:spPr>
                <a:xfrm>
                  <a:off x="6250457" y="4370900"/>
                  <a:ext cx="112062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𝑆𝑖𝑐𝑘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A8AB19F-0150-2842-89C2-5B55A3E48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457" y="4370900"/>
                  <a:ext cx="1120628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CBE3B98-592E-184A-BAAB-8514AE29F52B}"/>
                    </a:ext>
                  </a:extLst>
                </p:cNvPr>
                <p:cNvSpPr txBox="1"/>
                <p:nvPr/>
              </p:nvSpPr>
              <p:spPr>
                <a:xfrm>
                  <a:off x="7511218" y="3854122"/>
                  <a:ext cx="163278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𝑇𝑟𝑒𝑎𝑡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CBE3B98-592E-184A-BAAB-8514AE29F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218" y="3854122"/>
                  <a:ext cx="1632781" cy="389513"/>
                </a:xfrm>
                <a:prstGeom prst="ellipse">
                  <a:avLst/>
                </a:prstGeom>
                <a:blipFill>
                  <a:blip r:embed="rId8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F588FC-3DD8-2141-B463-3AD35EABA4D3}"/>
                </a:ext>
              </a:extLst>
            </p:cNvPr>
            <p:cNvCxnSpPr>
              <a:stCxn id="38" idx="6"/>
              <a:endCxn id="95" idx="1"/>
            </p:cNvCxnSpPr>
            <p:nvPr/>
          </p:nvCxnSpPr>
          <p:spPr>
            <a:xfrm>
              <a:off x="6373687" y="3008212"/>
              <a:ext cx="342370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1D11C9D-E523-2A47-934B-780570421013}"/>
                </a:ext>
              </a:extLst>
            </p:cNvPr>
            <p:cNvCxnSpPr>
              <a:cxnSpLocks/>
              <a:stCxn id="39" idx="2"/>
              <a:endCxn id="95" idx="3"/>
            </p:cNvCxnSpPr>
            <p:nvPr/>
          </p:nvCxnSpPr>
          <p:spPr>
            <a:xfrm flipH="1" flipV="1">
              <a:off x="6860057" y="3009320"/>
              <a:ext cx="354405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1EBF99-F4C1-6A47-A8B3-4057F6257BD4}"/>
                </a:ext>
              </a:extLst>
            </p:cNvPr>
            <p:cNvCxnSpPr>
              <a:cxnSpLocks/>
              <a:stCxn id="40" idx="6"/>
              <a:endCxn id="91" idx="1"/>
            </p:cNvCxnSpPr>
            <p:nvPr/>
          </p:nvCxnSpPr>
          <p:spPr>
            <a:xfrm>
              <a:off x="6074423" y="4053628"/>
              <a:ext cx="3523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FC50A32-D8C7-6F4E-B48E-D4A0DC7CF9A0}"/>
                </a:ext>
              </a:extLst>
            </p:cNvPr>
            <p:cNvCxnSpPr>
              <a:cxnSpLocks/>
              <a:stCxn id="91" idx="0"/>
              <a:endCxn id="37" idx="4"/>
            </p:cNvCxnSpPr>
            <p:nvPr/>
          </p:nvCxnSpPr>
          <p:spPr>
            <a:xfrm flipV="1">
              <a:off x="6498736" y="3733468"/>
              <a:ext cx="287089" cy="248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A8814E4-7D5A-D64D-BEF5-E8360FE1BE93}"/>
                </a:ext>
              </a:extLst>
            </p:cNvPr>
            <p:cNvCxnSpPr>
              <a:cxnSpLocks/>
              <a:stCxn id="37" idx="4"/>
              <a:endCxn id="87" idx="0"/>
            </p:cNvCxnSpPr>
            <p:nvPr/>
          </p:nvCxnSpPr>
          <p:spPr>
            <a:xfrm>
              <a:off x="6785825" y="3733468"/>
              <a:ext cx="308081" cy="2423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1E9354C-2A14-B248-9C8F-764240611E4F}"/>
                </a:ext>
              </a:extLst>
            </p:cNvPr>
            <p:cNvCxnSpPr>
              <a:cxnSpLocks/>
              <a:stCxn id="42" idx="2"/>
              <a:endCxn id="87" idx="3"/>
            </p:cNvCxnSpPr>
            <p:nvPr/>
          </p:nvCxnSpPr>
          <p:spPr>
            <a:xfrm flipH="1" flipV="1">
              <a:off x="7165906" y="4047775"/>
              <a:ext cx="345312" cy="1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3663796-AA46-304B-AEFA-9FCC752C54A5}"/>
                </a:ext>
              </a:extLst>
            </p:cNvPr>
            <p:cNvCxnSpPr>
              <a:cxnSpLocks/>
              <a:stCxn id="91" idx="2"/>
              <a:endCxn id="41" idx="0"/>
            </p:cNvCxnSpPr>
            <p:nvPr/>
          </p:nvCxnSpPr>
          <p:spPr>
            <a:xfrm>
              <a:off x="6498736" y="4125628"/>
              <a:ext cx="312035" cy="245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6A15A50-4DDC-434F-AD70-3F1FDC467055}"/>
                </a:ext>
              </a:extLst>
            </p:cNvPr>
            <p:cNvCxnSpPr>
              <a:cxnSpLocks/>
              <a:stCxn id="87" idx="2"/>
              <a:endCxn id="41" idx="0"/>
            </p:cNvCxnSpPr>
            <p:nvPr/>
          </p:nvCxnSpPr>
          <p:spPr>
            <a:xfrm flipH="1">
              <a:off x="6810771" y="4119775"/>
              <a:ext cx="283135" cy="251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16C33C6-E953-2B44-A773-4DC7C541112C}"/>
                </a:ext>
              </a:extLst>
            </p:cNvPr>
            <p:cNvCxnSpPr>
              <a:cxnSpLocks/>
              <a:stCxn id="37" idx="0"/>
              <a:endCxn id="95" idx="2"/>
            </p:cNvCxnSpPr>
            <p:nvPr/>
          </p:nvCxnSpPr>
          <p:spPr>
            <a:xfrm flipV="1">
              <a:off x="6785825" y="3081320"/>
              <a:ext cx="2232" cy="262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AE9F1C7-0E74-5A46-9766-54F9A3068A4E}"/>
                </a:ext>
              </a:extLst>
            </p:cNvPr>
            <p:cNvGrpSpPr/>
            <p:nvPr/>
          </p:nvGrpSpPr>
          <p:grpSpPr>
            <a:xfrm>
              <a:off x="6669977" y="2891240"/>
              <a:ext cx="521894" cy="393368"/>
              <a:chOff x="6669977" y="2891240"/>
              <a:chExt cx="521894" cy="393368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3A78158-0721-1F40-9A56-F1FB2FF52D94}"/>
                  </a:ext>
                </a:extLst>
              </p:cNvPr>
              <p:cNvSpPr/>
              <p:nvPr/>
            </p:nvSpPr>
            <p:spPr>
              <a:xfrm>
                <a:off x="6669977" y="289124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13111B1-4FB7-0D49-80EB-51181FE1AC25}"/>
                  </a:ext>
                </a:extLst>
              </p:cNvPr>
              <p:cNvSpPr/>
              <p:nvPr/>
            </p:nvSpPr>
            <p:spPr>
              <a:xfrm>
                <a:off x="6716057" y="29373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2E3684E-C469-D745-9BFE-6F00B1B10AAE}"/>
                  </a:ext>
                </a:extLst>
              </p:cNvPr>
              <p:cNvSpPr/>
              <p:nvPr/>
            </p:nvSpPr>
            <p:spPr>
              <a:xfrm>
                <a:off x="6762137" y="298340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3991E8D-2DF7-3B48-950D-1A086080E7A7}"/>
                      </a:ext>
                    </a:extLst>
                  </p:cNvPr>
                  <p:cNvSpPr txBox="1"/>
                  <p:nvPr/>
                </p:nvSpPr>
                <p:spPr>
                  <a:xfrm>
                    <a:off x="6903780" y="3007609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3991E8D-2DF7-3B48-950D-1A086080E7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3780" y="3007609"/>
                    <a:ext cx="288091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7CEE1F9-1EEA-7C48-9EB0-32636C3AB2B2}"/>
                </a:ext>
              </a:extLst>
            </p:cNvPr>
            <p:cNvGrpSpPr/>
            <p:nvPr/>
          </p:nvGrpSpPr>
          <p:grpSpPr>
            <a:xfrm>
              <a:off x="6191042" y="3935548"/>
              <a:ext cx="425774" cy="392260"/>
              <a:chOff x="6191042" y="3935548"/>
              <a:chExt cx="425774" cy="39226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5D8AF23-B42A-454B-9391-A1418BA4A1ED}"/>
                  </a:ext>
                </a:extLst>
              </p:cNvPr>
              <p:cNvSpPr/>
              <p:nvPr/>
            </p:nvSpPr>
            <p:spPr>
              <a:xfrm>
                <a:off x="6380656" y="393554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4543514-C05D-C94D-9724-E3A991D8F407}"/>
                  </a:ext>
                </a:extLst>
              </p:cNvPr>
              <p:cNvSpPr/>
              <p:nvPr/>
            </p:nvSpPr>
            <p:spPr>
              <a:xfrm>
                <a:off x="6426736" y="398162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A925A50-A2F8-4B4C-85C2-330D09FF1E81}"/>
                  </a:ext>
                </a:extLst>
              </p:cNvPr>
              <p:cNvSpPr/>
              <p:nvPr/>
            </p:nvSpPr>
            <p:spPr>
              <a:xfrm>
                <a:off x="6472816" y="402770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4CE184A4-4340-7842-A379-39DBC806554F}"/>
                      </a:ext>
                    </a:extLst>
                  </p:cNvPr>
                  <p:cNvSpPr txBox="1"/>
                  <p:nvPr/>
                </p:nvSpPr>
                <p:spPr>
                  <a:xfrm>
                    <a:off x="6191042" y="4050809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042" y="4050809"/>
                    <a:ext cx="293414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07F1E22-607A-AB47-B6B0-F8CE8895C923}"/>
                </a:ext>
              </a:extLst>
            </p:cNvPr>
            <p:cNvGrpSpPr/>
            <p:nvPr/>
          </p:nvGrpSpPr>
          <p:grpSpPr>
            <a:xfrm>
              <a:off x="6975826" y="3929695"/>
              <a:ext cx="516037" cy="397857"/>
              <a:chOff x="6975826" y="3929695"/>
              <a:chExt cx="516037" cy="397857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47C8072-E290-4640-A6B3-6C31A4D2FD07}"/>
                  </a:ext>
                </a:extLst>
              </p:cNvPr>
              <p:cNvSpPr/>
              <p:nvPr/>
            </p:nvSpPr>
            <p:spPr>
              <a:xfrm>
                <a:off x="6975826" y="392969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453C941-FA84-E144-A1DA-5251562FFAC2}"/>
                  </a:ext>
                </a:extLst>
              </p:cNvPr>
              <p:cNvSpPr/>
              <p:nvPr/>
            </p:nvSpPr>
            <p:spPr>
              <a:xfrm>
                <a:off x="7021906" y="397577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F7E5508-1950-1449-9B56-40D7EFF3F60C}"/>
                  </a:ext>
                </a:extLst>
              </p:cNvPr>
              <p:cNvSpPr/>
              <p:nvPr/>
            </p:nvSpPr>
            <p:spPr>
              <a:xfrm>
                <a:off x="7067986" y="402185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079EADB9-55BD-6145-8401-DB9581A64008}"/>
                      </a:ext>
                    </a:extLst>
                  </p:cNvPr>
                  <p:cNvSpPr txBox="1"/>
                  <p:nvPr/>
                </p:nvSpPr>
                <p:spPr>
                  <a:xfrm>
                    <a:off x="7198449" y="4050553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8449" y="4050553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771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Grounding of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representation of grounding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27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77FB65-92A9-0949-9B09-DA1BF2BC03E8}"/>
              </a:ext>
            </a:extLst>
          </p:cNvPr>
          <p:cNvGrpSpPr/>
          <p:nvPr/>
        </p:nvGrpSpPr>
        <p:grpSpPr>
          <a:xfrm>
            <a:off x="141342" y="1615324"/>
            <a:ext cx="9007981" cy="4374900"/>
            <a:chOff x="141342" y="1615324"/>
            <a:chExt cx="9007981" cy="43749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803B0ED-EB33-1441-807A-252601935A69}"/>
                </a:ext>
              </a:extLst>
            </p:cNvPr>
            <p:cNvCxnSpPr>
              <a:cxnSpLocks/>
              <a:stCxn id="195" idx="1"/>
              <a:endCxn id="181" idx="6"/>
            </p:cNvCxnSpPr>
            <p:nvPr/>
          </p:nvCxnSpPr>
          <p:spPr>
            <a:xfrm flipH="1" flipV="1">
              <a:off x="4123237" y="2948510"/>
              <a:ext cx="137272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4096DF7-B857-2D42-A298-5C35539FB3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6196" y="4881820"/>
              <a:ext cx="3222" cy="395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349ECC-E61E-4C4B-9D07-2B27BB3929ED}"/>
                </a:ext>
              </a:extLst>
            </p:cNvPr>
            <p:cNvCxnSpPr>
              <a:cxnSpLocks/>
              <a:stCxn id="167" idx="4"/>
            </p:cNvCxnSpPr>
            <p:nvPr/>
          </p:nvCxnSpPr>
          <p:spPr>
            <a:xfrm flipH="1">
              <a:off x="3731890" y="3760856"/>
              <a:ext cx="848340" cy="9786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6BA477-7121-4243-8DB9-E54D322DF4B0}"/>
                </a:ext>
              </a:extLst>
            </p:cNvPr>
            <p:cNvCxnSpPr/>
            <p:nvPr/>
          </p:nvCxnSpPr>
          <p:spPr>
            <a:xfrm flipH="1">
              <a:off x="3852015" y="4809820"/>
              <a:ext cx="100248" cy="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A27343E-15AA-7B45-8B60-51E8A1A965D9}"/>
                </a:ext>
              </a:extLst>
            </p:cNvPr>
            <p:cNvCxnSpPr>
              <a:cxnSpLocks/>
              <a:stCxn id="193" idx="0"/>
              <a:endCxn id="167" idx="4"/>
            </p:cNvCxnSpPr>
            <p:nvPr/>
          </p:nvCxnSpPr>
          <p:spPr>
            <a:xfrm flipV="1">
              <a:off x="3376196" y="3760856"/>
              <a:ext cx="1204034" cy="9769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B3FBF51-AADC-6A43-843D-EC461CF3182F}"/>
                </a:ext>
              </a:extLst>
            </p:cNvPr>
            <p:cNvGrpSpPr/>
            <p:nvPr/>
          </p:nvGrpSpPr>
          <p:grpSpPr>
            <a:xfrm>
              <a:off x="4108870" y="2589890"/>
              <a:ext cx="295978" cy="431728"/>
              <a:chOff x="6435854" y="2589890"/>
              <a:chExt cx="295978" cy="431728"/>
            </a:xfrm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4305C772-6C40-B240-B9F8-E986E1A2BDA5}"/>
                  </a:ext>
                </a:extLst>
              </p:cNvPr>
              <p:cNvSpPr/>
              <p:nvPr/>
            </p:nvSpPr>
            <p:spPr>
              <a:xfrm>
                <a:off x="6587493" y="287761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C52743EB-C63D-654F-BC96-99D19E405C2B}"/>
                      </a:ext>
                    </a:extLst>
                  </p:cNvPr>
                  <p:cNvSpPr txBox="1"/>
                  <p:nvPr/>
                </p:nvSpPr>
                <p:spPr>
                  <a:xfrm>
                    <a:off x="6435854" y="2589890"/>
                    <a:ext cx="295978" cy="2796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DBFAE983-955B-5A45-BC39-21C3661033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5854" y="2589890"/>
                    <a:ext cx="295978" cy="27962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4783" t="-4545" r="-4348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1530AF8-DE97-1742-9A5A-2FBB95CB9C9E}"/>
                </a:ext>
              </a:extLst>
            </p:cNvPr>
            <p:cNvGrpSpPr/>
            <p:nvPr/>
          </p:nvGrpSpPr>
          <p:grpSpPr>
            <a:xfrm>
              <a:off x="3231638" y="4425847"/>
              <a:ext cx="300915" cy="455973"/>
              <a:chOff x="5558622" y="4425847"/>
              <a:chExt cx="300915" cy="455973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44BCEC6A-00D9-BD41-883B-9E40F2EB71D0}"/>
                  </a:ext>
                </a:extLst>
              </p:cNvPr>
              <p:cNvSpPr/>
              <p:nvPr/>
            </p:nvSpPr>
            <p:spPr>
              <a:xfrm>
                <a:off x="5631180" y="47378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5992E88C-F651-924D-8BC4-83754C6A6D51}"/>
                      </a:ext>
                    </a:extLst>
                  </p:cNvPr>
                  <p:cNvSpPr txBox="1"/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CF806AD-8DA9-E447-943F-456113B5A4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C4D3401-9535-024B-84BF-7CEC87B3A4B2}"/>
                </a:ext>
              </a:extLst>
            </p:cNvPr>
            <p:cNvGrpSpPr/>
            <p:nvPr/>
          </p:nvGrpSpPr>
          <p:grpSpPr>
            <a:xfrm>
              <a:off x="3608120" y="4443991"/>
              <a:ext cx="300915" cy="439496"/>
              <a:chOff x="5935104" y="4443991"/>
              <a:chExt cx="300915" cy="439496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2BFACF22-EBDE-1A40-91FB-20B49D3CCD56}"/>
                  </a:ext>
                </a:extLst>
              </p:cNvPr>
              <p:cNvSpPr/>
              <p:nvPr/>
            </p:nvSpPr>
            <p:spPr>
              <a:xfrm>
                <a:off x="6034999" y="473948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A961FEF9-DE9B-9B4E-B560-DC7BBECE540A}"/>
                      </a:ext>
                    </a:extLst>
                  </p:cNvPr>
                  <p:cNvSpPr txBox="1"/>
                  <p:nvPr/>
                </p:nvSpPr>
                <p:spPr>
                  <a:xfrm>
                    <a:off x="5935104" y="4443991"/>
                    <a:ext cx="300915" cy="2821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4BF7474B-3BD4-4B4B-8392-2420084634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5104" y="4443991"/>
                    <a:ext cx="300915" cy="28212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4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7B7C67E-4CC9-CD43-BECF-94E153C705C4}"/>
                </a:ext>
              </a:extLst>
            </p:cNvPr>
            <p:cNvCxnSpPr>
              <a:cxnSpLocks/>
              <a:stCxn id="179" idx="2"/>
            </p:cNvCxnSpPr>
            <p:nvPr/>
          </p:nvCxnSpPr>
          <p:spPr>
            <a:xfrm flipH="1" flipV="1">
              <a:off x="4901798" y="2946144"/>
              <a:ext cx="175688" cy="5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C98BB41-B7C4-4547-9647-31B0717BAD7B}"/>
                </a:ext>
              </a:extLst>
            </p:cNvPr>
            <p:cNvCxnSpPr>
              <a:cxnSpLocks/>
              <a:stCxn id="167" idx="0"/>
            </p:cNvCxnSpPr>
            <p:nvPr/>
          </p:nvCxnSpPr>
          <p:spPr>
            <a:xfrm flipV="1">
              <a:off x="4580230" y="3018147"/>
              <a:ext cx="201440" cy="3531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9168874-2A87-6844-9DFF-BD4C53BB035C}"/>
                </a:ext>
              </a:extLst>
            </p:cNvPr>
            <p:cNvCxnSpPr>
              <a:cxnSpLocks/>
              <a:stCxn id="187" idx="3"/>
              <a:endCxn id="181" idx="2"/>
            </p:cNvCxnSpPr>
            <p:nvPr/>
          </p:nvCxnSpPr>
          <p:spPr>
            <a:xfrm flipV="1">
              <a:off x="2749769" y="2948510"/>
              <a:ext cx="140834" cy="2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2FF1F12-41DC-7042-81D7-0B9FE1557A8F}"/>
                </a:ext>
              </a:extLst>
            </p:cNvPr>
            <p:cNvCxnSpPr>
              <a:cxnSpLocks/>
              <a:stCxn id="38" idx="6"/>
              <a:endCxn id="185" idx="1"/>
            </p:cNvCxnSpPr>
            <p:nvPr/>
          </p:nvCxnSpPr>
          <p:spPr>
            <a:xfrm flipV="1">
              <a:off x="6150305" y="2949083"/>
              <a:ext cx="243927" cy="2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7F748D7-DF76-F343-B485-26D16E5DE1DA}"/>
                </a:ext>
              </a:extLst>
            </p:cNvPr>
            <p:cNvCxnSpPr>
              <a:endCxn id="196" idx="0"/>
            </p:cNvCxnSpPr>
            <p:nvPr/>
          </p:nvCxnSpPr>
          <p:spPr>
            <a:xfrm flipH="1">
              <a:off x="4332509" y="2574860"/>
              <a:ext cx="252446" cy="302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F5179ED-AB1F-074B-A358-3BBFCB0FC11A}"/>
                </a:ext>
              </a:extLst>
            </p:cNvPr>
            <p:cNvCxnSpPr/>
            <p:nvPr/>
          </p:nvCxnSpPr>
          <p:spPr>
            <a:xfrm>
              <a:off x="4584955" y="2574860"/>
              <a:ext cx="244841" cy="299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045508-7BE1-7B49-91C1-A3A9F5D5AE7F}"/>
                </a:ext>
              </a:extLst>
            </p:cNvPr>
            <p:cNvCxnSpPr>
              <a:cxnSpLocks/>
              <a:stCxn id="187" idx="0"/>
              <a:endCxn id="175" idx="3"/>
            </p:cNvCxnSpPr>
            <p:nvPr/>
          </p:nvCxnSpPr>
          <p:spPr>
            <a:xfrm flipV="1">
              <a:off x="2677769" y="1947794"/>
              <a:ext cx="1535233" cy="931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F576320-2B98-874A-9540-0AFB6B1579E1}"/>
                </a:ext>
              </a:extLst>
            </p:cNvPr>
            <p:cNvCxnSpPr>
              <a:cxnSpLocks/>
              <a:stCxn id="175" idx="5"/>
              <a:endCxn id="185" idx="0"/>
            </p:cNvCxnSpPr>
            <p:nvPr/>
          </p:nvCxnSpPr>
          <p:spPr>
            <a:xfrm>
              <a:off x="4955744" y="1947794"/>
              <a:ext cx="1510488" cy="929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166AB39-FFCE-2E4B-A4BC-5C3F07CA9A62}"/>
                </a:ext>
              </a:extLst>
            </p:cNvPr>
            <p:cNvCxnSpPr>
              <a:cxnSpLocks/>
              <a:stCxn id="187" idx="2"/>
              <a:endCxn id="167" idx="1"/>
            </p:cNvCxnSpPr>
            <p:nvPr/>
          </p:nvCxnSpPr>
          <p:spPr>
            <a:xfrm>
              <a:off x="2677769" y="3023344"/>
              <a:ext cx="1684428" cy="405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20433C1-590C-B14E-B596-3E8D7B6AB9DE}"/>
                </a:ext>
              </a:extLst>
            </p:cNvPr>
            <p:cNvCxnSpPr>
              <a:cxnSpLocks/>
              <a:stCxn id="185" idx="2"/>
              <a:endCxn id="193" idx="7"/>
            </p:cNvCxnSpPr>
            <p:nvPr/>
          </p:nvCxnSpPr>
          <p:spPr>
            <a:xfrm flipH="1">
              <a:off x="4798264" y="3021083"/>
              <a:ext cx="1667968" cy="407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6C781CB-675E-904A-AA9D-38E9102150E5}"/>
                </a:ext>
              </a:extLst>
            </p:cNvPr>
            <p:cNvCxnSpPr>
              <a:cxnSpLocks/>
              <a:endCxn id="165" idx="0"/>
            </p:cNvCxnSpPr>
            <p:nvPr/>
          </p:nvCxnSpPr>
          <p:spPr>
            <a:xfrm>
              <a:off x="3780015" y="4883487"/>
              <a:ext cx="466101" cy="717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9A49541-18A8-B145-8BD7-981D707F2C42}"/>
                </a:ext>
              </a:extLst>
            </p:cNvPr>
            <p:cNvCxnSpPr>
              <a:cxnSpLocks/>
              <a:stCxn id="168" idx="2"/>
              <a:endCxn id="183" idx="3"/>
            </p:cNvCxnSpPr>
            <p:nvPr/>
          </p:nvCxnSpPr>
          <p:spPr>
            <a:xfrm>
              <a:off x="4580994" y="3756786"/>
              <a:ext cx="1130604" cy="10409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ABAFEA6-0CC4-784D-8C01-B55F5A7BD02E}"/>
                </a:ext>
              </a:extLst>
            </p:cNvPr>
            <p:cNvCxnSpPr>
              <a:cxnSpLocks/>
              <a:stCxn id="165" idx="7"/>
              <a:endCxn id="183" idx="2"/>
            </p:cNvCxnSpPr>
            <p:nvPr/>
          </p:nvCxnSpPr>
          <p:spPr>
            <a:xfrm flipV="1">
              <a:off x="4603924" y="4869780"/>
              <a:ext cx="1035674" cy="787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0A0E64E-C450-6D41-A370-5D228B7328D8}"/>
                </a:ext>
              </a:extLst>
            </p:cNvPr>
            <p:cNvCxnSpPr/>
            <p:nvPr/>
          </p:nvCxnSpPr>
          <p:spPr>
            <a:xfrm flipH="1">
              <a:off x="5633415" y="4869780"/>
              <a:ext cx="6183" cy="690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807884E-21AD-0A48-9709-A6D953F6FDF9}"/>
                </a:ext>
              </a:extLst>
            </p:cNvPr>
            <p:cNvGrpSpPr/>
            <p:nvPr/>
          </p:nvGrpSpPr>
          <p:grpSpPr>
            <a:xfrm>
              <a:off x="4757796" y="2571386"/>
              <a:ext cx="369193" cy="446758"/>
              <a:chOff x="7084780" y="2571386"/>
              <a:chExt cx="369193" cy="446758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7A4955BB-F23B-C245-B020-503D4CF7E770}"/>
                  </a:ext>
                </a:extLst>
              </p:cNvPr>
              <p:cNvSpPr/>
              <p:nvPr/>
            </p:nvSpPr>
            <p:spPr>
              <a:xfrm>
                <a:off x="7084780" y="287414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D7C49F9C-DCCA-774D-A050-6386659D50B8}"/>
                      </a:ext>
                    </a:extLst>
                  </p:cNvPr>
                  <p:cNvSpPr txBox="1"/>
                  <p:nvPr/>
                </p:nvSpPr>
                <p:spPr>
                  <a:xfrm>
                    <a:off x="7153058" y="2571386"/>
                    <a:ext cx="300915" cy="2802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342323A-6D0D-044C-BF5A-FE768A05E9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3058" y="2571386"/>
                    <a:ext cx="300915" cy="2802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4000" r="-4000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6586E45-23F6-EF4B-878A-CE5B6B669897}"/>
                </a:ext>
              </a:extLst>
            </p:cNvPr>
            <p:cNvGrpSpPr/>
            <p:nvPr/>
          </p:nvGrpSpPr>
          <p:grpSpPr>
            <a:xfrm>
              <a:off x="2527311" y="2568526"/>
              <a:ext cx="300915" cy="454818"/>
              <a:chOff x="4854295" y="2568526"/>
              <a:chExt cx="300915" cy="454818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709187C6-C8A1-D446-B8BF-623488D1FA59}"/>
                  </a:ext>
                </a:extLst>
              </p:cNvPr>
              <p:cNvSpPr/>
              <p:nvPr/>
            </p:nvSpPr>
            <p:spPr>
              <a:xfrm>
                <a:off x="4932753" y="287934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TextBox 187">
                    <a:extLst>
                      <a:ext uri="{FF2B5EF4-FFF2-40B4-BE49-F238E27FC236}">
                        <a16:creationId xmlns:a16="http://schemas.microsoft.com/office/drawing/2014/main" id="{6D0C1151-FA8D-644F-8C78-9BCCAD79115F}"/>
                      </a:ext>
                    </a:extLst>
                  </p:cNvPr>
                  <p:cNvSpPr txBox="1"/>
                  <p:nvPr/>
                </p:nvSpPr>
                <p:spPr>
                  <a:xfrm>
                    <a:off x="4854295" y="2568526"/>
                    <a:ext cx="300915" cy="28155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FE27088A-3E42-5545-85B2-2C0F812069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4295" y="2568526"/>
                    <a:ext cx="300915" cy="28155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4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F598BFC-FF92-9546-99F9-84D0721AB043}"/>
                </a:ext>
              </a:extLst>
            </p:cNvPr>
            <p:cNvGrpSpPr/>
            <p:nvPr/>
          </p:nvGrpSpPr>
          <p:grpSpPr>
            <a:xfrm>
              <a:off x="6315774" y="2586822"/>
              <a:ext cx="300915" cy="434261"/>
              <a:chOff x="8642758" y="2586822"/>
              <a:chExt cx="300915" cy="43426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32EA8EA-A002-B942-8F6D-C6DADFC25534}"/>
                  </a:ext>
                </a:extLst>
              </p:cNvPr>
              <p:cNvSpPr/>
              <p:nvPr/>
            </p:nvSpPr>
            <p:spPr>
              <a:xfrm>
                <a:off x="8721216" y="2877083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TextBox 185">
                    <a:extLst>
                      <a:ext uri="{FF2B5EF4-FFF2-40B4-BE49-F238E27FC236}">
                        <a16:creationId xmlns:a16="http://schemas.microsoft.com/office/drawing/2014/main" id="{AB158FFB-B041-4D45-92C7-C4EE5FF4BBCB}"/>
                      </a:ext>
                    </a:extLst>
                  </p:cNvPr>
                  <p:cNvSpPr txBox="1"/>
                  <p:nvPr/>
                </p:nvSpPr>
                <p:spPr>
                  <a:xfrm>
                    <a:off x="8642758" y="2586822"/>
                    <a:ext cx="300915" cy="27905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4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F2F6C87-09C8-7141-8F83-12ADFA14D1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2758" y="2586822"/>
                    <a:ext cx="300915" cy="27905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4000" t="-4545" r="-4000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D708E42-8004-7744-98D8-40A43256124B}"/>
                </a:ext>
              </a:extLst>
            </p:cNvPr>
            <p:cNvGrpSpPr/>
            <p:nvPr/>
          </p:nvGrpSpPr>
          <p:grpSpPr>
            <a:xfrm>
              <a:off x="5541149" y="4420730"/>
              <a:ext cx="300916" cy="449050"/>
              <a:chOff x="7868133" y="4420730"/>
              <a:chExt cx="300916" cy="449050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6C57AD47-47F2-7D4B-A352-EB34D973EF8F}"/>
                  </a:ext>
                </a:extLst>
              </p:cNvPr>
              <p:cNvSpPr/>
              <p:nvPr/>
            </p:nvSpPr>
            <p:spPr>
              <a:xfrm>
                <a:off x="7894582" y="472578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083C2705-B1D6-764D-BF27-865DABA35CD8}"/>
                      </a:ext>
                    </a:extLst>
                  </p:cNvPr>
                  <p:cNvSpPr txBox="1"/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4FD000FF-2A23-A945-A2D0-B3109B1F6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4000" t="-4348" r="-4000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E7CF357-13A9-DA46-8929-FF319BA16281}"/>
                </a:ext>
              </a:extLst>
            </p:cNvPr>
            <p:cNvGrpSpPr/>
            <p:nvPr/>
          </p:nvGrpSpPr>
          <p:grpSpPr>
            <a:xfrm>
              <a:off x="2883431" y="2753753"/>
              <a:ext cx="1259576" cy="390347"/>
              <a:chOff x="2883431" y="2753753"/>
              <a:chExt cx="1259576" cy="390347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8785F79-3D9C-014F-AA62-762EE4DBEC30}"/>
                  </a:ext>
                </a:extLst>
              </p:cNvPr>
              <p:cNvSpPr txBox="1"/>
              <p:nvPr/>
            </p:nvSpPr>
            <p:spPr>
              <a:xfrm>
                <a:off x="2890603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2850F405-8868-154B-BF72-3518D5079434}"/>
                      </a:ext>
                    </a:extLst>
                  </p:cNvPr>
                  <p:cNvSpPr txBox="1"/>
                  <p:nvPr/>
                </p:nvSpPr>
                <p:spPr>
                  <a:xfrm>
                    <a:off x="2883431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8424912-44A6-3542-8C7C-6FE0FFDF4A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3431" y="2774768"/>
                    <a:ext cx="125957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BAD0A08-7B25-B847-A75C-02F7B155DC46}"/>
                </a:ext>
              </a:extLst>
            </p:cNvPr>
            <p:cNvGrpSpPr/>
            <p:nvPr/>
          </p:nvGrpSpPr>
          <p:grpSpPr>
            <a:xfrm>
              <a:off x="5077486" y="2756785"/>
              <a:ext cx="1103084" cy="392452"/>
              <a:chOff x="5077486" y="2756785"/>
              <a:chExt cx="1103084" cy="392452"/>
            </a:xfrm>
          </p:grpSpPr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60B9EFFB-1179-3F44-9C4D-9412BC95E374}"/>
                  </a:ext>
                </a:extLst>
              </p:cNvPr>
              <p:cNvSpPr txBox="1"/>
              <p:nvPr/>
            </p:nvSpPr>
            <p:spPr>
              <a:xfrm>
                <a:off x="5077486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6E84261D-B4D9-1F46-9819-D08A59053E13}"/>
                      </a:ext>
                    </a:extLst>
                  </p:cNvPr>
                  <p:cNvSpPr/>
                  <p:nvPr/>
                </p:nvSpPr>
                <p:spPr>
                  <a:xfrm>
                    <a:off x="5078730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CEF8F260-37F7-0243-8C69-04A2BF7FB7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8730" y="2779905"/>
                    <a:ext cx="110184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F1374A4-1A3E-A749-B892-F04837D5EE8B}"/>
                </a:ext>
              </a:extLst>
            </p:cNvPr>
            <p:cNvGrpSpPr/>
            <p:nvPr/>
          </p:nvGrpSpPr>
          <p:grpSpPr>
            <a:xfrm>
              <a:off x="3955982" y="2185347"/>
              <a:ext cx="1295483" cy="389513"/>
              <a:chOff x="6282966" y="2185347"/>
              <a:chExt cx="1295483" cy="389513"/>
            </a:xfrm>
          </p:grpSpPr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A291919-6F47-994D-90F8-86549D990110}"/>
                  </a:ext>
                </a:extLst>
              </p:cNvPr>
              <p:cNvSpPr txBox="1"/>
              <p:nvPr/>
            </p:nvSpPr>
            <p:spPr>
              <a:xfrm>
                <a:off x="6355240" y="2185347"/>
                <a:ext cx="113683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385BF850-3F6E-FE45-B048-3753B34F2B71}"/>
                      </a:ext>
                    </a:extLst>
                  </p:cNvPr>
                  <p:cNvSpPr/>
                  <p:nvPr/>
                </p:nvSpPr>
                <p:spPr>
                  <a:xfrm>
                    <a:off x="6282966" y="2201169"/>
                    <a:ext cx="12954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𝑣𝑖𝑟𝑢𝑠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8EDEBB21-AFE1-3740-99AA-E4870A7D788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2966" y="2201169"/>
                    <a:ext cx="129548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592CB50-0694-444F-87B0-BE8BF3E95B6F}"/>
                </a:ext>
              </a:extLst>
            </p:cNvPr>
            <p:cNvGrpSpPr/>
            <p:nvPr/>
          </p:nvGrpSpPr>
          <p:grpSpPr>
            <a:xfrm>
              <a:off x="4034681" y="1615324"/>
              <a:ext cx="1156342" cy="393610"/>
              <a:chOff x="6361665" y="1615324"/>
              <a:chExt cx="1156342" cy="393610"/>
            </a:xfrm>
          </p:grpSpPr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B11FEB74-574E-3A4B-B528-3C0305ECB8F5}"/>
                  </a:ext>
                </a:extLst>
              </p:cNvPr>
              <p:cNvSpPr txBox="1"/>
              <p:nvPr/>
            </p:nvSpPr>
            <p:spPr>
              <a:xfrm>
                <a:off x="6386159" y="1615324"/>
                <a:ext cx="1050396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444D675-5628-314B-AD48-819FE2D0FEC5}"/>
                      </a:ext>
                    </a:extLst>
                  </p:cNvPr>
                  <p:cNvSpPr/>
                  <p:nvPr/>
                </p:nvSpPr>
                <p:spPr>
                  <a:xfrm>
                    <a:off x="6361665" y="1639602"/>
                    <a:ext cx="11563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𝑤𝑎𝑟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B46EADB-C6BB-0144-9B12-B969094A36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1665" y="1639602"/>
                    <a:ext cx="1156342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CCCA7C9-A534-E94B-8DEB-9832AD3B1EF2}"/>
                </a:ext>
              </a:extLst>
            </p:cNvPr>
            <p:cNvGrpSpPr/>
            <p:nvPr/>
          </p:nvGrpSpPr>
          <p:grpSpPr>
            <a:xfrm>
              <a:off x="2638838" y="5277574"/>
              <a:ext cx="1329467" cy="389513"/>
              <a:chOff x="2638838" y="5277574"/>
              <a:chExt cx="1329467" cy="389513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4EC2DEF-37C1-7D4F-8A10-AA258CFF4CA5}"/>
                  </a:ext>
                </a:extLst>
              </p:cNvPr>
              <p:cNvSpPr txBox="1"/>
              <p:nvPr/>
            </p:nvSpPr>
            <p:spPr>
              <a:xfrm>
                <a:off x="2645685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9521232-0178-3643-A695-524E596A2630}"/>
                      </a:ext>
                    </a:extLst>
                  </p:cNvPr>
                  <p:cNvSpPr/>
                  <p:nvPr/>
                </p:nvSpPr>
                <p:spPr>
                  <a:xfrm>
                    <a:off x="2638838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90C3736F-F7EB-2C4E-9719-84C2403AA3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8838" y="5296651"/>
                    <a:ext cx="13294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CE1F521-0949-3E41-9803-802029741FD0}"/>
                </a:ext>
              </a:extLst>
            </p:cNvPr>
            <p:cNvGrpSpPr/>
            <p:nvPr/>
          </p:nvGrpSpPr>
          <p:grpSpPr>
            <a:xfrm>
              <a:off x="4822001" y="5558161"/>
              <a:ext cx="1567993" cy="392110"/>
              <a:chOff x="7148985" y="5558161"/>
              <a:chExt cx="1567993" cy="392110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CCB2C85-D7F7-BD49-B830-BE8CD7501775}"/>
                  </a:ext>
                </a:extLst>
              </p:cNvPr>
              <p:cNvSpPr txBox="1"/>
              <p:nvPr/>
            </p:nvSpPr>
            <p:spPr>
              <a:xfrm>
                <a:off x="7153491" y="5560758"/>
                <a:ext cx="15534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3AC9C266-9358-4843-89F9-03AC503C3351}"/>
                      </a:ext>
                    </a:extLst>
                  </p:cNvPr>
                  <p:cNvSpPr/>
                  <p:nvPr/>
                </p:nvSpPr>
                <p:spPr>
                  <a:xfrm>
                    <a:off x="7148985" y="5558161"/>
                    <a:ext cx="156799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8E2D5DE-FE01-C44C-AC17-8C6DF6C9D4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8985" y="5558161"/>
                    <a:ext cx="1567993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57045C3-A127-A14B-8F5E-0B5C3B5F1194}"/>
                </a:ext>
              </a:extLst>
            </p:cNvPr>
            <p:cNvGrpSpPr/>
            <p:nvPr/>
          </p:nvGrpSpPr>
          <p:grpSpPr>
            <a:xfrm>
              <a:off x="3952264" y="4615063"/>
              <a:ext cx="1528942" cy="389513"/>
              <a:chOff x="6279248" y="4615063"/>
              <a:chExt cx="1528942" cy="389513"/>
            </a:xfrm>
          </p:grpSpPr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2C6577F9-98B1-5342-A03E-9988CB2A2D9A}"/>
                  </a:ext>
                </a:extLst>
              </p:cNvPr>
              <p:cNvSpPr txBox="1"/>
              <p:nvPr/>
            </p:nvSpPr>
            <p:spPr>
              <a:xfrm>
                <a:off x="6279248" y="4615063"/>
                <a:ext cx="152894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9FDA6CBD-CD8D-A64C-8C9E-7A9B6DB3B945}"/>
                      </a:ext>
                    </a:extLst>
                  </p:cNvPr>
                  <p:cNvSpPr/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F528BACA-F7F3-CC4A-A292-1DE6244027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88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55E59DE-E05D-AC43-B3C9-8065633717BD}"/>
                </a:ext>
              </a:extLst>
            </p:cNvPr>
            <p:cNvGrpSpPr/>
            <p:nvPr/>
          </p:nvGrpSpPr>
          <p:grpSpPr>
            <a:xfrm>
              <a:off x="4218907" y="3371343"/>
              <a:ext cx="724173" cy="389513"/>
              <a:chOff x="6545891" y="3371343"/>
              <a:chExt cx="724173" cy="389513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D126AC4C-0A8D-9C4E-AF11-17F2468F9278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0291959F-FACA-304E-BB7A-D8F8D8EE8DA1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91220A60-5477-1F43-BC8A-A262D24EE7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CF5FECA-1F17-1444-AC9C-B89D18D0417E}"/>
                </a:ext>
              </a:extLst>
            </p:cNvPr>
            <p:cNvGrpSpPr/>
            <p:nvPr/>
          </p:nvGrpSpPr>
          <p:grpSpPr>
            <a:xfrm>
              <a:off x="3740098" y="5600711"/>
              <a:ext cx="1012035" cy="389513"/>
              <a:chOff x="5970830" y="5664879"/>
              <a:chExt cx="1012035" cy="389513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2D258F3-CE68-AA46-A2FF-AF33BAB2AF79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6485AF6A-6D53-DA41-9CBB-ACCF999F0CD6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6228740F-9150-D140-BC7E-54F8B023C13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1646298-CED1-7541-A098-813D6D5A3838}"/>
                </a:ext>
              </a:extLst>
            </p:cNvPr>
            <p:cNvCxnSpPr>
              <a:cxnSpLocks/>
              <a:stCxn id="193" idx="2"/>
              <a:endCxn id="165" idx="0"/>
            </p:cNvCxnSpPr>
            <p:nvPr/>
          </p:nvCxnSpPr>
          <p:spPr>
            <a:xfrm>
              <a:off x="3376196" y="4881820"/>
              <a:ext cx="869920" cy="718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A3089F0-9E99-F641-A3F3-D496AC467BC8}"/>
                </a:ext>
              </a:extLst>
            </p:cNvPr>
            <p:cNvCxnSpPr>
              <a:cxnSpLocks/>
              <a:stCxn id="167" idx="0"/>
              <a:endCxn id="195" idx="2"/>
            </p:cNvCxnSpPr>
            <p:nvPr/>
          </p:nvCxnSpPr>
          <p:spPr>
            <a:xfrm flipH="1" flipV="1">
              <a:off x="4332509" y="302161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FCC21D0-F65D-5345-AC85-C245B979255D}"/>
                </a:ext>
              </a:extLst>
            </p:cNvPr>
            <p:cNvCxnSpPr>
              <a:cxnSpLocks/>
              <a:stCxn id="157" idx="0"/>
              <a:endCxn id="163" idx="2"/>
            </p:cNvCxnSpPr>
            <p:nvPr/>
          </p:nvCxnSpPr>
          <p:spPr>
            <a:xfrm flipV="1">
              <a:off x="857338" y="3608582"/>
              <a:ext cx="471278" cy="570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EC20633-F511-C344-95F1-155F8906A7B9}"/>
                </a:ext>
              </a:extLst>
            </p:cNvPr>
            <p:cNvCxnSpPr>
              <a:cxnSpLocks/>
              <a:stCxn id="153" idx="2"/>
              <a:endCxn id="161" idx="3"/>
            </p:cNvCxnSpPr>
            <p:nvPr/>
          </p:nvCxnSpPr>
          <p:spPr>
            <a:xfrm flipH="1" flipV="1">
              <a:off x="1901185" y="3955844"/>
              <a:ext cx="101368" cy="141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9BB55BA6-0043-8244-8333-706FDD36193E}"/>
                </a:ext>
              </a:extLst>
            </p:cNvPr>
            <p:cNvGrpSpPr/>
            <p:nvPr/>
          </p:nvGrpSpPr>
          <p:grpSpPr>
            <a:xfrm>
              <a:off x="1184058" y="3152609"/>
              <a:ext cx="300915" cy="455973"/>
              <a:chOff x="5558622" y="4425847"/>
              <a:chExt cx="300915" cy="455973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5202741-F226-374B-B60A-9559B83AF7F8}"/>
                  </a:ext>
                </a:extLst>
              </p:cNvPr>
              <p:cNvSpPr/>
              <p:nvPr/>
            </p:nvSpPr>
            <p:spPr>
              <a:xfrm>
                <a:off x="5631180" y="47378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887F6BFB-693C-EE4E-AFF4-2E6D7F39B1C0}"/>
                      </a:ext>
                    </a:extLst>
                  </p:cNvPr>
                  <p:cNvSpPr txBox="1"/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887F6BFB-693C-EE4E-AFF4-2E6D7F39B1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4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F7CBA81-0E57-E547-9236-C05E59520F39}"/>
                </a:ext>
              </a:extLst>
            </p:cNvPr>
            <p:cNvGrpSpPr/>
            <p:nvPr/>
          </p:nvGrpSpPr>
          <p:grpSpPr>
            <a:xfrm>
              <a:off x="1657290" y="3588348"/>
              <a:ext cx="300915" cy="439496"/>
              <a:chOff x="5935104" y="4443991"/>
              <a:chExt cx="300915" cy="439496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E0756E2C-BB7E-3345-9BB3-D6231A9318BF}"/>
                  </a:ext>
                </a:extLst>
              </p:cNvPr>
              <p:cNvSpPr/>
              <p:nvPr/>
            </p:nvSpPr>
            <p:spPr>
              <a:xfrm>
                <a:off x="6034999" y="473948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4BF14EE6-AFCA-2D4A-9866-D1E23FAEEA54}"/>
                      </a:ext>
                    </a:extLst>
                  </p:cNvPr>
                  <p:cNvSpPr txBox="1"/>
                  <p:nvPr/>
                </p:nvSpPr>
                <p:spPr>
                  <a:xfrm>
                    <a:off x="5935104" y="4443991"/>
                    <a:ext cx="300915" cy="2821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4BF14EE6-AFCA-2D4A-9866-D1E23FAEEA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5104" y="4443991"/>
                    <a:ext cx="300915" cy="28212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4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D8458D6-97D4-E04B-9444-4F79D1FEFDB3}"/>
                </a:ext>
              </a:extLst>
            </p:cNvPr>
            <p:cNvCxnSpPr>
              <a:cxnSpLocks/>
              <a:stCxn id="161" idx="2"/>
              <a:endCxn id="151" idx="0"/>
            </p:cNvCxnSpPr>
            <p:nvPr/>
          </p:nvCxnSpPr>
          <p:spPr>
            <a:xfrm>
              <a:off x="1829185" y="4027844"/>
              <a:ext cx="75828" cy="4566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50DD213-CABA-4B48-BF5D-990F8BF058F0}"/>
                </a:ext>
              </a:extLst>
            </p:cNvPr>
            <p:cNvCxnSpPr>
              <a:cxnSpLocks/>
              <a:stCxn id="151" idx="6"/>
              <a:endCxn id="159" idx="1"/>
            </p:cNvCxnSpPr>
            <p:nvPr/>
          </p:nvCxnSpPr>
          <p:spPr>
            <a:xfrm flipV="1">
              <a:off x="2486077" y="4660682"/>
              <a:ext cx="376861" cy="18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DBE5FC1-1F82-534D-A8F9-BC1BDF80D7B2}"/>
                </a:ext>
              </a:extLst>
            </p:cNvPr>
            <p:cNvCxnSpPr>
              <a:cxnSpLocks/>
              <a:stCxn id="159" idx="2"/>
              <a:endCxn id="155" idx="7"/>
            </p:cNvCxnSpPr>
            <p:nvPr/>
          </p:nvCxnSpPr>
          <p:spPr>
            <a:xfrm flipH="1">
              <a:off x="2430449" y="4732682"/>
              <a:ext cx="504489" cy="3349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ED917BB-63AC-484D-9A0F-166C857E4D22}"/>
                </a:ext>
              </a:extLst>
            </p:cNvPr>
            <p:cNvGrpSpPr/>
            <p:nvPr/>
          </p:nvGrpSpPr>
          <p:grpSpPr>
            <a:xfrm>
              <a:off x="2836489" y="4283632"/>
              <a:ext cx="300916" cy="449050"/>
              <a:chOff x="7868133" y="4420730"/>
              <a:chExt cx="300916" cy="449050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7C47C975-DA69-784F-AE38-B7D756D0B05F}"/>
                  </a:ext>
                </a:extLst>
              </p:cNvPr>
              <p:cNvSpPr/>
              <p:nvPr/>
            </p:nvSpPr>
            <p:spPr>
              <a:xfrm>
                <a:off x="7894582" y="472578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B205B598-1124-ED40-9220-882A45798117}"/>
                      </a:ext>
                    </a:extLst>
                  </p:cNvPr>
                  <p:cNvSpPr txBox="1"/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60" name="TextBox 159">
                    <a:extLst>
                      <a:ext uri="{FF2B5EF4-FFF2-40B4-BE49-F238E27FC236}">
                        <a16:creationId xmlns:a16="http://schemas.microsoft.com/office/drawing/2014/main" id="{B205B598-1124-ED40-9220-882A457981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4000" r="-4000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667481F-ACB3-6640-BED5-49D478299403}"/>
                </a:ext>
              </a:extLst>
            </p:cNvPr>
            <p:cNvGrpSpPr/>
            <p:nvPr/>
          </p:nvGrpSpPr>
          <p:grpSpPr>
            <a:xfrm>
              <a:off x="141342" y="4179020"/>
              <a:ext cx="1470531" cy="389513"/>
              <a:chOff x="559651" y="4179020"/>
              <a:chExt cx="1470531" cy="389513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ED9E52AB-EDE5-FF42-9B29-AE3142656D35}"/>
                  </a:ext>
                </a:extLst>
              </p:cNvPr>
              <p:cNvSpPr txBox="1"/>
              <p:nvPr/>
            </p:nvSpPr>
            <p:spPr>
              <a:xfrm>
                <a:off x="566498" y="4179020"/>
                <a:ext cx="1418298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9ACF4AC6-C650-5940-A119-764E2524A846}"/>
                      </a:ext>
                    </a:extLst>
                  </p:cNvPr>
                  <p:cNvSpPr/>
                  <p:nvPr/>
                </p:nvSpPr>
                <p:spPr>
                  <a:xfrm>
                    <a:off x="559651" y="4198097"/>
                    <a:ext cx="147053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4EAA6580-E153-4E41-A003-9A61D76AD0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651" y="4198097"/>
                    <a:ext cx="1470531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D3557FC-471E-FA43-947C-310C97BE0A3B}"/>
                </a:ext>
              </a:extLst>
            </p:cNvPr>
            <p:cNvGrpSpPr/>
            <p:nvPr/>
          </p:nvGrpSpPr>
          <p:grpSpPr>
            <a:xfrm>
              <a:off x="984453" y="5008007"/>
              <a:ext cx="1709058" cy="392110"/>
              <a:chOff x="7148985" y="5558161"/>
              <a:chExt cx="1709058" cy="392110"/>
            </a:xfrm>
          </p:grpSpPr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6F6FB9AC-86A7-A24E-9889-71AA69B9CE46}"/>
                  </a:ext>
                </a:extLst>
              </p:cNvPr>
              <p:cNvSpPr txBox="1"/>
              <p:nvPr/>
            </p:nvSpPr>
            <p:spPr>
              <a:xfrm>
                <a:off x="7153491" y="5560758"/>
                <a:ext cx="168881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730244FD-E99B-DC46-B241-0E2C5B522FFC}"/>
                      </a:ext>
                    </a:extLst>
                  </p:cNvPr>
                  <p:cNvSpPr/>
                  <p:nvPr/>
                </p:nvSpPr>
                <p:spPr>
                  <a:xfrm>
                    <a:off x="7148985" y="5558161"/>
                    <a:ext cx="170905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69726F6-E41B-3F47-9D52-25388323E9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8985" y="5558161"/>
                    <a:ext cx="1709058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D37FB2F-72B5-B64E-BE78-EC5DA659E3FC}"/>
                </a:ext>
              </a:extLst>
            </p:cNvPr>
            <p:cNvGrpSpPr/>
            <p:nvPr/>
          </p:nvGrpSpPr>
          <p:grpSpPr>
            <a:xfrm>
              <a:off x="2002553" y="3902322"/>
              <a:ext cx="1678435" cy="389513"/>
              <a:chOff x="6279247" y="4615063"/>
              <a:chExt cx="1678435" cy="389513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E35F22CC-8092-3943-8ECA-225DFCC97706}"/>
                  </a:ext>
                </a:extLst>
              </p:cNvPr>
              <p:cNvSpPr txBox="1"/>
              <p:nvPr/>
            </p:nvSpPr>
            <p:spPr>
              <a:xfrm>
                <a:off x="6279247" y="4615063"/>
                <a:ext cx="16784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89176C6D-AEF6-B84C-A5E3-38C6CDFF1FED}"/>
                      </a:ext>
                    </a:extLst>
                  </p:cNvPr>
                  <p:cNvSpPr/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1E293085-5EA2-2D46-BF56-68FDB6DE916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1150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2B2DF44-1984-ED4A-8E72-D17439EC891A}"/>
                </a:ext>
              </a:extLst>
            </p:cNvPr>
            <p:cNvGrpSpPr/>
            <p:nvPr/>
          </p:nvGrpSpPr>
          <p:grpSpPr>
            <a:xfrm>
              <a:off x="1323948" y="4484482"/>
              <a:ext cx="1162129" cy="389513"/>
              <a:chOff x="5970830" y="5664879"/>
              <a:chExt cx="1162129" cy="389513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6CF640B-F63B-5847-8D43-9BD567D172F9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16212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ADAD4654-2D65-8041-BC2E-536F2788B9DF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536DB96D-14D3-4245-B8D5-5BDC09A2FF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AB61C07-D33E-2049-9F80-EC4530983626}"/>
                </a:ext>
              </a:extLst>
            </p:cNvPr>
            <p:cNvCxnSpPr>
              <a:cxnSpLocks/>
              <a:stCxn id="163" idx="2"/>
              <a:endCxn id="151" idx="0"/>
            </p:cNvCxnSpPr>
            <p:nvPr/>
          </p:nvCxnSpPr>
          <p:spPr>
            <a:xfrm>
              <a:off x="1328616" y="3608582"/>
              <a:ext cx="576397" cy="87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85C14A4-3D52-4646-BFC4-23825C1E8580}"/>
                </a:ext>
              </a:extLst>
            </p:cNvPr>
            <p:cNvCxnSpPr>
              <a:cxnSpLocks/>
              <a:stCxn id="163" idx="3"/>
            </p:cNvCxnSpPr>
            <p:nvPr/>
          </p:nvCxnSpPr>
          <p:spPr>
            <a:xfrm>
              <a:off x="1400616" y="3536582"/>
              <a:ext cx="2871269" cy="13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35802D2-9917-1A44-B0C4-EB6414B134F1}"/>
                </a:ext>
              </a:extLst>
            </p:cNvPr>
            <p:cNvCxnSpPr>
              <a:cxnSpLocks/>
              <a:stCxn id="159" idx="3"/>
              <a:endCxn id="167" idx="3"/>
            </p:cNvCxnSpPr>
            <p:nvPr/>
          </p:nvCxnSpPr>
          <p:spPr>
            <a:xfrm flipV="1">
              <a:off x="3006938" y="3703813"/>
              <a:ext cx="1355259" cy="9568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78AA8D6-17BB-9B44-AAA3-33BEDB317902}"/>
                </a:ext>
              </a:extLst>
            </p:cNvPr>
            <p:cNvCxnSpPr>
              <a:cxnSpLocks/>
              <a:stCxn id="161" idx="3"/>
              <a:endCxn id="167" idx="2"/>
            </p:cNvCxnSpPr>
            <p:nvPr/>
          </p:nvCxnSpPr>
          <p:spPr>
            <a:xfrm flipV="1">
              <a:off x="1901185" y="3566100"/>
              <a:ext cx="2370700" cy="3897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95152F7-7474-E749-9FC6-3CC6493D8192}"/>
                </a:ext>
              </a:extLst>
            </p:cNvPr>
            <p:cNvCxnSpPr>
              <a:cxnSpLocks/>
              <a:stCxn id="143" idx="0"/>
              <a:endCxn id="149" idx="2"/>
            </p:cNvCxnSpPr>
            <p:nvPr/>
          </p:nvCxnSpPr>
          <p:spPr>
            <a:xfrm flipH="1" flipV="1">
              <a:off x="7709181" y="3630874"/>
              <a:ext cx="688096" cy="537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047B9EA-7745-8846-A344-F94C5FD4B89E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 flipV="1">
              <a:off x="7245729" y="4032036"/>
              <a:ext cx="109664" cy="699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B5EAB96-1B0F-9E49-AD32-47199F9844B7}"/>
                </a:ext>
              </a:extLst>
            </p:cNvPr>
            <p:cNvGrpSpPr/>
            <p:nvPr/>
          </p:nvGrpSpPr>
          <p:grpSpPr>
            <a:xfrm>
              <a:off x="7564623" y="3174901"/>
              <a:ext cx="300915" cy="455973"/>
              <a:chOff x="5558622" y="4425847"/>
              <a:chExt cx="300915" cy="455973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136ACEE-A965-EE41-A40F-0EBE6E253E2B}"/>
                  </a:ext>
                </a:extLst>
              </p:cNvPr>
              <p:cNvSpPr/>
              <p:nvPr/>
            </p:nvSpPr>
            <p:spPr>
              <a:xfrm>
                <a:off x="5631180" y="47378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EBCD8928-CEE6-DC4A-801D-621F2DB3FC1F}"/>
                      </a:ext>
                    </a:extLst>
                  </p:cNvPr>
                  <p:cNvSpPr txBox="1"/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EBCD8928-CEE6-DC4A-801D-621F2DB3F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29167" r="-4167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C53C2B7-6653-4C48-B6CB-B9BCDC117286}"/>
                </a:ext>
              </a:extLst>
            </p:cNvPr>
            <p:cNvGrpSpPr/>
            <p:nvPr/>
          </p:nvGrpSpPr>
          <p:grpSpPr>
            <a:xfrm>
              <a:off x="7183498" y="3592540"/>
              <a:ext cx="300916" cy="439496"/>
              <a:chOff x="5935104" y="4443991"/>
              <a:chExt cx="300916" cy="439496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2EAF30B-7102-AF47-B1B5-08C6CF878D47}"/>
                  </a:ext>
                </a:extLst>
              </p:cNvPr>
              <p:cNvSpPr/>
              <p:nvPr/>
            </p:nvSpPr>
            <p:spPr>
              <a:xfrm>
                <a:off x="6034999" y="473948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A2247999-7905-9346-9708-C0F0258E5FCC}"/>
                      </a:ext>
                    </a:extLst>
                  </p:cNvPr>
                  <p:cNvSpPr txBox="1"/>
                  <p:nvPr/>
                </p:nvSpPr>
                <p:spPr>
                  <a:xfrm>
                    <a:off x="5935104" y="4443991"/>
                    <a:ext cx="300916" cy="2877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A2247999-7905-9346-9708-C0F0258E5F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5104" y="4443991"/>
                    <a:ext cx="300916" cy="28777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25000" r="-4167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88313E6-933A-E346-907B-11FB7DEF9499}"/>
                </a:ext>
              </a:extLst>
            </p:cNvPr>
            <p:cNvCxnSpPr>
              <a:cxnSpLocks/>
              <a:stCxn id="147" idx="2"/>
              <a:endCxn id="137" idx="0"/>
            </p:cNvCxnSpPr>
            <p:nvPr/>
          </p:nvCxnSpPr>
          <p:spPr>
            <a:xfrm>
              <a:off x="7355393" y="4032036"/>
              <a:ext cx="5286" cy="4106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B10BCC6-547B-974A-9617-9207780DA161}"/>
                </a:ext>
              </a:extLst>
            </p:cNvPr>
            <p:cNvCxnSpPr>
              <a:cxnSpLocks/>
              <a:stCxn id="137" idx="2"/>
              <a:endCxn id="145" idx="1"/>
            </p:cNvCxnSpPr>
            <p:nvPr/>
          </p:nvCxnSpPr>
          <p:spPr>
            <a:xfrm flipH="1" flipV="1">
              <a:off x="5944459" y="4633213"/>
              <a:ext cx="910202" cy="42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5622E0E-B649-7A4E-BCFF-229EA9A44C7A}"/>
                </a:ext>
              </a:extLst>
            </p:cNvPr>
            <p:cNvCxnSpPr>
              <a:cxnSpLocks/>
              <a:stCxn id="145" idx="2"/>
              <a:endCxn id="141" idx="0"/>
            </p:cNvCxnSpPr>
            <p:nvPr/>
          </p:nvCxnSpPr>
          <p:spPr>
            <a:xfrm>
              <a:off x="6016459" y="4705213"/>
              <a:ext cx="649857" cy="292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5D08416-86BF-4546-855E-4870B5FCF6C1}"/>
                </a:ext>
              </a:extLst>
            </p:cNvPr>
            <p:cNvGrpSpPr/>
            <p:nvPr/>
          </p:nvGrpSpPr>
          <p:grpSpPr>
            <a:xfrm>
              <a:off x="5918010" y="4256163"/>
              <a:ext cx="300916" cy="449050"/>
              <a:chOff x="7868133" y="4420730"/>
              <a:chExt cx="300916" cy="449050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3EC7FF3-3732-C148-88AA-4185BEB12592}"/>
                  </a:ext>
                </a:extLst>
              </p:cNvPr>
              <p:cNvSpPr/>
              <p:nvPr/>
            </p:nvSpPr>
            <p:spPr>
              <a:xfrm>
                <a:off x="7894582" y="472578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CFB4664E-1A0F-BE43-9301-D56FA71A0461}"/>
                      </a:ext>
                    </a:extLst>
                  </p:cNvPr>
                  <p:cNvSpPr txBox="1"/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CFB4664E-1A0F-BE43-9301-D56FA71A04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24000" r="-4000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6B9FA84-5668-384B-8EC7-8C1CCF9B9435}"/>
                </a:ext>
              </a:extLst>
            </p:cNvPr>
            <p:cNvGrpSpPr/>
            <p:nvPr/>
          </p:nvGrpSpPr>
          <p:grpSpPr>
            <a:xfrm>
              <a:off x="7753235" y="4168233"/>
              <a:ext cx="1396088" cy="389513"/>
              <a:chOff x="559651" y="4179020"/>
              <a:chExt cx="1396088" cy="389513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E7F2B9B-1AAE-AD4C-AF27-785D56C33468}"/>
                  </a:ext>
                </a:extLst>
              </p:cNvPr>
              <p:cNvSpPr txBox="1"/>
              <p:nvPr/>
            </p:nvSpPr>
            <p:spPr>
              <a:xfrm>
                <a:off x="566498" y="4179020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B6B8946F-BC4E-E84B-91FF-6B0225A35FFD}"/>
                      </a:ext>
                    </a:extLst>
                  </p:cNvPr>
                  <p:cNvSpPr/>
                  <p:nvPr/>
                </p:nvSpPr>
                <p:spPr>
                  <a:xfrm>
                    <a:off x="559651" y="4198097"/>
                    <a:ext cx="139608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𝑏𝑜𝑏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750BFD50-A066-8F4F-85B9-51E364579F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651" y="4198097"/>
                    <a:ext cx="1396088" cy="3693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7CC0617-A156-4F41-B170-2783742EC0D1}"/>
                </a:ext>
              </a:extLst>
            </p:cNvPr>
            <p:cNvGrpSpPr/>
            <p:nvPr/>
          </p:nvGrpSpPr>
          <p:grpSpPr>
            <a:xfrm>
              <a:off x="5885092" y="4995234"/>
              <a:ext cx="1588833" cy="392110"/>
              <a:chOff x="7148985" y="5558161"/>
              <a:chExt cx="1588833" cy="392110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FCBB564-41A2-A74C-BD6F-62303A9E4065}"/>
                  </a:ext>
                </a:extLst>
              </p:cNvPr>
              <p:cNvSpPr txBox="1"/>
              <p:nvPr/>
            </p:nvSpPr>
            <p:spPr>
              <a:xfrm>
                <a:off x="7153491" y="5560758"/>
                <a:ext cx="15534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248976ED-9AFE-0E45-8703-2B2DE3AF3038}"/>
                      </a:ext>
                    </a:extLst>
                  </p:cNvPr>
                  <p:cNvSpPr/>
                  <p:nvPr/>
                </p:nvSpPr>
                <p:spPr>
                  <a:xfrm>
                    <a:off x="7148985" y="5558161"/>
                    <a:ext cx="158883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𝑏𝑜𝑏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F75CD6DE-EDAA-0946-80B5-EB4E293CF10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8985" y="5558161"/>
                    <a:ext cx="1588833" cy="36933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CB8358E-F354-BB4E-9A2A-A474C03AA12E}"/>
                </a:ext>
              </a:extLst>
            </p:cNvPr>
            <p:cNvGrpSpPr/>
            <p:nvPr/>
          </p:nvGrpSpPr>
          <p:grpSpPr>
            <a:xfrm>
              <a:off x="5716787" y="3907196"/>
              <a:ext cx="1528942" cy="389513"/>
              <a:chOff x="6279248" y="4615063"/>
              <a:chExt cx="1528942" cy="389513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689559BB-F520-344B-AA5D-1708019071B4}"/>
                  </a:ext>
                </a:extLst>
              </p:cNvPr>
              <p:cNvSpPr txBox="1"/>
              <p:nvPr/>
            </p:nvSpPr>
            <p:spPr>
              <a:xfrm>
                <a:off x="6279248" y="4615063"/>
                <a:ext cx="152894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3A5B18D1-0298-F947-A72C-B193D69AF307}"/>
                      </a:ext>
                    </a:extLst>
                  </p:cNvPr>
                  <p:cNvSpPr/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𝑏𝑜𝑏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CCB70754-1204-264A-B089-80B62F5C16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r="-263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31384D9-68E8-DE44-BF29-6A38229F9907}"/>
                </a:ext>
              </a:extLst>
            </p:cNvPr>
            <p:cNvGrpSpPr/>
            <p:nvPr/>
          </p:nvGrpSpPr>
          <p:grpSpPr>
            <a:xfrm>
              <a:off x="6854661" y="4442659"/>
              <a:ext cx="1012035" cy="389513"/>
              <a:chOff x="5970830" y="5664879"/>
              <a:chExt cx="1012035" cy="389513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5421504-EB3F-0045-A457-5F7221290BA1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F0712DB4-6A97-254F-BE31-7BF410393CB1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𝑏𝑜𝑏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5DA4D759-7F9D-D54B-AA88-6E4F1266D5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r="-1267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83321E0-44B9-9241-8C3D-1DED52D30A97}"/>
                </a:ext>
              </a:extLst>
            </p:cNvPr>
            <p:cNvCxnSpPr>
              <a:cxnSpLocks/>
              <a:stCxn id="149" idx="2"/>
              <a:endCxn id="137" idx="0"/>
            </p:cNvCxnSpPr>
            <p:nvPr/>
          </p:nvCxnSpPr>
          <p:spPr>
            <a:xfrm flipH="1">
              <a:off x="7360679" y="3630874"/>
              <a:ext cx="348502" cy="811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9679959-097A-EA41-9E2D-B08B0BC7D156}"/>
                </a:ext>
              </a:extLst>
            </p:cNvPr>
            <p:cNvCxnSpPr>
              <a:cxnSpLocks/>
              <a:stCxn id="149" idx="1"/>
              <a:endCxn id="167" idx="6"/>
            </p:cNvCxnSpPr>
            <p:nvPr/>
          </p:nvCxnSpPr>
          <p:spPr>
            <a:xfrm flipH="1">
              <a:off x="4888575" y="3558874"/>
              <a:ext cx="2748606" cy="72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5A86684-9512-FE4F-A6DC-ABFC76F61BD2}"/>
                </a:ext>
              </a:extLst>
            </p:cNvPr>
            <p:cNvCxnSpPr>
              <a:cxnSpLocks/>
              <a:stCxn id="145" idx="0"/>
              <a:endCxn id="167" idx="5"/>
            </p:cNvCxnSpPr>
            <p:nvPr/>
          </p:nvCxnSpPr>
          <p:spPr>
            <a:xfrm flipH="1" flipV="1">
              <a:off x="4798263" y="3703813"/>
              <a:ext cx="1218196" cy="8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763B89D-F8B1-6B44-8B16-2D9BFB7D5D7D}"/>
                </a:ext>
              </a:extLst>
            </p:cNvPr>
            <p:cNvCxnSpPr>
              <a:cxnSpLocks/>
              <a:stCxn id="147" idx="0"/>
              <a:endCxn id="167" idx="5"/>
            </p:cNvCxnSpPr>
            <p:nvPr/>
          </p:nvCxnSpPr>
          <p:spPr>
            <a:xfrm flipH="1" flipV="1">
              <a:off x="4798263" y="3703813"/>
              <a:ext cx="2557130" cy="1842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878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3BCE-9D74-1D46-8936-935CCCE5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966710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Given model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Over PRVs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GB" b="0" dirty="0"/>
              </a:p>
              <a:p>
                <a:pPr lvl="1"/>
                <a:r>
                  <a:rPr lang="en-GB" b="0" dirty="0">
                    <a:solidFill>
                      <a:schemeClr val="accent1"/>
                    </a:solidFill>
                  </a:rPr>
                  <a:t>Equivalent</a:t>
                </a:r>
                <a:r>
                  <a:rPr lang="en-GB" b="0" dirty="0"/>
                  <a:t> propositional model over random variables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𝑔𝑟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𝑟𝑣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with semantics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GB" b="0" dirty="0"/>
              </a:p>
              <a:p>
                <a:r>
                  <a:rPr lang="en-GB" dirty="0"/>
                  <a:t>Semantics: Build full 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0243BC3-5BAB-F74D-A944-DC7F7CF30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966710" cy="5018723"/>
              </a:xfrm>
              <a:blipFill>
                <a:blip r:embed="rId2"/>
                <a:stretch>
                  <a:fillRect l="-1433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B9A95-08EC-3348-8934-FF97EA61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2A4D8A-E47B-7847-9736-2E2554286BC1}"/>
              </a:ext>
            </a:extLst>
          </p:cNvPr>
          <p:cNvGrpSpPr/>
          <p:nvPr/>
        </p:nvGrpSpPr>
        <p:grpSpPr>
          <a:xfrm>
            <a:off x="843155" y="3299773"/>
            <a:ext cx="4068345" cy="2337178"/>
            <a:chOff x="832845" y="3464352"/>
            <a:chExt cx="3480907" cy="23371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D804589-92C6-E349-9B8F-273F1BE0D97F}"/>
                    </a:ext>
                  </a:extLst>
                </p:cNvPr>
                <p:cNvSpPr/>
                <p:nvPr/>
              </p:nvSpPr>
              <p:spPr>
                <a:xfrm>
                  <a:off x="832845" y="3464352"/>
                  <a:ext cx="3480907" cy="2337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350" lvl="1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  <m:nary>
                          <m:naryPr>
                            <m:chr m:val="∏"/>
                            <m:supHide m:val="on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</m:t>
                            </m:r>
                            <m:d>
                              <m:dPr>
                                <m:ctrlPr>
                                  <a:rPr lang="de-DE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sub>
                          <m:sup/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nary>
                      </m:oMath>
                    </m:oMathPara>
                  </a14:m>
                  <a:endParaRPr lang="de-DE" sz="24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6350" lvl="1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ℛ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de-DE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𝑔𝑟</m:t>
                                    </m:r>
                                    <m:d>
                                      <m:dPr>
                                        <m:ctrlPr>
                                          <a:rPr lang="de-DE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24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de-DE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D804589-92C6-E349-9B8F-273F1BE0D9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845" y="3464352"/>
                  <a:ext cx="3480907" cy="2337178"/>
                </a:xfrm>
                <a:prstGeom prst="rect">
                  <a:avLst/>
                </a:prstGeom>
                <a:blipFill>
                  <a:blip r:embed="rId3"/>
                  <a:stretch>
                    <a:fillRect l="-4658" t="-55676" r="-3727" b="-583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98600C2-7B16-D349-A82E-A86F887AAEFF}"/>
                    </a:ext>
                  </a:extLst>
                </p:cNvPr>
                <p:cNvSpPr txBox="1"/>
                <p:nvPr/>
              </p:nvSpPr>
              <p:spPr>
                <a:xfrm>
                  <a:off x="2101834" y="4552479"/>
                  <a:ext cx="3949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98600C2-7B16-D349-A82E-A86F887AAE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834" y="4552479"/>
                  <a:ext cx="39498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33E233E-5B4F-B847-B8B3-7805CBD65F97}"/>
              </a:ext>
            </a:extLst>
          </p:cNvPr>
          <p:cNvGrpSpPr/>
          <p:nvPr/>
        </p:nvGrpSpPr>
        <p:grpSpPr>
          <a:xfrm>
            <a:off x="4572000" y="4520711"/>
            <a:ext cx="4452825" cy="1946958"/>
            <a:chOff x="4691174" y="2813455"/>
            <a:chExt cx="4452825" cy="1946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ADCFDF4F-13C0-2E45-AFEC-FCBB1A238BDC}"/>
                    </a:ext>
                  </a:extLst>
                </p:cNvPr>
                <p:cNvSpPr txBox="1"/>
                <p:nvPr/>
              </p:nvSpPr>
              <p:spPr>
                <a:xfrm>
                  <a:off x="6461825" y="3343955"/>
                  <a:ext cx="648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ADCFDF4F-13C0-2E45-AFEC-FCBB1A238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825" y="3343955"/>
                  <a:ext cx="648000" cy="389513"/>
                </a:xfrm>
                <a:prstGeom prst="ellipse">
                  <a:avLst/>
                </a:prstGeom>
                <a:blipFill>
                  <a:blip r:embed="rId5"/>
                  <a:stretch>
                    <a:fillRect r="-1887" b="-937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92B8748E-35ED-3847-8481-720F7A467855}"/>
                    </a:ext>
                  </a:extLst>
                </p:cNvPr>
                <p:cNvSpPr txBox="1"/>
                <p:nvPr/>
              </p:nvSpPr>
              <p:spPr>
                <a:xfrm>
                  <a:off x="5388625" y="281345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𝑁𝑎𝑡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92B8748E-35ED-3847-8481-720F7A4678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625" y="2813455"/>
                  <a:ext cx="985062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B05C0AB8-EA97-8145-8A70-4D0A2C69DB42}"/>
                    </a:ext>
                  </a:extLst>
                </p:cNvPr>
                <p:cNvSpPr txBox="1"/>
                <p:nvPr/>
              </p:nvSpPr>
              <p:spPr>
                <a:xfrm>
                  <a:off x="7214462" y="2816487"/>
                  <a:ext cx="114412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𝑀𝑎𝑛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B05C0AB8-EA97-8145-8A70-4D0A2C69D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62" y="2816487"/>
                  <a:ext cx="1144125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FF00987F-FE1B-6244-8348-F71E8B727F74}"/>
                    </a:ext>
                  </a:extLst>
                </p:cNvPr>
                <p:cNvSpPr txBox="1"/>
                <p:nvPr/>
              </p:nvSpPr>
              <p:spPr>
                <a:xfrm>
                  <a:off x="4691174" y="3858871"/>
                  <a:ext cx="138324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𝑇𝑟𝑎𝑣𝑒𝑙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FF00987F-FE1B-6244-8348-F71E8B727F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174" y="3858871"/>
                  <a:ext cx="1383249" cy="389513"/>
                </a:xfrm>
                <a:prstGeom prst="ellipse">
                  <a:avLst/>
                </a:prstGeom>
                <a:blipFill>
                  <a:blip r:embed="rId8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33F57F02-3E0F-3F46-9FD7-D063DC9D0194}"/>
                    </a:ext>
                  </a:extLst>
                </p:cNvPr>
                <p:cNvSpPr txBox="1"/>
                <p:nvPr/>
              </p:nvSpPr>
              <p:spPr>
                <a:xfrm>
                  <a:off x="6250457" y="4370900"/>
                  <a:ext cx="112062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𝑆𝑖𝑐𝑘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33F57F02-3E0F-3F46-9FD7-D063DC9D0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457" y="4370900"/>
                  <a:ext cx="1120628" cy="389513"/>
                </a:xfrm>
                <a:prstGeom prst="ellipse">
                  <a:avLst/>
                </a:prstGeom>
                <a:blipFill>
                  <a:blip r:embed="rId9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7DD08AA5-747D-D041-BDE8-9614250BAC3B}"/>
                    </a:ext>
                  </a:extLst>
                </p:cNvPr>
                <p:cNvSpPr txBox="1"/>
                <p:nvPr/>
              </p:nvSpPr>
              <p:spPr>
                <a:xfrm>
                  <a:off x="7511218" y="3854122"/>
                  <a:ext cx="163278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𝑇𝑟𝑒𝑎𝑡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7DD08AA5-747D-D041-BDE8-9614250BA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218" y="3854122"/>
                  <a:ext cx="1632781" cy="389513"/>
                </a:xfrm>
                <a:prstGeom prst="ellipse">
                  <a:avLst/>
                </a:prstGeom>
                <a:blipFill>
                  <a:blip r:embed="rId10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FF66D83-6BD5-A74A-A23A-599DE732BBAE}"/>
                </a:ext>
              </a:extLst>
            </p:cNvPr>
            <p:cNvCxnSpPr>
              <a:stCxn id="175" idx="6"/>
              <a:endCxn id="201" idx="1"/>
            </p:cNvCxnSpPr>
            <p:nvPr/>
          </p:nvCxnSpPr>
          <p:spPr>
            <a:xfrm>
              <a:off x="6373687" y="3008212"/>
              <a:ext cx="342370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F697A72-9841-AA43-AB49-56CF808AD36E}"/>
                </a:ext>
              </a:extLst>
            </p:cNvPr>
            <p:cNvCxnSpPr>
              <a:cxnSpLocks/>
              <a:stCxn id="176" idx="2"/>
              <a:endCxn id="201" idx="3"/>
            </p:cNvCxnSpPr>
            <p:nvPr/>
          </p:nvCxnSpPr>
          <p:spPr>
            <a:xfrm flipH="1" flipV="1">
              <a:off x="6860057" y="3009320"/>
              <a:ext cx="354405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E896F976-9BBB-1C47-B244-8F96D4A479F2}"/>
                </a:ext>
              </a:extLst>
            </p:cNvPr>
            <p:cNvCxnSpPr>
              <a:cxnSpLocks/>
              <a:stCxn id="177" idx="6"/>
              <a:endCxn id="197" idx="1"/>
            </p:cNvCxnSpPr>
            <p:nvPr/>
          </p:nvCxnSpPr>
          <p:spPr>
            <a:xfrm>
              <a:off x="6074423" y="4053628"/>
              <a:ext cx="3523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D9D9638-9122-8D44-B3D3-0DA47CCAD9F8}"/>
                </a:ext>
              </a:extLst>
            </p:cNvPr>
            <p:cNvCxnSpPr>
              <a:cxnSpLocks/>
              <a:stCxn id="197" idx="0"/>
              <a:endCxn id="174" idx="4"/>
            </p:cNvCxnSpPr>
            <p:nvPr/>
          </p:nvCxnSpPr>
          <p:spPr>
            <a:xfrm flipV="1">
              <a:off x="6498736" y="3733468"/>
              <a:ext cx="287089" cy="248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AD3E668-6B05-A548-B8D4-816E5EA3DB2F}"/>
                </a:ext>
              </a:extLst>
            </p:cNvPr>
            <p:cNvCxnSpPr>
              <a:cxnSpLocks/>
              <a:stCxn id="174" idx="4"/>
              <a:endCxn id="193" idx="0"/>
            </p:cNvCxnSpPr>
            <p:nvPr/>
          </p:nvCxnSpPr>
          <p:spPr>
            <a:xfrm>
              <a:off x="6785825" y="3733468"/>
              <a:ext cx="308081" cy="2423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17E813E-6A49-ED4B-8D7B-0A93865E9A7A}"/>
                </a:ext>
              </a:extLst>
            </p:cNvPr>
            <p:cNvCxnSpPr>
              <a:cxnSpLocks/>
              <a:stCxn id="179" idx="2"/>
              <a:endCxn id="193" idx="3"/>
            </p:cNvCxnSpPr>
            <p:nvPr/>
          </p:nvCxnSpPr>
          <p:spPr>
            <a:xfrm flipH="1" flipV="1">
              <a:off x="7165906" y="4047775"/>
              <a:ext cx="345312" cy="1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1FA7793-3AB0-2E40-8777-BCD993657810}"/>
                </a:ext>
              </a:extLst>
            </p:cNvPr>
            <p:cNvCxnSpPr>
              <a:cxnSpLocks/>
              <a:stCxn id="197" idx="2"/>
              <a:endCxn id="178" idx="0"/>
            </p:cNvCxnSpPr>
            <p:nvPr/>
          </p:nvCxnSpPr>
          <p:spPr>
            <a:xfrm>
              <a:off x="6498736" y="4125628"/>
              <a:ext cx="312035" cy="245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DE6F25E-304D-854C-9521-497AA5B0E4DD}"/>
                </a:ext>
              </a:extLst>
            </p:cNvPr>
            <p:cNvCxnSpPr>
              <a:cxnSpLocks/>
              <a:stCxn id="193" idx="2"/>
              <a:endCxn id="178" idx="0"/>
            </p:cNvCxnSpPr>
            <p:nvPr/>
          </p:nvCxnSpPr>
          <p:spPr>
            <a:xfrm flipH="1">
              <a:off x="6810771" y="4119775"/>
              <a:ext cx="283135" cy="251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3E40F51-F361-5F42-BC26-FA471D3BE69A}"/>
                </a:ext>
              </a:extLst>
            </p:cNvPr>
            <p:cNvCxnSpPr>
              <a:cxnSpLocks/>
              <a:stCxn id="174" idx="0"/>
              <a:endCxn id="201" idx="2"/>
            </p:cNvCxnSpPr>
            <p:nvPr/>
          </p:nvCxnSpPr>
          <p:spPr>
            <a:xfrm flipV="1">
              <a:off x="6785825" y="3081320"/>
              <a:ext cx="2232" cy="262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69D14963-190B-2A44-A09C-AB56F1FD0FF2}"/>
                </a:ext>
              </a:extLst>
            </p:cNvPr>
            <p:cNvGrpSpPr/>
            <p:nvPr/>
          </p:nvGrpSpPr>
          <p:grpSpPr>
            <a:xfrm>
              <a:off x="6669977" y="2891240"/>
              <a:ext cx="521894" cy="393368"/>
              <a:chOff x="6669977" y="2891240"/>
              <a:chExt cx="521894" cy="393368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8B385DBA-4C64-3048-BA8A-DCA10A93D58B}"/>
                  </a:ext>
                </a:extLst>
              </p:cNvPr>
              <p:cNvSpPr/>
              <p:nvPr/>
            </p:nvSpPr>
            <p:spPr>
              <a:xfrm>
                <a:off x="6669977" y="289124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22F17823-2842-C041-A139-60C3F16C21B3}"/>
                  </a:ext>
                </a:extLst>
              </p:cNvPr>
              <p:cNvSpPr/>
              <p:nvPr/>
            </p:nvSpPr>
            <p:spPr>
              <a:xfrm>
                <a:off x="6716057" y="29373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BCE4D8CC-5DC2-4541-8C7E-D155B14ED679}"/>
                  </a:ext>
                </a:extLst>
              </p:cNvPr>
              <p:cNvSpPr/>
              <p:nvPr/>
            </p:nvSpPr>
            <p:spPr>
              <a:xfrm>
                <a:off x="6762137" y="298340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30F7C540-F368-DD4E-80E0-9E69DBE7AC4B}"/>
                      </a:ext>
                    </a:extLst>
                  </p:cNvPr>
                  <p:cNvSpPr txBox="1"/>
                  <p:nvPr/>
                </p:nvSpPr>
                <p:spPr>
                  <a:xfrm>
                    <a:off x="6903780" y="3007609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30F7C540-F368-DD4E-80E0-9E69DBE7AC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3780" y="3007609"/>
                    <a:ext cx="288091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0415C29E-CF23-9148-8121-405C4044A3B8}"/>
                </a:ext>
              </a:extLst>
            </p:cNvPr>
            <p:cNvGrpSpPr/>
            <p:nvPr/>
          </p:nvGrpSpPr>
          <p:grpSpPr>
            <a:xfrm>
              <a:off x="6191042" y="3935548"/>
              <a:ext cx="425774" cy="392260"/>
              <a:chOff x="6191042" y="3935548"/>
              <a:chExt cx="425774" cy="392260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15DBBFA5-797F-CC40-97C5-7138F9FD56A4}"/>
                  </a:ext>
                </a:extLst>
              </p:cNvPr>
              <p:cNvSpPr/>
              <p:nvPr/>
            </p:nvSpPr>
            <p:spPr>
              <a:xfrm>
                <a:off x="6380656" y="393554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A9965204-94C7-984B-B136-00225D820F32}"/>
                  </a:ext>
                </a:extLst>
              </p:cNvPr>
              <p:cNvSpPr/>
              <p:nvPr/>
            </p:nvSpPr>
            <p:spPr>
              <a:xfrm>
                <a:off x="6426736" y="398162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139602D-00E7-6A4F-9148-338976189EE4}"/>
                  </a:ext>
                </a:extLst>
              </p:cNvPr>
              <p:cNvSpPr/>
              <p:nvPr/>
            </p:nvSpPr>
            <p:spPr>
              <a:xfrm>
                <a:off x="6472816" y="402770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TextBox 198">
                    <a:extLst>
                      <a:ext uri="{FF2B5EF4-FFF2-40B4-BE49-F238E27FC236}">
                        <a16:creationId xmlns:a16="http://schemas.microsoft.com/office/drawing/2014/main" id="{4646098B-198C-C441-A5D2-C4CD5C509E23}"/>
                      </a:ext>
                    </a:extLst>
                  </p:cNvPr>
                  <p:cNvSpPr txBox="1"/>
                  <p:nvPr/>
                </p:nvSpPr>
                <p:spPr>
                  <a:xfrm>
                    <a:off x="6191042" y="4050809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042" y="4050809"/>
                    <a:ext cx="29341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C37AFAC8-98B6-8B4D-8068-575D459C7EDA}"/>
                </a:ext>
              </a:extLst>
            </p:cNvPr>
            <p:cNvGrpSpPr/>
            <p:nvPr/>
          </p:nvGrpSpPr>
          <p:grpSpPr>
            <a:xfrm>
              <a:off x="6975826" y="3929695"/>
              <a:ext cx="516037" cy="397857"/>
              <a:chOff x="6975826" y="3929695"/>
              <a:chExt cx="516037" cy="397857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AC6DDAB0-18BB-1241-82FF-B596E263A29F}"/>
                  </a:ext>
                </a:extLst>
              </p:cNvPr>
              <p:cNvSpPr/>
              <p:nvPr/>
            </p:nvSpPr>
            <p:spPr>
              <a:xfrm>
                <a:off x="6975826" y="392969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C96A8102-77C8-DB48-8813-BD808A1DA638}"/>
                  </a:ext>
                </a:extLst>
              </p:cNvPr>
              <p:cNvSpPr/>
              <p:nvPr/>
            </p:nvSpPr>
            <p:spPr>
              <a:xfrm>
                <a:off x="7021906" y="397577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CE72C3D3-C011-F94F-8083-1822E67C036E}"/>
                  </a:ext>
                </a:extLst>
              </p:cNvPr>
              <p:cNvSpPr/>
              <p:nvPr/>
            </p:nvSpPr>
            <p:spPr>
              <a:xfrm>
                <a:off x="7067986" y="402185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5148B696-1681-4847-ADFD-885E07D755FF}"/>
                      </a:ext>
                    </a:extLst>
                  </p:cNvPr>
                  <p:cNvSpPr txBox="1"/>
                  <p:nvPr/>
                </p:nvSpPr>
                <p:spPr>
                  <a:xfrm>
                    <a:off x="7198449" y="4050553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8449" y="4050553"/>
                    <a:ext cx="29341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973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Again as before:</a:t>
                </a:r>
              </a:p>
              <a:p>
                <a:r>
                  <a:rPr lang="en-GB" dirty="0"/>
                  <a:t>Query Answering Problem</a:t>
                </a:r>
              </a:p>
              <a:p>
                <a:pPr lvl="1"/>
                <a:r>
                  <a:rPr lang="en-GB" dirty="0"/>
                  <a:t>Compute an answer to a query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GB" dirty="0"/>
                  <a:t> given </a:t>
                </a:r>
                <a:r>
                  <a:rPr lang="en-GB" dirty="0">
                    <a:solidFill>
                      <a:schemeClr val="tx1"/>
                    </a:solidFill>
                  </a:rPr>
                  <a:t>a model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representing </a:t>
                </a:r>
                <a:r>
                  <a:rPr lang="en-GB" dirty="0"/>
                  <a:t>the full joint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en-GB" dirty="0"/>
                  <a:t>Query for a marginal (conditional) probability (distribution)</a:t>
                </a:r>
              </a:p>
              <a:p>
                <a:pPr lvl="2"/>
                <a:r>
                  <a:rPr lang="en-GB" dirty="0">
                    <a:solidFill>
                      <a:schemeClr val="accent1"/>
                    </a:solidFill>
                  </a:rPr>
                  <a:t>Avoid grounding (parts of)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GB" dirty="0"/>
                  <a:t>E.g.,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𝑇𝑟𝑒𝑎𝑡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de-DE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𝑆𝑖𝑐𝑘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𝑒𝑣𝑒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de-DE" b="0" i="1" smtClean="0">
                        <a:latin typeface="Cambria Math" charset="0"/>
                      </a:rPr>
                      <m:t>𝐸𝑝𝑖𝑑</m:t>
                    </m:r>
                    <m:r>
                      <a:rPr lang="de-DE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de-DE" b="0" dirty="0"/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𝐸𝑝𝑖𝑑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𝑒𝑣𝑒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de-DE" i="1">
                        <a:latin typeface="Cambria Math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lvl="2"/>
                <a:r>
                  <a:rPr lang="en-US" dirty="0"/>
                  <a:t>If a CRV occurs: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#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=[2,2]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 b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29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51230BC-7478-AD48-9A6F-10289373D3AD}"/>
              </a:ext>
            </a:extLst>
          </p:cNvPr>
          <p:cNvGrpSpPr/>
          <p:nvPr/>
        </p:nvGrpSpPr>
        <p:grpSpPr>
          <a:xfrm>
            <a:off x="4572000" y="4520711"/>
            <a:ext cx="4452825" cy="1946958"/>
            <a:chOff x="4691174" y="2813455"/>
            <a:chExt cx="4452825" cy="1946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EB17048-F270-224E-B6CE-33FCC1CB952D}"/>
                    </a:ext>
                  </a:extLst>
                </p:cNvPr>
                <p:cNvSpPr txBox="1"/>
                <p:nvPr/>
              </p:nvSpPr>
              <p:spPr>
                <a:xfrm>
                  <a:off x="6461825" y="3343955"/>
                  <a:ext cx="648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EB17048-F270-224E-B6CE-33FCC1CB9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825" y="3343955"/>
                  <a:ext cx="648000" cy="389513"/>
                </a:xfrm>
                <a:prstGeom prst="ellipse">
                  <a:avLst/>
                </a:prstGeom>
                <a:blipFill>
                  <a:blip r:embed="rId4"/>
                  <a:stretch>
                    <a:fillRect r="-1887" b="-937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C032F0E-3F9D-9744-907B-2455CF3201DE}"/>
                    </a:ext>
                  </a:extLst>
                </p:cNvPr>
                <p:cNvSpPr txBox="1"/>
                <p:nvPr/>
              </p:nvSpPr>
              <p:spPr>
                <a:xfrm>
                  <a:off x="5388625" y="281345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𝑁𝑎𝑡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C032F0E-3F9D-9744-907B-2455CF3201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625" y="2813455"/>
                  <a:ext cx="985062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1BD379F-2A67-5049-A80F-9BCDC04B3B00}"/>
                    </a:ext>
                  </a:extLst>
                </p:cNvPr>
                <p:cNvSpPr txBox="1"/>
                <p:nvPr/>
              </p:nvSpPr>
              <p:spPr>
                <a:xfrm>
                  <a:off x="7214462" y="2816487"/>
                  <a:ext cx="114412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𝑀𝑎𝑛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1BD379F-2A67-5049-A80F-9BCDC04B3B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62" y="2816487"/>
                  <a:ext cx="1144125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806F868-5F49-8A42-8437-33C97890510D}"/>
                    </a:ext>
                  </a:extLst>
                </p:cNvPr>
                <p:cNvSpPr txBox="1"/>
                <p:nvPr/>
              </p:nvSpPr>
              <p:spPr>
                <a:xfrm>
                  <a:off x="4691174" y="3858871"/>
                  <a:ext cx="138324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𝑇𝑟𝑎𝑣𝑒𝑙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806F868-5F49-8A42-8437-33C9789051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174" y="3858871"/>
                  <a:ext cx="1383249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0634E-6676-B34D-954A-92A1769A3631}"/>
                    </a:ext>
                  </a:extLst>
                </p:cNvPr>
                <p:cNvSpPr txBox="1"/>
                <p:nvPr/>
              </p:nvSpPr>
              <p:spPr>
                <a:xfrm>
                  <a:off x="6250457" y="4370900"/>
                  <a:ext cx="112062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𝑆𝑖𝑐𝑘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0634E-6676-B34D-954A-92A1769A3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457" y="4370900"/>
                  <a:ext cx="1120628" cy="389513"/>
                </a:xfrm>
                <a:prstGeom prst="ellipse">
                  <a:avLst/>
                </a:prstGeom>
                <a:blipFill>
                  <a:blip r:embed="rId8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E62FA5C-A666-A648-BC7A-D7C70199D9A4}"/>
                    </a:ext>
                  </a:extLst>
                </p:cNvPr>
                <p:cNvSpPr txBox="1"/>
                <p:nvPr/>
              </p:nvSpPr>
              <p:spPr>
                <a:xfrm>
                  <a:off x="7511218" y="3854122"/>
                  <a:ext cx="163278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𝑇𝑟𝑒𝑎𝑡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E62FA5C-A666-A648-BC7A-D7C70199D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218" y="3854122"/>
                  <a:ext cx="1632781" cy="389513"/>
                </a:xfrm>
                <a:prstGeom prst="ellipse">
                  <a:avLst/>
                </a:prstGeom>
                <a:blipFill>
                  <a:blip r:embed="rId9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203D848-C537-8E44-A57A-FCB1DFB3C4EA}"/>
                </a:ext>
              </a:extLst>
            </p:cNvPr>
            <p:cNvCxnSpPr>
              <a:stCxn id="40" idx="6"/>
              <a:endCxn id="66" idx="1"/>
            </p:cNvCxnSpPr>
            <p:nvPr/>
          </p:nvCxnSpPr>
          <p:spPr>
            <a:xfrm>
              <a:off x="6373687" y="3008212"/>
              <a:ext cx="342370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A4BFB04-CD6A-E14B-838A-19F2FB9B40D1}"/>
                </a:ext>
              </a:extLst>
            </p:cNvPr>
            <p:cNvCxnSpPr>
              <a:cxnSpLocks/>
              <a:stCxn id="41" idx="2"/>
              <a:endCxn id="66" idx="3"/>
            </p:cNvCxnSpPr>
            <p:nvPr/>
          </p:nvCxnSpPr>
          <p:spPr>
            <a:xfrm flipH="1" flipV="1">
              <a:off x="6860057" y="3009320"/>
              <a:ext cx="354405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020CFF4-7D84-E74F-88C9-DE66E1E92462}"/>
                </a:ext>
              </a:extLst>
            </p:cNvPr>
            <p:cNvCxnSpPr>
              <a:cxnSpLocks/>
              <a:stCxn id="42" idx="6"/>
              <a:endCxn id="62" idx="1"/>
            </p:cNvCxnSpPr>
            <p:nvPr/>
          </p:nvCxnSpPr>
          <p:spPr>
            <a:xfrm>
              <a:off x="6074423" y="4053628"/>
              <a:ext cx="3523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F8F9C3-3CCB-B74D-8810-BC470836294E}"/>
                </a:ext>
              </a:extLst>
            </p:cNvPr>
            <p:cNvCxnSpPr>
              <a:cxnSpLocks/>
              <a:stCxn id="62" idx="0"/>
              <a:endCxn id="39" idx="4"/>
            </p:cNvCxnSpPr>
            <p:nvPr/>
          </p:nvCxnSpPr>
          <p:spPr>
            <a:xfrm flipV="1">
              <a:off x="6498736" y="3733468"/>
              <a:ext cx="287089" cy="248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3E0A602-304C-4E48-8DC8-143B5EAAD1B3}"/>
                </a:ext>
              </a:extLst>
            </p:cNvPr>
            <p:cNvCxnSpPr>
              <a:cxnSpLocks/>
              <a:stCxn id="39" idx="4"/>
              <a:endCxn id="58" idx="0"/>
            </p:cNvCxnSpPr>
            <p:nvPr/>
          </p:nvCxnSpPr>
          <p:spPr>
            <a:xfrm>
              <a:off x="6785825" y="3733468"/>
              <a:ext cx="308081" cy="2423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C345A4-7EB6-D248-A2BE-D4930026B4FD}"/>
                </a:ext>
              </a:extLst>
            </p:cNvPr>
            <p:cNvCxnSpPr>
              <a:cxnSpLocks/>
              <a:stCxn id="44" idx="2"/>
              <a:endCxn id="58" idx="3"/>
            </p:cNvCxnSpPr>
            <p:nvPr/>
          </p:nvCxnSpPr>
          <p:spPr>
            <a:xfrm flipH="1" flipV="1">
              <a:off x="7165906" y="4047775"/>
              <a:ext cx="345312" cy="1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BF39355-9ABF-B544-A0A6-86994891E6A7}"/>
                </a:ext>
              </a:extLst>
            </p:cNvPr>
            <p:cNvCxnSpPr>
              <a:cxnSpLocks/>
              <a:stCxn id="62" idx="2"/>
              <a:endCxn id="43" idx="0"/>
            </p:cNvCxnSpPr>
            <p:nvPr/>
          </p:nvCxnSpPr>
          <p:spPr>
            <a:xfrm>
              <a:off x="6498736" y="4125628"/>
              <a:ext cx="312035" cy="245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375F12E-913B-714E-A954-8F968A0E8F2A}"/>
                </a:ext>
              </a:extLst>
            </p:cNvPr>
            <p:cNvCxnSpPr>
              <a:cxnSpLocks/>
              <a:stCxn id="58" idx="2"/>
              <a:endCxn id="43" idx="0"/>
            </p:cNvCxnSpPr>
            <p:nvPr/>
          </p:nvCxnSpPr>
          <p:spPr>
            <a:xfrm flipH="1">
              <a:off x="6810771" y="4119775"/>
              <a:ext cx="283135" cy="251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815C4C9-BB27-2245-91BD-E913384D8621}"/>
                </a:ext>
              </a:extLst>
            </p:cNvPr>
            <p:cNvCxnSpPr>
              <a:cxnSpLocks/>
              <a:stCxn id="39" idx="0"/>
              <a:endCxn id="66" idx="2"/>
            </p:cNvCxnSpPr>
            <p:nvPr/>
          </p:nvCxnSpPr>
          <p:spPr>
            <a:xfrm flipV="1">
              <a:off x="6785825" y="3081320"/>
              <a:ext cx="2232" cy="262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1575B7C-4D65-B048-922F-7ABAD32FD456}"/>
                </a:ext>
              </a:extLst>
            </p:cNvPr>
            <p:cNvGrpSpPr/>
            <p:nvPr/>
          </p:nvGrpSpPr>
          <p:grpSpPr>
            <a:xfrm>
              <a:off x="6669977" y="2891240"/>
              <a:ext cx="521894" cy="393368"/>
              <a:chOff x="6669977" y="2891240"/>
              <a:chExt cx="521894" cy="39336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A04FBF4-BBD6-5648-8CD3-4BADD995D6BA}"/>
                  </a:ext>
                </a:extLst>
              </p:cNvPr>
              <p:cNvSpPr/>
              <p:nvPr/>
            </p:nvSpPr>
            <p:spPr>
              <a:xfrm>
                <a:off x="6669977" y="289124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31FF78E-8522-6341-88E5-ECC6A374926B}"/>
                  </a:ext>
                </a:extLst>
              </p:cNvPr>
              <p:cNvSpPr/>
              <p:nvPr/>
            </p:nvSpPr>
            <p:spPr>
              <a:xfrm>
                <a:off x="6716057" y="29373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A10A0AF-DB4F-E34A-A49A-F621E660EA24}"/>
                  </a:ext>
                </a:extLst>
              </p:cNvPr>
              <p:cNvSpPr/>
              <p:nvPr/>
            </p:nvSpPr>
            <p:spPr>
              <a:xfrm>
                <a:off x="6762137" y="298340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C3439D2F-79DB-114C-9C44-437E0F64A4E2}"/>
                      </a:ext>
                    </a:extLst>
                  </p:cNvPr>
                  <p:cNvSpPr txBox="1"/>
                  <p:nvPr/>
                </p:nvSpPr>
                <p:spPr>
                  <a:xfrm>
                    <a:off x="6903780" y="3007609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C3439D2F-79DB-114C-9C44-437E0F64A4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3780" y="3007609"/>
                    <a:ext cx="288091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2B04EA4-872C-A84F-8BF4-42AC440F3208}"/>
                </a:ext>
              </a:extLst>
            </p:cNvPr>
            <p:cNvGrpSpPr/>
            <p:nvPr/>
          </p:nvGrpSpPr>
          <p:grpSpPr>
            <a:xfrm>
              <a:off x="6191042" y="3935548"/>
              <a:ext cx="425774" cy="392260"/>
              <a:chOff x="6191042" y="3935548"/>
              <a:chExt cx="425774" cy="39226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AF72D24-38C4-A740-B3BD-9F212D914787}"/>
                  </a:ext>
                </a:extLst>
              </p:cNvPr>
              <p:cNvSpPr/>
              <p:nvPr/>
            </p:nvSpPr>
            <p:spPr>
              <a:xfrm>
                <a:off x="6380656" y="393554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B507E30-3DDC-6E4A-B161-9BD7F158EEB4}"/>
                  </a:ext>
                </a:extLst>
              </p:cNvPr>
              <p:cNvSpPr/>
              <p:nvPr/>
            </p:nvSpPr>
            <p:spPr>
              <a:xfrm>
                <a:off x="6426736" y="398162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BDF4BEF-8C78-FC49-A14D-334AE2AB1C7E}"/>
                  </a:ext>
                </a:extLst>
              </p:cNvPr>
              <p:cNvSpPr/>
              <p:nvPr/>
            </p:nvSpPr>
            <p:spPr>
              <a:xfrm>
                <a:off x="6472816" y="402770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823DA94-E122-0947-A8DD-58EE4A4042B6}"/>
                      </a:ext>
                    </a:extLst>
                  </p:cNvPr>
                  <p:cNvSpPr txBox="1"/>
                  <p:nvPr/>
                </p:nvSpPr>
                <p:spPr>
                  <a:xfrm>
                    <a:off x="6191042" y="4050809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042" y="4050809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59FFE75-FB15-CC4B-9052-360BD29E5582}"/>
                </a:ext>
              </a:extLst>
            </p:cNvPr>
            <p:cNvGrpSpPr/>
            <p:nvPr/>
          </p:nvGrpSpPr>
          <p:grpSpPr>
            <a:xfrm>
              <a:off x="6975826" y="3929695"/>
              <a:ext cx="516037" cy="397857"/>
              <a:chOff x="6975826" y="3929695"/>
              <a:chExt cx="516037" cy="39785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2C8A2CE-9E4A-184B-B285-92E8D6743C5B}"/>
                  </a:ext>
                </a:extLst>
              </p:cNvPr>
              <p:cNvSpPr/>
              <p:nvPr/>
            </p:nvSpPr>
            <p:spPr>
              <a:xfrm>
                <a:off x="6975826" y="392969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2CFA66A-4F25-E648-AA70-0CC805CF67F3}"/>
                  </a:ext>
                </a:extLst>
              </p:cNvPr>
              <p:cNvSpPr/>
              <p:nvPr/>
            </p:nvSpPr>
            <p:spPr>
              <a:xfrm>
                <a:off x="7021906" y="397577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CEB240B-22A9-BF46-9A4B-872D6BF632F4}"/>
                  </a:ext>
                </a:extLst>
              </p:cNvPr>
              <p:cNvSpPr/>
              <p:nvPr/>
            </p:nvSpPr>
            <p:spPr>
              <a:xfrm>
                <a:off x="7067986" y="402185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4DD882F-A54E-B749-AE12-3A08C9EB1C5E}"/>
                      </a:ext>
                    </a:extLst>
                  </p:cNvPr>
                  <p:cNvSpPr txBox="1"/>
                  <p:nvPr/>
                </p:nvSpPr>
                <p:spPr>
                  <a:xfrm>
                    <a:off x="7198449" y="4050553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8449" y="4050553"/>
                    <a:ext cx="29341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400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Outline: 2. Probabilistic relational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b="1" i="1" dirty="0">
                <a:solidFill>
                  <a:srgbClr val="C00000"/>
                </a:solidFill>
              </a:rPr>
              <a:t>Parameterised models (PMs)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Motivation: Symmetries and relations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Syntax, semantics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Graphical representation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Inference tasks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Markov logic networks (MLNs)</a:t>
            </a:r>
          </a:p>
          <a:p>
            <a:pPr lvl="1"/>
            <a:r>
              <a:rPr lang="en-GB" dirty="0"/>
              <a:t>Syntax of first-order logic</a:t>
            </a:r>
          </a:p>
          <a:p>
            <a:pPr lvl="1"/>
            <a:r>
              <a:rPr lang="en-GB" dirty="0"/>
              <a:t>Syntax, semantics of MLNs</a:t>
            </a:r>
          </a:p>
          <a:p>
            <a:pPr lvl="1"/>
            <a:r>
              <a:rPr lang="en-GB" dirty="0"/>
              <a:t>Graphical representation</a:t>
            </a:r>
          </a:p>
          <a:p>
            <a:pPr lvl="1"/>
            <a:r>
              <a:rPr lang="en-GB" dirty="0"/>
              <a:t>Turning MLNs into PMs and vice versa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953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E86A-4645-8041-BA7C-71BDD2A3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8027670" cy="717866"/>
          </a:xfrm>
        </p:spPr>
        <p:txBody>
          <a:bodyPr>
            <a:normAutofit/>
          </a:bodyPr>
          <a:lstStyle/>
          <a:p>
            <a:r>
              <a:rPr lang="en-GB" dirty="0"/>
              <a:t>Evidence in Parameterised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892-4EA3-FE49-8EB6-11C3E345C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027670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Observations for groundings of a PRV</a:t>
                </a:r>
              </a:p>
              <a:p>
                <a:pPr lvl="1"/>
                <a:r>
                  <a:rPr lang="en-GB" dirty="0"/>
                  <a:t>Can be</a:t>
                </a:r>
              </a:p>
              <a:p>
                <a:pPr lvl="2"/>
                <a:r>
                  <a:rPr lang="en-GB" dirty="0"/>
                  <a:t>One of the range values</a:t>
                </a:r>
              </a:p>
              <a:p>
                <a:pPr lvl="2"/>
                <a:r>
                  <a:rPr lang="en-GB" dirty="0"/>
                  <a:t>Not available</a:t>
                </a:r>
              </a:p>
              <a:p>
                <a:pPr lvl="1"/>
                <a:r>
                  <a:rPr lang="en-GB" dirty="0"/>
                  <a:t>E.g.,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=…=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=…=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Observations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not available</a:t>
                </a:r>
              </a:p>
              <a:p>
                <a:r>
                  <a:rPr lang="en-GB" dirty="0"/>
                  <a:t>Compactly encode evidence with PRVs and </a:t>
                </a:r>
                <a:r>
                  <a:rPr lang="en-GB" dirty="0" err="1"/>
                  <a:t>parfactors</a:t>
                </a:r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892-4EA3-FE49-8EB6-11C3E345C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027670" cy="5018723"/>
              </a:xfrm>
              <a:blipFill>
                <a:blip r:embed="rId2"/>
                <a:stretch>
                  <a:fillRect l="-1422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05574-31F6-F449-BAD8-8B729664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E86A-4645-8041-BA7C-71BDD2A3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8027670" cy="717866"/>
          </a:xfrm>
        </p:spPr>
        <p:txBody>
          <a:bodyPr>
            <a:normAutofit/>
          </a:bodyPr>
          <a:lstStyle/>
          <a:p>
            <a:r>
              <a:rPr lang="en-GB" dirty="0"/>
              <a:t>Evidence </a:t>
            </a:r>
            <a:r>
              <a:rPr lang="en-GB" dirty="0" err="1"/>
              <a:t>Parfactors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892-4EA3-FE49-8EB6-11C3E345C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027670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dirty="0"/>
                  <a:t> be the set of observations (evidence)</a:t>
                </a:r>
              </a:p>
              <a:p>
                <a:r>
                  <a:rPr lang="en-GB" dirty="0"/>
                  <a:t>For each PRV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For each range value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observed for a grounding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Set up a parfactor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with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as argument</a:t>
                </a:r>
              </a:p>
              <a:p>
                <a:pPr lvl="3"/>
                <a:r>
                  <a:rPr lang="en-GB" dirty="0"/>
                  <a:t>Map range value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GB" dirty="0"/>
                  <a:t>and all range values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 constraint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restricting the constants of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to the constants observed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GB" dirty="0"/>
              </a:p>
              <a:p>
                <a:pPr lvl="4"/>
                <a:r>
                  <a:rPr lang="en-GB" dirty="0"/>
                  <a:t>Alternative: Use new </a:t>
                </a:r>
                <a:r>
                  <a:rPr lang="en-GB" dirty="0" err="1"/>
                  <a:t>logvars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GB" dirty="0"/>
                  <a:t>’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with domains corresponding to observed constants and ⊤ constraints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dirty="0"/>
              </a:p>
              <a:p>
                <a:pPr lvl="3"/>
                <a:endParaRPr lang="en-GB" dirty="0"/>
              </a:p>
              <a:p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892-4EA3-FE49-8EB6-11C3E345C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027670" cy="5018723"/>
              </a:xfrm>
              <a:blipFill>
                <a:blip r:embed="rId2"/>
                <a:stretch>
                  <a:fillRect l="-1422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05574-31F6-F449-BAD8-8B729664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84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E86A-4645-8041-BA7C-71BDD2A3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8027670" cy="717866"/>
          </a:xfrm>
        </p:spPr>
        <p:txBody>
          <a:bodyPr>
            <a:normAutofit/>
          </a:bodyPr>
          <a:lstStyle/>
          <a:p>
            <a:r>
              <a:rPr lang="en-GB" dirty="0"/>
              <a:t>Evidence </a:t>
            </a:r>
            <a:r>
              <a:rPr lang="en-GB" dirty="0" err="1"/>
              <a:t>Parfactors</a:t>
            </a:r>
            <a:r>
              <a:rPr lang="en-GB" dirty="0"/>
              <a:t>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892-4EA3-FE49-8EB6-11C3E345C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027670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E.g.,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=…=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b="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=…=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𝑆𝑖𝑐𝑘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>
                    <a:ea typeface="Cambria Math" charset="0"/>
                    <a:cs typeface="Cambria Math" charset="0"/>
                  </a:rPr>
                  <a:t>For observations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>
                    <a:ea typeface="Cambria Math" charset="0"/>
                    <a:cs typeface="Cambria Math" charset="0"/>
                  </a:rPr>
                  <a:t> with range value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GB" dirty="0">
                  <a:ea typeface="Cambria Math" charset="0"/>
                  <a:cs typeface="Cambria Math" charset="0"/>
                </a:endParaRPr>
              </a:p>
              <a:p>
                <a:pPr lvl="2"/>
                <a:r>
                  <a:rPr lang="en-GB" dirty="0">
                    <a:ea typeface="Cambria Math" charset="0"/>
                    <a:cs typeface="Cambria Math" charset="0"/>
                  </a:rPr>
                  <a:t>Parfactor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dirty="0">
                  <a:ea typeface="Cambria Math" charset="0"/>
                  <a:cs typeface="Cambria Math" charset="0"/>
                </a:endParaRPr>
              </a:p>
              <a:p>
                <a:pPr lvl="3"/>
                <a:r>
                  <a:rPr lang="en-GB" b="0" dirty="0">
                    <a:ea typeface="Cambria Math" charset="0"/>
                    <a:cs typeface="Cambria Math" charset="0"/>
                  </a:rPr>
                  <a:t>Argument: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b="0" dirty="0">
                  <a:ea typeface="Cambria Math" charset="0"/>
                  <a:cs typeface="Cambria Math" charset="0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sub>
                    </m:sSub>
                    <m:r>
                      <a:rPr lang="en-GB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0" dirty="0"/>
                  <a:t> in constraint </a:t>
                </a:r>
                <a:r>
                  <a:rPr lang="en-GB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:endParaRPr lang="en-GB" b="0" i="1" dirty="0">
                  <a:latin typeface="Cambria Math" panose="02040503050406030204" pitchFamily="18" charset="0"/>
                  <a:ea typeface="Cambria Math" charset="0"/>
                  <a:cs typeface="Cambria Math" charset="0"/>
                </a:endParaRPr>
              </a:p>
              <a:p>
                <a:pPr lvl="1"/>
                <a:r>
                  <a:rPr lang="en-GB" dirty="0">
                    <a:ea typeface="Cambria Math" charset="0"/>
                    <a:cs typeface="Cambria Math" charset="0"/>
                  </a:rPr>
                  <a:t>For observations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GB" dirty="0">
                    <a:ea typeface="Cambria Math" charset="0"/>
                    <a:cs typeface="Cambria Math" charset="0"/>
                  </a:rPr>
                  <a:t> with range value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GB" dirty="0">
                  <a:ea typeface="Cambria Math" charset="0"/>
                  <a:cs typeface="Cambria Math" charset="0"/>
                </a:endParaRPr>
              </a:p>
              <a:p>
                <a:pPr lvl="2"/>
                <a:r>
                  <a:rPr lang="en-GB" dirty="0">
                    <a:ea typeface="Cambria Math" charset="0"/>
                    <a:cs typeface="Cambria Math" charset="0"/>
                  </a:rPr>
                  <a:t>Parfactor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endParaRPr lang="en-GB" dirty="0">
                  <a:ea typeface="Cambria Math" charset="0"/>
                  <a:cs typeface="Cambria Math" charset="0"/>
                </a:endParaRPr>
              </a:p>
              <a:p>
                <a:pPr lvl="3"/>
                <a:r>
                  <a:rPr lang="en-GB" dirty="0">
                    <a:ea typeface="Cambria Math" charset="0"/>
                    <a:cs typeface="Cambria Math" charset="0"/>
                  </a:rPr>
                  <a:t>Argument: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>
                  <a:ea typeface="Cambria Math" charset="0"/>
                  <a:cs typeface="Cambria Math" charset="0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sub>
                    </m:sSub>
                    <m:r>
                      <a:rPr lang="en-GB" i="1" smtClean="0">
                        <a:latin typeface="Cambria Math" charset="0"/>
                      </a:rPr>
                      <m:t>={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charset="0"/>
                      </a:rPr>
                      <m:t>,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GB" dirty="0"/>
                  <a:t> in constraint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6D892-4EA3-FE49-8EB6-11C3E345C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027670" cy="5018723"/>
              </a:xfrm>
              <a:blipFill>
                <a:blip r:embed="rId2"/>
                <a:stretch>
                  <a:fillRect l="-1422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05574-31F6-F449-BAD8-8B729664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3F11CDD6-24CF-CB43-9505-B95124814B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1939187"/>
                  </p:ext>
                </p:extLst>
              </p:nvPr>
            </p:nvGraphicFramePr>
            <p:xfrm>
              <a:off x="6056484" y="3120254"/>
              <a:ext cx="1717548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3F11CDD6-24CF-CB43-9505-B95124814B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1939187"/>
                  </p:ext>
                </p:extLst>
              </p:nvPr>
            </p:nvGraphicFramePr>
            <p:xfrm>
              <a:off x="6056484" y="3120254"/>
              <a:ext cx="1717548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3448" r="-35644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80556" t="-3448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100000" r="-35644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80556" t="-100000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t="-206897" r="-35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280556" t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915457AE-6FD0-C549-85CE-58C7B9DCBC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690413"/>
                  </p:ext>
                </p:extLst>
              </p:nvPr>
            </p:nvGraphicFramePr>
            <p:xfrm>
              <a:off x="6056484" y="4853257"/>
              <a:ext cx="1717548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𝑆𝑖𝑐𝑘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915457AE-6FD0-C549-85CE-58C7B9DCBC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690413"/>
                  </p:ext>
                </p:extLst>
              </p:nvPr>
            </p:nvGraphicFramePr>
            <p:xfrm>
              <a:off x="6056484" y="4853257"/>
              <a:ext cx="1717548" cy="109728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705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70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3448" r="-3564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80556" t="-344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103448" r="-3564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80556" t="-10344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t="-203448" r="-35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4"/>
                          <a:stretch>
                            <a:fillRect l="-280556" t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53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854F-C211-EB4C-A324-74629C88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4E563-4407-2946-B469-24BF364D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First-order view on probabilistic modelling</a:t>
            </a:r>
          </a:p>
          <a:p>
            <a:pPr lvl="1"/>
            <a:r>
              <a:rPr lang="en-GB" dirty="0"/>
              <a:t>Relations in data</a:t>
            </a:r>
          </a:p>
          <a:p>
            <a:pPr lvl="1"/>
            <a:r>
              <a:rPr lang="en-GB" dirty="0"/>
              <a:t>Symmetries in graph</a:t>
            </a:r>
          </a:p>
          <a:p>
            <a:r>
              <a:rPr lang="en-GB" dirty="0"/>
              <a:t>Parameterised models</a:t>
            </a:r>
          </a:p>
          <a:p>
            <a:pPr lvl="1"/>
            <a:r>
              <a:rPr lang="en-GB" dirty="0" err="1"/>
              <a:t>Logvars</a:t>
            </a:r>
            <a:r>
              <a:rPr lang="en-GB" dirty="0"/>
              <a:t> with domains of constants</a:t>
            </a:r>
          </a:p>
          <a:p>
            <a:pPr lvl="2"/>
            <a:r>
              <a:rPr lang="en-GB" dirty="0"/>
              <a:t>Universe</a:t>
            </a:r>
          </a:p>
          <a:p>
            <a:pPr lvl="1"/>
            <a:r>
              <a:rPr lang="en-GB" dirty="0"/>
              <a:t>Constraints to restrict domains to certain constants</a:t>
            </a:r>
          </a:p>
          <a:p>
            <a:pPr lvl="1"/>
            <a:r>
              <a:rPr lang="en-GB" dirty="0"/>
              <a:t>PRVs to encode sets of propositional random variables</a:t>
            </a:r>
          </a:p>
          <a:p>
            <a:pPr lvl="1"/>
            <a:r>
              <a:rPr lang="en-GB" dirty="0"/>
              <a:t>CRVs to encode symmetries within factors</a:t>
            </a:r>
          </a:p>
          <a:p>
            <a:pPr lvl="1"/>
            <a:r>
              <a:rPr lang="en-GB" dirty="0" err="1"/>
              <a:t>Parfactors</a:t>
            </a:r>
            <a:r>
              <a:rPr lang="en-GB" dirty="0"/>
              <a:t> to build a model with recurring patterns</a:t>
            </a:r>
          </a:p>
          <a:p>
            <a:pPr lvl="2"/>
            <a:r>
              <a:rPr lang="en-GB" dirty="0"/>
              <a:t>Semantics over grounding and full joint distribution</a:t>
            </a:r>
          </a:p>
          <a:p>
            <a:pPr lvl="1"/>
            <a:r>
              <a:rPr lang="en-GB" dirty="0"/>
              <a:t>Inference tasks</a:t>
            </a:r>
          </a:p>
          <a:p>
            <a:pPr lvl="2"/>
            <a:r>
              <a:rPr lang="en-GB" dirty="0"/>
              <a:t>Evidence </a:t>
            </a:r>
            <a:r>
              <a:rPr lang="en-GB" dirty="0" err="1"/>
              <a:t>parfactors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61D7B-49E5-3E4A-B88A-DC01C114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92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Outline: 2. Probabilistic relational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Parameterised models (PMs)</a:t>
            </a:r>
          </a:p>
          <a:p>
            <a:pPr lvl="1"/>
            <a:r>
              <a:rPr lang="en-GB" dirty="0"/>
              <a:t>Motivation: Symmetries and relations</a:t>
            </a:r>
          </a:p>
          <a:p>
            <a:pPr lvl="1"/>
            <a:r>
              <a:rPr lang="en-GB" dirty="0"/>
              <a:t>Syntax, semantics</a:t>
            </a:r>
          </a:p>
          <a:p>
            <a:pPr lvl="1"/>
            <a:r>
              <a:rPr lang="en-GB" dirty="0"/>
              <a:t>Graphical representation</a:t>
            </a:r>
          </a:p>
          <a:p>
            <a:pPr lvl="1"/>
            <a:r>
              <a:rPr lang="en-GB" dirty="0"/>
              <a:t>Inference tasks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i="1" dirty="0">
                <a:solidFill>
                  <a:srgbClr val="C00000"/>
                </a:solidFill>
              </a:rPr>
              <a:t>Markov logic networks (MLNs)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Syntax of first-order logic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Syntax, semantics of MLNs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Graphical representation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Turning MLNs into PMs and vice versa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91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3B03B1-7C2B-E94C-9CF2-85098E6C9C1E}"/>
              </a:ext>
            </a:extLst>
          </p:cNvPr>
          <p:cNvSpPr/>
          <p:nvPr/>
        </p:nvSpPr>
        <p:spPr>
          <a:xfrm>
            <a:off x="1384664" y="1367246"/>
            <a:ext cx="6653348" cy="635726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E559E-1705-684A-BA56-D891012A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Literature: Other than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9F5BC-AE1F-AB42-BEAF-E91F9135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257009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 </a:t>
            </a:r>
            <a:r>
              <a:rPr lang="en-GB" strike="sngStrike" dirty="0"/>
              <a:t>Two</a:t>
            </a:r>
            <a:r>
              <a:rPr lang="en-GB" dirty="0"/>
              <a:t> Three PhD theses (especially for Sections 1-3):</a:t>
            </a:r>
          </a:p>
          <a:p>
            <a:pPr lvl="1"/>
            <a:r>
              <a:rPr lang="en-GB" dirty="0"/>
              <a:t>Guy Van den </a:t>
            </a:r>
            <a:r>
              <a:rPr lang="en-GB" dirty="0" err="1"/>
              <a:t>Broeck</a:t>
            </a:r>
            <a:r>
              <a:rPr lang="en-GB" dirty="0"/>
              <a:t>: Lifted Inference and Learning in Statistical Relational Models. KU Leuven, 2013.</a:t>
            </a:r>
          </a:p>
          <a:p>
            <a:pPr lvl="2"/>
            <a:r>
              <a:rPr lang="en-GB" dirty="0">
                <a:hlinkClick r:id="rId3"/>
              </a:rPr>
              <a:t>http://web.cs.ucla.edu/~guyvdb/phd/guyvdb-phdthesis.pdf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Taghipour</a:t>
            </a:r>
            <a:r>
              <a:rPr lang="en-GB" dirty="0"/>
              <a:t>: Lifted Probabilistic Inference by Variable Elimination. KU Leuven, 2013.</a:t>
            </a:r>
          </a:p>
          <a:p>
            <a:pPr lvl="2"/>
            <a:r>
              <a:rPr lang="en-GB" dirty="0">
                <a:hlinkClick r:id="rId4"/>
              </a:rPr>
              <a:t>https://lirias.kuleuven.be/1656026?limo=0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Tanya Braun: Rescued from a Sea of Queries: Exact Inference in Probabilistic Relational Models. </a:t>
            </a:r>
            <a:r>
              <a:rPr lang="en-GB" dirty="0" err="1"/>
              <a:t>UzL</a:t>
            </a:r>
            <a:r>
              <a:rPr lang="en-GB" dirty="0"/>
              <a:t>, 2020.</a:t>
            </a:r>
          </a:p>
          <a:p>
            <a:pPr lvl="2"/>
            <a:r>
              <a:rPr lang="en-GB" dirty="0">
                <a:hlinkClick r:id="rId5"/>
              </a:rPr>
              <a:t>https://www.ifis.uni-luebeck.de/~braun/Diss/Braun_diss.pdf</a:t>
            </a:r>
            <a:r>
              <a:rPr lang="en-GB" dirty="0"/>
              <a:t> </a:t>
            </a:r>
          </a:p>
          <a:p>
            <a:r>
              <a:rPr lang="en-GB" dirty="0"/>
              <a:t> Further research papers referenced in slides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B6FB2-3FA1-4349-9F2F-50338BBA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2C9D1-0EEF-BD46-855C-8CBB89B84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148" y="3819773"/>
            <a:ext cx="1564574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ED567-7073-5241-B7BB-CAF25770A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2669" y="3819773"/>
            <a:ext cx="1659648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291A5-6825-444B-9321-3736C1258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329" y="3819773"/>
            <a:ext cx="1566872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chemeClr val="accent1"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34AB99-4233-764B-B781-1AD4477FBA7A}"/>
              </a:ext>
            </a:extLst>
          </p:cNvPr>
          <p:cNvSpPr txBox="1"/>
          <p:nvPr/>
        </p:nvSpPr>
        <p:spPr>
          <a:xfrm>
            <a:off x="7288008" y="290654"/>
            <a:ext cx="175149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MLNs</a:t>
            </a:r>
          </a:p>
          <a:p>
            <a:r>
              <a:rPr lang="en-GB" dirty="0"/>
              <a:t>FOKC (Section: Lifted Inference)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E110B0-4867-8F47-8A1B-51D49D62B30C}"/>
              </a:ext>
            </a:extLst>
          </p:cNvPr>
          <p:cNvCxnSpPr>
            <a:endCxn id="10" idx="1"/>
          </p:cNvCxnSpPr>
          <p:nvPr/>
        </p:nvCxnSpPr>
        <p:spPr>
          <a:xfrm flipV="1">
            <a:off x="6457950" y="752319"/>
            <a:ext cx="830058" cy="614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70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D403-9066-9446-BB5D-ABA1E978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Markov Logic Networks (MLNs)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DA62-7567-9E46-AEDF-B267B850A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Again: First-order view on probabilistic modelling</a:t>
            </a:r>
          </a:p>
          <a:p>
            <a:r>
              <a:rPr lang="en-GB" dirty="0"/>
              <a:t>Use logical formulas to specify potential functions</a:t>
            </a:r>
          </a:p>
          <a:p>
            <a:pPr lvl="1"/>
            <a:r>
              <a:rPr lang="en-GB" dirty="0"/>
              <a:t>Weights for each formula induce a full joint again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Next slides</a:t>
            </a:r>
          </a:p>
          <a:p>
            <a:pPr lvl="1"/>
            <a:r>
              <a:rPr lang="en-GB" dirty="0"/>
              <a:t>Syntax of first-order logic with </a:t>
            </a:r>
            <a:r>
              <a:rPr lang="en-GB" dirty="0">
                <a:solidFill>
                  <a:schemeClr val="accent1"/>
                </a:solidFill>
              </a:rPr>
              <a:t>domain constraints</a:t>
            </a:r>
          </a:p>
          <a:p>
            <a:pPr lvl="1"/>
            <a:r>
              <a:rPr lang="en-GB" dirty="0"/>
              <a:t>Syntax of MLNs</a:t>
            </a:r>
          </a:p>
          <a:p>
            <a:pPr lvl="1"/>
            <a:r>
              <a:rPr lang="en-GB" dirty="0"/>
              <a:t>Semantics of MLNs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8350C-41D7-3144-8200-C86754AB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CE7B13-C333-9447-A8E4-5E21DE3AF5C4}"/>
              </a:ext>
            </a:extLst>
          </p:cNvPr>
          <p:cNvGrpSpPr/>
          <p:nvPr/>
        </p:nvGrpSpPr>
        <p:grpSpPr>
          <a:xfrm>
            <a:off x="1091704" y="2532557"/>
            <a:ext cx="6960589" cy="1656413"/>
            <a:chOff x="1277444" y="1731369"/>
            <a:chExt cx="6960589" cy="1656413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ABB8E3E5-317A-034A-AB75-A9A1D979B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3" t="13015" b="51827"/>
            <a:stretch/>
          </p:blipFill>
          <p:spPr>
            <a:xfrm>
              <a:off x="1277444" y="1731369"/>
              <a:ext cx="6960589" cy="16564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D445B0-B7F5-E147-B2F2-E2315AF81AB8}"/>
                </a:ext>
              </a:extLst>
            </p:cNvPr>
            <p:cNvSpPr txBox="1"/>
            <p:nvPr/>
          </p:nvSpPr>
          <p:spPr>
            <a:xfrm>
              <a:off x="2390932" y="2878111"/>
              <a:ext cx="83195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err="1">
                  <a:solidFill>
                    <a:schemeClr val="accent1"/>
                  </a:solidFill>
                </a:rPr>
                <a:t>exp</a:t>
              </a:r>
              <a:r>
                <a:rPr lang="en-GB" sz="1600" dirty="0">
                  <a:solidFill>
                    <a:schemeClr val="accent1"/>
                  </a:solidFill>
                </a:rPr>
                <a:t>(3.75)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3E21E1-E7AF-1241-8614-9A6E9336F1B9}"/>
                </a:ext>
              </a:extLst>
            </p:cNvPr>
            <p:cNvSpPr/>
            <p:nvPr/>
          </p:nvSpPr>
          <p:spPr>
            <a:xfrm>
              <a:off x="3871571" y="2807465"/>
              <a:ext cx="4087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3.75</a:t>
              </a:r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BFC937-61CE-0D46-BA32-316A267E9797}"/>
                </a:ext>
              </a:extLst>
            </p:cNvPr>
            <p:cNvSpPr txBox="1"/>
            <p:nvPr/>
          </p:nvSpPr>
          <p:spPr>
            <a:xfrm>
              <a:off x="4054588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88629E-82AF-5145-A7DC-043D2D06F405}"/>
                </a:ext>
              </a:extLst>
            </p:cNvPr>
            <p:cNvSpPr/>
            <p:nvPr/>
          </p:nvSpPr>
          <p:spPr>
            <a:xfrm>
              <a:off x="3862862" y="2076738"/>
              <a:ext cx="19717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∞</a:t>
              </a:r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F97722-D2B5-A642-82EB-BB519A703417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8155A55-75B0-8D4C-A538-2BAB0CF34B96}"/>
              </a:ext>
            </a:extLst>
          </p:cNvPr>
          <p:cNvSpPr/>
          <p:nvPr/>
        </p:nvSpPr>
        <p:spPr>
          <a:xfrm>
            <a:off x="2117324" y="6370468"/>
            <a:ext cx="6005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Matthew Richardson and Pedro </a:t>
            </a:r>
            <a:r>
              <a:rPr lang="en-GB" sz="1000" dirty="0" err="1">
                <a:solidFill>
                  <a:schemeClr val="accent3"/>
                </a:solidFill>
              </a:rPr>
              <a:t>Domingos</a:t>
            </a:r>
            <a:r>
              <a:rPr lang="en-GB" sz="1000" dirty="0">
                <a:solidFill>
                  <a:schemeClr val="accent3"/>
                </a:solidFill>
              </a:rPr>
              <a:t>: Markov Logic Networks. In: </a:t>
            </a:r>
            <a:r>
              <a:rPr lang="en-GB" sz="1000" i="1" dirty="0">
                <a:solidFill>
                  <a:schemeClr val="accent3"/>
                </a:solidFill>
              </a:rPr>
              <a:t>Machine Learning</a:t>
            </a:r>
            <a:r>
              <a:rPr lang="en-GB" sz="1000" dirty="0">
                <a:solidFill>
                  <a:schemeClr val="accent3"/>
                </a:solidFill>
              </a:rPr>
              <a:t>, 2006.</a:t>
            </a:r>
          </a:p>
        </p:txBody>
      </p:sp>
    </p:spTree>
    <p:extLst>
      <p:ext uri="{BB962C8B-B14F-4D97-AF65-F5344CB8AC3E}">
        <p14:creationId xmlns:p14="http://schemas.microsoft.com/office/powerpoint/2010/main" val="4101667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Alphabet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Function-free first-order logic (FOL)</a:t>
                </a:r>
              </a:p>
              <a:p>
                <a:pPr lvl="1"/>
                <a:r>
                  <a:rPr lang="en-GB" dirty="0"/>
                  <a:t>Logical symbols</a:t>
                </a:r>
              </a:p>
              <a:p>
                <a:pPr lvl="2"/>
                <a:r>
                  <a:rPr lang="en-GB" dirty="0"/>
                  <a:t>Logical connectives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, etc.</a:t>
                </a:r>
              </a:p>
              <a:p>
                <a:pPr lvl="2"/>
                <a:r>
                  <a:rPr lang="en-GB" dirty="0"/>
                  <a:t>Quantifiers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Mostly, we will be dealing with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Set of </a:t>
                </a:r>
                <a:r>
                  <a:rPr lang="en-GB" dirty="0">
                    <a:solidFill>
                      <a:schemeClr val="accent1"/>
                    </a:solidFill>
                  </a:rPr>
                  <a:t>logical variables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(Parentheses and punctuation)</a:t>
                </a:r>
              </a:p>
              <a:p>
                <a:pPr lvl="1"/>
                <a:r>
                  <a:rPr lang="en-GB" dirty="0"/>
                  <a:t>Non-logical symbols (signature)</a:t>
                </a:r>
              </a:p>
              <a:p>
                <a:pPr lvl="2"/>
                <a:r>
                  <a:rPr lang="en-GB" dirty="0"/>
                  <a:t>Set of </a:t>
                </a:r>
                <a:r>
                  <a:rPr lang="en-GB" dirty="0">
                    <a:solidFill>
                      <a:schemeClr val="accent1"/>
                    </a:solidFill>
                  </a:rPr>
                  <a:t>predicate</a:t>
                </a:r>
                <a:r>
                  <a:rPr lang="en-GB" dirty="0"/>
                  <a:t> symbols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of arity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Including propositional variables with arity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A set of </a:t>
                </a:r>
                <a:r>
                  <a:rPr lang="en-GB" dirty="0">
                    <a:solidFill>
                      <a:schemeClr val="accent1"/>
                    </a:solidFill>
                  </a:rPr>
                  <a:t>constant</a:t>
                </a:r>
                <a:r>
                  <a:rPr lang="en-GB" dirty="0"/>
                  <a:t> symbols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With a natural order on the constants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8ED74-ABC2-B14A-A4FF-139B14B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74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Alphabet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FOL with domain constraints (FOL-DC)</a:t>
                </a:r>
              </a:p>
              <a:p>
                <a:pPr lvl="1"/>
                <a:r>
                  <a:rPr lang="en-GB" dirty="0"/>
                  <a:t>Function-free FOL extended with</a:t>
                </a:r>
              </a:p>
              <a:p>
                <a:pPr lvl="1"/>
                <a:r>
                  <a:rPr lang="en-GB" dirty="0"/>
                  <a:t>Logical symbols</a:t>
                </a:r>
              </a:p>
              <a:p>
                <a:pPr lvl="2"/>
                <a:r>
                  <a:rPr lang="en-GB" dirty="0"/>
                  <a:t>Less-than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endParaRPr lang="en-GB" b="0" dirty="0"/>
              </a:p>
              <a:p>
                <a:pPr lvl="2"/>
                <a:r>
                  <a:rPr lang="en-GB" dirty="0"/>
                  <a:t>Set membership and inclusion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Set of </a:t>
                </a:r>
                <a:r>
                  <a:rPr lang="en-GB" dirty="0">
                    <a:solidFill>
                      <a:schemeClr val="accent1"/>
                    </a:solidFill>
                  </a:rPr>
                  <a:t>domain variables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0" dirty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Set operations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/>
                  <a:t>Non-logical symbols (signature)</a:t>
                </a:r>
              </a:p>
              <a:p>
                <a:pPr lvl="2"/>
                <a:r>
                  <a:rPr lang="en-GB" dirty="0"/>
                  <a:t>Set of “sets of constants” symbols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8ED74-ABC2-B14A-A4FF-139B14B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224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41A-A4EE-EB41-96CA-DB81B1F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FOL-DC: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Logical term</a:t>
                </a:r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Logical variable or constant</a:t>
                </a:r>
              </a:p>
              <a:p>
                <a:pPr lvl="1"/>
                <a:r>
                  <a:rPr lang="en-GB" dirty="0"/>
                  <a:t>Refers to objects in the domain of discourse (scenario)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Domain term</a:t>
                </a:r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Domain variable, set of constants or combination of two other domain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/>
                  <a:t> in the form of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Refers to sets of objects in the domain of discourse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8BE4F8-E7A2-684C-B9B7-A4A59926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606" t="-1511" r="-2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6E22F6-1259-FF47-8549-05FBB2A7EE8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Logical atom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1"/>
                <a:r>
                  <a:rPr lang="en-GB" dirty="0"/>
                  <a:t>Apply predicate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-tuple of logical term arguments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Domain atom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/>
                  <a:t> between logical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dirty="0"/>
                  <a:t> between domains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/>
                  <a:t> between logical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/>
                  <a:t>, domain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6E22F6-1259-FF47-8549-05FBB2A7E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80" t="-1511" r="-2280" b="-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8ED74-ABC2-B14A-A4FF-139B14B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47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Models Explode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15135" y="6077695"/>
                <a:ext cx="561778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𝟕</m:t>
                        </m:r>
                        <m:r>
                          <a:rPr lang="de-DE" sz="2400" b="1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de-DE" sz="2400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r>
                      <a:rPr lang="de-DE" sz="2400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𝟓𝟔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entries in 7 factors, 9 variables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135" y="6077695"/>
                <a:ext cx="5617782" cy="470000"/>
              </a:xfrm>
              <a:prstGeom prst="rect">
                <a:avLst/>
              </a:prstGeom>
              <a:blipFill>
                <a:blip r:embed="rId2"/>
                <a:stretch>
                  <a:fillRect l="-226" t="-7895" r="-1354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6A63746-55F2-DD4C-ADB3-D3D8B3BBBD3D}"/>
              </a:ext>
            </a:extLst>
          </p:cNvPr>
          <p:cNvGrpSpPr/>
          <p:nvPr/>
        </p:nvGrpSpPr>
        <p:grpSpPr>
          <a:xfrm>
            <a:off x="2527311" y="1615324"/>
            <a:ext cx="4089378" cy="4374900"/>
            <a:chOff x="4892080" y="1615324"/>
            <a:chExt cx="4089378" cy="43749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AD8A77-CAC2-3B4F-86FD-57D149B9C6B9}"/>
                </a:ext>
              </a:extLst>
            </p:cNvPr>
            <p:cNvGrpSpPr/>
            <p:nvPr/>
          </p:nvGrpSpPr>
          <p:grpSpPr>
            <a:xfrm>
              <a:off x="4892080" y="1615324"/>
              <a:ext cx="4089378" cy="4374900"/>
              <a:chOff x="4854295" y="1615324"/>
              <a:chExt cx="4089378" cy="437490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4BCC21-6E26-EA47-A5D9-895F0530B965}"/>
                  </a:ext>
                </a:extLst>
              </p:cNvPr>
              <p:cNvSpPr txBox="1"/>
              <p:nvPr/>
            </p:nvSpPr>
            <p:spPr>
              <a:xfrm>
                <a:off x="5217587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F6E279-80E3-584F-B451-24BFFE41D7DC}"/>
                  </a:ext>
                </a:extLst>
              </p:cNvPr>
              <p:cNvSpPr txBox="1"/>
              <p:nvPr/>
            </p:nvSpPr>
            <p:spPr>
              <a:xfrm>
                <a:off x="7404470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C1A666-8C98-0C46-824C-CCF314DFAD1E}"/>
                  </a:ext>
                </a:extLst>
              </p:cNvPr>
              <p:cNvSpPr txBox="1"/>
              <p:nvPr/>
            </p:nvSpPr>
            <p:spPr>
              <a:xfrm>
                <a:off x="4972669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612AF96-BC13-D147-B5F3-97A2AC0FF79B}"/>
                  </a:ext>
                </a:extLst>
              </p:cNvPr>
              <p:cNvCxnSpPr>
                <a:cxnSpLocks/>
                <a:stCxn id="75" idx="1"/>
                <a:endCxn id="12" idx="6"/>
              </p:cNvCxnSpPr>
              <p:nvPr/>
            </p:nvCxnSpPr>
            <p:spPr>
              <a:xfrm flipH="1" flipV="1">
                <a:off x="6450221" y="2948510"/>
                <a:ext cx="137272" cy="11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0DC65A4-74FF-6B40-B3A1-376776ED12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03180" y="4881820"/>
                <a:ext cx="3222" cy="395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C730206-841E-D843-90CB-CA1C6307D61E}"/>
                  </a:ext>
                </a:extLst>
              </p:cNvPr>
              <p:cNvCxnSpPr>
                <a:cxnSpLocks/>
                <a:stCxn id="53" idx="4"/>
              </p:cNvCxnSpPr>
              <p:nvPr/>
            </p:nvCxnSpPr>
            <p:spPr>
              <a:xfrm flipH="1">
                <a:off x="6058874" y="3760856"/>
                <a:ext cx="848340" cy="9786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F99B1FE-D475-B145-B41B-641EC8C1A418}"/>
                  </a:ext>
                </a:extLst>
              </p:cNvPr>
              <p:cNvCxnSpPr/>
              <p:nvPr/>
            </p:nvCxnSpPr>
            <p:spPr>
              <a:xfrm flipH="1">
                <a:off x="6178999" y="4809820"/>
                <a:ext cx="100248" cy="1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661A78B-293C-7F48-8102-026148F69E0B}"/>
                  </a:ext>
                </a:extLst>
              </p:cNvPr>
              <p:cNvCxnSpPr>
                <a:cxnSpLocks/>
                <a:stCxn id="73" idx="0"/>
                <a:endCxn id="53" idx="4"/>
              </p:cNvCxnSpPr>
              <p:nvPr/>
            </p:nvCxnSpPr>
            <p:spPr>
              <a:xfrm flipV="1">
                <a:off x="5703180" y="3760856"/>
                <a:ext cx="1204034" cy="9769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B4249C0-B445-824A-AEE1-E9D06F15D6E3}"/>
                  </a:ext>
                </a:extLst>
              </p:cNvPr>
              <p:cNvGrpSpPr/>
              <p:nvPr/>
            </p:nvGrpSpPr>
            <p:grpSpPr>
              <a:xfrm>
                <a:off x="6435854" y="2589890"/>
                <a:ext cx="295978" cy="431728"/>
                <a:chOff x="6435854" y="2589890"/>
                <a:chExt cx="295978" cy="431728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85A024E-E4B9-7241-9B49-436D8446B641}"/>
                    </a:ext>
                  </a:extLst>
                </p:cNvPr>
                <p:cNvSpPr/>
                <p:nvPr/>
              </p:nvSpPr>
              <p:spPr>
                <a:xfrm>
                  <a:off x="6587493" y="2877618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731ADEF9-61A4-A74F-8C2F-89810865FD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6" name="TextBox 75">
                      <a:extLst>
                        <a:ext uri="{FF2B5EF4-FFF2-40B4-BE49-F238E27FC236}">
                          <a16:creationId xmlns:a16="http://schemas.microsoft.com/office/drawing/2014/main" id="{731ADEF9-61A4-A74F-8C2F-89810865FD0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35854" y="2589890"/>
                      <a:ext cx="295978" cy="27962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4783" t="-4545" r="-4348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E2FC485-861D-424B-8DD2-CFCD27708FCB}"/>
                  </a:ext>
                </a:extLst>
              </p:cNvPr>
              <p:cNvGrpSpPr/>
              <p:nvPr/>
            </p:nvGrpSpPr>
            <p:grpSpPr>
              <a:xfrm>
                <a:off x="5558622" y="4425847"/>
                <a:ext cx="300915" cy="455973"/>
                <a:chOff x="5558622" y="4425847"/>
                <a:chExt cx="300915" cy="455973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02DDE445-8B00-6140-B299-AA4B64DE1512}"/>
                    </a:ext>
                  </a:extLst>
                </p:cNvPr>
                <p:cNvSpPr/>
                <p:nvPr/>
              </p:nvSpPr>
              <p:spPr>
                <a:xfrm>
                  <a:off x="5631180" y="473782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4E94406F-0346-7E44-AAD6-6115D2F26F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4" name="TextBox 73">
                      <a:extLst>
                        <a:ext uri="{FF2B5EF4-FFF2-40B4-BE49-F238E27FC236}">
                          <a16:creationId xmlns:a16="http://schemas.microsoft.com/office/drawing/2014/main" id="{4E94406F-0346-7E44-AAD6-6115D2F26F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8622" y="4425847"/>
                      <a:ext cx="300915" cy="28071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0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7FF33BE-FBCB-594A-94DA-FED9BF814B01}"/>
                  </a:ext>
                </a:extLst>
              </p:cNvPr>
              <p:cNvGrpSpPr/>
              <p:nvPr/>
            </p:nvGrpSpPr>
            <p:grpSpPr>
              <a:xfrm>
                <a:off x="5935104" y="4443991"/>
                <a:ext cx="300915" cy="439496"/>
                <a:chOff x="5935104" y="4443991"/>
                <a:chExt cx="300915" cy="439496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21B4187-55F7-414F-A7BC-A7502B6F613B}"/>
                    </a:ext>
                  </a:extLst>
                </p:cNvPr>
                <p:cNvSpPr/>
                <p:nvPr/>
              </p:nvSpPr>
              <p:spPr>
                <a:xfrm>
                  <a:off x="6034999" y="4739487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DA81C451-E79E-9D4F-9E14-CEFD99F027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DA81C451-E79E-9D4F-9E14-CEFD99F027E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5104" y="4443991"/>
                      <a:ext cx="300915" cy="28212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1FB0280-1D8D-FF48-80F6-07BDE954FE07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 flipH="1" flipV="1">
                <a:off x="7228782" y="2946144"/>
                <a:ext cx="175688" cy="5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7014AD3-B450-9646-8611-C7B075C854E9}"/>
                  </a:ext>
                </a:extLst>
              </p:cNvPr>
              <p:cNvCxnSpPr>
                <a:cxnSpLocks/>
                <a:stCxn id="53" idx="0"/>
              </p:cNvCxnSpPr>
              <p:nvPr/>
            </p:nvCxnSpPr>
            <p:spPr>
              <a:xfrm flipV="1">
                <a:off x="6907214" y="3018147"/>
                <a:ext cx="201440" cy="3531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10D5F5B-9F83-ED42-86FE-72D5A69A15B4}"/>
                  </a:ext>
                </a:extLst>
              </p:cNvPr>
              <p:cNvCxnSpPr>
                <a:cxnSpLocks/>
                <a:stCxn id="67" idx="3"/>
                <a:endCxn id="12" idx="2"/>
              </p:cNvCxnSpPr>
              <p:nvPr/>
            </p:nvCxnSpPr>
            <p:spPr>
              <a:xfrm flipV="1">
                <a:off x="5076753" y="2948510"/>
                <a:ext cx="140834" cy="2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E4D7FD2-4C2F-B549-AC4A-5A3FE97E6CF2}"/>
                  </a:ext>
                </a:extLst>
              </p:cNvPr>
              <p:cNvCxnSpPr>
                <a:cxnSpLocks/>
                <a:stCxn id="16" idx="6"/>
                <a:endCxn id="65" idx="1"/>
              </p:cNvCxnSpPr>
              <p:nvPr/>
            </p:nvCxnSpPr>
            <p:spPr>
              <a:xfrm flipV="1">
                <a:off x="8477289" y="2949083"/>
                <a:ext cx="243927" cy="24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29F2C77-7DF1-0248-A908-502A5210F922}"/>
                  </a:ext>
                </a:extLst>
              </p:cNvPr>
              <p:cNvCxnSpPr>
                <a:endCxn id="76" idx="0"/>
              </p:cNvCxnSpPr>
              <p:nvPr/>
            </p:nvCxnSpPr>
            <p:spPr>
              <a:xfrm flipH="1">
                <a:off x="6659493" y="2574860"/>
                <a:ext cx="252446" cy="3027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D22C540-6133-5E45-9E7C-946AA41A4198}"/>
                  </a:ext>
                </a:extLst>
              </p:cNvPr>
              <p:cNvCxnSpPr/>
              <p:nvPr/>
            </p:nvCxnSpPr>
            <p:spPr>
              <a:xfrm>
                <a:off x="6911939" y="2574860"/>
                <a:ext cx="244841" cy="299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BE31E40-F83C-C24C-BA2A-26D144CEE6FC}"/>
                  </a:ext>
                </a:extLst>
              </p:cNvPr>
              <p:cNvCxnSpPr>
                <a:cxnSpLocks/>
                <a:stCxn id="67" idx="0"/>
                <a:endCxn id="59" idx="3"/>
              </p:cNvCxnSpPr>
              <p:nvPr/>
            </p:nvCxnSpPr>
            <p:spPr>
              <a:xfrm flipV="1">
                <a:off x="5004753" y="1947794"/>
                <a:ext cx="1535233" cy="9315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6B57575-603C-9240-83F2-4A95E7A1F4F5}"/>
                  </a:ext>
                </a:extLst>
              </p:cNvPr>
              <p:cNvCxnSpPr>
                <a:cxnSpLocks/>
                <a:stCxn id="59" idx="5"/>
                <a:endCxn id="65" idx="0"/>
              </p:cNvCxnSpPr>
              <p:nvPr/>
            </p:nvCxnSpPr>
            <p:spPr>
              <a:xfrm>
                <a:off x="7282728" y="1947794"/>
                <a:ext cx="1510488" cy="9292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A80BE71-8CDE-344B-9B3D-F1CF5EA0F9AF}"/>
                  </a:ext>
                </a:extLst>
              </p:cNvPr>
              <p:cNvCxnSpPr>
                <a:cxnSpLocks/>
                <a:stCxn id="67" idx="2"/>
                <a:endCxn id="53" idx="1"/>
              </p:cNvCxnSpPr>
              <p:nvPr/>
            </p:nvCxnSpPr>
            <p:spPr>
              <a:xfrm>
                <a:off x="5004753" y="3023344"/>
                <a:ext cx="1684428" cy="4050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AA50ED0-A876-C14C-859B-9F279F11BEAD}"/>
                  </a:ext>
                </a:extLst>
              </p:cNvPr>
              <p:cNvCxnSpPr>
                <a:cxnSpLocks/>
                <a:stCxn id="65" idx="2"/>
                <a:endCxn id="73" idx="7"/>
              </p:cNvCxnSpPr>
              <p:nvPr/>
            </p:nvCxnSpPr>
            <p:spPr>
              <a:xfrm flipH="1">
                <a:off x="7125248" y="3021083"/>
                <a:ext cx="1667968" cy="4073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CD1BDFB-98ED-7348-84D5-3E0A9D9856AB}"/>
                  </a:ext>
                </a:extLst>
              </p:cNvPr>
              <p:cNvCxnSpPr>
                <a:cxnSpLocks/>
                <a:endCxn id="51" idx="0"/>
              </p:cNvCxnSpPr>
              <p:nvPr/>
            </p:nvCxnSpPr>
            <p:spPr>
              <a:xfrm>
                <a:off x="6106999" y="4883487"/>
                <a:ext cx="466101" cy="717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3E5573C-8C10-7043-9433-208219FAFBBD}"/>
                  </a:ext>
                </a:extLst>
              </p:cNvPr>
              <p:cNvCxnSpPr>
                <a:cxnSpLocks/>
                <a:stCxn id="54" idx="2"/>
                <a:endCxn id="63" idx="3"/>
              </p:cNvCxnSpPr>
              <p:nvPr/>
            </p:nvCxnSpPr>
            <p:spPr>
              <a:xfrm>
                <a:off x="6907978" y="3756786"/>
                <a:ext cx="1130604" cy="1040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279EDF-10AB-1E48-A431-CB7F90A8DCAB}"/>
                  </a:ext>
                </a:extLst>
              </p:cNvPr>
              <p:cNvCxnSpPr>
                <a:cxnSpLocks/>
                <a:stCxn id="51" idx="7"/>
                <a:endCxn id="63" idx="2"/>
              </p:cNvCxnSpPr>
              <p:nvPr/>
            </p:nvCxnSpPr>
            <p:spPr>
              <a:xfrm flipV="1">
                <a:off x="6930908" y="4869780"/>
                <a:ext cx="1035674" cy="78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68B668A-848B-3441-816E-04CBF2F8AE6A}"/>
                  </a:ext>
                </a:extLst>
              </p:cNvPr>
              <p:cNvCxnSpPr/>
              <p:nvPr/>
            </p:nvCxnSpPr>
            <p:spPr>
              <a:xfrm flipH="1">
                <a:off x="7960399" y="4869780"/>
                <a:ext cx="6183" cy="6909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C0A9125-2A0B-4541-A789-BCF6140C5126}"/>
                  </a:ext>
                </a:extLst>
              </p:cNvPr>
              <p:cNvGrpSpPr/>
              <p:nvPr/>
            </p:nvGrpSpPr>
            <p:grpSpPr>
              <a:xfrm>
                <a:off x="7084780" y="2571386"/>
                <a:ext cx="369193" cy="446758"/>
                <a:chOff x="7084780" y="2571386"/>
                <a:chExt cx="369193" cy="446758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5D90B50F-6616-B047-866A-99E36ACA2489}"/>
                    </a:ext>
                  </a:extLst>
                </p:cNvPr>
                <p:cNvSpPr/>
                <p:nvPr/>
              </p:nvSpPr>
              <p:spPr>
                <a:xfrm>
                  <a:off x="7084780" y="28741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7C867840-7AB0-AC44-BA4B-FE4229E0BF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7C867840-7AB0-AC44-BA4B-FE4229E0BF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3058" y="2571386"/>
                      <a:ext cx="300915" cy="28020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4000" r="-4000" b="-291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DEF4B18-338F-0A42-B2AE-E5F1B83FBB09}"/>
                  </a:ext>
                </a:extLst>
              </p:cNvPr>
              <p:cNvGrpSpPr/>
              <p:nvPr/>
            </p:nvGrpSpPr>
            <p:grpSpPr>
              <a:xfrm>
                <a:off x="4854295" y="2568526"/>
                <a:ext cx="300915" cy="454818"/>
                <a:chOff x="4854295" y="2568526"/>
                <a:chExt cx="300915" cy="454818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E5F60D63-0EF0-1D4D-A401-188B136D5C99}"/>
                    </a:ext>
                  </a:extLst>
                </p:cNvPr>
                <p:cNvSpPr/>
                <p:nvPr/>
              </p:nvSpPr>
              <p:spPr>
                <a:xfrm>
                  <a:off x="4932753" y="2879344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2C84EBCD-28B5-CF40-89B7-0841003239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2C84EBCD-28B5-CF40-89B7-0841003239B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54295" y="2568526"/>
                      <a:ext cx="300915" cy="28155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4000" r="-4000" b="-3043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167BA87-D18A-4A4C-8E6F-0E8AAD06FF20}"/>
                  </a:ext>
                </a:extLst>
              </p:cNvPr>
              <p:cNvGrpSpPr/>
              <p:nvPr/>
            </p:nvGrpSpPr>
            <p:grpSpPr>
              <a:xfrm>
                <a:off x="8642758" y="2586822"/>
                <a:ext cx="300915" cy="434261"/>
                <a:chOff x="8642758" y="2586822"/>
                <a:chExt cx="300915" cy="434261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6727DCC-E8BB-9949-B776-652960AADA23}"/>
                    </a:ext>
                  </a:extLst>
                </p:cNvPr>
                <p:cNvSpPr/>
                <p:nvPr/>
              </p:nvSpPr>
              <p:spPr>
                <a:xfrm>
                  <a:off x="8721216" y="2877083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9C711483-E76E-F04C-85DF-49A081FA0E1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9C711483-E76E-F04C-85DF-49A081FA0E1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2758" y="2586822"/>
                      <a:ext cx="300915" cy="27905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4000" t="-4545" r="-4000" b="-318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A414697-8EEF-9646-BEB5-BAF184F73BA4}"/>
                  </a:ext>
                </a:extLst>
              </p:cNvPr>
              <p:cNvGrpSpPr/>
              <p:nvPr/>
            </p:nvGrpSpPr>
            <p:grpSpPr>
              <a:xfrm>
                <a:off x="7868133" y="4420730"/>
                <a:ext cx="300916" cy="449050"/>
                <a:chOff x="7868133" y="4420730"/>
                <a:chExt cx="300916" cy="44905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05751910-8C9F-4D4E-ABB8-26146D182828}"/>
                    </a:ext>
                  </a:extLst>
                </p:cNvPr>
                <p:cNvSpPr/>
                <p:nvPr/>
              </p:nvSpPr>
              <p:spPr>
                <a:xfrm>
                  <a:off x="7894582" y="4725780"/>
                  <a:ext cx="144000" cy="1440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65BEA312-1820-4D44-90EE-368A35BF354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65BEA312-1820-4D44-90EE-368A35BF35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68133" y="4420730"/>
                      <a:ext cx="300916" cy="28777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4000" t="-4348" r="-4000"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AFF4C2E4-6B70-1A4A-B882-7747363737AF}"/>
                      </a:ext>
                    </a:extLst>
                  </p:cNvPr>
                  <p:cNvSpPr txBox="1"/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AFF4C2E4-6B70-1A4A-B882-7747363737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415" y="2774768"/>
                    <a:ext cx="125957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88CB1972-D42D-2E44-B273-DAE659F34C70}"/>
                      </a:ext>
                    </a:extLst>
                  </p:cNvPr>
                  <p:cNvSpPr/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88CB1972-D42D-2E44-B273-DAE659F34C7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5714" y="2779905"/>
                    <a:ext cx="110184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4D173E1-352F-4A47-8B3C-B68B1E5C012E}"/>
                  </a:ext>
                </a:extLst>
              </p:cNvPr>
              <p:cNvGrpSpPr/>
              <p:nvPr/>
            </p:nvGrpSpPr>
            <p:grpSpPr>
              <a:xfrm>
                <a:off x="6282966" y="2185347"/>
                <a:ext cx="1295483" cy="389513"/>
                <a:chOff x="6282966" y="2185347"/>
                <a:chExt cx="1295483" cy="389513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C0A573E-0C14-6D46-9DF4-E6B4CECF7A88}"/>
                    </a:ext>
                  </a:extLst>
                </p:cNvPr>
                <p:cNvSpPr txBox="1"/>
                <p:nvPr/>
              </p:nvSpPr>
              <p:spPr>
                <a:xfrm>
                  <a:off x="6355240" y="2185347"/>
                  <a:ext cx="113683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C04A253A-F914-C44D-A764-651A709CE9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𝑣𝑖𝑟𝑢𝑠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C04A253A-F914-C44D-A764-651A709CE98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2966" y="2201169"/>
                      <a:ext cx="1295483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2BE459-B6D0-C345-935D-43BDB86E61C5}"/>
                  </a:ext>
                </a:extLst>
              </p:cNvPr>
              <p:cNvGrpSpPr/>
              <p:nvPr/>
            </p:nvGrpSpPr>
            <p:grpSpPr>
              <a:xfrm>
                <a:off x="6361665" y="1615324"/>
                <a:ext cx="1156342" cy="393610"/>
                <a:chOff x="6361665" y="1615324"/>
                <a:chExt cx="1156342" cy="393610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23F37A2-4CB3-BC4E-8DF8-57F1CA5DCBAC}"/>
                    </a:ext>
                  </a:extLst>
                </p:cNvPr>
                <p:cNvSpPr txBox="1"/>
                <p:nvPr/>
              </p:nvSpPr>
              <p:spPr>
                <a:xfrm>
                  <a:off x="6386159" y="1615324"/>
                  <a:ext cx="105039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D598A4F8-AADC-BD4D-8FE7-7F2142276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𝑀𝑎𝑛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𝑤𝑎𝑟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D598A4F8-AADC-BD4D-8FE7-7F2142276EE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1665" y="1639602"/>
                      <a:ext cx="1156342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0CC7583E-58CA-C341-85F2-31913EF2A613}"/>
                      </a:ext>
                    </a:extLst>
                  </p:cNvPr>
                  <p:cNvSpPr/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0CC7583E-58CA-C341-85F2-31913EF2A6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5822" y="5296651"/>
                    <a:ext cx="1329467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37C852F-D201-3545-9C94-BCD0CD6B03A0}"/>
                  </a:ext>
                </a:extLst>
              </p:cNvPr>
              <p:cNvGrpSpPr/>
              <p:nvPr/>
            </p:nvGrpSpPr>
            <p:grpSpPr>
              <a:xfrm>
                <a:off x="7148985" y="5558161"/>
                <a:ext cx="1567993" cy="392110"/>
                <a:chOff x="7148985" y="5558161"/>
                <a:chExt cx="1567993" cy="392110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341D436-D173-4143-8556-1FAC48F81907}"/>
                    </a:ext>
                  </a:extLst>
                </p:cNvPr>
                <p:cNvSpPr txBox="1"/>
                <p:nvPr/>
              </p:nvSpPr>
              <p:spPr>
                <a:xfrm>
                  <a:off x="7153491" y="5560758"/>
                  <a:ext cx="15534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EF3254DF-3AF9-834A-A9B5-E776338423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EF3254DF-3AF9-834A-A9B5-E776338423B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8985" y="5558161"/>
                      <a:ext cx="1567993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4A9D645-057C-2349-902F-35226A660068}"/>
                  </a:ext>
                </a:extLst>
              </p:cNvPr>
              <p:cNvGrpSpPr/>
              <p:nvPr/>
            </p:nvGrpSpPr>
            <p:grpSpPr>
              <a:xfrm>
                <a:off x="6279248" y="4615063"/>
                <a:ext cx="1528942" cy="389513"/>
                <a:chOff x="6279248" y="4615063"/>
                <a:chExt cx="1528942" cy="389513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DE81548-FCAC-E143-99EA-E8C0D0E885F8}"/>
                    </a:ext>
                  </a:extLst>
                </p:cNvPr>
                <p:cNvSpPr txBox="1"/>
                <p:nvPr/>
              </p:nvSpPr>
              <p:spPr>
                <a:xfrm>
                  <a:off x="6279248" y="4615063"/>
                  <a:ext cx="152894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BC1D1C87-7CED-314A-AF17-0B28E98756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𝑇𝑟𝑒𝑎𝑡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latin typeface="Cambria Math" charset="0"/>
                              </a:rPr>
                              <m:t>𝑒𝑣𝑒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BC1D1C87-7CED-314A-AF17-0B28E98756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452" y="4615834"/>
                      <a:ext cx="1424575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r="-8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EECCC1A-0C5D-1D41-AEB1-856BAD9FB1EF}"/>
                  </a:ext>
                </a:extLst>
              </p:cNvPr>
              <p:cNvGrpSpPr/>
              <p:nvPr/>
            </p:nvGrpSpPr>
            <p:grpSpPr>
              <a:xfrm>
                <a:off x="6545891" y="3371343"/>
                <a:ext cx="724173" cy="389513"/>
                <a:chOff x="6545891" y="3371343"/>
                <a:chExt cx="724173" cy="389513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5B01B05-4390-3E44-A13A-7FED315C6F4F}"/>
                    </a:ext>
                  </a:extLst>
                </p:cNvPr>
                <p:cNvSpPr txBox="1"/>
                <p:nvPr/>
              </p:nvSpPr>
              <p:spPr>
                <a:xfrm>
                  <a:off x="6598869" y="3371343"/>
                  <a:ext cx="61669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949E1208-DCCA-C44A-80CC-14A583BB2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>
                                <a:latin typeface="Cambria Math" charset="0"/>
                              </a:rPr>
                              <m:t>𝐸𝑝𝑖𝑑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949E1208-DCCA-C44A-80CC-14A583BB257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5891" y="3387454"/>
                      <a:ext cx="724173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FCD4741-7BC7-FD42-9307-8FD85D64E6EB}"/>
                  </a:ext>
                </a:extLst>
              </p:cNvPr>
              <p:cNvGrpSpPr/>
              <p:nvPr/>
            </p:nvGrpSpPr>
            <p:grpSpPr>
              <a:xfrm>
                <a:off x="6067082" y="5600711"/>
                <a:ext cx="1012035" cy="389513"/>
                <a:chOff x="5970830" y="5664879"/>
                <a:chExt cx="1012035" cy="389513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1A505C1-0F22-F44C-BF69-55F9BE8D2CBF}"/>
                    </a:ext>
                  </a:extLst>
                </p:cNvPr>
                <p:cNvSpPr txBox="1"/>
                <p:nvPr/>
              </p:nvSpPr>
              <p:spPr>
                <a:xfrm>
                  <a:off x="5970830" y="5664879"/>
                  <a:ext cx="101203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6987A12F-34FA-4F4B-8AD1-BA9255EB5A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𝑆𝑖𝑐𝑘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𝑒𝑣𝑒</m:t>
                            </m:r>
                          </m:oMath>
                        </m:oMathPara>
                      </a14:m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6987A12F-34FA-4F4B-8AD1-BA9255EB5A6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94065" y="5683956"/>
                      <a:ext cx="897107" cy="370436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694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3DA82E0-5344-804A-A9ED-19622CAACA3B}"/>
                  </a:ext>
                </a:extLst>
              </p:cNvPr>
              <p:cNvCxnSpPr>
                <a:cxnSpLocks/>
                <a:stCxn id="73" idx="2"/>
                <a:endCxn id="51" idx="0"/>
              </p:cNvCxnSpPr>
              <p:nvPr/>
            </p:nvCxnSpPr>
            <p:spPr>
              <a:xfrm>
                <a:off x="5703180" y="4881820"/>
                <a:ext cx="869920" cy="7188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9A4DC1-C3D4-EC4B-ACAC-EBF545703E94}"/>
                </a:ext>
              </a:extLst>
            </p:cNvPr>
            <p:cNvCxnSpPr>
              <a:cxnSpLocks/>
              <a:stCxn id="53" idx="0"/>
              <a:endCxn id="75" idx="2"/>
            </p:cNvCxnSpPr>
            <p:nvPr/>
          </p:nvCxnSpPr>
          <p:spPr>
            <a:xfrm flipH="1" flipV="1">
              <a:off x="6697278" y="302161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627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72C340-21B1-7046-9272-B342FE7F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FOL-DC: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95D775-BA9A-2F46-8F3E-61AB11A8B9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Domain constraint</a:t>
                </a:r>
              </a:p>
              <a:p>
                <a:pPr lvl="1"/>
                <a:r>
                  <a:rPr lang="en-GB" dirty="0"/>
                  <a:t>Domain atom or its negation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,⊈</m:t>
                    </m:r>
                  </m:oMath>
                </a14:m>
                <a:r>
                  <a:rPr lang="en-GB" dirty="0"/>
                  <a:t>)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Constraint set</a:t>
                </a:r>
              </a:p>
              <a:p>
                <a:pPr lvl="1"/>
                <a:r>
                  <a:rPr lang="en-GB" dirty="0"/>
                  <a:t>Conjunction of domain constraints</a:t>
                </a:r>
              </a:p>
              <a:p>
                <a:pPr lvl="2"/>
                <a:r>
                  <a:rPr lang="en-GB" dirty="0"/>
                  <a:t>(restricted to conjunction for the sake of simplicity)</a:t>
                </a:r>
              </a:p>
              <a:p>
                <a:pPr lvl="2"/>
                <a:r>
                  <a:rPr lang="en-GB" dirty="0"/>
                  <a:t>(more expressive constraint languages would have the purpose to express certain constraint sets much more precisely)</a:t>
                </a:r>
              </a:p>
              <a:p>
                <a:pPr lvl="1"/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Bird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𝑘𝑖𝑤𝑖</m:t>
                    </m:r>
                  </m:oMath>
                </a14:m>
                <a:endParaRPr lang="en-GB" dirty="0"/>
              </a:p>
              <a:p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95D775-BA9A-2F46-8F3E-61AB11A8B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D00B5-57A0-4F41-99DF-14EB5A0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64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72C340-21B1-7046-9272-B342FE7F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FOL-DC: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8DDABCC-D3EE-C74F-8CBC-B45CDBA0F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Well-formed formula</a:t>
                </a:r>
                <a:endParaRPr lang="en-GB" dirty="0"/>
              </a:p>
              <a:p>
                <a:pPr lvl="1"/>
                <a:r>
                  <a:rPr lang="en-GB" dirty="0"/>
                  <a:t>Logical atom</a:t>
                </a:r>
              </a:p>
              <a:p>
                <a:pPr lvl="1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/>
                  <a:t> (well-formed) formulas, then the following are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GB" dirty="0"/>
              </a:p>
              <a:p>
                <a:pPr lvl="2"/>
                <a:r>
                  <a:rPr lang="en-GB" i="1" dirty="0"/>
                  <a:t>Extensional conjunction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/>
              </a:p>
              <a:p>
                <a:pPr lvl="2"/>
                <a:r>
                  <a:rPr lang="en-GB" i="1" dirty="0"/>
                  <a:t>Extensional disjunction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formula,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GB" dirty="0"/>
                  <a:t> a (potentially empty) set of (logical or domain) variables,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𝑐𝑠</m:t>
                    </m:r>
                  </m:oMath>
                </a14:m>
                <a:r>
                  <a:rPr lang="en-GB" dirty="0"/>
                  <a:t> a constraint set that contains at least one domain atom of the form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for every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GB" dirty="0"/>
                  <a:t>, then the following are</a:t>
                </a:r>
              </a:p>
              <a:p>
                <a:pPr lvl="2"/>
                <a:r>
                  <a:rPr lang="en-GB" dirty="0" err="1"/>
                  <a:t>Intensional</a:t>
                </a:r>
                <a:r>
                  <a:rPr lang="en-GB" dirty="0"/>
                  <a:t> conjunction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GB" i="1" dirty="0"/>
              </a:p>
              <a:p>
                <a:pPr lvl="2"/>
                <a:r>
                  <a:rPr lang="en-GB" dirty="0" err="1"/>
                  <a:t>Intensional</a:t>
                </a:r>
                <a:r>
                  <a:rPr lang="en-GB" dirty="0"/>
                  <a:t> disjunction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8DDABCC-D3EE-C74F-8CBC-B45CDBA0F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D00B5-57A0-4F41-99DF-14EB5A0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637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6430-7D24-0148-B947-3F57A46B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3374F-819D-514B-BFBC-0F9FD14D5DB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Literal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Logical atom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or its negation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Clause</a:t>
                </a:r>
              </a:p>
              <a:p>
                <a:pPr lvl="1"/>
                <a:r>
                  <a:rPr lang="en-GB" dirty="0"/>
                  <a:t>Disjunction of literals</a:t>
                </a:r>
              </a:p>
              <a:p>
                <a:r>
                  <a:rPr lang="en-GB" dirty="0"/>
                  <a:t>Theory in conjunctive normal form (</a:t>
                </a:r>
                <a:r>
                  <a:rPr lang="en-GB" dirty="0">
                    <a:solidFill>
                      <a:schemeClr val="accent1"/>
                    </a:solidFill>
                  </a:rPr>
                  <a:t>CNF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Conjunction of clauses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Term</a:t>
                </a:r>
              </a:p>
              <a:p>
                <a:pPr lvl="1"/>
                <a:r>
                  <a:rPr lang="en-GB" dirty="0"/>
                  <a:t>Conjunction of literals</a:t>
                </a:r>
              </a:p>
              <a:p>
                <a:r>
                  <a:rPr lang="en-GB" dirty="0"/>
                  <a:t>Theory in disjunctive normal form (</a:t>
                </a:r>
                <a:r>
                  <a:rPr lang="en-GB" dirty="0">
                    <a:solidFill>
                      <a:schemeClr val="accent1"/>
                    </a:solidFill>
                  </a:rPr>
                  <a:t>DNF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Disjunction of terms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3374F-819D-514B-BFBC-0F9FD14D5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606" t="-2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6A9DF8-F09B-D140-9D48-5245786AA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367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Theory or </a:t>
            </a:r>
            <a:r>
              <a:rPr lang="en-GB" dirty="0">
                <a:solidFill>
                  <a:schemeClr val="accent1"/>
                </a:solidFill>
              </a:rPr>
              <a:t>knowledge base</a:t>
            </a:r>
          </a:p>
          <a:p>
            <a:pPr lvl="1"/>
            <a:r>
              <a:rPr lang="en-GB" dirty="0"/>
              <a:t>Conjunction of formulas</a:t>
            </a:r>
          </a:p>
          <a:p>
            <a:r>
              <a:rPr lang="en-GB" dirty="0"/>
              <a:t>A variable is </a:t>
            </a:r>
            <a:r>
              <a:rPr lang="en-GB" dirty="0">
                <a:solidFill>
                  <a:schemeClr val="accent1"/>
                </a:solidFill>
              </a:rPr>
              <a:t>bound</a:t>
            </a:r>
          </a:p>
          <a:p>
            <a:pPr lvl="1"/>
            <a:r>
              <a:rPr lang="en-GB" dirty="0"/>
              <a:t>If it is quantified by an enclosing </a:t>
            </a:r>
            <a:r>
              <a:rPr lang="en-GB" dirty="0" err="1"/>
              <a:t>intensional</a:t>
            </a:r>
            <a:r>
              <a:rPr lang="en-GB" dirty="0"/>
              <a:t> conjunction or disjunction</a:t>
            </a:r>
          </a:p>
          <a:p>
            <a:r>
              <a:rPr lang="en-GB" dirty="0"/>
              <a:t>A variable is </a:t>
            </a:r>
            <a:r>
              <a:rPr lang="en-GB" dirty="0">
                <a:solidFill>
                  <a:schemeClr val="accent1"/>
                </a:solidFill>
              </a:rPr>
              <a:t>free</a:t>
            </a:r>
          </a:p>
          <a:p>
            <a:pPr lvl="1"/>
            <a:r>
              <a:rPr lang="en-GB" dirty="0"/>
              <a:t>If it is not bound</a:t>
            </a:r>
          </a:p>
          <a:p>
            <a:r>
              <a:rPr lang="en-GB" dirty="0">
                <a:solidFill>
                  <a:schemeClr val="accent1"/>
                </a:solidFill>
              </a:rPr>
              <a:t>Sentence</a:t>
            </a:r>
          </a:p>
          <a:p>
            <a:pPr lvl="1"/>
            <a:r>
              <a:rPr lang="en-GB" dirty="0"/>
              <a:t>Formula without free variables</a:t>
            </a:r>
          </a:p>
          <a:p>
            <a:r>
              <a:rPr lang="en-GB" dirty="0"/>
              <a:t>Formula is </a:t>
            </a:r>
            <a:r>
              <a:rPr lang="en-GB" dirty="0">
                <a:solidFill>
                  <a:schemeClr val="accent1"/>
                </a:solidFill>
              </a:rPr>
              <a:t>ground</a:t>
            </a:r>
          </a:p>
          <a:p>
            <a:pPr lvl="1"/>
            <a:r>
              <a:rPr lang="en-GB" dirty="0"/>
              <a:t>If it does not contain any variables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C4322-0F5F-4649-8558-BA2DC42F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524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Markov Logic Networks (MLNs)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Weighted formulas for modelling constraints </a:t>
                </a:r>
                <a:br>
                  <a:rPr lang="en-GB" dirty="0"/>
                </a:b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dirty="0"/>
                  <a:t> domain constraints)</a:t>
                </a:r>
              </a:p>
              <a:p>
                <a:r>
                  <a:rPr lang="en-GB" dirty="0"/>
                  <a:t>An </a:t>
                </a:r>
                <a:r>
                  <a:rPr lang="en-GB" dirty="0">
                    <a:solidFill>
                      <a:schemeClr val="accent1"/>
                    </a:solidFill>
                  </a:rPr>
                  <a:t>MLN</a:t>
                </a:r>
                <a:r>
                  <a:rPr lang="en-GB" dirty="0"/>
                  <a:t> is a set of constraints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chemeClr val="accent1"/>
                    </a:solidFill>
                  </a:rPr>
                  <a:t>weight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FOL </a:t>
                </a:r>
                <a:r>
                  <a:rPr lang="en-GB" dirty="0">
                    <a:solidFill>
                      <a:srgbClr val="C00000"/>
                    </a:solidFill>
                  </a:rPr>
                  <a:t>formula</a:t>
                </a:r>
              </a:p>
              <a:p>
                <a:pPr lvl="2"/>
                <a:r>
                  <a:rPr lang="en-GB" dirty="0"/>
                  <a:t>Originally without a constraint language for domains</a:t>
                </a:r>
              </a:p>
              <a:p>
                <a:pPr lvl="2"/>
                <a:r>
                  <a:rPr lang="en-GB" dirty="0"/>
                  <a:t>Mostly used without quantifiers or implicit all-quantifiers</a:t>
                </a:r>
              </a:p>
              <a:p>
                <a:pPr lvl="1"/>
                <a:r>
                  <a:rPr lang="en-GB" dirty="0"/>
                  <a:t>Implicitly connected via conjunction</a:t>
                </a:r>
              </a:p>
              <a:p>
                <a:pPr lvl="2"/>
                <a:r>
                  <a:rPr lang="en-GB" dirty="0"/>
                  <a:t>I.e., set of formulas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GB" dirty="0"/>
                  <a:t>= knowledge base/theory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0B4FAE-5FA2-D642-9BF5-BDBDDE26B72E}"/>
              </a:ext>
            </a:extLst>
          </p:cNvPr>
          <p:cNvGrpSpPr/>
          <p:nvPr/>
        </p:nvGrpSpPr>
        <p:grpSpPr>
          <a:xfrm>
            <a:off x="1152398" y="4699938"/>
            <a:ext cx="6960589" cy="1656413"/>
            <a:chOff x="1277444" y="2051796"/>
            <a:chExt cx="6960589" cy="165641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8A90651-B317-6C42-B937-715A13659FA7}"/>
                </a:ext>
              </a:extLst>
            </p:cNvPr>
            <p:cNvGrpSpPr/>
            <p:nvPr/>
          </p:nvGrpSpPr>
          <p:grpSpPr>
            <a:xfrm>
              <a:off x="1277444" y="2051796"/>
              <a:ext cx="6960589" cy="1656413"/>
              <a:chOff x="1277444" y="1731369"/>
              <a:chExt cx="6960589" cy="1656413"/>
            </a:xfrm>
          </p:grpSpPr>
          <p:pic>
            <p:nvPicPr>
              <p:cNvPr id="5" name="Content Placeholder 4">
                <a:extLst>
                  <a:ext uri="{FF2B5EF4-FFF2-40B4-BE49-F238E27FC236}">
                    <a16:creationId xmlns:a16="http://schemas.microsoft.com/office/drawing/2014/main" id="{DC014717-499B-8442-BA58-FEDC930DE5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13" t="13015" b="51827"/>
              <a:stretch/>
            </p:blipFill>
            <p:spPr>
              <a:xfrm>
                <a:off x="1277444" y="1731369"/>
                <a:ext cx="6960589" cy="1656413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E914CC5-A195-B649-9F88-FBBBD006145E}"/>
                  </a:ext>
                </a:extLst>
              </p:cNvPr>
              <p:cNvSpPr/>
              <p:nvPr/>
            </p:nvSpPr>
            <p:spPr>
              <a:xfrm>
                <a:off x="3865727" y="2807465"/>
                <a:ext cx="4706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3.75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D7A1F0-01BC-EE45-8B95-6FF23CA2A7B6}"/>
                  </a:ext>
                </a:extLst>
              </p:cNvPr>
              <p:cNvSpPr txBox="1"/>
              <p:nvPr/>
            </p:nvSpPr>
            <p:spPr>
              <a:xfrm>
                <a:off x="4054588" y="2051837"/>
                <a:ext cx="24400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>
                    <a:solidFill>
                      <a:srgbClr val="C00000"/>
                    </a:solidFill>
                  </a:rPr>
                  <a:t>Presents</a:t>
                </a:r>
                <a:r>
                  <a:rPr lang="de-DE" sz="1400" dirty="0">
                    <a:solidFill>
                      <a:srgbClr val="C00000"/>
                    </a:solidFill>
                  </a:rPr>
                  <a:t>(X,P,C) =&gt; </a:t>
                </a:r>
                <a:r>
                  <a:rPr lang="de-DE" sz="1400" dirty="0" err="1">
                    <a:solidFill>
                      <a:srgbClr val="C00000"/>
                    </a:solidFill>
                  </a:rPr>
                  <a:t>Attends</a:t>
                </a:r>
                <a:r>
                  <a:rPr lang="de-DE" sz="1400" dirty="0">
                    <a:solidFill>
                      <a:srgbClr val="C00000"/>
                    </a:solidFill>
                  </a:rPr>
                  <a:t>(X,C)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513A89-D247-DE40-8B48-369120F51DC6}"/>
                  </a:ext>
                </a:extLst>
              </p:cNvPr>
              <p:cNvSpPr/>
              <p:nvPr/>
            </p:nvSpPr>
            <p:spPr>
              <a:xfrm>
                <a:off x="3862862" y="2076738"/>
                <a:ext cx="19717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∞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ECD90E-F2E5-BC42-9260-810E6C51790E}"/>
                  </a:ext>
                </a:extLst>
              </p:cNvPr>
              <p:cNvSpPr txBox="1"/>
              <p:nvPr/>
            </p:nvSpPr>
            <p:spPr>
              <a:xfrm>
                <a:off x="4336373" y="2796116"/>
                <a:ext cx="361677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err="1">
                    <a:solidFill>
                      <a:srgbClr val="C00000"/>
                    </a:solidFill>
                  </a:rPr>
                  <a:t>Publishes</a:t>
                </a:r>
                <a:r>
                  <a:rPr lang="de-DE" sz="1400" dirty="0">
                    <a:solidFill>
                      <a:srgbClr val="C00000"/>
                    </a:solidFill>
                  </a:rPr>
                  <a:t>(X,C) ∧ </a:t>
                </a:r>
                <a:r>
                  <a:rPr lang="de-DE" sz="1400" dirty="0" err="1">
                    <a:solidFill>
                      <a:srgbClr val="C00000"/>
                    </a:solidFill>
                  </a:rPr>
                  <a:t>FarAway</a:t>
                </a:r>
                <a:r>
                  <a:rPr lang="de-DE" sz="1400" dirty="0">
                    <a:solidFill>
                      <a:srgbClr val="C00000"/>
                    </a:solidFill>
                  </a:rPr>
                  <a:t>(C) =&gt; </a:t>
                </a:r>
                <a:r>
                  <a:rPr lang="de-DE" sz="1400" dirty="0" err="1">
                    <a:solidFill>
                      <a:srgbClr val="C00000"/>
                    </a:solidFill>
                  </a:rPr>
                  <a:t>Attends</a:t>
                </a:r>
                <a:r>
                  <a:rPr lang="de-DE" sz="1400" dirty="0">
                    <a:solidFill>
                      <a:srgbClr val="C00000"/>
                    </a:solidFill>
                  </a:rPr>
                  <a:t>(X,C)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CE313D-B1AE-E042-A457-CC1C66EE7986}"/>
                </a:ext>
              </a:extLst>
            </p:cNvPr>
            <p:cNvSpPr txBox="1"/>
            <p:nvPr/>
          </p:nvSpPr>
          <p:spPr>
            <a:xfrm>
              <a:off x="2390932" y="3198538"/>
              <a:ext cx="83195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err="1">
                  <a:solidFill>
                    <a:schemeClr val="accent1"/>
                  </a:solidFill>
                </a:rPr>
                <a:t>exp</a:t>
              </a:r>
              <a:r>
                <a:rPr lang="en-GB" sz="1600" dirty="0">
                  <a:solidFill>
                    <a:schemeClr val="accent1"/>
                  </a:solidFill>
                </a:rPr>
                <a:t>(3.75)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284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Intuition behind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Soften logic using weights</a:t>
                </a:r>
              </a:p>
              <a:p>
                <a:pPr lvl="1"/>
                <a:r>
                  <a:rPr lang="en-GB" dirty="0"/>
                  <a:t>Worlds that violate constraint become less likely but not impossible</a:t>
                </a:r>
              </a:p>
              <a:p>
                <a:pPr lvl="2"/>
                <a:r>
                  <a:rPr lang="en-GB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/>
                  <a:t>increases, so does the strength o</a:t>
                </a:r>
                <a:r>
                  <a:rPr lang="en-GB" dirty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GB" dirty="0"/>
                  <a:t>Infinite weight: Hard constraint = pure logic formula</a:t>
                </a:r>
              </a:p>
              <a:p>
                <a:pPr lvl="3"/>
                <a:r>
                  <a:rPr lang="en-GB" dirty="0"/>
                  <a:t>Probabilities of worlds that do not satisfy hard constraint set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dirty="0"/>
              </a:p>
              <a:p>
                <a:pPr lvl="2"/>
                <a:r>
                  <a:rPr lang="en-GB" dirty="0"/>
                  <a:t>Standard MLNs only use weights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GB" dirty="0"/>
                  <a:t> otherwise semantics break (special handling of hard constraints required)</a:t>
                </a:r>
              </a:p>
              <a:p>
                <a:pPr lvl="3"/>
                <a:r>
                  <a:rPr lang="en-GB" dirty="0"/>
                  <a:t>E.g., use hard constraints to filter worlds, probabilities of remaining worlds based on soft constraints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r="-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AE2CCB-2924-E549-891A-6E7BA19634FA}"/>
              </a:ext>
            </a:extLst>
          </p:cNvPr>
          <p:cNvGrpSpPr/>
          <p:nvPr/>
        </p:nvGrpSpPr>
        <p:grpSpPr>
          <a:xfrm>
            <a:off x="1152398" y="4699938"/>
            <a:ext cx="6960589" cy="1656413"/>
            <a:chOff x="1277444" y="2051796"/>
            <a:chExt cx="6960589" cy="16564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27F5B8-0822-3A42-82C4-E1B69A3D68D9}"/>
                </a:ext>
              </a:extLst>
            </p:cNvPr>
            <p:cNvGrpSpPr/>
            <p:nvPr/>
          </p:nvGrpSpPr>
          <p:grpSpPr>
            <a:xfrm>
              <a:off x="1277444" y="2051796"/>
              <a:ext cx="6960589" cy="1656413"/>
              <a:chOff x="1277444" y="1731369"/>
              <a:chExt cx="6960589" cy="1656413"/>
            </a:xfrm>
          </p:grpSpPr>
          <p:pic>
            <p:nvPicPr>
              <p:cNvPr id="17" name="Content Placeholder 4">
                <a:extLst>
                  <a:ext uri="{FF2B5EF4-FFF2-40B4-BE49-F238E27FC236}">
                    <a16:creationId xmlns:a16="http://schemas.microsoft.com/office/drawing/2014/main" id="{AF056A9B-A0C4-F941-B67A-3E5D27DAAB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13" t="13015" b="51827"/>
              <a:stretch/>
            </p:blipFill>
            <p:spPr>
              <a:xfrm>
                <a:off x="1277444" y="1731369"/>
                <a:ext cx="6960589" cy="1656413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2BCE441-66AA-844D-BDAE-9E628C90A74E}"/>
                  </a:ext>
                </a:extLst>
              </p:cNvPr>
              <p:cNvSpPr/>
              <p:nvPr/>
            </p:nvSpPr>
            <p:spPr>
              <a:xfrm>
                <a:off x="3865727" y="2807465"/>
                <a:ext cx="4706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3.75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9E6CDE-7EC3-A948-9A45-4FF5BB58BCE8}"/>
                  </a:ext>
                </a:extLst>
              </p:cNvPr>
              <p:cNvSpPr txBox="1"/>
              <p:nvPr/>
            </p:nvSpPr>
            <p:spPr>
              <a:xfrm>
                <a:off x="4054588" y="2051837"/>
                <a:ext cx="24400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err="1"/>
                  <a:t>Presents</a:t>
                </a:r>
                <a:r>
                  <a:rPr lang="de-DE" sz="1400" dirty="0"/>
                  <a:t>(X,P,C) =&gt; </a:t>
                </a:r>
                <a:r>
                  <a:rPr lang="de-DE" sz="1400" dirty="0" err="1"/>
                  <a:t>Attends</a:t>
                </a:r>
                <a:r>
                  <a:rPr lang="de-DE" sz="1400" dirty="0"/>
                  <a:t>(X,C)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32D546F-1720-AF40-8CB4-A73D4F0A2239}"/>
                  </a:ext>
                </a:extLst>
              </p:cNvPr>
              <p:cNvSpPr/>
              <p:nvPr/>
            </p:nvSpPr>
            <p:spPr>
              <a:xfrm>
                <a:off x="3862862" y="2076738"/>
                <a:ext cx="19717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∞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D9B5FC-3968-6F49-BA70-5FFAD1E80F46}"/>
                  </a:ext>
                </a:extLst>
              </p:cNvPr>
              <p:cNvSpPr txBox="1"/>
              <p:nvPr/>
            </p:nvSpPr>
            <p:spPr>
              <a:xfrm>
                <a:off x="4336373" y="2796116"/>
                <a:ext cx="361677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err="1"/>
                  <a:t>Publishes</a:t>
                </a:r>
                <a:r>
                  <a:rPr lang="de-DE" sz="1400" dirty="0"/>
                  <a:t>(X,C) ∧ </a:t>
                </a:r>
                <a:r>
                  <a:rPr lang="de-DE" sz="1400" dirty="0" err="1"/>
                  <a:t>FarAway</a:t>
                </a:r>
                <a:r>
                  <a:rPr lang="de-DE" sz="1400" dirty="0"/>
                  <a:t>(C) =&gt; </a:t>
                </a:r>
                <a:r>
                  <a:rPr lang="de-DE" sz="1400" dirty="0" err="1"/>
                  <a:t>Attends</a:t>
                </a:r>
                <a:r>
                  <a:rPr lang="de-DE" sz="1400" dirty="0"/>
                  <a:t>(X,C)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70ECD3-3305-B74A-A143-F6D1302CA5EC}"/>
                </a:ext>
              </a:extLst>
            </p:cNvPr>
            <p:cNvSpPr txBox="1"/>
            <p:nvPr/>
          </p:nvSpPr>
          <p:spPr>
            <a:xfrm>
              <a:off x="2390932" y="3198538"/>
              <a:ext cx="83195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err="1">
                  <a:solidFill>
                    <a:schemeClr val="accent1"/>
                  </a:solidFill>
                </a:rPr>
                <a:t>exp</a:t>
              </a:r>
              <a:r>
                <a:rPr lang="en-GB" sz="1600" dirty="0">
                  <a:solidFill>
                    <a:schemeClr val="accent1"/>
                  </a:solidFill>
                </a:rPr>
                <a:t>(3.75)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172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237FC-2DD1-FB46-BD8E-1502C56CD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of a standard MLN without infinite weights and not quantifiers</a:t>
            </a:r>
          </a:p>
          <a:p>
            <a:pPr lvl="1"/>
            <a:r>
              <a:rPr lang="en-GB" dirty="0"/>
              <a:t>All formulas as soft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45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27F5B8-0822-3A42-82C4-E1B69A3D68D9}"/>
              </a:ext>
            </a:extLst>
          </p:cNvPr>
          <p:cNvGrpSpPr/>
          <p:nvPr/>
        </p:nvGrpSpPr>
        <p:grpSpPr>
          <a:xfrm>
            <a:off x="2460172" y="4983720"/>
            <a:ext cx="4419372" cy="1235158"/>
            <a:chOff x="3771761" y="2017757"/>
            <a:chExt cx="4419372" cy="1235158"/>
          </a:xfrm>
        </p:grpSpPr>
        <p:pic>
          <p:nvPicPr>
            <p:cNvPr id="17" name="Content Placeholder 4">
              <a:extLst>
                <a:ext uri="{FF2B5EF4-FFF2-40B4-BE49-F238E27FC236}">
                  <a16:creationId xmlns:a16="http://schemas.microsoft.com/office/drawing/2014/main" id="{AF056A9B-A0C4-F941-B67A-3E5D27DAAB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569" b="54689"/>
            <a:stretch/>
          </p:blipFill>
          <p:spPr>
            <a:xfrm>
              <a:off x="3771761" y="2017757"/>
              <a:ext cx="4419372" cy="123515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BCE441-66AA-844D-BDAE-9E628C90A74E}"/>
                </a:ext>
              </a:extLst>
            </p:cNvPr>
            <p:cNvSpPr/>
            <p:nvPr/>
          </p:nvSpPr>
          <p:spPr>
            <a:xfrm>
              <a:off x="3865727" y="2807465"/>
              <a:ext cx="4706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3.75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9E6CDE-7EC3-A948-9A45-4FF5BB58BCE8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2D546F-1720-AF40-8CB4-A73D4F0A2239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D9B5FC-3968-6F49-BA70-5FFAD1E80F46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378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MLN: Graphical Representation?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237FC-2DD1-FB46-BD8E-1502C56CD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Usually not depicted by a graph</a:t>
            </a:r>
          </a:p>
          <a:p>
            <a:r>
              <a:rPr lang="en-US" dirty="0"/>
              <a:t>One approach</a:t>
            </a:r>
          </a:p>
          <a:p>
            <a:pPr lvl="1"/>
            <a:r>
              <a:rPr lang="en-US" dirty="0"/>
              <a:t>Logical atoms as nodes</a:t>
            </a:r>
          </a:p>
          <a:p>
            <a:pPr lvl="1"/>
            <a:r>
              <a:rPr lang="en-US" dirty="0"/>
              <a:t>Edges between nodes whenever atoms occur together in a formula</a:t>
            </a:r>
          </a:p>
          <a:p>
            <a:pPr lvl="2"/>
            <a:r>
              <a:rPr lang="en-US" dirty="0"/>
              <a:t>Form cliques in graph</a:t>
            </a:r>
          </a:p>
          <a:p>
            <a:pPr lvl="2"/>
            <a:r>
              <a:rPr lang="en-US" dirty="0"/>
              <a:t>Graph is chordal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46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A913EF-A5EE-C145-971B-4598F77276B8}"/>
              </a:ext>
            </a:extLst>
          </p:cNvPr>
          <p:cNvGrpSpPr/>
          <p:nvPr/>
        </p:nvGrpSpPr>
        <p:grpSpPr>
          <a:xfrm>
            <a:off x="1152398" y="3565211"/>
            <a:ext cx="7113157" cy="1286940"/>
            <a:chOff x="1961397" y="3472844"/>
            <a:chExt cx="7113157" cy="1286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8A03FA-1F62-734C-8AC0-25E1FC13A8E8}"/>
                    </a:ext>
                  </a:extLst>
                </p:cNvPr>
                <p:cNvSpPr txBox="1"/>
                <p:nvPr/>
              </p:nvSpPr>
              <p:spPr>
                <a:xfrm>
                  <a:off x="1961397" y="3980758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E8A03FA-1F62-734C-8AC0-25E1FC13A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1397" y="3980758"/>
                  <a:ext cx="2346821" cy="389513"/>
                </a:xfrm>
                <a:prstGeom prst="ellipse">
                  <a:avLst/>
                </a:prstGeom>
                <a:blipFill>
                  <a:blip r:embed="rId3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7E2285E-7ADD-E648-9F7A-427D3190EFEA}"/>
                    </a:ext>
                  </a:extLst>
                </p:cNvPr>
                <p:cNvSpPr txBox="1"/>
                <p:nvPr/>
              </p:nvSpPr>
              <p:spPr>
                <a:xfrm>
                  <a:off x="4778597" y="3983790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7E2285E-7ADD-E648-9F7A-427D3190E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8597" y="3983790"/>
                  <a:ext cx="1848416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878D18-0412-2745-99DD-29E0896EC8BE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4308218" y="4175515"/>
              <a:ext cx="470379" cy="3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874656C-7215-C146-8457-94EA5559DF8F}"/>
                    </a:ext>
                  </a:extLst>
                </p:cNvPr>
                <p:cNvSpPr txBox="1"/>
                <p:nvPr/>
              </p:nvSpPr>
              <p:spPr>
                <a:xfrm>
                  <a:off x="6875546" y="3472844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874656C-7215-C146-8457-94EA5559D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546" y="3472844"/>
                  <a:ext cx="2199008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EE767A2-08AC-8542-BE49-80C057381E3C}"/>
                    </a:ext>
                  </a:extLst>
                </p:cNvPr>
                <p:cNvSpPr txBox="1"/>
                <p:nvPr/>
              </p:nvSpPr>
              <p:spPr>
                <a:xfrm>
                  <a:off x="7049164" y="4370271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EE767A2-08AC-8542-BE49-80C057381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164" y="4370271"/>
                  <a:ext cx="1848416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B7D418-0493-9B4D-B327-923E633FE80B}"/>
                </a:ext>
              </a:extLst>
            </p:cNvPr>
            <p:cNvCxnSpPr>
              <a:cxnSpLocks/>
              <a:stCxn id="17" idx="7"/>
              <a:endCxn id="25" idx="2"/>
            </p:cNvCxnSpPr>
            <p:nvPr/>
          </p:nvCxnSpPr>
          <p:spPr>
            <a:xfrm flipV="1">
              <a:off x="6356319" y="3667601"/>
              <a:ext cx="519227" cy="373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AC9885-6E0E-5840-B558-91F2E51ADBB1}"/>
                </a:ext>
              </a:extLst>
            </p:cNvPr>
            <p:cNvCxnSpPr>
              <a:cxnSpLocks/>
              <a:stCxn id="17" idx="5"/>
              <a:endCxn id="26" idx="2"/>
            </p:cNvCxnSpPr>
            <p:nvPr/>
          </p:nvCxnSpPr>
          <p:spPr>
            <a:xfrm>
              <a:off x="6356319" y="4316260"/>
              <a:ext cx="692845" cy="248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3A803D-47F3-8243-ACAC-8E369FF5E911}"/>
                </a:ext>
              </a:extLst>
            </p:cNvPr>
            <p:cNvCxnSpPr>
              <a:cxnSpLocks/>
              <a:stCxn id="26" idx="0"/>
              <a:endCxn id="25" idx="4"/>
            </p:cNvCxnSpPr>
            <p:nvPr/>
          </p:nvCxnSpPr>
          <p:spPr>
            <a:xfrm flipV="1">
              <a:off x="7973372" y="3862357"/>
              <a:ext cx="1678" cy="507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89A245-F582-654C-8F37-F522CF006CD2}"/>
              </a:ext>
            </a:extLst>
          </p:cNvPr>
          <p:cNvGrpSpPr/>
          <p:nvPr/>
        </p:nvGrpSpPr>
        <p:grpSpPr>
          <a:xfrm>
            <a:off x="2460172" y="4983720"/>
            <a:ext cx="4419372" cy="1235158"/>
            <a:chOff x="3771761" y="2017757"/>
            <a:chExt cx="4419372" cy="1235158"/>
          </a:xfrm>
        </p:grpSpPr>
        <p:pic>
          <p:nvPicPr>
            <p:cNvPr id="40" name="Content Placeholder 4">
              <a:extLst>
                <a:ext uri="{FF2B5EF4-FFF2-40B4-BE49-F238E27FC236}">
                  <a16:creationId xmlns:a16="http://schemas.microsoft.com/office/drawing/2014/main" id="{BE965F34-3A2F-FE4B-91DA-61AD52761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569" b="54689"/>
            <a:stretch/>
          </p:blipFill>
          <p:spPr>
            <a:xfrm>
              <a:off x="3771761" y="2017757"/>
              <a:ext cx="4419372" cy="1235158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EECCE3-5C83-194F-BAB9-3E744B4476BF}"/>
                </a:ext>
              </a:extLst>
            </p:cNvPr>
            <p:cNvSpPr/>
            <p:nvPr/>
          </p:nvSpPr>
          <p:spPr>
            <a:xfrm>
              <a:off x="3865727" y="2807465"/>
              <a:ext cx="4706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3.75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74A5FC6-B7BD-E343-9BB6-B046098B8583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999A328-1E11-7344-A8F1-51543A906091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10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BB9D84-F443-B34B-ACBE-91A6D485D71C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3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MLN: Graphical Representation?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Potential functions</a:t>
                </a:r>
              </a:p>
              <a:p>
                <a:pPr lvl="1"/>
                <a:r>
                  <a:rPr lang="en-US" dirty="0"/>
                  <a:t>Map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assignment to atoms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true</a:t>
                </a:r>
              </a:p>
              <a:p>
                <a:pPr lvl="1"/>
                <a:r>
                  <a:rPr lang="en-US" dirty="0"/>
                  <a:t>Otherwise map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indeed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: choose large number </a:t>
                </a:r>
              </a:p>
              <a:p>
                <a:pPr lvl="2"/>
                <a:r>
                  <a:rPr lang="en-US" dirty="0"/>
                  <a:t>In implementation: maximum number possible in encoding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47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36684D-A434-F247-A835-4B71B2B28566}"/>
              </a:ext>
            </a:extLst>
          </p:cNvPr>
          <p:cNvGrpSpPr/>
          <p:nvPr/>
        </p:nvGrpSpPr>
        <p:grpSpPr>
          <a:xfrm>
            <a:off x="1152398" y="3565211"/>
            <a:ext cx="7113157" cy="1286940"/>
            <a:chOff x="1961397" y="3472844"/>
            <a:chExt cx="7113157" cy="1286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334A255-5E7F-E34F-98C3-84ABC2A4A37B}"/>
                    </a:ext>
                  </a:extLst>
                </p:cNvPr>
                <p:cNvSpPr txBox="1"/>
                <p:nvPr/>
              </p:nvSpPr>
              <p:spPr>
                <a:xfrm>
                  <a:off x="1961397" y="3980758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334A255-5E7F-E34F-98C3-84ABC2A4A3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1397" y="3980758"/>
                  <a:ext cx="2346821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EFC41A9-8301-E84B-85A3-239881FCD112}"/>
                    </a:ext>
                  </a:extLst>
                </p:cNvPr>
                <p:cNvSpPr txBox="1"/>
                <p:nvPr/>
              </p:nvSpPr>
              <p:spPr>
                <a:xfrm>
                  <a:off x="4778597" y="3983790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EFC41A9-8301-E84B-85A3-239881FCD1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8597" y="3983790"/>
                  <a:ext cx="1848416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B8CB8B4-B3D1-7047-B69A-01A2ECCC5681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>
              <a:off x="4308218" y="4175515"/>
              <a:ext cx="470379" cy="3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F3CD80-ACA3-BC4E-BB3F-0D92B7169EC9}"/>
                    </a:ext>
                  </a:extLst>
                </p:cNvPr>
                <p:cNvSpPr txBox="1"/>
                <p:nvPr/>
              </p:nvSpPr>
              <p:spPr>
                <a:xfrm>
                  <a:off x="6875546" y="3472844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F3CD80-ACA3-BC4E-BB3F-0D92B7169E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546" y="3472844"/>
                  <a:ext cx="2199008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71E8D3D-3228-7E4B-B3F7-1653CD850630}"/>
                    </a:ext>
                  </a:extLst>
                </p:cNvPr>
                <p:cNvSpPr txBox="1"/>
                <p:nvPr/>
              </p:nvSpPr>
              <p:spPr>
                <a:xfrm>
                  <a:off x="7049164" y="4370271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71E8D3D-3228-7E4B-B3F7-1653CD850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164" y="4370271"/>
                  <a:ext cx="1848416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0449B8-2E9F-8240-9166-A8D2D8ECBA83}"/>
                </a:ext>
              </a:extLst>
            </p:cNvPr>
            <p:cNvCxnSpPr>
              <a:cxnSpLocks/>
              <a:stCxn id="24" idx="7"/>
              <a:endCxn id="29" idx="2"/>
            </p:cNvCxnSpPr>
            <p:nvPr/>
          </p:nvCxnSpPr>
          <p:spPr>
            <a:xfrm flipV="1">
              <a:off x="6356319" y="3667601"/>
              <a:ext cx="519227" cy="373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4A88222-2E0C-0B4C-91F4-772DA84225D4}"/>
                </a:ext>
              </a:extLst>
            </p:cNvPr>
            <p:cNvCxnSpPr>
              <a:cxnSpLocks/>
              <a:stCxn id="24" idx="5"/>
              <a:endCxn id="31" idx="2"/>
            </p:cNvCxnSpPr>
            <p:nvPr/>
          </p:nvCxnSpPr>
          <p:spPr>
            <a:xfrm>
              <a:off x="6356319" y="4316260"/>
              <a:ext cx="692845" cy="248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4C0473-114E-2047-885A-985CBFD6677D}"/>
                </a:ext>
              </a:extLst>
            </p:cNvPr>
            <p:cNvCxnSpPr>
              <a:cxnSpLocks/>
              <a:stCxn id="31" idx="0"/>
              <a:endCxn id="29" idx="4"/>
            </p:cNvCxnSpPr>
            <p:nvPr/>
          </p:nvCxnSpPr>
          <p:spPr>
            <a:xfrm flipV="1">
              <a:off x="7973372" y="3862357"/>
              <a:ext cx="1678" cy="507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430BB2-3DE8-6C46-917F-D106F452E9D6}"/>
              </a:ext>
            </a:extLst>
          </p:cNvPr>
          <p:cNvGrpSpPr/>
          <p:nvPr/>
        </p:nvGrpSpPr>
        <p:grpSpPr>
          <a:xfrm>
            <a:off x="2460172" y="4983720"/>
            <a:ext cx="4419372" cy="1235158"/>
            <a:chOff x="3771761" y="2017757"/>
            <a:chExt cx="4419372" cy="1235158"/>
          </a:xfrm>
        </p:grpSpPr>
        <p:pic>
          <p:nvPicPr>
            <p:cNvPr id="38" name="Content Placeholder 4">
              <a:extLst>
                <a:ext uri="{FF2B5EF4-FFF2-40B4-BE49-F238E27FC236}">
                  <a16:creationId xmlns:a16="http://schemas.microsoft.com/office/drawing/2014/main" id="{C4D75D72-EDAE-F94F-A3D5-D2CF9B7DC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569" b="54689"/>
            <a:stretch/>
          </p:blipFill>
          <p:spPr>
            <a:xfrm>
              <a:off x="3771761" y="2017757"/>
              <a:ext cx="4419372" cy="123515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06A707-B5A2-7C49-9DBC-28266E4F2C27}"/>
                </a:ext>
              </a:extLst>
            </p:cNvPr>
            <p:cNvSpPr/>
            <p:nvPr/>
          </p:nvSpPr>
          <p:spPr>
            <a:xfrm>
              <a:off x="3865727" y="2807465"/>
              <a:ext cx="4706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3.75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D4ABCD-417C-4A40-909B-63F52F440CC7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7308183-97FE-B04E-8776-F16FD0740600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1A0C4A-20CB-5C42-8359-B4A97AE44F7E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210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MLN: Graphical Representation?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237FC-2DD1-FB46-BD8E-1502C56CD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functions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48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36684D-A434-F247-A835-4B71B2B28566}"/>
              </a:ext>
            </a:extLst>
          </p:cNvPr>
          <p:cNvGrpSpPr/>
          <p:nvPr/>
        </p:nvGrpSpPr>
        <p:grpSpPr>
          <a:xfrm>
            <a:off x="1152398" y="3565211"/>
            <a:ext cx="7113157" cy="1286940"/>
            <a:chOff x="1961397" y="3472844"/>
            <a:chExt cx="7113157" cy="1286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334A255-5E7F-E34F-98C3-84ABC2A4A37B}"/>
                    </a:ext>
                  </a:extLst>
                </p:cNvPr>
                <p:cNvSpPr txBox="1"/>
                <p:nvPr/>
              </p:nvSpPr>
              <p:spPr>
                <a:xfrm>
                  <a:off x="1961397" y="3980758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334A255-5E7F-E34F-98C3-84ABC2A4A3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1397" y="3980758"/>
                  <a:ext cx="2346821" cy="389513"/>
                </a:xfrm>
                <a:prstGeom prst="ellipse">
                  <a:avLst/>
                </a:prstGeom>
                <a:blipFill>
                  <a:blip r:embed="rId3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EFC41A9-8301-E84B-85A3-239881FCD112}"/>
                    </a:ext>
                  </a:extLst>
                </p:cNvPr>
                <p:cNvSpPr txBox="1"/>
                <p:nvPr/>
              </p:nvSpPr>
              <p:spPr>
                <a:xfrm>
                  <a:off x="4778597" y="3983790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EFC41A9-8301-E84B-85A3-239881FCD1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8597" y="3983790"/>
                  <a:ext cx="1848416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B8CB8B4-B3D1-7047-B69A-01A2ECCC5681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>
              <a:off x="4308218" y="4175515"/>
              <a:ext cx="470379" cy="3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F3CD80-ACA3-BC4E-BB3F-0D92B7169EC9}"/>
                    </a:ext>
                  </a:extLst>
                </p:cNvPr>
                <p:cNvSpPr txBox="1"/>
                <p:nvPr/>
              </p:nvSpPr>
              <p:spPr>
                <a:xfrm>
                  <a:off x="6875546" y="3472844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F3CD80-ACA3-BC4E-BB3F-0D92B7169E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546" y="3472844"/>
                  <a:ext cx="2199008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71E8D3D-3228-7E4B-B3F7-1653CD850630}"/>
                    </a:ext>
                  </a:extLst>
                </p:cNvPr>
                <p:cNvSpPr txBox="1"/>
                <p:nvPr/>
              </p:nvSpPr>
              <p:spPr>
                <a:xfrm>
                  <a:off x="7049164" y="4370271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71E8D3D-3228-7E4B-B3F7-1653CD850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164" y="4370271"/>
                  <a:ext cx="1848416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0449B8-2E9F-8240-9166-A8D2D8ECBA83}"/>
                </a:ext>
              </a:extLst>
            </p:cNvPr>
            <p:cNvCxnSpPr>
              <a:cxnSpLocks/>
              <a:stCxn id="24" idx="7"/>
              <a:endCxn id="29" idx="2"/>
            </p:cNvCxnSpPr>
            <p:nvPr/>
          </p:nvCxnSpPr>
          <p:spPr>
            <a:xfrm flipV="1">
              <a:off x="6356319" y="3667601"/>
              <a:ext cx="519227" cy="373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4A88222-2E0C-0B4C-91F4-772DA84225D4}"/>
                </a:ext>
              </a:extLst>
            </p:cNvPr>
            <p:cNvCxnSpPr>
              <a:cxnSpLocks/>
              <a:stCxn id="24" idx="5"/>
              <a:endCxn id="31" idx="2"/>
            </p:cNvCxnSpPr>
            <p:nvPr/>
          </p:nvCxnSpPr>
          <p:spPr>
            <a:xfrm>
              <a:off x="6356319" y="4316260"/>
              <a:ext cx="692845" cy="248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4C0473-114E-2047-885A-985CBFD6677D}"/>
                </a:ext>
              </a:extLst>
            </p:cNvPr>
            <p:cNvCxnSpPr>
              <a:cxnSpLocks/>
              <a:stCxn id="31" idx="0"/>
              <a:endCxn id="29" idx="4"/>
            </p:cNvCxnSpPr>
            <p:nvPr/>
          </p:nvCxnSpPr>
          <p:spPr>
            <a:xfrm flipV="1">
              <a:off x="7973372" y="3862357"/>
              <a:ext cx="1678" cy="507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1D955CF-A58F-014C-9102-96B25FB47119}"/>
              </a:ext>
            </a:extLst>
          </p:cNvPr>
          <p:cNvSpPr/>
          <p:nvPr/>
        </p:nvSpPr>
        <p:spPr>
          <a:xfrm>
            <a:off x="729205" y="3759968"/>
            <a:ext cx="5510960" cy="93997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8CA6A68-2929-6D49-97EE-C24D28609E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792804"/>
                  </p:ext>
                </p:extLst>
              </p:nvPr>
            </p:nvGraphicFramePr>
            <p:xfrm>
              <a:off x="1235130" y="1733589"/>
              <a:ext cx="445249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5038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622425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5030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𝑃𝑟𝑒𝑠𝑒𝑛𝑡𝑠</m:t>
                                </m:r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𝐴𝑡𝑡𝑒𝑛𝑑𝑠</m:t>
                                </m:r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8CA6A68-2929-6D49-97EE-C24D28609E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792804"/>
                  </p:ext>
                </p:extLst>
              </p:nvPr>
            </p:nvGraphicFramePr>
            <p:xfrm>
              <a:off x="1235130" y="1733589"/>
              <a:ext cx="445249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5038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622425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5030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9" t="-3448" r="-129221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21094" t="-3448" r="-55469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0145" t="-3448" r="-2899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9" t="-100000" r="-129221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21094" t="-100000" r="-55469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0145" t="-100000" r="-289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9" t="-206897" r="-12922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21094" t="-206897" r="-55469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0145" t="-206897" r="-289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9" t="-296667" r="-1292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21094" t="-296667" r="-5546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0145" t="-296667" r="-28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9" t="-410345" r="-12922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21094" t="-410345" r="-55469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0145" t="-410345" r="-289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6BA1CE7-2ED8-A44D-A3AB-815B4ECAFADB}"/>
              </a:ext>
            </a:extLst>
          </p:cNvPr>
          <p:cNvGrpSpPr/>
          <p:nvPr/>
        </p:nvGrpSpPr>
        <p:grpSpPr>
          <a:xfrm>
            <a:off x="2460172" y="4983720"/>
            <a:ext cx="4419372" cy="1235158"/>
            <a:chOff x="3771761" y="2017757"/>
            <a:chExt cx="4419372" cy="1235158"/>
          </a:xfrm>
        </p:grpSpPr>
        <p:pic>
          <p:nvPicPr>
            <p:cNvPr id="38" name="Content Placeholder 4">
              <a:extLst>
                <a:ext uri="{FF2B5EF4-FFF2-40B4-BE49-F238E27FC236}">
                  <a16:creationId xmlns:a16="http://schemas.microsoft.com/office/drawing/2014/main" id="{AEB5C6C4-974F-CF4A-9B56-C0B3BFF12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569" b="54689"/>
            <a:stretch/>
          </p:blipFill>
          <p:spPr>
            <a:xfrm>
              <a:off x="3771761" y="2017757"/>
              <a:ext cx="4419372" cy="123515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DBE7C70-54AB-0F4B-8CA8-C56704D25FAA}"/>
                </a:ext>
              </a:extLst>
            </p:cNvPr>
            <p:cNvSpPr/>
            <p:nvPr/>
          </p:nvSpPr>
          <p:spPr>
            <a:xfrm>
              <a:off x="3865727" y="2807465"/>
              <a:ext cx="4706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3.75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4189437-C56D-4A4D-A388-C0B48DF28944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96F71A4-E36A-7247-A814-E8277A7B08A5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F594D2-1082-4C45-8066-ED4D45B452C0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467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49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36684D-A434-F247-A835-4B71B2B28566}"/>
              </a:ext>
            </a:extLst>
          </p:cNvPr>
          <p:cNvGrpSpPr/>
          <p:nvPr/>
        </p:nvGrpSpPr>
        <p:grpSpPr>
          <a:xfrm>
            <a:off x="1152398" y="3565211"/>
            <a:ext cx="7113157" cy="1286940"/>
            <a:chOff x="1961397" y="3472844"/>
            <a:chExt cx="7113157" cy="1286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334A255-5E7F-E34F-98C3-84ABC2A4A37B}"/>
                    </a:ext>
                  </a:extLst>
                </p:cNvPr>
                <p:cNvSpPr txBox="1"/>
                <p:nvPr/>
              </p:nvSpPr>
              <p:spPr>
                <a:xfrm>
                  <a:off x="1961397" y="3980758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334A255-5E7F-E34F-98C3-84ABC2A4A3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1397" y="3980758"/>
                  <a:ext cx="2346821" cy="389513"/>
                </a:xfrm>
                <a:prstGeom prst="ellipse">
                  <a:avLst/>
                </a:prstGeom>
                <a:blipFill>
                  <a:blip r:embed="rId3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EFC41A9-8301-E84B-85A3-239881FCD112}"/>
                    </a:ext>
                  </a:extLst>
                </p:cNvPr>
                <p:cNvSpPr txBox="1"/>
                <p:nvPr/>
              </p:nvSpPr>
              <p:spPr>
                <a:xfrm>
                  <a:off x="4778597" y="3983790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EFC41A9-8301-E84B-85A3-239881FCD1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8597" y="3983790"/>
                  <a:ext cx="1848416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B8CB8B4-B3D1-7047-B69A-01A2ECCC5681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>
              <a:off x="4308218" y="4175515"/>
              <a:ext cx="470379" cy="3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F3CD80-ACA3-BC4E-BB3F-0D92B7169EC9}"/>
                    </a:ext>
                  </a:extLst>
                </p:cNvPr>
                <p:cNvSpPr txBox="1"/>
                <p:nvPr/>
              </p:nvSpPr>
              <p:spPr>
                <a:xfrm>
                  <a:off x="6875546" y="3472844"/>
                  <a:ext cx="219900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F3CD80-ACA3-BC4E-BB3F-0D92B7169E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546" y="3472844"/>
                  <a:ext cx="2199008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71E8D3D-3228-7E4B-B3F7-1653CD850630}"/>
                    </a:ext>
                  </a:extLst>
                </p:cNvPr>
                <p:cNvSpPr txBox="1"/>
                <p:nvPr/>
              </p:nvSpPr>
              <p:spPr>
                <a:xfrm>
                  <a:off x="7049164" y="4370271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71E8D3D-3228-7E4B-B3F7-1653CD850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164" y="4370271"/>
                  <a:ext cx="1848416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0449B8-2E9F-8240-9166-A8D2D8ECBA83}"/>
                </a:ext>
              </a:extLst>
            </p:cNvPr>
            <p:cNvCxnSpPr>
              <a:cxnSpLocks/>
              <a:stCxn id="24" idx="7"/>
              <a:endCxn id="29" idx="2"/>
            </p:cNvCxnSpPr>
            <p:nvPr/>
          </p:nvCxnSpPr>
          <p:spPr>
            <a:xfrm flipV="1">
              <a:off x="6356319" y="3667601"/>
              <a:ext cx="519227" cy="373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4A88222-2E0C-0B4C-91F4-772DA84225D4}"/>
                </a:ext>
              </a:extLst>
            </p:cNvPr>
            <p:cNvCxnSpPr>
              <a:cxnSpLocks/>
              <a:stCxn id="24" idx="5"/>
              <a:endCxn id="31" idx="2"/>
            </p:cNvCxnSpPr>
            <p:nvPr/>
          </p:nvCxnSpPr>
          <p:spPr>
            <a:xfrm>
              <a:off x="6356319" y="4316260"/>
              <a:ext cx="692845" cy="248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4C0473-114E-2047-885A-985CBFD6677D}"/>
                </a:ext>
              </a:extLst>
            </p:cNvPr>
            <p:cNvCxnSpPr>
              <a:cxnSpLocks/>
              <a:stCxn id="31" idx="0"/>
              <a:endCxn id="29" idx="4"/>
            </p:cNvCxnSpPr>
            <p:nvPr/>
          </p:nvCxnSpPr>
          <p:spPr>
            <a:xfrm flipV="1">
              <a:off x="7973372" y="3862357"/>
              <a:ext cx="1678" cy="5079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96E54C3F-F0D8-624D-9851-63E1B41B5CEB}"/>
              </a:ext>
            </a:extLst>
          </p:cNvPr>
          <p:cNvSpPr/>
          <p:nvPr/>
        </p:nvSpPr>
        <p:spPr>
          <a:xfrm>
            <a:off x="3907878" y="3402957"/>
            <a:ext cx="5131220" cy="15378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0D6BA885-CCCE-3A40-B224-980923E4D1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3986559"/>
                  </p:ext>
                </p:extLst>
              </p:nvPr>
            </p:nvGraphicFramePr>
            <p:xfrm>
              <a:off x="197047" y="98387"/>
              <a:ext cx="5997893" cy="33375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06575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519238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622425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𝑃𝑢𝑏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𝑙𝑖𝑠h𝑒𝑠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𝐹𝑎𝑟𝐴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𝑤𝑎𝑦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𝐴𝑡𝑡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𝑒𝑛𝑑𝑠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0D6BA885-CCCE-3A40-B224-980923E4D1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3986559"/>
                  </p:ext>
                </p:extLst>
              </p:nvPr>
            </p:nvGraphicFramePr>
            <p:xfrm>
              <a:off x="197047" y="98387"/>
              <a:ext cx="5997893" cy="33375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06575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519238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622425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4" r="-234507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167" r="-177500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5469" r="-66406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1084" r="-2410" b="-8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4" t="-96667" r="-234507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167" t="-96667" r="-177500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5469" t="-96667" r="-66406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1084" t="-96667" r="-2410" b="-6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4" t="-203448" r="-234507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167" t="-203448" r="-177500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5469" t="-203448" r="-66406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1084" t="-203448" r="-2410" b="-6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4" t="-303448" r="-234507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167" t="-303448" r="-177500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5469" t="-303448" r="-66406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1084" t="-303448" r="-2410" b="-5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4" t="-390000" r="-234507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167" t="-390000" r="-177500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5469" t="-390000" r="-66406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1084" t="-390000" r="-2410" b="-3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4" t="-506897" r="-234507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167" t="-506897" r="-17750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5469" t="-506897" r="-66406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1084" t="-506897" r="-2410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4" t="-606897" r="-234507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167" t="-606897" r="-17750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5469" t="-606897" r="-66406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1084" t="-606897" r="-2410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4" t="-683333" r="-23450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167" t="-683333" r="-1775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5469" t="-683333" r="-6640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1084" t="-683333" r="-241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4" t="-810345" r="-23450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167" t="-810345" r="-1775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5469" t="-810345" r="-6640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1084" t="-810345" r="-241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9B8D1EA-CFEE-3F47-96B0-3AEB652D6BC6}"/>
              </a:ext>
            </a:extLst>
          </p:cNvPr>
          <p:cNvGrpSpPr/>
          <p:nvPr/>
        </p:nvGrpSpPr>
        <p:grpSpPr>
          <a:xfrm>
            <a:off x="2460172" y="4983720"/>
            <a:ext cx="4419372" cy="1235158"/>
            <a:chOff x="3771761" y="2017757"/>
            <a:chExt cx="4419372" cy="1235158"/>
          </a:xfrm>
        </p:grpSpPr>
        <p:pic>
          <p:nvPicPr>
            <p:cNvPr id="27" name="Content Placeholder 4">
              <a:extLst>
                <a:ext uri="{FF2B5EF4-FFF2-40B4-BE49-F238E27FC236}">
                  <a16:creationId xmlns:a16="http://schemas.microsoft.com/office/drawing/2014/main" id="{A1E8FCEC-8AFD-BA44-9A7A-474FA9A26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569" b="54689"/>
            <a:stretch/>
          </p:blipFill>
          <p:spPr>
            <a:xfrm>
              <a:off x="3771761" y="2017757"/>
              <a:ext cx="4419372" cy="1235158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D7F1E3-40AE-0644-B97B-634573391EFF}"/>
                </a:ext>
              </a:extLst>
            </p:cNvPr>
            <p:cNvSpPr/>
            <p:nvPr/>
          </p:nvSpPr>
          <p:spPr>
            <a:xfrm>
              <a:off x="3865727" y="2807465"/>
              <a:ext cx="4706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3.75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15E4A4-549C-2347-BFA9-0EE3E364FBE5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BFDF604-83CE-E346-847E-6EB50AA87D7A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C85A46-00C9-C949-999B-3EF1CD7521C6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72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Models Explode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30657" y="6077695"/>
                <a:ext cx="628268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𝟏𝟑</m:t>
                        </m:r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de-DE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de-DE" sz="2400" b="1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𝟏𝟎𝟒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entries in 13 factors, 17 variables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657" y="6077695"/>
                <a:ext cx="6282685" cy="470000"/>
              </a:xfrm>
              <a:prstGeom prst="rect">
                <a:avLst/>
              </a:prstGeom>
              <a:blipFill>
                <a:blip r:embed="rId3"/>
                <a:stretch>
                  <a:fillRect l="-202" t="-7895" r="-1212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93EDE92-2515-6945-B072-A2679D2D073C}"/>
              </a:ext>
            </a:extLst>
          </p:cNvPr>
          <p:cNvGrpSpPr/>
          <p:nvPr/>
        </p:nvGrpSpPr>
        <p:grpSpPr>
          <a:xfrm>
            <a:off x="141342" y="1615324"/>
            <a:ext cx="9007981" cy="4374900"/>
            <a:chOff x="141342" y="1615324"/>
            <a:chExt cx="9007981" cy="43749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8D8E34-F0F6-7345-9747-79D75B429A09}"/>
                </a:ext>
              </a:extLst>
            </p:cNvPr>
            <p:cNvCxnSpPr>
              <a:cxnSpLocks/>
              <a:stCxn id="75" idx="1"/>
              <a:endCxn id="12" idx="6"/>
            </p:cNvCxnSpPr>
            <p:nvPr/>
          </p:nvCxnSpPr>
          <p:spPr>
            <a:xfrm flipH="1" flipV="1">
              <a:off x="4123237" y="2948510"/>
              <a:ext cx="137272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761F79-6246-9A42-9C61-D77A2CB87D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6196" y="4881820"/>
              <a:ext cx="3222" cy="395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87546B9-638E-F746-83F0-E294F6F70830}"/>
                </a:ext>
              </a:extLst>
            </p:cNvPr>
            <p:cNvCxnSpPr>
              <a:cxnSpLocks/>
              <a:stCxn id="53" idx="4"/>
            </p:cNvCxnSpPr>
            <p:nvPr/>
          </p:nvCxnSpPr>
          <p:spPr>
            <a:xfrm flipH="1">
              <a:off x="3731890" y="3760856"/>
              <a:ext cx="848340" cy="9786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BAB7BE-05DA-A942-B661-820212CE2073}"/>
                </a:ext>
              </a:extLst>
            </p:cNvPr>
            <p:cNvCxnSpPr/>
            <p:nvPr/>
          </p:nvCxnSpPr>
          <p:spPr>
            <a:xfrm flipH="1">
              <a:off x="3852015" y="4809820"/>
              <a:ext cx="100248" cy="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A225FE-BCA0-B948-B434-76A662733CED}"/>
                </a:ext>
              </a:extLst>
            </p:cNvPr>
            <p:cNvCxnSpPr>
              <a:cxnSpLocks/>
              <a:stCxn id="73" idx="0"/>
              <a:endCxn id="53" idx="4"/>
            </p:cNvCxnSpPr>
            <p:nvPr/>
          </p:nvCxnSpPr>
          <p:spPr>
            <a:xfrm flipV="1">
              <a:off x="3376196" y="3760856"/>
              <a:ext cx="1204034" cy="9769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5F9890-DA16-6343-9612-C3DA1B00BE1C}"/>
                </a:ext>
              </a:extLst>
            </p:cNvPr>
            <p:cNvGrpSpPr/>
            <p:nvPr/>
          </p:nvGrpSpPr>
          <p:grpSpPr>
            <a:xfrm>
              <a:off x="4108870" y="2589890"/>
              <a:ext cx="295978" cy="431728"/>
              <a:chOff x="6435854" y="2589890"/>
              <a:chExt cx="295978" cy="43172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ACBF621-CC4C-6644-9061-8FBBF0228744}"/>
                  </a:ext>
                </a:extLst>
              </p:cNvPr>
              <p:cNvSpPr/>
              <p:nvPr/>
            </p:nvSpPr>
            <p:spPr>
              <a:xfrm>
                <a:off x="6587493" y="287761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DBFAE983-955B-5A45-BC39-21C366103311}"/>
                      </a:ext>
                    </a:extLst>
                  </p:cNvPr>
                  <p:cNvSpPr txBox="1"/>
                  <p:nvPr/>
                </p:nvSpPr>
                <p:spPr>
                  <a:xfrm>
                    <a:off x="6435854" y="2589890"/>
                    <a:ext cx="295978" cy="2796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DBFAE983-955B-5A45-BC39-21C3661033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5854" y="2589890"/>
                    <a:ext cx="295978" cy="27962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4783" t="-4545" r="-4348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39AE1D-9A2F-8A4B-B103-7AC369E514DE}"/>
                </a:ext>
              </a:extLst>
            </p:cNvPr>
            <p:cNvGrpSpPr/>
            <p:nvPr/>
          </p:nvGrpSpPr>
          <p:grpSpPr>
            <a:xfrm>
              <a:off x="3231638" y="4425847"/>
              <a:ext cx="300915" cy="455973"/>
              <a:chOff x="5558622" y="4425847"/>
              <a:chExt cx="300915" cy="45597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8B95446-A958-644C-BE61-B03FF63FD8D6}"/>
                  </a:ext>
                </a:extLst>
              </p:cNvPr>
              <p:cNvSpPr/>
              <p:nvPr/>
            </p:nvSpPr>
            <p:spPr>
              <a:xfrm>
                <a:off x="5631180" y="47378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CF806AD-8DA9-E447-943F-456113B5A4B8}"/>
                      </a:ext>
                    </a:extLst>
                  </p:cNvPr>
                  <p:cNvSpPr txBox="1"/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CF806AD-8DA9-E447-943F-456113B5A4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8A11AA-24CB-6945-AC67-D96BA0FDB167}"/>
                </a:ext>
              </a:extLst>
            </p:cNvPr>
            <p:cNvGrpSpPr/>
            <p:nvPr/>
          </p:nvGrpSpPr>
          <p:grpSpPr>
            <a:xfrm>
              <a:off x="3608120" y="4443991"/>
              <a:ext cx="300915" cy="439496"/>
              <a:chOff x="5935104" y="4443991"/>
              <a:chExt cx="300915" cy="43949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A78468F-A831-804C-9D15-205A69F8C182}"/>
                  </a:ext>
                </a:extLst>
              </p:cNvPr>
              <p:cNvSpPr/>
              <p:nvPr/>
            </p:nvSpPr>
            <p:spPr>
              <a:xfrm>
                <a:off x="6034999" y="473948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4BF7474B-3BD4-4B4B-8392-2420084634AF}"/>
                      </a:ext>
                    </a:extLst>
                  </p:cNvPr>
                  <p:cNvSpPr txBox="1"/>
                  <p:nvPr/>
                </p:nvSpPr>
                <p:spPr>
                  <a:xfrm>
                    <a:off x="5935104" y="4443991"/>
                    <a:ext cx="300915" cy="2821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4BF7474B-3BD4-4B4B-8392-2420084634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5104" y="4443991"/>
                    <a:ext cx="300915" cy="28212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4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7326A9C-6AE4-6F49-AAAD-2AC1AC2D98FC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 flipV="1">
              <a:off x="4901798" y="2946144"/>
              <a:ext cx="175688" cy="5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174112-7EA0-CD40-8B82-EA49F83F40CE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flipV="1">
              <a:off x="4580230" y="3018147"/>
              <a:ext cx="201440" cy="3531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87E8B5-3E76-CA49-BC4E-8878855EE45A}"/>
                </a:ext>
              </a:extLst>
            </p:cNvPr>
            <p:cNvCxnSpPr>
              <a:cxnSpLocks/>
              <a:stCxn id="67" idx="3"/>
              <a:endCxn id="12" idx="2"/>
            </p:cNvCxnSpPr>
            <p:nvPr/>
          </p:nvCxnSpPr>
          <p:spPr>
            <a:xfrm flipV="1">
              <a:off x="2749769" y="2948510"/>
              <a:ext cx="140834" cy="2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934C6BA-A7A0-4846-9395-836AD1E3468B}"/>
                </a:ext>
              </a:extLst>
            </p:cNvPr>
            <p:cNvCxnSpPr>
              <a:cxnSpLocks/>
              <a:stCxn id="16" idx="6"/>
              <a:endCxn id="65" idx="1"/>
            </p:cNvCxnSpPr>
            <p:nvPr/>
          </p:nvCxnSpPr>
          <p:spPr>
            <a:xfrm flipV="1">
              <a:off x="6150305" y="2949083"/>
              <a:ext cx="243927" cy="2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D742A3A-28A4-E64D-8885-1572052E3ADF}"/>
                </a:ext>
              </a:extLst>
            </p:cNvPr>
            <p:cNvCxnSpPr>
              <a:endCxn id="76" idx="0"/>
            </p:cNvCxnSpPr>
            <p:nvPr/>
          </p:nvCxnSpPr>
          <p:spPr>
            <a:xfrm flipH="1">
              <a:off x="4332509" y="2574860"/>
              <a:ext cx="252446" cy="302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19AD4E-DDF2-644E-B304-8AE13A78954A}"/>
                </a:ext>
              </a:extLst>
            </p:cNvPr>
            <p:cNvCxnSpPr/>
            <p:nvPr/>
          </p:nvCxnSpPr>
          <p:spPr>
            <a:xfrm>
              <a:off x="4584955" y="2574860"/>
              <a:ext cx="244841" cy="299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F79AE4C-9981-654E-89E3-3D0F0D3A4AD9}"/>
                </a:ext>
              </a:extLst>
            </p:cNvPr>
            <p:cNvCxnSpPr>
              <a:cxnSpLocks/>
              <a:stCxn id="67" idx="0"/>
              <a:endCxn id="59" idx="3"/>
            </p:cNvCxnSpPr>
            <p:nvPr/>
          </p:nvCxnSpPr>
          <p:spPr>
            <a:xfrm flipV="1">
              <a:off x="2677769" y="1947794"/>
              <a:ext cx="1535233" cy="931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CB3EB5B-85B6-3844-AC5C-32A7754430AC}"/>
                </a:ext>
              </a:extLst>
            </p:cNvPr>
            <p:cNvCxnSpPr>
              <a:cxnSpLocks/>
              <a:stCxn id="59" idx="5"/>
              <a:endCxn id="65" idx="0"/>
            </p:cNvCxnSpPr>
            <p:nvPr/>
          </p:nvCxnSpPr>
          <p:spPr>
            <a:xfrm>
              <a:off x="4955744" y="1947794"/>
              <a:ext cx="1510488" cy="929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27702E-E0D8-1144-8571-3EC11E07DEB8}"/>
                </a:ext>
              </a:extLst>
            </p:cNvPr>
            <p:cNvCxnSpPr>
              <a:cxnSpLocks/>
              <a:stCxn id="67" idx="2"/>
              <a:endCxn id="53" idx="1"/>
            </p:cNvCxnSpPr>
            <p:nvPr/>
          </p:nvCxnSpPr>
          <p:spPr>
            <a:xfrm>
              <a:off x="2677769" y="3023344"/>
              <a:ext cx="1684428" cy="405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13E90AE-83B3-144A-B3C5-88EB40F87171}"/>
                </a:ext>
              </a:extLst>
            </p:cNvPr>
            <p:cNvCxnSpPr>
              <a:cxnSpLocks/>
              <a:stCxn id="65" idx="2"/>
              <a:endCxn id="73" idx="7"/>
            </p:cNvCxnSpPr>
            <p:nvPr/>
          </p:nvCxnSpPr>
          <p:spPr>
            <a:xfrm flipH="1">
              <a:off x="4798264" y="3021083"/>
              <a:ext cx="1667968" cy="407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B4395A5-67C8-4C42-A77E-22D2450DB8C5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>
              <a:off x="3780015" y="4883487"/>
              <a:ext cx="466101" cy="717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75E878-A010-0547-8564-77D873D7E27F}"/>
                </a:ext>
              </a:extLst>
            </p:cNvPr>
            <p:cNvCxnSpPr>
              <a:cxnSpLocks/>
              <a:stCxn id="54" idx="2"/>
              <a:endCxn id="63" idx="3"/>
            </p:cNvCxnSpPr>
            <p:nvPr/>
          </p:nvCxnSpPr>
          <p:spPr>
            <a:xfrm>
              <a:off x="4580994" y="3756786"/>
              <a:ext cx="1130604" cy="10409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3AAB6EA-9801-A64A-9D63-C22BD17FE310}"/>
                </a:ext>
              </a:extLst>
            </p:cNvPr>
            <p:cNvCxnSpPr>
              <a:cxnSpLocks/>
              <a:stCxn id="51" idx="7"/>
              <a:endCxn id="63" idx="2"/>
            </p:cNvCxnSpPr>
            <p:nvPr/>
          </p:nvCxnSpPr>
          <p:spPr>
            <a:xfrm flipV="1">
              <a:off x="4603924" y="4869780"/>
              <a:ext cx="1035674" cy="787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3BEA2B8-A256-7844-B5D1-2CD44405AAD1}"/>
                </a:ext>
              </a:extLst>
            </p:cNvPr>
            <p:cNvCxnSpPr/>
            <p:nvPr/>
          </p:nvCxnSpPr>
          <p:spPr>
            <a:xfrm flipH="1">
              <a:off x="5633415" y="4869780"/>
              <a:ext cx="6183" cy="690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E3C9B04-B267-ED4E-9B87-FFACA6526D64}"/>
                </a:ext>
              </a:extLst>
            </p:cNvPr>
            <p:cNvGrpSpPr/>
            <p:nvPr/>
          </p:nvGrpSpPr>
          <p:grpSpPr>
            <a:xfrm>
              <a:off x="4757796" y="2571386"/>
              <a:ext cx="369193" cy="446758"/>
              <a:chOff x="7084780" y="2571386"/>
              <a:chExt cx="369193" cy="446758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A09348F-8992-5947-93B5-0757520D95F4}"/>
                  </a:ext>
                </a:extLst>
              </p:cNvPr>
              <p:cNvSpPr/>
              <p:nvPr/>
            </p:nvSpPr>
            <p:spPr>
              <a:xfrm>
                <a:off x="7084780" y="287414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342323A-6D0D-044C-BF5A-FE768A05E9A0}"/>
                      </a:ext>
                    </a:extLst>
                  </p:cNvPr>
                  <p:cNvSpPr txBox="1"/>
                  <p:nvPr/>
                </p:nvSpPr>
                <p:spPr>
                  <a:xfrm>
                    <a:off x="7153058" y="2571386"/>
                    <a:ext cx="300915" cy="2802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342323A-6D0D-044C-BF5A-FE768A05E9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3058" y="2571386"/>
                    <a:ext cx="300915" cy="2802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4000" r="-4000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9F78D95-5DF7-A040-AD60-53E4AAFE59A8}"/>
                </a:ext>
              </a:extLst>
            </p:cNvPr>
            <p:cNvGrpSpPr/>
            <p:nvPr/>
          </p:nvGrpSpPr>
          <p:grpSpPr>
            <a:xfrm>
              <a:off x="2527311" y="2568526"/>
              <a:ext cx="300915" cy="454818"/>
              <a:chOff x="4854295" y="2568526"/>
              <a:chExt cx="300915" cy="454818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72CF8C9-FFF8-5347-B2F1-1148D58DA182}"/>
                  </a:ext>
                </a:extLst>
              </p:cNvPr>
              <p:cNvSpPr/>
              <p:nvPr/>
            </p:nvSpPr>
            <p:spPr>
              <a:xfrm>
                <a:off x="4932753" y="287934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FE27088A-3E42-5545-85B2-2C0F81206971}"/>
                      </a:ext>
                    </a:extLst>
                  </p:cNvPr>
                  <p:cNvSpPr txBox="1"/>
                  <p:nvPr/>
                </p:nvSpPr>
                <p:spPr>
                  <a:xfrm>
                    <a:off x="4854295" y="2568526"/>
                    <a:ext cx="300915" cy="28155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FE27088A-3E42-5545-85B2-2C0F812069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4295" y="2568526"/>
                    <a:ext cx="300915" cy="28155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4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008C684-EEC8-4E40-8803-1E102AD97717}"/>
                </a:ext>
              </a:extLst>
            </p:cNvPr>
            <p:cNvGrpSpPr/>
            <p:nvPr/>
          </p:nvGrpSpPr>
          <p:grpSpPr>
            <a:xfrm>
              <a:off x="6315774" y="2586822"/>
              <a:ext cx="300915" cy="434261"/>
              <a:chOff x="8642758" y="2586822"/>
              <a:chExt cx="300915" cy="43426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77C61D7-D7D1-FE46-901B-266CA39A6017}"/>
                  </a:ext>
                </a:extLst>
              </p:cNvPr>
              <p:cNvSpPr/>
              <p:nvPr/>
            </p:nvSpPr>
            <p:spPr>
              <a:xfrm>
                <a:off x="8721216" y="2877083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F2F6C87-09C8-7141-8F83-12ADFA14D19C}"/>
                      </a:ext>
                    </a:extLst>
                  </p:cNvPr>
                  <p:cNvSpPr txBox="1"/>
                  <p:nvPr/>
                </p:nvSpPr>
                <p:spPr>
                  <a:xfrm>
                    <a:off x="8642758" y="2586822"/>
                    <a:ext cx="300915" cy="27905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4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F2F6C87-09C8-7141-8F83-12ADFA14D1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2758" y="2586822"/>
                    <a:ext cx="300915" cy="27905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4000" t="-4545" r="-4000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E743369-BCDF-C645-B827-2B0312C9A65F}"/>
                </a:ext>
              </a:extLst>
            </p:cNvPr>
            <p:cNvGrpSpPr/>
            <p:nvPr/>
          </p:nvGrpSpPr>
          <p:grpSpPr>
            <a:xfrm>
              <a:off x="5541149" y="4420730"/>
              <a:ext cx="300916" cy="449050"/>
              <a:chOff x="7868133" y="4420730"/>
              <a:chExt cx="300916" cy="44905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F94FEFB-2FB6-F64A-8CEF-5919F385B5B4}"/>
                  </a:ext>
                </a:extLst>
              </p:cNvPr>
              <p:cNvSpPr/>
              <p:nvPr/>
            </p:nvSpPr>
            <p:spPr>
              <a:xfrm>
                <a:off x="7894582" y="472578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4FD000FF-2A23-A945-A2D0-B3109B1F694E}"/>
                      </a:ext>
                    </a:extLst>
                  </p:cNvPr>
                  <p:cNvSpPr txBox="1"/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4FD000FF-2A23-A945-A2D0-B3109B1F6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4000" t="-4348" r="-4000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FFD324D-E24E-DE46-AB6D-905EBE05AAFA}"/>
                </a:ext>
              </a:extLst>
            </p:cNvPr>
            <p:cNvGrpSpPr/>
            <p:nvPr/>
          </p:nvGrpSpPr>
          <p:grpSpPr>
            <a:xfrm>
              <a:off x="2883431" y="2753753"/>
              <a:ext cx="1259576" cy="390347"/>
              <a:chOff x="2883431" y="2753753"/>
              <a:chExt cx="1259576" cy="39034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EB8263-3444-4243-81A6-F641CB7314DA}"/>
                  </a:ext>
                </a:extLst>
              </p:cNvPr>
              <p:cNvSpPr txBox="1"/>
              <p:nvPr/>
            </p:nvSpPr>
            <p:spPr>
              <a:xfrm>
                <a:off x="2890603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8424912-44A6-3542-8C7C-6FE0FFDF4AAA}"/>
                      </a:ext>
                    </a:extLst>
                  </p:cNvPr>
                  <p:cNvSpPr txBox="1"/>
                  <p:nvPr/>
                </p:nvSpPr>
                <p:spPr>
                  <a:xfrm>
                    <a:off x="2883431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8424912-44A6-3542-8C7C-6FE0FFDF4A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3431" y="2774768"/>
                    <a:ext cx="125957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60A4E62-1804-9A44-8EFE-D0FDE171AB43}"/>
                </a:ext>
              </a:extLst>
            </p:cNvPr>
            <p:cNvGrpSpPr/>
            <p:nvPr/>
          </p:nvGrpSpPr>
          <p:grpSpPr>
            <a:xfrm>
              <a:off x="5077486" y="2756785"/>
              <a:ext cx="1103084" cy="392452"/>
              <a:chOff x="5077486" y="2756785"/>
              <a:chExt cx="1103084" cy="39245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C8F4CB-27EA-6240-B9BF-E9511A960A82}"/>
                  </a:ext>
                </a:extLst>
              </p:cNvPr>
              <p:cNvSpPr txBox="1"/>
              <p:nvPr/>
            </p:nvSpPr>
            <p:spPr>
              <a:xfrm>
                <a:off x="5077486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CEF8F260-37F7-0243-8C69-04A2BF7FB794}"/>
                      </a:ext>
                    </a:extLst>
                  </p:cNvPr>
                  <p:cNvSpPr/>
                  <p:nvPr/>
                </p:nvSpPr>
                <p:spPr>
                  <a:xfrm>
                    <a:off x="5078730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CEF8F260-37F7-0243-8C69-04A2BF7FB7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8730" y="2779905"/>
                    <a:ext cx="110184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1F4E429-C5E6-D84B-B7E2-0971910758F7}"/>
                </a:ext>
              </a:extLst>
            </p:cNvPr>
            <p:cNvGrpSpPr/>
            <p:nvPr/>
          </p:nvGrpSpPr>
          <p:grpSpPr>
            <a:xfrm>
              <a:off x="3955982" y="2185347"/>
              <a:ext cx="1295483" cy="389513"/>
              <a:chOff x="6282966" y="2185347"/>
              <a:chExt cx="1295483" cy="38951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9DBC299-7CBF-E04D-B78F-EDF29EE0DA03}"/>
                  </a:ext>
                </a:extLst>
              </p:cNvPr>
              <p:cNvSpPr txBox="1"/>
              <p:nvPr/>
            </p:nvSpPr>
            <p:spPr>
              <a:xfrm>
                <a:off x="6355240" y="2185347"/>
                <a:ext cx="113683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8EDEBB21-AFE1-3740-99AA-E4870A7D7880}"/>
                      </a:ext>
                    </a:extLst>
                  </p:cNvPr>
                  <p:cNvSpPr/>
                  <p:nvPr/>
                </p:nvSpPr>
                <p:spPr>
                  <a:xfrm>
                    <a:off x="6282966" y="2201169"/>
                    <a:ext cx="12954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𝑣𝑖𝑟𝑢𝑠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8EDEBB21-AFE1-3740-99AA-E4870A7D788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2966" y="2201169"/>
                    <a:ext cx="129548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828B6D0-2ED2-6D48-8F79-7C82BBDAE2FC}"/>
                </a:ext>
              </a:extLst>
            </p:cNvPr>
            <p:cNvGrpSpPr/>
            <p:nvPr/>
          </p:nvGrpSpPr>
          <p:grpSpPr>
            <a:xfrm>
              <a:off x="4034681" y="1615324"/>
              <a:ext cx="1156342" cy="393610"/>
              <a:chOff x="6361665" y="1615324"/>
              <a:chExt cx="1156342" cy="39361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1DC0FEA-43B2-B24A-AA92-ED38601B120D}"/>
                  </a:ext>
                </a:extLst>
              </p:cNvPr>
              <p:cNvSpPr txBox="1"/>
              <p:nvPr/>
            </p:nvSpPr>
            <p:spPr>
              <a:xfrm>
                <a:off x="6386159" y="1615324"/>
                <a:ext cx="1050396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B46EADB-C6BB-0144-9B12-B969094A3654}"/>
                      </a:ext>
                    </a:extLst>
                  </p:cNvPr>
                  <p:cNvSpPr/>
                  <p:nvPr/>
                </p:nvSpPr>
                <p:spPr>
                  <a:xfrm>
                    <a:off x="6361665" y="1639602"/>
                    <a:ext cx="11563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𝑤𝑎𝑟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B46EADB-C6BB-0144-9B12-B969094A36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1665" y="1639602"/>
                    <a:ext cx="1156342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F99BAE0-5356-F343-9F44-9773F97B7BF7}"/>
                </a:ext>
              </a:extLst>
            </p:cNvPr>
            <p:cNvGrpSpPr/>
            <p:nvPr/>
          </p:nvGrpSpPr>
          <p:grpSpPr>
            <a:xfrm>
              <a:off x="2638838" y="5277574"/>
              <a:ext cx="1329467" cy="389513"/>
              <a:chOff x="2638838" y="5277574"/>
              <a:chExt cx="1329467" cy="38951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1E7CB0-FAF2-1644-B113-E1793D08090D}"/>
                  </a:ext>
                </a:extLst>
              </p:cNvPr>
              <p:cNvSpPr txBox="1"/>
              <p:nvPr/>
            </p:nvSpPr>
            <p:spPr>
              <a:xfrm>
                <a:off x="2645685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90C3736F-F7EB-2C4E-9719-84C2403AA30C}"/>
                      </a:ext>
                    </a:extLst>
                  </p:cNvPr>
                  <p:cNvSpPr/>
                  <p:nvPr/>
                </p:nvSpPr>
                <p:spPr>
                  <a:xfrm>
                    <a:off x="2638838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90C3736F-F7EB-2C4E-9719-84C2403AA3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8838" y="5296651"/>
                    <a:ext cx="13294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47607B5-82D5-F049-A708-BE9F40EA2B23}"/>
                </a:ext>
              </a:extLst>
            </p:cNvPr>
            <p:cNvGrpSpPr/>
            <p:nvPr/>
          </p:nvGrpSpPr>
          <p:grpSpPr>
            <a:xfrm>
              <a:off x="4822001" y="5558161"/>
              <a:ext cx="1567993" cy="392110"/>
              <a:chOff x="7148985" y="5558161"/>
              <a:chExt cx="1567993" cy="39211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4FD0DEA-DDF5-2C40-9670-16B4216EF399}"/>
                  </a:ext>
                </a:extLst>
              </p:cNvPr>
              <p:cNvSpPr txBox="1"/>
              <p:nvPr/>
            </p:nvSpPr>
            <p:spPr>
              <a:xfrm>
                <a:off x="7153491" y="5560758"/>
                <a:ext cx="15534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8E2D5DE-FE01-C44C-AC17-8C6DF6C9D4F1}"/>
                      </a:ext>
                    </a:extLst>
                  </p:cNvPr>
                  <p:cNvSpPr/>
                  <p:nvPr/>
                </p:nvSpPr>
                <p:spPr>
                  <a:xfrm>
                    <a:off x="7148985" y="5558161"/>
                    <a:ext cx="156799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8E2D5DE-FE01-C44C-AC17-8C6DF6C9D4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8985" y="5558161"/>
                    <a:ext cx="1567993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65A9584-534A-614F-884B-581344C0EC03}"/>
                </a:ext>
              </a:extLst>
            </p:cNvPr>
            <p:cNvGrpSpPr/>
            <p:nvPr/>
          </p:nvGrpSpPr>
          <p:grpSpPr>
            <a:xfrm>
              <a:off x="3952264" y="4615063"/>
              <a:ext cx="1528942" cy="389513"/>
              <a:chOff x="6279248" y="4615063"/>
              <a:chExt cx="1528942" cy="38951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DAF71A-7FE9-E348-A25E-043B9DAEED0D}"/>
                  </a:ext>
                </a:extLst>
              </p:cNvPr>
              <p:cNvSpPr txBox="1"/>
              <p:nvPr/>
            </p:nvSpPr>
            <p:spPr>
              <a:xfrm>
                <a:off x="6279248" y="4615063"/>
                <a:ext cx="152894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F528BACA-F7F3-CC4A-A292-1DE624402774}"/>
                      </a:ext>
                    </a:extLst>
                  </p:cNvPr>
                  <p:cNvSpPr/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F528BACA-F7F3-CC4A-A292-1DE6244027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88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42D89EE-260F-E44A-9070-E4CBF61EAE57}"/>
                </a:ext>
              </a:extLst>
            </p:cNvPr>
            <p:cNvGrpSpPr/>
            <p:nvPr/>
          </p:nvGrpSpPr>
          <p:grpSpPr>
            <a:xfrm>
              <a:off x="4218907" y="3371343"/>
              <a:ext cx="724173" cy="389513"/>
              <a:chOff x="6545891" y="3371343"/>
              <a:chExt cx="724173" cy="38951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CFB8EC1-CF09-884C-8846-61543809A10B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91220A60-5477-1F43-BC8A-A262D24EE789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91220A60-5477-1F43-BC8A-A262D24EE7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C02EAEB-F5E3-8C46-BA50-BA906B912D64}"/>
                </a:ext>
              </a:extLst>
            </p:cNvPr>
            <p:cNvGrpSpPr/>
            <p:nvPr/>
          </p:nvGrpSpPr>
          <p:grpSpPr>
            <a:xfrm>
              <a:off x="3740098" y="5600711"/>
              <a:ext cx="1012035" cy="389513"/>
              <a:chOff x="5970830" y="5664879"/>
              <a:chExt cx="1012035" cy="389513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03F3898-9BF8-414A-95E2-EA9DF98A5E84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6228740F-9150-D140-BC7E-54F8B023C134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6228740F-9150-D140-BC7E-54F8B023C13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5CA106D-BFF9-7844-B73F-3160B4D8A3CD}"/>
                </a:ext>
              </a:extLst>
            </p:cNvPr>
            <p:cNvCxnSpPr>
              <a:cxnSpLocks/>
              <a:stCxn id="73" idx="2"/>
              <a:endCxn id="51" idx="0"/>
            </p:cNvCxnSpPr>
            <p:nvPr/>
          </p:nvCxnSpPr>
          <p:spPr>
            <a:xfrm>
              <a:off x="3376196" y="4881820"/>
              <a:ext cx="869920" cy="718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F582BD-A0FF-0A46-A081-0BEADE2302FE}"/>
                </a:ext>
              </a:extLst>
            </p:cNvPr>
            <p:cNvCxnSpPr>
              <a:cxnSpLocks/>
              <a:stCxn id="53" idx="0"/>
              <a:endCxn id="75" idx="2"/>
            </p:cNvCxnSpPr>
            <p:nvPr/>
          </p:nvCxnSpPr>
          <p:spPr>
            <a:xfrm flipH="1" flipV="1">
              <a:off x="4332509" y="302161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FE23255-B95A-864C-9C75-567894EA43AA}"/>
                </a:ext>
              </a:extLst>
            </p:cNvPr>
            <p:cNvCxnSpPr>
              <a:cxnSpLocks/>
              <a:stCxn id="85" idx="0"/>
              <a:endCxn id="89" idx="2"/>
            </p:cNvCxnSpPr>
            <p:nvPr/>
          </p:nvCxnSpPr>
          <p:spPr>
            <a:xfrm flipV="1">
              <a:off x="857338" y="3608582"/>
              <a:ext cx="471278" cy="570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0BB97-7720-5747-A886-3441ED547662}"/>
                </a:ext>
              </a:extLst>
            </p:cNvPr>
            <p:cNvCxnSpPr>
              <a:cxnSpLocks/>
              <a:stCxn id="105" idx="2"/>
              <a:endCxn id="92" idx="3"/>
            </p:cNvCxnSpPr>
            <p:nvPr/>
          </p:nvCxnSpPr>
          <p:spPr>
            <a:xfrm flipH="1" flipV="1">
              <a:off x="1901185" y="3955844"/>
              <a:ext cx="101368" cy="141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79482CF-7653-2C41-ACDF-BD051AA31896}"/>
                </a:ext>
              </a:extLst>
            </p:cNvPr>
            <p:cNvGrpSpPr/>
            <p:nvPr/>
          </p:nvGrpSpPr>
          <p:grpSpPr>
            <a:xfrm>
              <a:off x="1184058" y="3152609"/>
              <a:ext cx="300915" cy="455973"/>
              <a:chOff x="5558622" y="4425847"/>
              <a:chExt cx="300915" cy="45597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324260D-05BC-3849-890D-DCAA03B1B85D}"/>
                  </a:ext>
                </a:extLst>
              </p:cNvPr>
              <p:cNvSpPr/>
              <p:nvPr/>
            </p:nvSpPr>
            <p:spPr>
              <a:xfrm>
                <a:off x="5631180" y="47378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271EBF1-B10C-A446-9786-1314BB9DC53B}"/>
                      </a:ext>
                    </a:extLst>
                  </p:cNvPr>
                  <p:cNvSpPr txBox="1"/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271EBF1-B10C-A446-9786-1314BB9DC5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4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4253AF1-98A5-C243-9C8A-2EEBE21FD748}"/>
                </a:ext>
              </a:extLst>
            </p:cNvPr>
            <p:cNvGrpSpPr/>
            <p:nvPr/>
          </p:nvGrpSpPr>
          <p:grpSpPr>
            <a:xfrm>
              <a:off x="1657290" y="3588348"/>
              <a:ext cx="300915" cy="439496"/>
              <a:chOff x="5935104" y="4443991"/>
              <a:chExt cx="300915" cy="439496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732EE0A-C0D4-9D42-B0FF-C5AC1959CD41}"/>
                  </a:ext>
                </a:extLst>
              </p:cNvPr>
              <p:cNvSpPr/>
              <p:nvPr/>
            </p:nvSpPr>
            <p:spPr>
              <a:xfrm>
                <a:off x="6034999" y="473948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2DD40BB5-0B06-EE4E-B6F0-860378A690D8}"/>
                      </a:ext>
                    </a:extLst>
                  </p:cNvPr>
                  <p:cNvSpPr txBox="1"/>
                  <p:nvPr/>
                </p:nvSpPr>
                <p:spPr>
                  <a:xfrm>
                    <a:off x="5935104" y="4443991"/>
                    <a:ext cx="300915" cy="2821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2DD40BB5-0B06-EE4E-B6F0-860378A690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5104" y="4443991"/>
                    <a:ext cx="300915" cy="28212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4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EED85F-93B4-6940-AEB9-DD9764CEE85A}"/>
                </a:ext>
              </a:extLst>
            </p:cNvPr>
            <p:cNvCxnSpPr>
              <a:cxnSpLocks/>
              <a:stCxn id="92" idx="2"/>
              <a:endCxn id="108" idx="0"/>
            </p:cNvCxnSpPr>
            <p:nvPr/>
          </p:nvCxnSpPr>
          <p:spPr>
            <a:xfrm>
              <a:off x="1829185" y="4027844"/>
              <a:ext cx="75828" cy="4566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9F6A8E-3738-CC46-BC61-EE007046E706}"/>
                </a:ext>
              </a:extLst>
            </p:cNvPr>
            <p:cNvCxnSpPr>
              <a:cxnSpLocks/>
              <a:stCxn id="108" idx="6"/>
              <a:endCxn id="98" idx="1"/>
            </p:cNvCxnSpPr>
            <p:nvPr/>
          </p:nvCxnSpPr>
          <p:spPr>
            <a:xfrm flipV="1">
              <a:off x="2486077" y="4660682"/>
              <a:ext cx="376861" cy="18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AF3287E-7BDD-4B44-917F-A14BE91644B4}"/>
                </a:ext>
              </a:extLst>
            </p:cNvPr>
            <p:cNvCxnSpPr>
              <a:cxnSpLocks/>
              <a:stCxn id="98" idx="2"/>
              <a:endCxn id="102" idx="7"/>
            </p:cNvCxnSpPr>
            <p:nvPr/>
          </p:nvCxnSpPr>
          <p:spPr>
            <a:xfrm flipH="1">
              <a:off x="2430449" y="4732682"/>
              <a:ext cx="504489" cy="3349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73EE71E-7F0B-C841-8A12-C92E201D17A6}"/>
                </a:ext>
              </a:extLst>
            </p:cNvPr>
            <p:cNvGrpSpPr/>
            <p:nvPr/>
          </p:nvGrpSpPr>
          <p:grpSpPr>
            <a:xfrm>
              <a:off x="2836489" y="4283632"/>
              <a:ext cx="300916" cy="449050"/>
              <a:chOff x="7868133" y="4420730"/>
              <a:chExt cx="300916" cy="449050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64DED08-46C8-4944-AB37-F1FF97AC4A52}"/>
                  </a:ext>
                </a:extLst>
              </p:cNvPr>
              <p:cNvSpPr/>
              <p:nvPr/>
            </p:nvSpPr>
            <p:spPr>
              <a:xfrm>
                <a:off x="7894582" y="472578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437D0CAF-6C76-0240-B4B8-0AC88643786F}"/>
                      </a:ext>
                    </a:extLst>
                  </p:cNvPr>
                  <p:cNvSpPr txBox="1"/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437D0CAF-6C76-0240-B4B8-0AC8864378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4000" r="-4000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8505DD-A2C4-D54F-9C2E-448002F1A870}"/>
                </a:ext>
              </a:extLst>
            </p:cNvPr>
            <p:cNvGrpSpPr/>
            <p:nvPr/>
          </p:nvGrpSpPr>
          <p:grpSpPr>
            <a:xfrm>
              <a:off x="141342" y="4179020"/>
              <a:ext cx="1470531" cy="389513"/>
              <a:chOff x="559651" y="4179020"/>
              <a:chExt cx="1470531" cy="389513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A35B6C7-2B27-2E44-821A-9B3F5745A595}"/>
                  </a:ext>
                </a:extLst>
              </p:cNvPr>
              <p:cNvSpPr txBox="1"/>
              <p:nvPr/>
            </p:nvSpPr>
            <p:spPr>
              <a:xfrm>
                <a:off x="566498" y="4179020"/>
                <a:ext cx="1418298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4EAA6580-E153-4E41-A003-9A61D76AD01C}"/>
                      </a:ext>
                    </a:extLst>
                  </p:cNvPr>
                  <p:cNvSpPr/>
                  <p:nvPr/>
                </p:nvSpPr>
                <p:spPr>
                  <a:xfrm>
                    <a:off x="559651" y="4198097"/>
                    <a:ext cx="147053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4EAA6580-E153-4E41-A003-9A61D76AD0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651" y="4198097"/>
                    <a:ext cx="1470531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C0A993B-C10E-7547-9280-9DFA9BBFB44D}"/>
                </a:ext>
              </a:extLst>
            </p:cNvPr>
            <p:cNvGrpSpPr/>
            <p:nvPr/>
          </p:nvGrpSpPr>
          <p:grpSpPr>
            <a:xfrm>
              <a:off x="984453" y="5008007"/>
              <a:ext cx="1709058" cy="392110"/>
              <a:chOff x="7148985" y="5558161"/>
              <a:chExt cx="1709058" cy="392110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9B40D99-9F9F-1A48-A53D-1F7375655B47}"/>
                  </a:ext>
                </a:extLst>
              </p:cNvPr>
              <p:cNvSpPr txBox="1"/>
              <p:nvPr/>
            </p:nvSpPr>
            <p:spPr>
              <a:xfrm>
                <a:off x="7153491" y="5560758"/>
                <a:ext cx="168881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69726F6-E41B-3F47-9D52-25388323E91D}"/>
                      </a:ext>
                    </a:extLst>
                  </p:cNvPr>
                  <p:cNvSpPr/>
                  <p:nvPr/>
                </p:nvSpPr>
                <p:spPr>
                  <a:xfrm>
                    <a:off x="7148985" y="5558161"/>
                    <a:ext cx="170905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69726F6-E41B-3F47-9D52-25388323E9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8985" y="5558161"/>
                    <a:ext cx="1709058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F323361-50FD-5343-AD57-501C07F86150}"/>
                </a:ext>
              </a:extLst>
            </p:cNvPr>
            <p:cNvGrpSpPr/>
            <p:nvPr/>
          </p:nvGrpSpPr>
          <p:grpSpPr>
            <a:xfrm>
              <a:off x="2002553" y="3902322"/>
              <a:ext cx="1678435" cy="389513"/>
              <a:chOff x="6279247" y="4615063"/>
              <a:chExt cx="1678435" cy="389513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21C8275-D2D0-A344-8DE3-BB5EC831CD37}"/>
                  </a:ext>
                </a:extLst>
              </p:cNvPr>
              <p:cNvSpPr txBox="1"/>
              <p:nvPr/>
            </p:nvSpPr>
            <p:spPr>
              <a:xfrm>
                <a:off x="6279247" y="4615063"/>
                <a:ext cx="16784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1E293085-5EA2-2D46-BF56-68FDB6DE916F}"/>
                      </a:ext>
                    </a:extLst>
                  </p:cNvPr>
                  <p:cNvSpPr/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1E293085-5EA2-2D46-BF56-68FDB6DE916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1150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A99E011-1BD6-A14B-B198-7FADBB3CA747}"/>
                </a:ext>
              </a:extLst>
            </p:cNvPr>
            <p:cNvGrpSpPr/>
            <p:nvPr/>
          </p:nvGrpSpPr>
          <p:grpSpPr>
            <a:xfrm>
              <a:off x="1323948" y="4484482"/>
              <a:ext cx="1162129" cy="389513"/>
              <a:chOff x="5970830" y="5664879"/>
              <a:chExt cx="1162129" cy="389513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C42A488-50EC-BE4C-B133-2DAC12BCFECC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16212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536DB96D-14D3-4245-B8D5-5BDC09A2FF27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536DB96D-14D3-4245-B8D5-5BDC09A2FF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5A19F52-7E1A-B748-9983-4D927B962588}"/>
                </a:ext>
              </a:extLst>
            </p:cNvPr>
            <p:cNvCxnSpPr>
              <a:cxnSpLocks/>
              <a:stCxn id="89" idx="2"/>
              <a:endCxn id="108" idx="0"/>
            </p:cNvCxnSpPr>
            <p:nvPr/>
          </p:nvCxnSpPr>
          <p:spPr>
            <a:xfrm>
              <a:off x="1328616" y="3608582"/>
              <a:ext cx="576397" cy="87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A30E4AD-6543-2749-891F-594CBE9D3281}"/>
                </a:ext>
              </a:extLst>
            </p:cNvPr>
            <p:cNvCxnSpPr>
              <a:cxnSpLocks/>
              <a:stCxn id="89" idx="3"/>
            </p:cNvCxnSpPr>
            <p:nvPr/>
          </p:nvCxnSpPr>
          <p:spPr>
            <a:xfrm>
              <a:off x="1400616" y="3536582"/>
              <a:ext cx="2871269" cy="13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C1DCFFD-3C40-4643-85AE-4A22EA8F0156}"/>
                </a:ext>
              </a:extLst>
            </p:cNvPr>
            <p:cNvCxnSpPr>
              <a:cxnSpLocks/>
              <a:stCxn id="98" idx="3"/>
              <a:endCxn id="53" idx="3"/>
            </p:cNvCxnSpPr>
            <p:nvPr/>
          </p:nvCxnSpPr>
          <p:spPr>
            <a:xfrm flipV="1">
              <a:off x="3006938" y="3703813"/>
              <a:ext cx="1355259" cy="9568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6909053-982F-9D4F-8979-72777346C69D}"/>
                </a:ext>
              </a:extLst>
            </p:cNvPr>
            <p:cNvCxnSpPr>
              <a:cxnSpLocks/>
              <a:stCxn id="92" idx="3"/>
              <a:endCxn id="53" idx="2"/>
            </p:cNvCxnSpPr>
            <p:nvPr/>
          </p:nvCxnSpPr>
          <p:spPr>
            <a:xfrm flipV="1">
              <a:off x="1901185" y="3566100"/>
              <a:ext cx="2370700" cy="3897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6716D71-3302-EA45-8715-9EDA250A5752}"/>
                </a:ext>
              </a:extLst>
            </p:cNvPr>
            <p:cNvCxnSpPr>
              <a:cxnSpLocks/>
              <a:stCxn id="150" idx="0"/>
              <a:endCxn id="138" idx="2"/>
            </p:cNvCxnSpPr>
            <p:nvPr/>
          </p:nvCxnSpPr>
          <p:spPr>
            <a:xfrm flipH="1" flipV="1">
              <a:off x="7709181" y="3630874"/>
              <a:ext cx="688096" cy="537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067159F-2DAF-2F47-BCC0-42C5A5552BAC}"/>
                </a:ext>
              </a:extLst>
            </p:cNvPr>
            <p:cNvCxnSpPr>
              <a:cxnSpLocks/>
              <a:stCxn id="156" idx="6"/>
              <a:endCxn id="141" idx="2"/>
            </p:cNvCxnSpPr>
            <p:nvPr/>
          </p:nvCxnSpPr>
          <p:spPr>
            <a:xfrm flipV="1">
              <a:off x="7245729" y="4032036"/>
              <a:ext cx="109664" cy="699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9A3745B-7049-5D4A-9607-EA65B410EDBB}"/>
                </a:ext>
              </a:extLst>
            </p:cNvPr>
            <p:cNvGrpSpPr/>
            <p:nvPr/>
          </p:nvGrpSpPr>
          <p:grpSpPr>
            <a:xfrm>
              <a:off x="7564623" y="3174901"/>
              <a:ext cx="300915" cy="455973"/>
              <a:chOff x="5558622" y="4425847"/>
              <a:chExt cx="300915" cy="455973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7C258B2-4737-7B4E-B5CC-22521F149571}"/>
                  </a:ext>
                </a:extLst>
              </p:cNvPr>
              <p:cNvSpPr/>
              <p:nvPr/>
            </p:nvSpPr>
            <p:spPr>
              <a:xfrm>
                <a:off x="5631180" y="47378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B672734D-0E9B-FD41-8458-9221C222F7A7}"/>
                      </a:ext>
                    </a:extLst>
                  </p:cNvPr>
                  <p:cNvSpPr txBox="1"/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B672734D-0E9B-FD41-8458-9221C222F7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29167" r="-4167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F657B13-3AAB-EB48-B9C8-D845E3A9DC2E}"/>
                </a:ext>
              </a:extLst>
            </p:cNvPr>
            <p:cNvGrpSpPr/>
            <p:nvPr/>
          </p:nvGrpSpPr>
          <p:grpSpPr>
            <a:xfrm>
              <a:off x="7183498" y="3592540"/>
              <a:ext cx="300916" cy="439496"/>
              <a:chOff x="5935104" y="4443991"/>
              <a:chExt cx="300916" cy="439496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3982D070-922F-E746-9B70-7D02E9287449}"/>
                  </a:ext>
                </a:extLst>
              </p:cNvPr>
              <p:cNvSpPr/>
              <p:nvPr/>
            </p:nvSpPr>
            <p:spPr>
              <a:xfrm>
                <a:off x="6034999" y="473948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E2AE91EC-59FA-CB4F-ACB4-BC036CC52661}"/>
                      </a:ext>
                    </a:extLst>
                  </p:cNvPr>
                  <p:cNvSpPr txBox="1"/>
                  <p:nvPr/>
                </p:nvSpPr>
                <p:spPr>
                  <a:xfrm>
                    <a:off x="5935104" y="4443991"/>
                    <a:ext cx="300916" cy="2877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E2AE91EC-59FA-CB4F-ACB4-BC036CC526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5104" y="4443991"/>
                    <a:ext cx="300916" cy="28777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25000" r="-4167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0C321EE-3BAD-EB47-A814-35DCB30E665F}"/>
                </a:ext>
              </a:extLst>
            </p:cNvPr>
            <p:cNvCxnSpPr>
              <a:cxnSpLocks/>
              <a:stCxn id="141" idx="2"/>
              <a:endCxn id="159" idx="0"/>
            </p:cNvCxnSpPr>
            <p:nvPr/>
          </p:nvCxnSpPr>
          <p:spPr>
            <a:xfrm>
              <a:off x="7355393" y="4032036"/>
              <a:ext cx="5286" cy="4106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C6BAF04-99A4-784B-ADFB-30C5D2AAA818}"/>
                </a:ext>
              </a:extLst>
            </p:cNvPr>
            <p:cNvCxnSpPr>
              <a:cxnSpLocks/>
              <a:stCxn id="159" idx="2"/>
              <a:endCxn id="147" idx="1"/>
            </p:cNvCxnSpPr>
            <p:nvPr/>
          </p:nvCxnSpPr>
          <p:spPr>
            <a:xfrm flipH="1" flipV="1">
              <a:off x="5944459" y="4633213"/>
              <a:ext cx="910202" cy="42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9998607-A86D-AA41-A437-F07C44176FD2}"/>
                </a:ext>
              </a:extLst>
            </p:cNvPr>
            <p:cNvCxnSpPr>
              <a:cxnSpLocks/>
              <a:stCxn id="147" idx="2"/>
              <a:endCxn id="153" idx="0"/>
            </p:cNvCxnSpPr>
            <p:nvPr/>
          </p:nvCxnSpPr>
          <p:spPr>
            <a:xfrm>
              <a:off x="6016459" y="4705213"/>
              <a:ext cx="649857" cy="292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38EDB44-0714-774A-A2F8-A7642FACC30B}"/>
                </a:ext>
              </a:extLst>
            </p:cNvPr>
            <p:cNvGrpSpPr/>
            <p:nvPr/>
          </p:nvGrpSpPr>
          <p:grpSpPr>
            <a:xfrm>
              <a:off x="5918010" y="4256163"/>
              <a:ext cx="300916" cy="449050"/>
              <a:chOff x="7868133" y="4420730"/>
              <a:chExt cx="300916" cy="449050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2B6C0AA-51D3-0A44-822E-E34F8383F79C}"/>
                  </a:ext>
                </a:extLst>
              </p:cNvPr>
              <p:cNvSpPr/>
              <p:nvPr/>
            </p:nvSpPr>
            <p:spPr>
              <a:xfrm>
                <a:off x="7894582" y="472578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1D786ECA-F667-9B43-B18E-A4E5A626B727}"/>
                      </a:ext>
                    </a:extLst>
                  </p:cNvPr>
                  <p:cNvSpPr txBox="1"/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1D786ECA-F667-9B43-B18E-A4E5A626B7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24000" r="-4000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FF031BA-7857-3F41-9EF9-9A6BC2522F11}"/>
                </a:ext>
              </a:extLst>
            </p:cNvPr>
            <p:cNvGrpSpPr/>
            <p:nvPr/>
          </p:nvGrpSpPr>
          <p:grpSpPr>
            <a:xfrm>
              <a:off x="7753235" y="4168233"/>
              <a:ext cx="1396088" cy="389513"/>
              <a:chOff x="559651" y="4179020"/>
              <a:chExt cx="1396088" cy="389513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9D36800-94D4-DE4C-9656-B1B4754F2E28}"/>
                  </a:ext>
                </a:extLst>
              </p:cNvPr>
              <p:cNvSpPr txBox="1"/>
              <p:nvPr/>
            </p:nvSpPr>
            <p:spPr>
              <a:xfrm>
                <a:off x="566498" y="4179020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750BFD50-A066-8F4F-85B9-51E364579F18}"/>
                      </a:ext>
                    </a:extLst>
                  </p:cNvPr>
                  <p:cNvSpPr/>
                  <p:nvPr/>
                </p:nvSpPr>
                <p:spPr>
                  <a:xfrm>
                    <a:off x="559651" y="4198097"/>
                    <a:ext cx="139608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𝑏𝑜𝑏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750BFD50-A066-8F4F-85B9-51E364579F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651" y="4198097"/>
                    <a:ext cx="1396088" cy="3693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8E4EA8C-EF18-5546-ADB2-8AB9C03CFC27}"/>
                </a:ext>
              </a:extLst>
            </p:cNvPr>
            <p:cNvGrpSpPr/>
            <p:nvPr/>
          </p:nvGrpSpPr>
          <p:grpSpPr>
            <a:xfrm>
              <a:off x="5885092" y="4995234"/>
              <a:ext cx="1588833" cy="392110"/>
              <a:chOff x="7148985" y="5558161"/>
              <a:chExt cx="1588833" cy="392110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5ADAD06-9A59-9640-AC08-EF42C6D93217}"/>
                  </a:ext>
                </a:extLst>
              </p:cNvPr>
              <p:cNvSpPr txBox="1"/>
              <p:nvPr/>
            </p:nvSpPr>
            <p:spPr>
              <a:xfrm>
                <a:off x="7153491" y="5560758"/>
                <a:ext cx="15534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F75CD6DE-EDAA-0946-80B5-EB4E293CF10E}"/>
                      </a:ext>
                    </a:extLst>
                  </p:cNvPr>
                  <p:cNvSpPr/>
                  <p:nvPr/>
                </p:nvSpPr>
                <p:spPr>
                  <a:xfrm>
                    <a:off x="7148985" y="5558161"/>
                    <a:ext cx="158883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𝑏𝑜𝑏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F75CD6DE-EDAA-0946-80B5-EB4E293CF10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8985" y="5558161"/>
                    <a:ext cx="1588833" cy="36933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4BDD4B3-62CB-3B4C-88B8-B63EBC8D6012}"/>
                </a:ext>
              </a:extLst>
            </p:cNvPr>
            <p:cNvGrpSpPr/>
            <p:nvPr/>
          </p:nvGrpSpPr>
          <p:grpSpPr>
            <a:xfrm>
              <a:off x="5716787" y="3907196"/>
              <a:ext cx="1528942" cy="389513"/>
              <a:chOff x="6279248" y="4615063"/>
              <a:chExt cx="1528942" cy="389513"/>
            </a:xfrm>
          </p:grpSpPr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7BAB3CF-8E82-D949-8D96-CC9325F01C3F}"/>
                  </a:ext>
                </a:extLst>
              </p:cNvPr>
              <p:cNvSpPr txBox="1"/>
              <p:nvPr/>
            </p:nvSpPr>
            <p:spPr>
              <a:xfrm>
                <a:off x="6279248" y="4615063"/>
                <a:ext cx="152894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CCB70754-1204-264A-B089-80B62F5C16A3}"/>
                      </a:ext>
                    </a:extLst>
                  </p:cNvPr>
                  <p:cNvSpPr/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𝑏𝑜𝑏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CCB70754-1204-264A-B089-80B62F5C16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r="-263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61828103-D917-5940-88B3-41F256B10161}"/>
                </a:ext>
              </a:extLst>
            </p:cNvPr>
            <p:cNvGrpSpPr/>
            <p:nvPr/>
          </p:nvGrpSpPr>
          <p:grpSpPr>
            <a:xfrm>
              <a:off x="6854661" y="4442659"/>
              <a:ext cx="1012035" cy="389513"/>
              <a:chOff x="5970830" y="5664879"/>
              <a:chExt cx="1012035" cy="389513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1116957-38E1-CA47-BFDA-75363FAD8864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5DA4D759-7F9D-D54B-AA88-6E4F1266D507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𝑏𝑜𝑏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5DA4D759-7F9D-D54B-AA88-6E4F1266D5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r="-1267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D2A2359-7BC6-AF4D-860E-70DEDB325F53}"/>
                </a:ext>
              </a:extLst>
            </p:cNvPr>
            <p:cNvCxnSpPr>
              <a:cxnSpLocks/>
              <a:stCxn id="138" idx="2"/>
              <a:endCxn id="159" idx="0"/>
            </p:cNvCxnSpPr>
            <p:nvPr/>
          </p:nvCxnSpPr>
          <p:spPr>
            <a:xfrm flipH="1">
              <a:off x="7360679" y="3630874"/>
              <a:ext cx="348502" cy="811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B232925-C133-5149-A223-01C9D8386E2E}"/>
                </a:ext>
              </a:extLst>
            </p:cNvPr>
            <p:cNvCxnSpPr>
              <a:cxnSpLocks/>
              <a:stCxn id="138" idx="1"/>
              <a:endCxn id="53" idx="6"/>
            </p:cNvCxnSpPr>
            <p:nvPr/>
          </p:nvCxnSpPr>
          <p:spPr>
            <a:xfrm flipH="1">
              <a:off x="4888575" y="3558874"/>
              <a:ext cx="2748606" cy="72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7D07C477-848B-FA43-9BDE-7E0AFB171748}"/>
                </a:ext>
              </a:extLst>
            </p:cNvPr>
            <p:cNvCxnSpPr>
              <a:cxnSpLocks/>
              <a:stCxn id="147" idx="0"/>
              <a:endCxn id="53" idx="5"/>
            </p:cNvCxnSpPr>
            <p:nvPr/>
          </p:nvCxnSpPr>
          <p:spPr>
            <a:xfrm flipH="1" flipV="1">
              <a:off x="4798263" y="3703813"/>
              <a:ext cx="1218196" cy="8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9177C54-84D9-644C-A1BB-5ABEE64BE812}"/>
                </a:ext>
              </a:extLst>
            </p:cNvPr>
            <p:cNvCxnSpPr>
              <a:cxnSpLocks/>
              <a:stCxn id="141" idx="0"/>
              <a:endCxn id="53" idx="5"/>
            </p:cNvCxnSpPr>
            <p:nvPr/>
          </p:nvCxnSpPr>
          <p:spPr>
            <a:xfrm flipH="1" flipV="1">
              <a:off x="4798263" y="3703813"/>
              <a:ext cx="2557130" cy="1842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2386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Each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represents a set of sentences</a:t>
                </a:r>
              </a:p>
              <a:p>
                <a:pPr lvl="1"/>
                <a:r>
                  <a:rPr lang="en-US" dirty="0"/>
                  <a:t>One sentence for each possible substitution of the free variables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given a finite domain (or a constraint set)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𝑓𝑟𝑒𝑒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sup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  <m:sup/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Sentences that a domain yields called </a:t>
                </a:r>
                <a:r>
                  <a:rPr lang="en-US" dirty="0">
                    <a:solidFill>
                      <a:schemeClr val="accent1"/>
                    </a:solidFill>
                  </a:rPr>
                  <a:t>instances</a:t>
                </a:r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𝑎𝑙𝑖𝑐𝑒</m:t>
                        </m:r>
                      </m:e>
                    </m:d>
                  </m:oMath>
                </a14:m>
                <a:r>
                  <a:rPr lang="de-DE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𝑘𝑖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Represents instances</a:t>
                </a: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16EBCF-DAE8-2A48-B26A-806D36216A8F}"/>
              </a:ext>
            </a:extLst>
          </p:cNvPr>
          <p:cNvGrpSpPr/>
          <p:nvPr/>
        </p:nvGrpSpPr>
        <p:grpSpPr>
          <a:xfrm>
            <a:off x="3293890" y="5972923"/>
            <a:ext cx="2891757" cy="493715"/>
            <a:chOff x="3771761" y="2017757"/>
            <a:chExt cx="2891757" cy="493715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82E683D2-9C17-D34A-AA26-8AC479F4A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19067" b="70426"/>
            <a:stretch/>
          </p:blipFill>
          <p:spPr>
            <a:xfrm>
              <a:off x="3771761" y="2017757"/>
              <a:ext cx="2891757" cy="4937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698813-BF7E-7043-9776-8785D3695777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64D958-D812-934A-B9A4-F3C3FB5CC8D9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0415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 to MN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MLN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induces an MN</a:t>
                </a:r>
              </a:p>
              <a:p>
                <a:pPr lvl="1"/>
                <a:r>
                  <a:rPr lang="en-US" dirty="0"/>
                  <a:t>Given finite domain (set of constants)</a:t>
                </a:r>
              </a:p>
              <a:p>
                <a:pPr lvl="1"/>
                <a:r>
                  <a:rPr lang="en-US" dirty="0"/>
                  <a:t>Nodes = random variables = ground atoms</a:t>
                </a:r>
              </a:p>
              <a:p>
                <a:pPr lvl="1"/>
                <a:r>
                  <a:rPr lang="en-US" dirty="0"/>
                  <a:t>Edges connect literals that appear in the same instance of a formula</a:t>
                </a:r>
              </a:p>
              <a:p>
                <a:pPr lvl="1"/>
                <a:r>
                  <a:rPr lang="en-US" dirty="0"/>
                  <a:t>Potential functions (as before, now with instances)</a:t>
                </a:r>
              </a:p>
              <a:p>
                <a:pPr lvl="2"/>
                <a:r>
                  <a:rPr lang="en-US" dirty="0"/>
                  <a:t>Map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xp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assignment to ground atoms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true</a:t>
                </a:r>
              </a:p>
              <a:p>
                <a:pPr lvl="2"/>
                <a:r>
                  <a:rPr lang="en-US" dirty="0"/>
                  <a:t>Otherwise map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indeed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: choose large number </a:t>
                </a:r>
              </a:p>
              <a:p>
                <a:pPr lvl="3"/>
                <a:r>
                  <a:rPr lang="en-US" dirty="0"/>
                  <a:t>In implementation: maximum number possible in number format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16C8D0-CD46-CD4C-8B83-D5BECDCBAD92}"/>
              </a:ext>
            </a:extLst>
          </p:cNvPr>
          <p:cNvGrpSpPr/>
          <p:nvPr/>
        </p:nvGrpSpPr>
        <p:grpSpPr>
          <a:xfrm>
            <a:off x="2460172" y="4983720"/>
            <a:ext cx="4419372" cy="1235158"/>
            <a:chOff x="3771761" y="2017757"/>
            <a:chExt cx="4419372" cy="1235158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9B16E01F-5CA2-9C42-9DC9-701E7EAE5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569" b="54689"/>
            <a:stretch/>
          </p:blipFill>
          <p:spPr>
            <a:xfrm>
              <a:off x="3771761" y="2017757"/>
              <a:ext cx="4419372" cy="123515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436BBD-6901-004F-8848-20110F9AE361}"/>
                </a:ext>
              </a:extLst>
            </p:cNvPr>
            <p:cNvSpPr/>
            <p:nvPr/>
          </p:nvSpPr>
          <p:spPr>
            <a:xfrm>
              <a:off x="3865727" y="2807465"/>
              <a:ext cx="4706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3.75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AC4AEE-A3D8-2548-9336-4C6A0BF8FC90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AC32EB-F292-AA44-A137-C2548C30A426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10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A442EA-EE94-BD49-9571-CB40F601D0F6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758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 to MN: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8297636" cy="327824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MLN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𝑎𝑙𝑖𝑐𝑒</m:t>
                        </m:r>
                      </m:e>
                    </m:d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𝑘𝑖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Instances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3.75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3.75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8297636" cy="3278248"/>
              </a:xfrm>
              <a:blipFill>
                <a:blip r:embed="rId2"/>
                <a:stretch>
                  <a:fillRect l="-917" t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52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1EFBF2-83C2-BA49-AD33-71E817D4A6C2}"/>
              </a:ext>
            </a:extLst>
          </p:cNvPr>
          <p:cNvGrpSpPr/>
          <p:nvPr/>
        </p:nvGrpSpPr>
        <p:grpSpPr>
          <a:xfrm>
            <a:off x="2460172" y="4983720"/>
            <a:ext cx="4419372" cy="1235158"/>
            <a:chOff x="3771761" y="2017757"/>
            <a:chExt cx="4419372" cy="1235158"/>
          </a:xfrm>
        </p:grpSpPr>
        <p:pic>
          <p:nvPicPr>
            <p:cNvPr id="28" name="Content Placeholder 4">
              <a:extLst>
                <a:ext uri="{FF2B5EF4-FFF2-40B4-BE49-F238E27FC236}">
                  <a16:creationId xmlns:a16="http://schemas.microsoft.com/office/drawing/2014/main" id="{8C923420-F525-E54F-A495-BDC82E531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569" b="54689"/>
            <a:stretch/>
          </p:blipFill>
          <p:spPr>
            <a:xfrm>
              <a:off x="3771761" y="2017757"/>
              <a:ext cx="4419372" cy="1235158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77D685-FD01-D846-9C65-53617520BA29}"/>
                </a:ext>
              </a:extLst>
            </p:cNvPr>
            <p:cNvSpPr/>
            <p:nvPr/>
          </p:nvSpPr>
          <p:spPr>
            <a:xfrm>
              <a:off x="3865727" y="2807465"/>
              <a:ext cx="4706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3.75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B3F36C-B54A-8E45-91F7-EB703CF866A2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E838BC8-6042-154E-B1DF-92DC9813ABA7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935E8A-50DA-AD4B-80B4-4DF92317C02F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355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 to MN: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130767" cy="330925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MLN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𝑎𝑙𝑖𝑐𝑒</m:t>
                        </m:r>
                      </m:e>
                    </m:d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𝑘𝑖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Instances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𝑃𝑟𝑒𝑠𝑒𝑛𝑡𝑠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3.75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𝑖𝑗𝑐𝑎𝑖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3.75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𝑃𝑢𝑏𝑙𝑖𝑠h𝑒𝑠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𝐹𝑎𝑟𝐴𝑤𝑎𝑦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𝐴𝑡𝑡𝑒𝑛𝑑𝑠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𝑎𝑙𝑖𝑐𝑒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130767" cy="3309257"/>
              </a:xfrm>
              <a:blipFill>
                <a:blip r:embed="rId2"/>
                <a:stretch>
                  <a:fillRect l="-936" t="-2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53</a:t>
            </a:fld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2F3A8E3-E710-A744-A530-DA9CA1CFC09D}"/>
              </a:ext>
            </a:extLst>
          </p:cNvPr>
          <p:cNvGrpSpPr/>
          <p:nvPr/>
        </p:nvGrpSpPr>
        <p:grpSpPr>
          <a:xfrm>
            <a:off x="444136" y="4241987"/>
            <a:ext cx="8621488" cy="1002090"/>
            <a:chOff x="261256" y="5252127"/>
            <a:chExt cx="8621488" cy="10020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9DE01C-1752-8945-ABAF-48855D555D48}"/>
                </a:ext>
              </a:extLst>
            </p:cNvPr>
            <p:cNvSpPr txBox="1"/>
            <p:nvPr/>
          </p:nvSpPr>
          <p:spPr>
            <a:xfrm>
              <a:off x="261256" y="5864704"/>
              <a:ext cx="3098619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CC3925-C425-AB4F-B412-4DCE7BCAAEC6}"/>
                </a:ext>
              </a:extLst>
            </p:cNvPr>
            <p:cNvSpPr txBox="1"/>
            <p:nvPr/>
          </p:nvSpPr>
          <p:spPr>
            <a:xfrm>
              <a:off x="3603828" y="5580357"/>
              <a:ext cx="2518298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B87C19-5D2B-1E4A-A80F-939116A0AC6E}"/>
                </a:ext>
              </a:extLst>
            </p:cNvPr>
            <p:cNvCxnSpPr>
              <a:cxnSpLocks/>
              <a:stCxn id="15" idx="6"/>
              <a:endCxn id="23" idx="2"/>
            </p:cNvCxnSpPr>
            <p:nvPr/>
          </p:nvCxnSpPr>
          <p:spPr>
            <a:xfrm flipV="1">
              <a:off x="3359875" y="5775114"/>
              <a:ext cx="243953" cy="284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0A9194-122F-4447-AD73-44EF710F28FF}"/>
                </a:ext>
              </a:extLst>
            </p:cNvPr>
            <p:cNvSpPr txBox="1"/>
            <p:nvPr/>
          </p:nvSpPr>
          <p:spPr>
            <a:xfrm>
              <a:off x="6014293" y="5252127"/>
              <a:ext cx="2868451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F18BD4-B39F-2F4D-8552-BC8CF564E2B6}"/>
                </a:ext>
              </a:extLst>
            </p:cNvPr>
            <p:cNvSpPr txBox="1"/>
            <p:nvPr/>
          </p:nvSpPr>
          <p:spPr>
            <a:xfrm>
              <a:off x="6423038" y="5843507"/>
              <a:ext cx="204877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6E5399-2BD0-CB40-837D-E91D4F84587F}"/>
                </a:ext>
              </a:extLst>
            </p:cNvPr>
            <p:cNvCxnSpPr>
              <a:cxnSpLocks/>
              <a:stCxn id="23" idx="7"/>
              <a:endCxn id="25" idx="2"/>
            </p:cNvCxnSpPr>
            <p:nvPr/>
          </p:nvCxnSpPr>
          <p:spPr>
            <a:xfrm flipV="1">
              <a:off x="5753330" y="5446884"/>
              <a:ext cx="260963" cy="1905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76D7BAD-4B7E-DC4B-9521-66A646163290}"/>
                </a:ext>
              </a:extLst>
            </p:cNvPr>
            <p:cNvCxnSpPr>
              <a:cxnSpLocks/>
              <a:stCxn id="23" idx="5"/>
              <a:endCxn id="26" idx="2"/>
            </p:cNvCxnSpPr>
            <p:nvPr/>
          </p:nvCxnSpPr>
          <p:spPr>
            <a:xfrm>
              <a:off x="5753330" y="5912827"/>
              <a:ext cx="669708" cy="125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011C326-4D06-4B4C-92AE-3ECAC852B5C9}"/>
                </a:ext>
              </a:extLst>
            </p:cNvPr>
            <p:cNvCxnSpPr>
              <a:cxnSpLocks/>
              <a:stCxn id="26" idx="0"/>
              <a:endCxn id="25" idx="4"/>
            </p:cNvCxnSpPr>
            <p:nvPr/>
          </p:nvCxnSpPr>
          <p:spPr>
            <a:xfrm flipV="1">
              <a:off x="7447423" y="5641640"/>
              <a:ext cx="1096" cy="201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5B5517-518F-914B-BADA-9784B31F4FCD}"/>
                    </a:ext>
                  </a:extLst>
                </p:cNvPr>
                <p:cNvSpPr/>
                <p:nvPr/>
              </p:nvSpPr>
              <p:spPr>
                <a:xfrm>
                  <a:off x="413159" y="5867176"/>
                  <a:ext cx="271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5B5517-518F-914B-BADA-9784B31F4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159" y="5867176"/>
                  <a:ext cx="2717026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1326406-3913-E247-9203-E50CDDF0717A}"/>
                    </a:ext>
                  </a:extLst>
                </p:cNvPr>
                <p:cNvSpPr/>
                <p:nvPr/>
              </p:nvSpPr>
              <p:spPr>
                <a:xfrm>
                  <a:off x="3733445" y="5577325"/>
                  <a:ext cx="23065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1326406-3913-E247-9203-E50CDDF071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445" y="5577325"/>
                  <a:ext cx="230652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969AAF4-EA3C-2547-8213-566598895063}"/>
                    </a:ext>
                  </a:extLst>
                </p:cNvPr>
                <p:cNvSpPr/>
                <p:nvPr/>
              </p:nvSpPr>
              <p:spPr>
                <a:xfrm>
                  <a:off x="6209216" y="5264168"/>
                  <a:ext cx="24924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969AAF4-EA3C-2547-8213-5665988950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216" y="5264168"/>
                  <a:ext cx="2492477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84C997CE-0343-7049-98A6-F6849600D27F}"/>
                    </a:ext>
                  </a:extLst>
                </p:cNvPr>
                <p:cNvSpPr/>
                <p:nvPr/>
              </p:nvSpPr>
              <p:spPr>
                <a:xfrm>
                  <a:off x="6513974" y="5861585"/>
                  <a:ext cx="18582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84C997CE-0343-7049-98A6-F6849600D2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74" y="5861585"/>
                  <a:ext cx="185826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48B21CA-26FA-A24B-8721-D7CEE1B4625F}"/>
                </a:ext>
              </a:extLst>
            </p:cNvPr>
            <p:cNvSpPr txBox="1"/>
            <p:nvPr/>
          </p:nvSpPr>
          <p:spPr>
            <a:xfrm>
              <a:off x="261256" y="5296628"/>
              <a:ext cx="3098619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A170592-6527-F844-8287-F1D1D2094A43}"/>
                </a:ext>
              </a:extLst>
            </p:cNvPr>
            <p:cNvCxnSpPr>
              <a:cxnSpLocks/>
              <a:stCxn id="63" idx="6"/>
              <a:endCxn id="23" idx="2"/>
            </p:cNvCxnSpPr>
            <p:nvPr/>
          </p:nvCxnSpPr>
          <p:spPr>
            <a:xfrm>
              <a:off x="3359875" y="5491385"/>
              <a:ext cx="243953" cy="283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8246261-EBF4-6B42-8CA2-DE62F1F524DA}"/>
                    </a:ext>
                  </a:extLst>
                </p:cNvPr>
                <p:cNvSpPr/>
                <p:nvPr/>
              </p:nvSpPr>
              <p:spPr>
                <a:xfrm>
                  <a:off x="413159" y="5299100"/>
                  <a:ext cx="271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8246261-EBF4-6B42-8CA2-DE62F1F524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159" y="5299100"/>
                  <a:ext cx="271702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AB2A33-1561-8E43-9B49-7EDD8E20CB2A}"/>
              </a:ext>
            </a:extLst>
          </p:cNvPr>
          <p:cNvGrpSpPr/>
          <p:nvPr/>
        </p:nvGrpSpPr>
        <p:grpSpPr>
          <a:xfrm>
            <a:off x="444136" y="5428027"/>
            <a:ext cx="8621488" cy="958109"/>
            <a:chOff x="261256" y="5296108"/>
            <a:chExt cx="8621488" cy="95810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E412AC9-3D46-0F4E-B2F4-C5CD70DF9F73}"/>
                </a:ext>
              </a:extLst>
            </p:cNvPr>
            <p:cNvSpPr txBox="1"/>
            <p:nvPr/>
          </p:nvSpPr>
          <p:spPr>
            <a:xfrm>
              <a:off x="261256" y="5864704"/>
              <a:ext cx="3098619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4F4327-4B06-2048-8902-3D57CDA12C2F}"/>
                </a:ext>
              </a:extLst>
            </p:cNvPr>
            <p:cNvSpPr txBox="1"/>
            <p:nvPr/>
          </p:nvSpPr>
          <p:spPr>
            <a:xfrm>
              <a:off x="3603828" y="5580357"/>
              <a:ext cx="2518298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757071A-B223-9E40-918D-F364BD81CF8E}"/>
                </a:ext>
              </a:extLst>
            </p:cNvPr>
            <p:cNvCxnSpPr>
              <a:cxnSpLocks/>
              <a:stCxn id="72" idx="6"/>
              <a:endCxn id="73" idx="2"/>
            </p:cNvCxnSpPr>
            <p:nvPr/>
          </p:nvCxnSpPr>
          <p:spPr>
            <a:xfrm flipV="1">
              <a:off x="3359875" y="5775114"/>
              <a:ext cx="243953" cy="284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CABA840-1E9A-7C42-AD3C-2024DD009497}"/>
                </a:ext>
              </a:extLst>
            </p:cNvPr>
            <p:cNvSpPr txBox="1"/>
            <p:nvPr/>
          </p:nvSpPr>
          <p:spPr>
            <a:xfrm>
              <a:off x="6014293" y="5296108"/>
              <a:ext cx="2868451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0F7F3D2-B82C-1C47-B61F-CD9B1BC37324}"/>
                </a:ext>
              </a:extLst>
            </p:cNvPr>
            <p:cNvSpPr txBox="1"/>
            <p:nvPr/>
          </p:nvSpPr>
          <p:spPr>
            <a:xfrm>
              <a:off x="6423038" y="5864704"/>
              <a:ext cx="204877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7E8262-72B7-2647-BD55-69FA621A6D81}"/>
                </a:ext>
              </a:extLst>
            </p:cNvPr>
            <p:cNvCxnSpPr>
              <a:cxnSpLocks/>
              <a:stCxn id="73" idx="7"/>
              <a:endCxn id="75" idx="2"/>
            </p:cNvCxnSpPr>
            <p:nvPr/>
          </p:nvCxnSpPr>
          <p:spPr>
            <a:xfrm flipV="1">
              <a:off x="5753330" y="5490865"/>
              <a:ext cx="260963" cy="1465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80714B1-BF95-0E42-9358-E5658C7764CB}"/>
                </a:ext>
              </a:extLst>
            </p:cNvPr>
            <p:cNvCxnSpPr>
              <a:cxnSpLocks/>
              <a:stCxn id="73" idx="5"/>
              <a:endCxn id="76" idx="2"/>
            </p:cNvCxnSpPr>
            <p:nvPr/>
          </p:nvCxnSpPr>
          <p:spPr>
            <a:xfrm>
              <a:off x="5753330" y="5912827"/>
              <a:ext cx="669708" cy="1466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7B5E90F-8160-4B40-A891-D72A907CDB37}"/>
                </a:ext>
              </a:extLst>
            </p:cNvPr>
            <p:cNvCxnSpPr>
              <a:cxnSpLocks/>
              <a:stCxn id="76" idx="0"/>
              <a:endCxn id="75" idx="4"/>
            </p:cNvCxnSpPr>
            <p:nvPr/>
          </p:nvCxnSpPr>
          <p:spPr>
            <a:xfrm flipV="1">
              <a:off x="7447423" y="5685621"/>
              <a:ext cx="1096" cy="179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30CE565-DC9E-5041-BFB1-3243D67A8DF2}"/>
                    </a:ext>
                  </a:extLst>
                </p:cNvPr>
                <p:cNvSpPr/>
                <p:nvPr/>
              </p:nvSpPr>
              <p:spPr>
                <a:xfrm>
                  <a:off x="578625" y="5867176"/>
                  <a:ext cx="24578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30CE565-DC9E-5041-BFB1-3243D67A8D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25" y="5867176"/>
                  <a:ext cx="245785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3BAAB28-3995-9B48-8F80-BAC7E842525D}"/>
                    </a:ext>
                  </a:extLst>
                </p:cNvPr>
                <p:cNvSpPr/>
                <p:nvPr/>
              </p:nvSpPr>
              <p:spPr>
                <a:xfrm>
                  <a:off x="3829242" y="5577325"/>
                  <a:ext cx="20420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3BAAB28-3995-9B48-8F80-BAC7E84252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242" y="5577325"/>
                  <a:ext cx="204203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288FE66-1418-5B45-ACDF-5E5E6C0887A9}"/>
                    </a:ext>
                  </a:extLst>
                </p:cNvPr>
                <p:cNvSpPr/>
                <p:nvPr/>
              </p:nvSpPr>
              <p:spPr>
                <a:xfrm>
                  <a:off x="6348555" y="5308149"/>
                  <a:ext cx="2227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288FE66-1418-5B45-ACDF-5E5E6C0887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555" y="5308149"/>
                  <a:ext cx="2227982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4946781-E5D3-7A4C-ADCC-3934E8ABF77D}"/>
                    </a:ext>
                  </a:extLst>
                </p:cNvPr>
                <p:cNvSpPr/>
                <p:nvPr/>
              </p:nvSpPr>
              <p:spPr>
                <a:xfrm>
                  <a:off x="6679439" y="5882782"/>
                  <a:ext cx="15937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4946781-E5D3-7A4C-ADCC-3934E8ABF7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439" y="5882782"/>
                  <a:ext cx="1593770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29339C4-D75E-924A-A223-AC7A59E491DE}"/>
                </a:ext>
              </a:extLst>
            </p:cNvPr>
            <p:cNvSpPr txBox="1"/>
            <p:nvPr/>
          </p:nvSpPr>
          <p:spPr>
            <a:xfrm>
              <a:off x="261256" y="5296628"/>
              <a:ext cx="3098619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B8A039A-CE9E-BE47-B5ED-A5AF085262B4}"/>
                </a:ext>
              </a:extLst>
            </p:cNvPr>
            <p:cNvCxnSpPr>
              <a:cxnSpLocks/>
              <a:stCxn id="84" idx="6"/>
              <a:endCxn id="73" idx="2"/>
            </p:cNvCxnSpPr>
            <p:nvPr/>
          </p:nvCxnSpPr>
          <p:spPr>
            <a:xfrm>
              <a:off x="3359875" y="5491385"/>
              <a:ext cx="243953" cy="283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6C40970-2A7D-784B-A417-8837FE16BF9C}"/>
                    </a:ext>
                  </a:extLst>
                </p:cNvPr>
                <p:cNvSpPr/>
                <p:nvPr/>
              </p:nvSpPr>
              <p:spPr>
                <a:xfrm>
                  <a:off x="578625" y="5299100"/>
                  <a:ext cx="24525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6C40970-2A7D-784B-A417-8837FE16BF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25" y="5299100"/>
                  <a:ext cx="2452530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26550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237FC-2DD1-FB46-BD8E-1502C56CDA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732" y="108767"/>
            <a:ext cx="4984397" cy="5018088"/>
          </a:xfrm>
        </p:spPr>
        <p:txBody>
          <a:bodyPr>
            <a:normAutofit/>
          </a:bodyPr>
          <a:lstStyle/>
          <a:p>
            <a:r>
              <a:rPr lang="en-US" dirty="0"/>
              <a:t>Potential functions as defined before per (ground) clique</a:t>
            </a:r>
          </a:p>
          <a:p>
            <a:pPr lvl="1"/>
            <a:r>
              <a:rPr lang="en-US" dirty="0"/>
              <a:t>(</a:t>
            </a:r>
            <a:r>
              <a:rPr lang="en-US" i="1" dirty="0"/>
              <a:t>Atoms abbreviated for </a:t>
            </a:r>
            <a:br>
              <a:rPr lang="en-US" i="1" dirty="0"/>
            </a:br>
            <a:r>
              <a:rPr lang="en-US" i="1" dirty="0"/>
              <a:t>space reasons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2F3A8E3-E710-A744-A530-DA9CA1CFC09D}"/>
              </a:ext>
            </a:extLst>
          </p:cNvPr>
          <p:cNvGrpSpPr/>
          <p:nvPr/>
        </p:nvGrpSpPr>
        <p:grpSpPr>
          <a:xfrm>
            <a:off x="444136" y="4241987"/>
            <a:ext cx="8621488" cy="1002090"/>
            <a:chOff x="261256" y="5252127"/>
            <a:chExt cx="8621488" cy="10020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9DE01C-1752-8945-ABAF-48855D555D48}"/>
                </a:ext>
              </a:extLst>
            </p:cNvPr>
            <p:cNvSpPr txBox="1"/>
            <p:nvPr/>
          </p:nvSpPr>
          <p:spPr>
            <a:xfrm>
              <a:off x="261256" y="5864704"/>
              <a:ext cx="3098619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CC3925-C425-AB4F-B412-4DCE7BCAAEC6}"/>
                </a:ext>
              </a:extLst>
            </p:cNvPr>
            <p:cNvSpPr txBox="1"/>
            <p:nvPr/>
          </p:nvSpPr>
          <p:spPr>
            <a:xfrm>
              <a:off x="3603828" y="5580357"/>
              <a:ext cx="2518298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B87C19-5D2B-1E4A-A80F-939116A0AC6E}"/>
                </a:ext>
              </a:extLst>
            </p:cNvPr>
            <p:cNvCxnSpPr>
              <a:cxnSpLocks/>
              <a:stCxn id="15" idx="6"/>
              <a:endCxn id="23" idx="2"/>
            </p:cNvCxnSpPr>
            <p:nvPr/>
          </p:nvCxnSpPr>
          <p:spPr>
            <a:xfrm flipV="1">
              <a:off x="3359875" y="5775114"/>
              <a:ext cx="243953" cy="284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0A9194-122F-4447-AD73-44EF710F28FF}"/>
                </a:ext>
              </a:extLst>
            </p:cNvPr>
            <p:cNvSpPr txBox="1"/>
            <p:nvPr/>
          </p:nvSpPr>
          <p:spPr>
            <a:xfrm>
              <a:off x="6014293" y="5252127"/>
              <a:ext cx="2868451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F18BD4-B39F-2F4D-8552-BC8CF564E2B6}"/>
                </a:ext>
              </a:extLst>
            </p:cNvPr>
            <p:cNvSpPr txBox="1"/>
            <p:nvPr/>
          </p:nvSpPr>
          <p:spPr>
            <a:xfrm>
              <a:off x="6423038" y="5843507"/>
              <a:ext cx="204877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6E5399-2BD0-CB40-837D-E91D4F84587F}"/>
                </a:ext>
              </a:extLst>
            </p:cNvPr>
            <p:cNvCxnSpPr>
              <a:cxnSpLocks/>
              <a:stCxn id="23" idx="7"/>
              <a:endCxn id="25" idx="2"/>
            </p:cNvCxnSpPr>
            <p:nvPr/>
          </p:nvCxnSpPr>
          <p:spPr>
            <a:xfrm flipV="1">
              <a:off x="5753330" y="5446884"/>
              <a:ext cx="260963" cy="1905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76D7BAD-4B7E-DC4B-9521-66A646163290}"/>
                </a:ext>
              </a:extLst>
            </p:cNvPr>
            <p:cNvCxnSpPr>
              <a:cxnSpLocks/>
              <a:stCxn id="23" idx="5"/>
              <a:endCxn id="26" idx="2"/>
            </p:cNvCxnSpPr>
            <p:nvPr/>
          </p:nvCxnSpPr>
          <p:spPr>
            <a:xfrm>
              <a:off x="5753330" y="5912827"/>
              <a:ext cx="669708" cy="125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011C326-4D06-4B4C-92AE-3ECAC852B5C9}"/>
                </a:ext>
              </a:extLst>
            </p:cNvPr>
            <p:cNvCxnSpPr>
              <a:cxnSpLocks/>
              <a:stCxn id="26" idx="0"/>
              <a:endCxn id="25" idx="4"/>
            </p:cNvCxnSpPr>
            <p:nvPr/>
          </p:nvCxnSpPr>
          <p:spPr>
            <a:xfrm flipV="1">
              <a:off x="7447423" y="5641640"/>
              <a:ext cx="1096" cy="2018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5B5517-518F-914B-BADA-9784B31F4FCD}"/>
                    </a:ext>
                  </a:extLst>
                </p:cNvPr>
                <p:cNvSpPr/>
                <p:nvPr/>
              </p:nvSpPr>
              <p:spPr>
                <a:xfrm>
                  <a:off x="413159" y="5867176"/>
                  <a:ext cx="271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C5B5517-518F-914B-BADA-9784B31F4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159" y="5867176"/>
                  <a:ext cx="2717026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1326406-3913-E247-9203-E50CDDF0717A}"/>
                    </a:ext>
                  </a:extLst>
                </p:cNvPr>
                <p:cNvSpPr/>
                <p:nvPr/>
              </p:nvSpPr>
              <p:spPr>
                <a:xfrm>
                  <a:off x="3733445" y="5577325"/>
                  <a:ext cx="23065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1326406-3913-E247-9203-E50CDDF071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445" y="5577325"/>
                  <a:ext cx="2306529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969AAF4-EA3C-2547-8213-566598895063}"/>
                    </a:ext>
                  </a:extLst>
                </p:cNvPr>
                <p:cNvSpPr/>
                <p:nvPr/>
              </p:nvSpPr>
              <p:spPr>
                <a:xfrm>
                  <a:off x="6209216" y="5264168"/>
                  <a:ext cx="24924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969AAF4-EA3C-2547-8213-5665988950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216" y="5264168"/>
                  <a:ext cx="2492477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84C997CE-0343-7049-98A6-F6849600D27F}"/>
                    </a:ext>
                  </a:extLst>
                </p:cNvPr>
                <p:cNvSpPr/>
                <p:nvPr/>
              </p:nvSpPr>
              <p:spPr>
                <a:xfrm>
                  <a:off x="6513974" y="5861585"/>
                  <a:ext cx="18582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84C997CE-0343-7049-98A6-F6849600D2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974" y="5861585"/>
                  <a:ext cx="185826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48B21CA-26FA-A24B-8721-D7CEE1B4625F}"/>
                </a:ext>
              </a:extLst>
            </p:cNvPr>
            <p:cNvSpPr txBox="1"/>
            <p:nvPr/>
          </p:nvSpPr>
          <p:spPr>
            <a:xfrm>
              <a:off x="261256" y="5296628"/>
              <a:ext cx="3098619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A170592-6527-F844-8287-F1D1D2094A43}"/>
                </a:ext>
              </a:extLst>
            </p:cNvPr>
            <p:cNvCxnSpPr>
              <a:cxnSpLocks/>
              <a:stCxn id="63" idx="6"/>
              <a:endCxn id="23" idx="2"/>
            </p:cNvCxnSpPr>
            <p:nvPr/>
          </p:nvCxnSpPr>
          <p:spPr>
            <a:xfrm>
              <a:off x="3359875" y="5491385"/>
              <a:ext cx="243953" cy="283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8246261-EBF4-6B42-8CA2-DE62F1F524DA}"/>
                    </a:ext>
                  </a:extLst>
                </p:cNvPr>
                <p:cNvSpPr/>
                <p:nvPr/>
              </p:nvSpPr>
              <p:spPr>
                <a:xfrm>
                  <a:off x="413159" y="5299100"/>
                  <a:ext cx="271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𝑖𝑗𝑐𝑎𝑖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8246261-EBF4-6B42-8CA2-DE62F1F524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159" y="5299100"/>
                  <a:ext cx="271702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AB2A33-1561-8E43-9B49-7EDD8E20CB2A}"/>
              </a:ext>
            </a:extLst>
          </p:cNvPr>
          <p:cNvGrpSpPr/>
          <p:nvPr/>
        </p:nvGrpSpPr>
        <p:grpSpPr>
          <a:xfrm>
            <a:off x="444136" y="5428027"/>
            <a:ext cx="8621488" cy="958109"/>
            <a:chOff x="261256" y="5296108"/>
            <a:chExt cx="8621488" cy="95810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E412AC9-3D46-0F4E-B2F4-C5CD70DF9F73}"/>
                </a:ext>
              </a:extLst>
            </p:cNvPr>
            <p:cNvSpPr txBox="1"/>
            <p:nvPr/>
          </p:nvSpPr>
          <p:spPr>
            <a:xfrm>
              <a:off x="261256" y="5864704"/>
              <a:ext cx="3098619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4F4327-4B06-2048-8902-3D57CDA12C2F}"/>
                </a:ext>
              </a:extLst>
            </p:cNvPr>
            <p:cNvSpPr txBox="1"/>
            <p:nvPr/>
          </p:nvSpPr>
          <p:spPr>
            <a:xfrm>
              <a:off x="3603828" y="5580357"/>
              <a:ext cx="2518298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757071A-B223-9E40-918D-F364BD81CF8E}"/>
                </a:ext>
              </a:extLst>
            </p:cNvPr>
            <p:cNvCxnSpPr>
              <a:cxnSpLocks/>
              <a:stCxn id="72" idx="6"/>
              <a:endCxn id="73" idx="2"/>
            </p:cNvCxnSpPr>
            <p:nvPr/>
          </p:nvCxnSpPr>
          <p:spPr>
            <a:xfrm flipV="1">
              <a:off x="3359875" y="5775114"/>
              <a:ext cx="243953" cy="284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CABA840-1E9A-7C42-AD3C-2024DD009497}"/>
                </a:ext>
              </a:extLst>
            </p:cNvPr>
            <p:cNvSpPr txBox="1"/>
            <p:nvPr/>
          </p:nvSpPr>
          <p:spPr>
            <a:xfrm>
              <a:off x="6014293" y="5296108"/>
              <a:ext cx="2868451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0F7F3D2-B82C-1C47-B61F-CD9B1BC37324}"/>
                </a:ext>
              </a:extLst>
            </p:cNvPr>
            <p:cNvSpPr txBox="1"/>
            <p:nvPr/>
          </p:nvSpPr>
          <p:spPr>
            <a:xfrm>
              <a:off x="6423038" y="5864704"/>
              <a:ext cx="2048770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7E8262-72B7-2647-BD55-69FA621A6D81}"/>
                </a:ext>
              </a:extLst>
            </p:cNvPr>
            <p:cNvCxnSpPr>
              <a:cxnSpLocks/>
              <a:stCxn id="73" idx="7"/>
              <a:endCxn id="75" idx="2"/>
            </p:cNvCxnSpPr>
            <p:nvPr/>
          </p:nvCxnSpPr>
          <p:spPr>
            <a:xfrm flipV="1">
              <a:off x="5753330" y="5490865"/>
              <a:ext cx="260963" cy="1465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80714B1-BF95-0E42-9358-E5658C7764CB}"/>
                </a:ext>
              </a:extLst>
            </p:cNvPr>
            <p:cNvCxnSpPr>
              <a:cxnSpLocks/>
              <a:stCxn id="73" idx="5"/>
              <a:endCxn id="76" idx="2"/>
            </p:cNvCxnSpPr>
            <p:nvPr/>
          </p:nvCxnSpPr>
          <p:spPr>
            <a:xfrm>
              <a:off x="5753330" y="5912827"/>
              <a:ext cx="669708" cy="1466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7B5E90F-8160-4B40-A891-D72A907CDB37}"/>
                </a:ext>
              </a:extLst>
            </p:cNvPr>
            <p:cNvCxnSpPr>
              <a:cxnSpLocks/>
              <a:stCxn id="76" idx="0"/>
              <a:endCxn id="75" idx="4"/>
            </p:cNvCxnSpPr>
            <p:nvPr/>
          </p:nvCxnSpPr>
          <p:spPr>
            <a:xfrm flipV="1">
              <a:off x="7447423" y="5685621"/>
              <a:ext cx="1096" cy="179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30CE565-DC9E-5041-BFB1-3243D67A8DF2}"/>
                    </a:ext>
                  </a:extLst>
                </p:cNvPr>
                <p:cNvSpPr/>
                <p:nvPr/>
              </p:nvSpPr>
              <p:spPr>
                <a:xfrm>
                  <a:off x="578625" y="5867176"/>
                  <a:ext cx="24578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30CE565-DC9E-5041-BFB1-3243D67A8D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25" y="5867176"/>
                  <a:ext cx="245785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3BAAB28-3995-9B48-8F80-BAC7E842525D}"/>
                    </a:ext>
                  </a:extLst>
                </p:cNvPr>
                <p:cNvSpPr/>
                <p:nvPr/>
              </p:nvSpPr>
              <p:spPr>
                <a:xfrm>
                  <a:off x="3829242" y="5577325"/>
                  <a:ext cx="20420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3BAAB28-3995-9B48-8F80-BAC7E84252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242" y="5577325"/>
                  <a:ext cx="204203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288FE66-1418-5B45-ACDF-5E5E6C0887A9}"/>
                    </a:ext>
                  </a:extLst>
                </p:cNvPr>
                <p:cNvSpPr/>
                <p:nvPr/>
              </p:nvSpPr>
              <p:spPr>
                <a:xfrm>
                  <a:off x="6348555" y="5308149"/>
                  <a:ext cx="22279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288FE66-1418-5B45-ACDF-5E5E6C0887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555" y="5308149"/>
                  <a:ext cx="222798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4946781-E5D3-7A4C-ADCC-3934E8ABF77D}"/>
                    </a:ext>
                  </a:extLst>
                </p:cNvPr>
                <p:cNvSpPr/>
                <p:nvPr/>
              </p:nvSpPr>
              <p:spPr>
                <a:xfrm>
                  <a:off x="6679439" y="5882782"/>
                  <a:ext cx="15937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4946781-E5D3-7A4C-ADCC-3934E8ABF7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439" y="5882782"/>
                  <a:ext cx="159377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29339C4-D75E-924A-A223-AC7A59E491DE}"/>
                </a:ext>
              </a:extLst>
            </p:cNvPr>
            <p:cNvSpPr txBox="1"/>
            <p:nvPr/>
          </p:nvSpPr>
          <p:spPr>
            <a:xfrm>
              <a:off x="261256" y="5296628"/>
              <a:ext cx="3098619" cy="3895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B8A039A-CE9E-BE47-B5ED-A5AF085262B4}"/>
                </a:ext>
              </a:extLst>
            </p:cNvPr>
            <p:cNvCxnSpPr>
              <a:cxnSpLocks/>
              <a:stCxn id="84" idx="6"/>
              <a:endCxn id="73" idx="2"/>
            </p:cNvCxnSpPr>
            <p:nvPr/>
          </p:nvCxnSpPr>
          <p:spPr>
            <a:xfrm>
              <a:off x="3359875" y="5491385"/>
              <a:ext cx="243953" cy="283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6C40970-2A7D-784B-A417-8837FE16BF9C}"/>
                    </a:ext>
                  </a:extLst>
                </p:cNvPr>
                <p:cNvSpPr/>
                <p:nvPr/>
              </p:nvSpPr>
              <p:spPr>
                <a:xfrm>
                  <a:off x="578625" y="5299100"/>
                  <a:ext cx="24525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6C40970-2A7D-784B-A417-8837FE16BF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25" y="5299100"/>
                  <a:ext cx="2452530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83918142-DB73-6B41-972F-702BDBC5D1B2}"/>
              </a:ext>
            </a:extLst>
          </p:cNvPr>
          <p:cNvSpPr/>
          <p:nvPr/>
        </p:nvSpPr>
        <p:spPr>
          <a:xfrm rot="180000">
            <a:off x="412294" y="4263259"/>
            <a:ext cx="5969321" cy="7246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FC5E7FDC-3820-DA43-A29D-B84B886E8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6526834"/>
                  </p:ext>
                </p:extLst>
              </p:nvPr>
            </p:nvGraphicFramePr>
            <p:xfrm>
              <a:off x="444136" y="1912616"/>
              <a:ext cx="33983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9608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083691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5030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𝑃𝑟𝑒𝑠</m:t>
                                </m:r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𝐴𝑡𝑡</m:t>
                                </m:r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FC5E7FDC-3820-DA43-A29D-B84B886E8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6526834"/>
                  </p:ext>
                </p:extLst>
              </p:nvPr>
            </p:nvGraphicFramePr>
            <p:xfrm>
              <a:off x="444136" y="1912616"/>
              <a:ext cx="339832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9608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083691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5030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t="-3448" r="-136842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32558" t="-3448" r="-81395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89855" t="-3448" r="-1449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t="-100000" r="-136842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32558" t="-100000" r="-81395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89855" t="-100000" r="-144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t="-206897" r="-136842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32558" t="-206897" r="-81395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89855" t="-206897" r="-144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t="-296667" r="-13684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32558" t="-296667" r="-8139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89855" t="-296667" r="-144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t="-410345" r="-136842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32558" t="-410345" r="-8139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89855" t="-410345" r="-144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B099CAE6-91B9-9A41-A646-E65AD76E726A}"/>
              </a:ext>
            </a:extLst>
          </p:cNvPr>
          <p:cNvSpPr/>
          <p:nvPr/>
        </p:nvSpPr>
        <p:spPr>
          <a:xfrm rot="-180000">
            <a:off x="412293" y="4546187"/>
            <a:ext cx="5969321" cy="7246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CFD8BDD-6C21-7348-A957-ECE09586376B}"/>
              </a:ext>
            </a:extLst>
          </p:cNvPr>
          <p:cNvSpPr/>
          <p:nvPr/>
        </p:nvSpPr>
        <p:spPr>
          <a:xfrm rot="180000">
            <a:off x="399457" y="5424428"/>
            <a:ext cx="5969321" cy="7246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B368A9A-1B25-5A44-B29F-B8CAC9B007B0}"/>
              </a:ext>
            </a:extLst>
          </p:cNvPr>
          <p:cNvSpPr/>
          <p:nvPr/>
        </p:nvSpPr>
        <p:spPr>
          <a:xfrm rot="-180000">
            <a:off x="399456" y="5707356"/>
            <a:ext cx="5969321" cy="7246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EF271B5-466C-8E43-BF38-B9612973AFC8}"/>
              </a:ext>
            </a:extLst>
          </p:cNvPr>
          <p:cNvSpPr/>
          <p:nvPr/>
        </p:nvSpPr>
        <p:spPr>
          <a:xfrm>
            <a:off x="3772445" y="4204046"/>
            <a:ext cx="5293179" cy="10710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09D3BA1C-8A89-9A4E-85B6-EAFDF86A6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3107227"/>
                  </p:ext>
                </p:extLst>
              </p:nvPr>
            </p:nvGraphicFramePr>
            <p:xfrm>
              <a:off x="4537554" y="607405"/>
              <a:ext cx="4347019" cy="33375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154557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059116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083691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𝑃𝑢𝑏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𝐹𝑎𝑟𝐴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𝐴𝑡𝑡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09D3BA1C-8A89-9A4E-85B6-EAFDF86A6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3107227"/>
                  </p:ext>
                </p:extLst>
              </p:nvPr>
            </p:nvGraphicFramePr>
            <p:xfrm>
              <a:off x="4537554" y="607405"/>
              <a:ext cx="4347019" cy="33375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154557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059116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083691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9" r="-278022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524" r="-201190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7059" r="-98824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14458" r="-1205" b="-8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9" t="-96667" r="-278022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524" t="-96667" r="-201190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7059" t="-96667" r="-98824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14458" t="-96667" r="-1205" b="-6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9" t="-203448" r="-278022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524" t="-203448" r="-201190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7059" t="-203448" r="-98824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14458" t="-203448" r="-1205" b="-6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9" t="-303448" r="-278022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524" t="-303448" r="-201190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7059" t="-303448" r="-98824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14458" t="-303448" r="-1205" b="-5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9" t="-390000" r="-278022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524" t="-390000" r="-201190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7059" t="-390000" r="-98824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14458" t="-390000" r="-1205" b="-3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9" t="-506897" r="-278022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524" t="-506897" r="-20119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7059" t="-506897" r="-98824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14458" t="-506897" r="-1205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9" t="-606897" r="-278022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524" t="-606897" r="-20119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7059" t="-606897" r="-98824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14458" t="-606897" r="-1205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9" t="-683333" r="-27802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524" t="-683333" r="-2011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7059" t="-683333" r="-9882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14458" t="-683333" r="-120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9" t="-810345" r="-278022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9524" t="-810345" r="-20119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7059" t="-810345" r="-98824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14458" t="-810345" r="-1205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73AE53F-648E-214A-A27E-1F421DF18B22}"/>
              </a:ext>
            </a:extLst>
          </p:cNvPr>
          <p:cNvSpPr/>
          <p:nvPr/>
        </p:nvSpPr>
        <p:spPr>
          <a:xfrm>
            <a:off x="3772445" y="5375628"/>
            <a:ext cx="5293179" cy="107105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MLNs: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030796" cy="50187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MLN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induces a probability distribution over possible worlds </a:t>
                </a:r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𝑡𝑟𝑢𝑒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brk m:alnAt="7"/>
                              </m:r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𝑎𝑙𝑠𝑒</m:t>
                            </m:r>
                          </m:e>
                        </m:d>
                      </m:e>
                      <m:sup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= the number of ground atoms in the grounded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m:rPr>
                          <m:sty m:val="p"/>
                        </m:rPr>
                        <a:rPr lang="de-DE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br>
                  <a:rPr lang="de-DE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</a:br>
                <a:endParaRPr lang="en-US" dirty="0"/>
              </a:p>
              <a:p>
                <a:pPr lvl="1"/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= number of true instances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030796" cy="5018723"/>
              </a:xfrm>
              <a:blipFill>
                <a:blip r:embed="rId2"/>
                <a:stretch>
                  <a:fillRect l="-1422" t="-1768" b="-37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02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MLNs: Semantics –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/>
                  <a:t>Let an MLN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and a domain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be given</a:t>
                </a:r>
              </a:p>
              <a:p>
                <a:r>
                  <a:rPr lang="en-GB" dirty="0"/>
                  <a:t>The grounded MLN is the following </a:t>
                </a:r>
                <a:br>
                  <a:rPr lang="en-GB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sub>
                          <m:sup/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The semantics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induces a probability distribution over possible worlds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assigns a truth value to each (ground) logical atom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GB" dirty="0"/>
                  <a:t>I.e., a normalised product over all formulas (cliques)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true and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GB" dirty="0"/>
                  <a:t> otherwise, i.e.,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sup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2"/>
                <a:r>
                  <a:rPr lang="en-GB" dirty="0"/>
                  <a:t>product called </a:t>
                </a:r>
                <a:r>
                  <a:rPr lang="en-GB" dirty="0">
                    <a:solidFill>
                      <a:schemeClr val="accent1"/>
                    </a:solidFill>
                  </a:rPr>
                  <a:t>weight of a world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10606" r="-965" b="-20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879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MLNs: Semantics –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030796" cy="501872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Consider the weight of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sup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To simplify, use the following:</a:t>
                </a:r>
              </a:p>
              <a:p>
                <a:pPr lvl="1"/>
                <a:r>
                  <a:rPr lang="en-GB" dirty="0"/>
                  <a:t>Formulas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are instances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formulas where each set of instances per formula carries the same weight</a:t>
                </a:r>
              </a:p>
              <a:p>
                <a:pPr lvl="1"/>
                <a:r>
                  <a:rPr lang="en-GB" dirty="0"/>
                  <a:t>If an instance is false, its contribution to the product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We can rewrite the expression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 = number of true instances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030796" cy="5018723"/>
              </a:xfrm>
              <a:blipFill>
                <a:blip r:embed="rId2"/>
                <a:stretch>
                  <a:fillRect l="-1264" t="-18939" b="-315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MLNs: Semantics –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030796" cy="501872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Therefore, MLN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induces a probability distribution over possible worlds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b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GB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𝑎𝑙𝑠𝑒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sub>
                      <m:sup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= the number of ground atoms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030796" cy="5018723"/>
              </a:xfrm>
              <a:blipFill>
                <a:blip r:embed="rId2"/>
                <a:stretch>
                  <a:fillRect l="-1264" t="-1515" r="-316" b="-15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42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F213C1-1EE2-B848-819D-1D9193215B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Why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F213C1-1EE2-B848-819D-1D9193215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 t="-24561" b="-38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030796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Weight of a world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dirty="0">
                    <a:ea typeface="Cambria Math" panose="02040503050406030204" pitchFamily="18" charset="0"/>
                  </a:rPr>
                  <a:t>Taking the logarithm yields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𝑤𝑒𝑖𝑔h𝑡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  <a:ea typeface="Times New Roman" charset="0"/>
                    <a:cs typeface="Times New Roman" charset="0"/>
                  </a:rPr>
                  <a:t>Sum allows for component-wise </a:t>
                </a:r>
                <a:r>
                  <a:rPr lang="en-US" dirty="0" err="1">
                    <a:solidFill>
                      <a:schemeClr val="accent1"/>
                    </a:solidFill>
                    <a:ea typeface="Times New Roman" charset="0"/>
                    <a:cs typeface="Times New Roman" charset="0"/>
                  </a:rPr>
                  <a:t>optimisation</a:t>
                </a:r>
                <a:r>
                  <a:rPr lang="en-US" dirty="0">
                    <a:solidFill>
                      <a:schemeClr val="accent1"/>
                    </a:solidFill>
                    <a:ea typeface="Times New Roman" charset="0"/>
                    <a:cs typeface="Times New Roman" charset="0"/>
                  </a:rPr>
                  <a:t> during weight learning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  <a:cs typeface="Times New Roman" charset="0"/>
                  </a:rPr>
                  <a:t>Referred to as log-linear models</a:t>
                </a:r>
              </a:p>
              <a:p>
                <a:r>
                  <a:rPr lang="en-US" dirty="0">
                    <a:ea typeface="Cambria Math" panose="02040503050406030204" pitchFamily="18" charset="0"/>
                    <a:cs typeface="Times New Roman" charset="0"/>
                  </a:rPr>
                  <a:t>Semantics: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𝑎𝑙𝑠𝑒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sub>
                      <m:sup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𝑤𝑒𝑖𝑔h𝑡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brk m:alnAt="7"/>
                                  </m:r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𝑎𝑙𝑠𝑒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sub>
                      <m:sup/>
                      <m:e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accent1"/>
                  </a:solidFill>
                  <a:ea typeface="Times New Roman" charset="0"/>
                  <a:cs typeface="Times New Roman" charset="0"/>
                </a:endParaRPr>
              </a:p>
              <a:p>
                <a:pPr lvl="1"/>
                <a:endParaRPr lang="en-GB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237FC-2DD1-FB46-BD8E-1502C56CDA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030796" cy="5018723"/>
              </a:xfrm>
              <a:blipFill>
                <a:blip r:embed="rId3"/>
                <a:stretch>
                  <a:fillRect l="-948" t="-19192" b="-26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Propositional ➝ First-order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30657" y="6077695"/>
            <a:ext cx="628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Symmetries in graph / relations in scenario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93EDE92-2515-6945-B072-A2679D2D073C}"/>
              </a:ext>
            </a:extLst>
          </p:cNvPr>
          <p:cNvGrpSpPr/>
          <p:nvPr/>
        </p:nvGrpSpPr>
        <p:grpSpPr>
          <a:xfrm>
            <a:off x="141342" y="1615324"/>
            <a:ext cx="9007981" cy="4374900"/>
            <a:chOff x="141342" y="1615324"/>
            <a:chExt cx="9007981" cy="43749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8D8E34-F0F6-7345-9747-79D75B429A09}"/>
                </a:ext>
              </a:extLst>
            </p:cNvPr>
            <p:cNvCxnSpPr>
              <a:cxnSpLocks/>
              <a:stCxn id="75" idx="1"/>
              <a:endCxn id="12" idx="6"/>
            </p:cNvCxnSpPr>
            <p:nvPr/>
          </p:nvCxnSpPr>
          <p:spPr>
            <a:xfrm flipH="1" flipV="1">
              <a:off x="4123237" y="2948510"/>
              <a:ext cx="137272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761F79-6246-9A42-9C61-D77A2CB87D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6196" y="4881820"/>
              <a:ext cx="3222" cy="395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87546B9-638E-F746-83F0-E294F6F70830}"/>
                </a:ext>
              </a:extLst>
            </p:cNvPr>
            <p:cNvCxnSpPr>
              <a:cxnSpLocks/>
              <a:stCxn id="53" idx="4"/>
            </p:cNvCxnSpPr>
            <p:nvPr/>
          </p:nvCxnSpPr>
          <p:spPr>
            <a:xfrm flipH="1">
              <a:off x="3731890" y="3760856"/>
              <a:ext cx="848340" cy="9786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BAB7BE-05DA-A942-B661-820212CE2073}"/>
                </a:ext>
              </a:extLst>
            </p:cNvPr>
            <p:cNvCxnSpPr/>
            <p:nvPr/>
          </p:nvCxnSpPr>
          <p:spPr>
            <a:xfrm flipH="1">
              <a:off x="3852015" y="4809820"/>
              <a:ext cx="100248" cy="1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A225FE-BCA0-B948-B434-76A662733CED}"/>
                </a:ext>
              </a:extLst>
            </p:cNvPr>
            <p:cNvCxnSpPr>
              <a:cxnSpLocks/>
              <a:stCxn id="73" idx="0"/>
              <a:endCxn id="53" idx="4"/>
            </p:cNvCxnSpPr>
            <p:nvPr/>
          </p:nvCxnSpPr>
          <p:spPr>
            <a:xfrm flipV="1">
              <a:off x="3376196" y="3760856"/>
              <a:ext cx="1204034" cy="9769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5F9890-DA16-6343-9612-C3DA1B00BE1C}"/>
                </a:ext>
              </a:extLst>
            </p:cNvPr>
            <p:cNvGrpSpPr/>
            <p:nvPr/>
          </p:nvGrpSpPr>
          <p:grpSpPr>
            <a:xfrm>
              <a:off x="4108870" y="2589890"/>
              <a:ext cx="295978" cy="431728"/>
              <a:chOff x="6435854" y="2589890"/>
              <a:chExt cx="295978" cy="43172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ACBF621-CC4C-6644-9061-8FBBF0228744}"/>
                  </a:ext>
                </a:extLst>
              </p:cNvPr>
              <p:cNvSpPr/>
              <p:nvPr/>
            </p:nvSpPr>
            <p:spPr>
              <a:xfrm>
                <a:off x="6587493" y="287761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DBFAE983-955B-5A45-BC39-21C366103311}"/>
                      </a:ext>
                    </a:extLst>
                  </p:cNvPr>
                  <p:cNvSpPr txBox="1"/>
                  <p:nvPr/>
                </p:nvSpPr>
                <p:spPr>
                  <a:xfrm>
                    <a:off x="6435854" y="2589890"/>
                    <a:ext cx="295978" cy="2796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DBFAE983-955B-5A45-BC39-21C3661033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5854" y="2589890"/>
                    <a:ext cx="295978" cy="27962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4783" t="-4545" r="-4348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39AE1D-9A2F-8A4B-B103-7AC369E514DE}"/>
                </a:ext>
              </a:extLst>
            </p:cNvPr>
            <p:cNvGrpSpPr/>
            <p:nvPr/>
          </p:nvGrpSpPr>
          <p:grpSpPr>
            <a:xfrm>
              <a:off x="3231638" y="4425847"/>
              <a:ext cx="300915" cy="455973"/>
              <a:chOff x="5558622" y="4425847"/>
              <a:chExt cx="300915" cy="45597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8B95446-A958-644C-BE61-B03FF63FD8D6}"/>
                  </a:ext>
                </a:extLst>
              </p:cNvPr>
              <p:cNvSpPr/>
              <p:nvPr/>
            </p:nvSpPr>
            <p:spPr>
              <a:xfrm>
                <a:off x="5631180" y="47378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CF806AD-8DA9-E447-943F-456113B5A4B8}"/>
                      </a:ext>
                    </a:extLst>
                  </p:cNvPr>
                  <p:cNvSpPr txBox="1"/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CF806AD-8DA9-E447-943F-456113B5A4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8A11AA-24CB-6945-AC67-D96BA0FDB167}"/>
                </a:ext>
              </a:extLst>
            </p:cNvPr>
            <p:cNvGrpSpPr/>
            <p:nvPr/>
          </p:nvGrpSpPr>
          <p:grpSpPr>
            <a:xfrm>
              <a:off x="3608120" y="4443991"/>
              <a:ext cx="300915" cy="439496"/>
              <a:chOff x="5935104" y="4443991"/>
              <a:chExt cx="300915" cy="43949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A78468F-A831-804C-9D15-205A69F8C182}"/>
                  </a:ext>
                </a:extLst>
              </p:cNvPr>
              <p:cNvSpPr/>
              <p:nvPr/>
            </p:nvSpPr>
            <p:spPr>
              <a:xfrm>
                <a:off x="6034999" y="473948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4BF7474B-3BD4-4B4B-8392-2420084634AF}"/>
                      </a:ext>
                    </a:extLst>
                  </p:cNvPr>
                  <p:cNvSpPr txBox="1"/>
                  <p:nvPr/>
                </p:nvSpPr>
                <p:spPr>
                  <a:xfrm>
                    <a:off x="5935104" y="4443991"/>
                    <a:ext cx="300915" cy="2821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4BF7474B-3BD4-4B4B-8392-2420084634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5104" y="4443991"/>
                    <a:ext cx="300915" cy="28212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4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7326A9C-6AE4-6F49-AAAD-2AC1AC2D98FC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 flipV="1">
              <a:off x="4901798" y="2946144"/>
              <a:ext cx="175688" cy="5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174112-7EA0-CD40-8B82-EA49F83F40CE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flipV="1">
              <a:off x="4580230" y="3018147"/>
              <a:ext cx="201440" cy="3531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87E8B5-3E76-CA49-BC4E-8878855EE45A}"/>
                </a:ext>
              </a:extLst>
            </p:cNvPr>
            <p:cNvCxnSpPr>
              <a:cxnSpLocks/>
              <a:stCxn id="67" idx="3"/>
              <a:endCxn id="12" idx="2"/>
            </p:cNvCxnSpPr>
            <p:nvPr/>
          </p:nvCxnSpPr>
          <p:spPr>
            <a:xfrm flipV="1">
              <a:off x="2749769" y="2948510"/>
              <a:ext cx="140834" cy="2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934C6BA-A7A0-4846-9395-836AD1E3468B}"/>
                </a:ext>
              </a:extLst>
            </p:cNvPr>
            <p:cNvCxnSpPr>
              <a:cxnSpLocks/>
              <a:stCxn id="16" idx="6"/>
              <a:endCxn id="65" idx="1"/>
            </p:cNvCxnSpPr>
            <p:nvPr/>
          </p:nvCxnSpPr>
          <p:spPr>
            <a:xfrm flipV="1">
              <a:off x="6150305" y="2949083"/>
              <a:ext cx="243927" cy="2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D742A3A-28A4-E64D-8885-1572052E3ADF}"/>
                </a:ext>
              </a:extLst>
            </p:cNvPr>
            <p:cNvCxnSpPr>
              <a:endCxn id="76" idx="0"/>
            </p:cNvCxnSpPr>
            <p:nvPr/>
          </p:nvCxnSpPr>
          <p:spPr>
            <a:xfrm flipH="1">
              <a:off x="4332509" y="2574860"/>
              <a:ext cx="252446" cy="302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19AD4E-DDF2-644E-B304-8AE13A78954A}"/>
                </a:ext>
              </a:extLst>
            </p:cNvPr>
            <p:cNvCxnSpPr/>
            <p:nvPr/>
          </p:nvCxnSpPr>
          <p:spPr>
            <a:xfrm>
              <a:off x="4584955" y="2574860"/>
              <a:ext cx="244841" cy="2992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F79AE4C-9981-654E-89E3-3D0F0D3A4AD9}"/>
                </a:ext>
              </a:extLst>
            </p:cNvPr>
            <p:cNvCxnSpPr>
              <a:cxnSpLocks/>
              <a:stCxn id="67" idx="0"/>
              <a:endCxn id="59" idx="3"/>
            </p:cNvCxnSpPr>
            <p:nvPr/>
          </p:nvCxnSpPr>
          <p:spPr>
            <a:xfrm flipV="1">
              <a:off x="2677769" y="1947794"/>
              <a:ext cx="1535233" cy="931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CB3EB5B-85B6-3844-AC5C-32A7754430AC}"/>
                </a:ext>
              </a:extLst>
            </p:cNvPr>
            <p:cNvCxnSpPr>
              <a:cxnSpLocks/>
              <a:stCxn id="59" idx="5"/>
              <a:endCxn id="65" idx="0"/>
            </p:cNvCxnSpPr>
            <p:nvPr/>
          </p:nvCxnSpPr>
          <p:spPr>
            <a:xfrm>
              <a:off x="4955744" y="1947794"/>
              <a:ext cx="1510488" cy="929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27702E-E0D8-1144-8571-3EC11E07DEB8}"/>
                </a:ext>
              </a:extLst>
            </p:cNvPr>
            <p:cNvCxnSpPr>
              <a:cxnSpLocks/>
              <a:stCxn id="67" idx="2"/>
              <a:endCxn id="53" idx="1"/>
            </p:cNvCxnSpPr>
            <p:nvPr/>
          </p:nvCxnSpPr>
          <p:spPr>
            <a:xfrm>
              <a:off x="2677769" y="3023344"/>
              <a:ext cx="1684428" cy="405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13E90AE-83B3-144A-B3C5-88EB40F87171}"/>
                </a:ext>
              </a:extLst>
            </p:cNvPr>
            <p:cNvCxnSpPr>
              <a:cxnSpLocks/>
              <a:stCxn id="65" idx="2"/>
              <a:endCxn id="73" idx="7"/>
            </p:cNvCxnSpPr>
            <p:nvPr/>
          </p:nvCxnSpPr>
          <p:spPr>
            <a:xfrm flipH="1">
              <a:off x="4798264" y="3021083"/>
              <a:ext cx="1667968" cy="407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B4395A5-67C8-4C42-A77E-22D2450DB8C5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>
              <a:off x="3780015" y="4883487"/>
              <a:ext cx="466101" cy="717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75E878-A010-0547-8564-77D873D7E27F}"/>
                </a:ext>
              </a:extLst>
            </p:cNvPr>
            <p:cNvCxnSpPr>
              <a:cxnSpLocks/>
              <a:stCxn id="54" idx="2"/>
              <a:endCxn id="63" idx="3"/>
            </p:cNvCxnSpPr>
            <p:nvPr/>
          </p:nvCxnSpPr>
          <p:spPr>
            <a:xfrm>
              <a:off x="4580994" y="3756786"/>
              <a:ext cx="1130604" cy="10409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3AAB6EA-9801-A64A-9D63-C22BD17FE310}"/>
                </a:ext>
              </a:extLst>
            </p:cNvPr>
            <p:cNvCxnSpPr>
              <a:cxnSpLocks/>
              <a:stCxn id="51" idx="7"/>
              <a:endCxn id="63" idx="2"/>
            </p:cNvCxnSpPr>
            <p:nvPr/>
          </p:nvCxnSpPr>
          <p:spPr>
            <a:xfrm flipV="1">
              <a:off x="4603924" y="4869780"/>
              <a:ext cx="1035674" cy="787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3BEA2B8-A256-7844-B5D1-2CD44405AAD1}"/>
                </a:ext>
              </a:extLst>
            </p:cNvPr>
            <p:cNvCxnSpPr/>
            <p:nvPr/>
          </p:nvCxnSpPr>
          <p:spPr>
            <a:xfrm flipH="1">
              <a:off x="5633415" y="4869780"/>
              <a:ext cx="6183" cy="690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E3C9B04-B267-ED4E-9B87-FFACA6526D64}"/>
                </a:ext>
              </a:extLst>
            </p:cNvPr>
            <p:cNvGrpSpPr/>
            <p:nvPr/>
          </p:nvGrpSpPr>
          <p:grpSpPr>
            <a:xfrm>
              <a:off x="4757796" y="2571386"/>
              <a:ext cx="369193" cy="446758"/>
              <a:chOff x="7084780" y="2571386"/>
              <a:chExt cx="369193" cy="446758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A09348F-8992-5947-93B5-0757520D95F4}"/>
                  </a:ext>
                </a:extLst>
              </p:cNvPr>
              <p:cNvSpPr/>
              <p:nvPr/>
            </p:nvSpPr>
            <p:spPr>
              <a:xfrm>
                <a:off x="7084780" y="287414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342323A-6D0D-044C-BF5A-FE768A05E9A0}"/>
                      </a:ext>
                    </a:extLst>
                  </p:cNvPr>
                  <p:cNvSpPr txBox="1"/>
                  <p:nvPr/>
                </p:nvSpPr>
                <p:spPr>
                  <a:xfrm>
                    <a:off x="7153058" y="2571386"/>
                    <a:ext cx="300915" cy="2802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D342323A-6D0D-044C-BF5A-FE768A05E9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3058" y="2571386"/>
                    <a:ext cx="300915" cy="28020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4000" r="-4000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9F78D95-5DF7-A040-AD60-53E4AAFE59A8}"/>
                </a:ext>
              </a:extLst>
            </p:cNvPr>
            <p:cNvGrpSpPr/>
            <p:nvPr/>
          </p:nvGrpSpPr>
          <p:grpSpPr>
            <a:xfrm>
              <a:off x="2527311" y="2568526"/>
              <a:ext cx="300915" cy="454818"/>
              <a:chOff x="4854295" y="2568526"/>
              <a:chExt cx="300915" cy="454818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72CF8C9-FFF8-5347-B2F1-1148D58DA182}"/>
                  </a:ext>
                </a:extLst>
              </p:cNvPr>
              <p:cNvSpPr/>
              <p:nvPr/>
            </p:nvSpPr>
            <p:spPr>
              <a:xfrm>
                <a:off x="4932753" y="2879344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FE27088A-3E42-5545-85B2-2C0F81206971}"/>
                      </a:ext>
                    </a:extLst>
                  </p:cNvPr>
                  <p:cNvSpPr txBox="1"/>
                  <p:nvPr/>
                </p:nvSpPr>
                <p:spPr>
                  <a:xfrm>
                    <a:off x="4854295" y="2568526"/>
                    <a:ext cx="300915" cy="28155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FE27088A-3E42-5545-85B2-2C0F812069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4295" y="2568526"/>
                    <a:ext cx="300915" cy="28155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4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008C684-EEC8-4E40-8803-1E102AD97717}"/>
                </a:ext>
              </a:extLst>
            </p:cNvPr>
            <p:cNvGrpSpPr/>
            <p:nvPr/>
          </p:nvGrpSpPr>
          <p:grpSpPr>
            <a:xfrm>
              <a:off x="6315774" y="2586822"/>
              <a:ext cx="300915" cy="434261"/>
              <a:chOff x="8642758" y="2586822"/>
              <a:chExt cx="300915" cy="43426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77C61D7-D7D1-FE46-901B-266CA39A6017}"/>
                  </a:ext>
                </a:extLst>
              </p:cNvPr>
              <p:cNvSpPr/>
              <p:nvPr/>
            </p:nvSpPr>
            <p:spPr>
              <a:xfrm>
                <a:off x="8721216" y="2877083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F2F6C87-09C8-7141-8F83-12ADFA14D19C}"/>
                      </a:ext>
                    </a:extLst>
                  </p:cNvPr>
                  <p:cNvSpPr txBox="1"/>
                  <p:nvPr/>
                </p:nvSpPr>
                <p:spPr>
                  <a:xfrm>
                    <a:off x="8642758" y="2586822"/>
                    <a:ext cx="300915" cy="27905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4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F2F6C87-09C8-7141-8F83-12ADFA14D1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2758" y="2586822"/>
                    <a:ext cx="300915" cy="27905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4000" t="-4545" r="-4000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E743369-BCDF-C645-B827-2B0312C9A65F}"/>
                </a:ext>
              </a:extLst>
            </p:cNvPr>
            <p:cNvGrpSpPr/>
            <p:nvPr/>
          </p:nvGrpSpPr>
          <p:grpSpPr>
            <a:xfrm>
              <a:off x="5541149" y="4420730"/>
              <a:ext cx="300916" cy="449050"/>
              <a:chOff x="7868133" y="4420730"/>
              <a:chExt cx="300916" cy="44905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F94FEFB-2FB6-F64A-8CEF-5919F385B5B4}"/>
                  </a:ext>
                </a:extLst>
              </p:cNvPr>
              <p:cNvSpPr/>
              <p:nvPr/>
            </p:nvSpPr>
            <p:spPr>
              <a:xfrm>
                <a:off x="7894582" y="472578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4FD000FF-2A23-A945-A2D0-B3109B1F694E}"/>
                      </a:ext>
                    </a:extLst>
                  </p:cNvPr>
                  <p:cNvSpPr txBox="1"/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4FD000FF-2A23-A945-A2D0-B3109B1F69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4000" t="-4348" r="-4000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FFD324D-E24E-DE46-AB6D-905EBE05AAFA}"/>
                </a:ext>
              </a:extLst>
            </p:cNvPr>
            <p:cNvGrpSpPr/>
            <p:nvPr/>
          </p:nvGrpSpPr>
          <p:grpSpPr>
            <a:xfrm>
              <a:off x="2883431" y="2753753"/>
              <a:ext cx="1259576" cy="390347"/>
              <a:chOff x="2883431" y="2753753"/>
              <a:chExt cx="1259576" cy="39034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EB8263-3444-4243-81A6-F641CB7314DA}"/>
                  </a:ext>
                </a:extLst>
              </p:cNvPr>
              <p:cNvSpPr txBox="1"/>
              <p:nvPr/>
            </p:nvSpPr>
            <p:spPr>
              <a:xfrm>
                <a:off x="2890603" y="2753753"/>
                <a:ext cx="1232634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15875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8424912-44A6-3542-8C7C-6FE0FFDF4AAA}"/>
                      </a:ext>
                    </a:extLst>
                  </p:cNvPr>
                  <p:cNvSpPr txBox="1"/>
                  <p:nvPr/>
                </p:nvSpPr>
                <p:spPr>
                  <a:xfrm>
                    <a:off x="2883431" y="2774768"/>
                    <a:ext cx="125957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𝑓𝑙𝑜𝑜𝑑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8424912-44A6-3542-8C7C-6FE0FFDF4A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3431" y="2774768"/>
                    <a:ext cx="125957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60A4E62-1804-9A44-8EFE-D0FDE171AB43}"/>
                </a:ext>
              </a:extLst>
            </p:cNvPr>
            <p:cNvGrpSpPr/>
            <p:nvPr/>
          </p:nvGrpSpPr>
          <p:grpSpPr>
            <a:xfrm>
              <a:off x="5077486" y="2756785"/>
              <a:ext cx="1103084" cy="392452"/>
              <a:chOff x="5077486" y="2756785"/>
              <a:chExt cx="1103084" cy="39245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C8F4CB-27EA-6240-B9BF-E9511A960A82}"/>
                  </a:ext>
                </a:extLst>
              </p:cNvPr>
              <p:cNvSpPr txBox="1"/>
              <p:nvPr/>
            </p:nvSpPr>
            <p:spPr>
              <a:xfrm>
                <a:off x="5077486" y="2756785"/>
                <a:ext cx="107281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CEF8F260-37F7-0243-8C69-04A2BF7FB794}"/>
                      </a:ext>
                    </a:extLst>
                  </p:cNvPr>
                  <p:cNvSpPr/>
                  <p:nvPr/>
                </p:nvSpPr>
                <p:spPr>
                  <a:xfrm>
                    <a:off x="5078730" y="2779905"/>
                    <a:ext cx="11018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𝑓𝑖𝑟𝑒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CEF8F260-37F7-0243-8C69-04A2BF7FB7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8730" y="2779905"/>
                    <a:ext cx="110184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1F4E429-C5E6-D84B-B7E2-0971910758F7}"/>
                </a:ext>
              </a:extLst>
            </p:cNvPr>
            <p:cNvGrpSpPr/>
            <p:nvPr/>
          </p:nvGrpSpPr>
          <p:grpSpPr>
            <a:xfrm>
              <a:off x="3955982" y="2185347"/>
              <a:ext cx="1295483" cy="389513"/>
              <a:chOff x="6282966" y="2185347"/>
              <a:chExt cx="1295483" cy="38951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9DBC299-7CBF-E04D-B78F-EDF29EE0DA03}"/>
                  </a:ext>
                </a:extLst>
              </p:cNvPr>
              <p:cNvSpPr txBox="1"/>
              <p:nvPr/>
            </p:nvSpPr>
            <p:spPr>
              <a:xfrm>
                <a:off x="6355240" y="2185347"/>
                <a:ext cx="113683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8EDEBB21-AFE1-3740-99AA-E4870A7D7880}"/>
                      </a:ext>
                    </a:extLst>
                  </p:cNvPr>
                  <p:cNvSpPr/>
                  <p:nvPr/>
                </p:nvSpPr>
                <p:spPr>
                  <a:xfrm>
                    <a:off x="6282966" y="2201169"/>
                    <a:ext cx="12954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𝑣𝑖𝑟𝑢𝑠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8EDEBB21-AFE1-3740-99AA-E4870A7D788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2966" y="2201169"/>
                    <a:ext cx="129548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828B6D0-2ED2-6D48-8F79-7C82BBDAE2FC}"/>
                </a:ext>
              </a:extLst>
            </p:cNvPr>
            <p:cNvGrpSpPr/>
            <p:nvPr/>
          </p:nvGrpSpPr>
          <p:grpSpPr>
            <a:xfrm>
              <a:off x="4034681" y="1615324"/>
              <a:ext cx="1156342" cy="393610"/>
              <a:chOff x="6361665" y="1615324"/>
              <a:chExt cx="1156342" cy="39361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1DC0FEA-43B2-B24A-AA92-ED38601B120D}"/>
                  </a:ext>
                </a:extLst>
              </p:cNvPr>
              <p:cNvSpPr txBox="1"/>
              <p:nvPr/>
            </p:nvSpPr>
            <p:spPr>
              <a:xfrm>
                <a:off x="6386159" y="1615324"/>
                <a:ext cx="1050396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B46EADB-C6BB-0144-9B12-B969094A3654}"/>
                      </a:ext>
                    </a:extLst>
                  </p:cNvPr>
                  <p:cNvSpPr/>
                  <p:nvPr/>
                </p:nvSpPr>
                <p:spPr>
                  <a:xfrm>
                    <a:off x="6361665" y="1639602"/>
                    <a:ext cx="115634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𝑀𝑎𝑛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𝑤𝑎𝑟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B46EADB-C6BB-0144-9B12-B969094A36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1665" y="1639602"/>
                    <a:ext cx="1156342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F99BAE0-5356-F343-9F44-9773F97B7BF7}"/>
                </a:ext>
              </a:extLst>
            </p:cNvPr>
            <p:cNvGrpSpPr/>
            <p:nvPr/>
          </p:nvGrpSpPr>
          <p:grpSpPr>
            <a:xfrm>
              <a:off x="2638838" y="5277574"/>
              <a:ext cx="1329467" cy="389513"/>
              <a:chOff x="2638838" y="5277574"/>
              <a:chExt cx="1329467" cy="38951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1E7CB0-FAF2-1644-B113-E1793D08090D}"/>
                  </a:ext>
                </a:extLst>
              </p:cNvPr>
              <p:cNvSpPr txBox="1"/>
              <p:nvPr/>
            </p:nvSpPr>
            <p:spPr>
              <a:xfrm>
                <a:off x="2645685" y="5277574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90C3736F-F7EB-2C4E-9719-84C2403AA30C}"/>
                      </a:ext>
                    </a:extLst>
                  </p:cNvPr>
                  <p:cNvSpPr/>
                  <p:nvPr/>
                </p:nvSpPr>
                <p:spPr>
                  <a:xfrm>
                    <a:off x="2638838" y="5296651"/>
                    <a:ext cx="13294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90C3736F-F7EB-2C4E-9719-84C2403AA3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8838" y="5296651"/>
                    <a:ext cx="13294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47607B5-82D5-F049-A708-BE9F40EA2B23}"/>
                </a:ext>
              </a:extLst>
            </p:cNvPr>
            <p:cNvGrpSpPr/>
            <p:nvPr/>
          </p:nvGrpSpPr>
          <p:grpSpPr>
            <a:xfrm>
              <a:off x="4822001" y="5558161"/>
              <a:ext cx="1567993" cy="392110"/>
              <a:chOff x="7148985" y="5558161"/>
              <a:chExt cx="1567993" cy="39211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4FD0DEA-DDF5-2C40-9670-16B4216EF399}"/>
                  </a:ext>
                </a:extLst>
              </p:cNvPr>
              <p:cNvSpPr txBox="1"/>
              <p:nvPr/>
            </p:nvSpPr>
            <p:spPr>
              <a:xfrm>
                <a:off x="7153491" y="5560758"/>
                <a:ext cx="15534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8E2D5DE-FE01-C44C-AC17-8C6DF6C9D4F1}"/>
                      </a:ext>
                    </a:extLst>
                  </p:cNvPr>
                  <p:cNvSpPr/>
                  <p:nvPr/>
                </p:nvSpPr>
                <p:spPr>
                  <a:xfrm>
                    <a:off x="7148985" y="5558161"/>
                    <a:ext cx="156799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8E2D5DE-FE01-C44C-AC17-8C6DF6C9D4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8985" y="5558161"/>
                    <a:ext cx="1567993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65A9584-534A-614F-884B-581344C0EC03}"/>
                </a:ext>
              </a:extLst>
            </p:cNvPr>
            <p:cNvGrpSpPr/>
            <p:nvPr/>
          </p:nvGrpSpPr>
          <p:grpSpPr>
            <a:xfrm>
              <a:off x="3952264" y="4615063"/>
              <a:ext cx="1528942" cy="389513"/>
              <a:chOff x="6279248" y="4615063"/>
              <a:chExt cx="1528942" cy="38951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DAF71A-7FE9-E348-A25E-043B9DAEED0D}"/>
                  </a:ext>
                </a:extLst>
              </p:cNvPr>
              <p:cNvSpPr txBox="1"/>
              <p:nvPr/>
            </p:nvSpPr>
            <p:spPr>
              <a:xfrm>
                <a:off x="6279248" y="4615063"/>
                <a:ext cx="152894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F528BACA-F7F3-CC4A-A292-1DE624402774}"/>
                      </a:ext>
                    </a:extLst>
                  </p:cNvPr>
                  <p:cNvSpPr/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latin typeface="Cambria Math" charset="0"/>
                            </a:rPr>
                            <m:t>𝑒𝑣𝑒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F528BACA-F7F3-CC4A-A292-1DE6244027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88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42D89EE-260F-E44A-9070-E4CBF61EAE57}"/>
                </a:ext>
              </a:extLst>
            </p:cNvPr>
            <p:cNvGrpSpPr/>
            <p:nvPr/>
          </p:nvGrpSpPr>
          <p:grpSpPr>
            <a:xfrm>
              <a:off x="4218907" y="3371343"/>
              <a:ext cx="724173" cy="389513"/>
              <a:chOff x="6545891" y="3371343"/>
              <a:chExt cx="724173" cy="38951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CFB8EC1-CF09-884C-8846-61543809A10B}"/>
                  </a:ext>
                </a:extLst>
              </p:cNvPr>
              <p:cNvSpPr txBox="1"/>
              <p:nvPr/>
            </p:nvSpPr>
            <p:spPr>
              <a:xfrm>
                <a:off x="6598869" y="3371343"/>
                <a:ext cx="6166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91220A60-5477-1F43-BC8A-A262D24EE789}"/>
                      </a:ext>
                    </a:extLst>
                  </p:cNvPr>
                  <p:cNvSpPr/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charset="0"/>
                            </a:rPr>
                            <m:t>𝐸𝑝𝑖𝑑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91220A60-5477-1F43-BC8A-A262D24EE7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891" y="3387454"/>
                    <a:ext cx="724173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C02EAEB-F5E3-8C46-BA50-BA906B912D64}"/>
                </a:ext>
              </a:extLst>
            </p:cNvPr>
            <p:cNvGrpSpPr/>
            <p:nvPr/>
          </p:nvGrpSpPr>
          <p:grpSpPr>
            <a:xfrm>
              <a:off x="3740098" y="5600711"/>
              <a:ext cx="1012035" cy="389513"/>
              <a:chOff x="5970830" y="5664879"/>
              <a:chExt cx="1012035" cy="389513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03F3898-9BF8-414A-95E2-EA9DF98A5E84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6228740F-9150-D140-BC7E-54F8B023C134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𝑒𝑣𝑒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6228740F-9150-D140-BC7E-54F8B023C13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694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5CA106D-BFF9-7844-B73F-3160B4D8A3CD}"/>
                </a:ext>
              </a:extLst>
            </p:cNvPr>
            <p:cNvCxnSpPr>
              <a:cxnSpLocks/>
              <a:stCxn id="73" idx="2"/>
              <a:endCxn id="51" idx="0"/>
            </p:cNvCxnSpPr>
            <p:nvPr/>
          </p:nvCxnSpPr>
          <p:spPr>
            <a:xfrm>
              <a:off x="3376196" y="4881820"/>
              <a:ext cx="869920" cy="718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F582BD-A0FF-0A46-A081-0BEADE2302FE}"/>
                </a:ext>
              </a:extLst>
            </p:cNvPr>
            <p:cNvCxnSpPr>
              <a:cxnSpLocks/>
              <a:stCxn id="53" idx="0"/>
              <a:endCxn id="75" idx="2"/>
            </p:cNvCxnSpPr>
            <p:nvPr/>
          </p:nvCxnSpPr>
          <p:spPr>
            <a:xfrm flipH="1" flipV="1">
              <a:off x="4332509" y="3021618"/>
              <a:ext cx="247721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FE23255-B95A-864C-9C75-567894EA43AA}"/>
                </a:ext>
              </a:extLst>
            </p:cNvPr>
            <p:cNvCxnSpPr>
              <a:cxnSpLocks/>
              <a:stCxn id="85" idx="0"/>
              <a:endCxn id="89" idx="2"/>
            </p:cNvCxnSpPr>
            <p:nvPr/>
          </p:nvCxnSpPr>
          <p:spPr>
            <a:xfrm flipV="1">
              <a:off x="857338" y="3608582"/>
              <a:ext cx="471278" cy="570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0BB97-7720-5747-A886-3441ED547662}"/>
                </a:ext>
              </a:extLst>
            </p:cNvPr>
            <p:cNvCxnSpPr>
              <a:cxnSpLocks/>
              <a:stCxn id="105" idx="2"/>
              <a:endCxn id="92" idx="3"/>
            </p:cNvCxnSpPr>
            <p:nvPr/>
          </p:nvCxnSpPr>
          <p:spPr>
            <a:xfrm flipH="1" flipV="1">
              <a:off x="1901185" y="3955844"/>
              <a:ext cx="101368" cy="141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79482CF-7653-2C41-ACDF-BD051AA31896}"/>
                </a:ext>
              </a:extLst>
            </p:cNvPr>
            <p:cNvGrpSpPr/>
            <p:nvPr/>
          </p:nvGrpSpPr>
          <p:grpSpPr>
            <a:xfrm>
              <a:off x="1184058" y="3152609"/>
              <a:ext cx="300915" cy="455973"/>
              <a:chOff x="5558622" y="4425847"/>
              <a:chExt cx="300915" cy="45597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324260D-05BC-3849-890D-DCAA03B1B85D}"/>
                  </a:ext>
                </a:extLst>
              </p:cNvPr>
              <p:cNvSpPr/>
              <p:nvPr/>
            </p:nvSpPr>
            <p:spPr>
              <a:xfrm>
                <a:off x="5631180" y="47378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271EBF1-B10C-A446-9786-1314BB9DC53B}"/>
                      </a:ext>
                    </a:extLst>
                  </p:cNvPr>
                  <p:cNvSpPr txBox="1"/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271EBF1-B10C-A446-9786-1314BB9DC5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4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4253AF1-98A5-C243-9C8A-2EEBE21FD748}"/>
                </a:ext>
              </a:extLst>
            </p:cNvPr>
            <p:cNvGrpSpPr/>
            <p:nvPr/>
          </p:nvGrpSpPr>
          <p:grpSpPr>
            <a:xfrm>
              <a:off x="1657290" y="3588348"/>
              <a:ext cx="300915" cy="439496"/>
              <a:chOff x="5935104" y="4443991"/>
              <a:chExt cx="300915" cy="439496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732EE0A-C0D4-9D42-B0FF-C5AC1959CD41}"/>
                  </a:ext>
                </a:extLst>
              </p:cNvPr>
              <p:cNvSpPr/>
              <p:nvPr/>
            </p:nvSpPr>
            <p:spPr>
              <a:xfrm>
                <a:off x="6034999" y="473948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2DD40BB5-0B06-EE4E-B6F0-860378A690D8}"/>
                      </a:ext>
                    </a:extLst>
                  </p:cNvPr>
                  <p:cNvSpPr txBox="1"/>
                  <p:nvPr/>
                </p:nvSpPr>
                <p:spPr>
                  <a:xfrm>
                    <a:off x="5935104" y="4443991"/>
                    <a:ext cx="300915" cy="2821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2DD40BB5-0B06-EE4E-B6F0-860378A690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5104" y="4443991"/>
                    <a:ext cx="300915" cy="28212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4000" r="-4000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EED85F-93B4-6940-AEB9-DD9764CEE85A}"/>
                </a:ext>
              </a:extLst>
            </p:cNvPr>
            <p:cNvCxnSpPr>
              <a:cxnSpLocks/>
              <a:stCxn id="92" idx="2"/>
              <a:endCxn id="108" idx="0"/>
            </p:cNvCxnSpPr>
            <p:nvPr/>
          </p:nvCxnSpPr>
          <p:spPr>
            <a:xfrm>
              <a:off x="1829185" y="4027844"/>
              <a:ext cx="75828" cy="4566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9F6A8E-3738-CC46-BC61-EE007046E706}"/>
                </a:ext>
              </a:extLst>
            </p:cNvPr>
            <p:cNvCxnSpPr>
              <a:cxnSpLocks/>
              <a:stCxn id="108" idx="6"/>
              <a:endCxn id="98" idx="1"/>
            </p:cNvCxnSpPr>
            <p:nvPr/>
          </p:nvCxnSpPr>
          <p:spPr>
            <a:xfrm flipV="1">
              <a:off x="2486077" y="4660682"/>
              <a:ext cx="376861" cy="18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AF3287E-7BDD-4B44-917F-A14BE91644B4}"/>
                </a:ext>
              </a:extLst>
            </p:cNvPr>
            <p:cNvCxnSpPr>
              <a:cxnSpLocks/>
              <a:stCxn id="98" idx="2"/>
              <a:endCxn id="102" idx="7"/>
            </p:cNvCxnSpPr>
            <p:nvPr/>
          </p:nvCxnSpPr>
          <p:spPr>
            <a:xfrm flipH="1">
              <a:off x="2430449" y="4732682"/>
              <a:ext cx="504489" cy="3349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73EE71E-7F0B-C841-8A12-C92E201D17A6}"/>
                </a:ext>
              </a:extLst>
            </p:cNvPr>
            <p:cNvGrpSpPr/>
            <p:nvPr/>
          </p:nvGrpSpPr>
          <p:grpSpPr>
            <a:xfrm>
              <a:off x="2836489" y="4283632"/>
              <a:ext cx="300916" cy="449050"/>
              <a:chOff x="7868133" y="4420730"/>
              <a:chExt cx="300916" cy="449050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64DED08-46C8-4944-AB37-F1FF97AC4A52}"/>
                  </a:ext>
                </a:extLst>
              </p:cNvPr>
              <p:cNvSpPr/>
              <p:nvPr/>
            </p:nvSpPr>
            <p:spPr>
              <a:xfrm>
                <a:off x="7894582" y="472578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437D0CAF-6C76-0240-B4B8-0AC88643786F}"/>
                      </a:ext>
                    </a:extLst>
                  </p:cNvPr>
                  <p:cNvSpPr txBox="1"/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437D0CAF-6C76-0240-B4B8-0AC8864378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4000" r="-4000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8505DD-A2C4-D54F-9C2E-448002F1A870}"/>
                </a:ext>
              </a:extLst>
            </p:cNvPr>
            <p:cNvGrpSpPr/>
            <p:nvPr/>
          </p:nvGrpSpPr>
          <p:grpSpPr>
            <a:xfrm>
              <a:off x="141342" y="4179020"/>
              <a:ext cx="1470531" cy="389513"/>
              <a:chOff x="559651" y="4179020"/>
              <a:chExt cx="1470531" cy="389513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A35B6C7-2B27-2E44-821A-9B3F5745A595}"/>
                  </a:ext>
                </a:extLst>
              </p:cNvPr>
              <p:cNvSpPr txBox="1"/>
              <p:nvPr/>
            </p:nvSpPr>
            <p:spPr>
              <a:xfrm>
                <a:off x="566498" y="4179020"/>
                <a:ext cx="1418298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4EAA6580-E153-4E41-A003-9A61D76AD01C}"/>
                      </a:ext>
                    </a:extLst>
                  </p:cNvPr>
                  <p:cNvSpPr/>
                  <p:nvPr/>
                </p:nvSpPr>
                <p:spPr>
                  <a:xfrm>
                    <a:off x="559651" y="4198097"/>
                    <a:ext cx="147053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4EAA6580-E153-4E41-A003-9A61D76AD0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651" y="4198097"/>
                    <a:ext cx="1470531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C0A993B-C10E-7547-9280-9DFA9BBFB44D}"/>
                </a:ext>
              </a:extLst>
            </p:cNvPr>
            <p:cNvGrpSpPr/>
            <p:nvPr/>
          </p:nvGrpSpPr>
          <p:grpSpPr>
            <a:xfrm>
              <a:off x="984453" y="5008007"/>
              <a:ext cx="1709058" cy="392110"/>
              <a:chOff x="7148985" y="5558161"/>
              <a:chExt cx="1709058" cy="392110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9B40D99-9F9F-1A48-A53D-1F7375655B47}"/>
                  </a:ext>
                </a:extLst>
              </p:cNvPr>
              <p:cNvSpPr txBox="1"/>
              <p:nvPr/>
            </p:nvSpPr>
            <p:spPr>
              <a:xfrm>
                <a:off x="7153491" y="5560758"/>
                <a:ext cx="168881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69726F6-E41B-3F47-9D52-25388323E91D}"/>
                      </a:ext>
                    </a:extLst>
                  </p:cNvPr>
                  <p:cNvSpPr/>
                  <p:nvPr/>
                </p:nvSpPr>
                <p:spPr>
                  <a:xfrm>
                    <a:off x="7148985" y="5558161"/>
                    <a:ext cx="170905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69726F6-E41B-3F47-9D52-25388323E9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8985" y="5558161"/>
                    <a:ext cx="1709058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F323361-50FD-5343-AD57-501C07F86150}"/>
                </a:ext>
              </a:extLst>
            </p:cNvPr>
            <p:cNvGrpSpPr/>
            <p:nvPr/>
          </p:nvGrpSpPr>
          <p:grpSpPr>
            <a:xfrm>
              <a:off x="2002553" y="3902322"/>
              <a:ext cx="1678435" cy="389513"/>
              <a:chOff x="6279247" y="4615063"/>
              <a:chExt cx="1678435" cy="389513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21C8275-D2D0-A344-8DE3-BB5EC831CD37}"/>
                  </a:ext>
                </a:extLst>
              </p:cNvPr>
              <p:cNvSpPr txBox="1"/>
              <p:nvPr/>
            </p:nvSpPr>
            <p:spPr>
              <a:xfrm>
                <a:off x="6279247" y="4615063"/>
                <a:ext cx="16784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1E293085-5EA2-2D46-BF56-68FDB6DE916F}"/>
                      </a:ext>
                    </a:extLst>
                  </p:cNvPr>
                  <p:cNvSpPr/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1E293085-5EA2-2D46-BF56-68FDB6DE916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1150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A99E011-1BD6-A14B-B198-7FADBB3CA747}"/>
                </a:ext>
              </a:extLst>
            </p:cNvPr>
            <p:cNvGrpSpPr/>
            <p:nvPr/>
          </p:nvGrpSpPr>
          <p:grpSpPr>
            <a:xfrm>
              <a:off x="1323948" y="4484482"/>
              <a:ext cx="1162129" cy="389513"/>
              <a:chOff x="5970830" y="5664879"/>
              <a:chExt cx="1162129" cy="389513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C42A488-50EC-BE4C-B133-2DAC12BCFECC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162129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536DB96D-14D3-4245-B8D5-5BDC09A2FF27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𝑎𝑙𝑖𝑐𝑒</m:t>
                          </m:r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536DB96D-14D3-4245-B8D5-5BDC09A2FF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5A19F52-7E1A-B748-9983-4D927B962588}"/>
                </a:ext>
              </a:extLst>
            </p:cNvPr>
            <p:cNvCxnSpPr>
              <a:cxnSpLocks/>
              <a:stCxn id="89" idx="2"/>
              <a:endCxn id="108" idx="0"/>
            </p:cNvCxnSpPr>
            <p:nvPr/>
          </p:nvCxnSpPr>
          <p:spPr>
            <a:xfrm>
              <a:off x="1328616" y="3608582"/>
              <a:ext cx="576397" cy="87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A30E4AD-6543-2749-891F-594CBE9D3281}"/>
                </a:ext>
              </a:extLst>
            </p:cNvPr>
            <p:cNvCxnSpPr>
              <a:cxnSpLocks/>
              <a:stCxn id="89" idx="3"/>
            </p:cNvCxnSpPr>
            <p:nvPr/>
          </p:nvCxnSpPr>
          <p:spPr>
            <a:xfrm>
              <a:off x="1400616" y="3536582"/>
              <a:ext cx="2871269" cy="13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C1DCFFD-3C40-4643-85AE-4A22EA8F0156}"/>
                </a:ext>
              </a:extLst>
            </p:cNvPr>
            <p:cNvCxnSpPr>
              <a:cxnSpLocks/>
              <a:stCxn id="98" idx="3"/>
              <a:endCxn id="53" idx="3"/>
            </p:cNvCxnSpPr>
            <p:nvPr/>
          </p:nvCxnSpPr>
          <p:spPr>
            <a:xfrm flipV="1">
              <a:off x="3006938" y="3703813"/>
              <a:ext cx="1355259" cy="9568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6909053-982F-9D4F-8979-72777346C69D}"/>
                </a:ext>
              </a:extLst>
            </p:cNvPr>
            <p:cNvCxnSpPr>
              <a:cxnSpLocks/>
              <a:stCxn id="92" idx="3"/>
              <a:endCxn id="53" idx="2"/>
            </p:cNvCxnSpPr>
            <p:nvPr/>
          </p:nvCxnSpPr>
          <p:spPr>
            <a:xfrm flipV="1">
              <a:off x="1901185" y="3566100"/>
              <a:ext cx="2370700" cy="3897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6716D71-3302-EA45-8715-9EDA250A5752}"/>
                </a:ext>
              </a:extLst>
            </p:cNvPr>
            <p:cNvCxnSpPr>
              <a:cxnSpLocks/>
              <a:stCxn id="150" idx="0"/>
              <a:endCxn id="138" idx="2"/>
            </p:cNvCxnSpPr>
            <p:nvPr/>
          </p:nvCxnSpPr>
          <p:spPr>
            <a:xfrm flipH="1" flipV="1">
              <a:off x="7709181" y="3630874"/>
              <a:ext cx="688096" cy="537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067159F-2DAF-2F47-BCC0-42C5A5552BAC}"/>
                </a:ext>
              </a:extLst>
            </p:cNvPr>
            <p:cNvCxnSpPr>
              <a:cxnSpLocks/>
              <a:stCxn id="156" idx="6"/>
              <a:endCxn id="141" idx="2"/>
            </p:cNvCxnSpPr>
            <p:nvPr/>
          </p:nvCxnSpPr>
          <p:spPr>
            <a:xfrm flipV="1">
              <a:off x="7245729" y="4032036"/>
              <a:ext cx="109664" cy="699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9A3745B-7049-5D4A-9607-EA65B410EDBB}"/>
                </a:ext>
              </a:extLst>
            </p:cNvPr>
            <p:cNvGrpSpPr/>
            <p:nvPr/>
          </p:nvGrpSpPr>
          <p:grpSpPr>
            <a:xfrm>
              <a:off x="7564623" y="3174901"/>
              <a:ext cx="300915" cy="455973"/>
              <a:chOff x="5558622" y="4425847"/>
              <a:chExt cx="300915" cy="455973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7C258B2-4737-7B4E-B5CC-22521F149571}"/>
                  </a:ext>
                </a:extLst>
              </p:cNvPr>
              <p:cNvSpPr/>
              <p:nvPr/>
            </p:nvSpPr>
            <p:spPr>
              <a:xfrm>
                <a:off x="5631180" y="47378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B672734D-0E9B-FD41-8458-9221C222F7A7}"/>
                      </a:ext>
                    </a:extLst>
                  </p:cNvPr>
                  <p:cNvSpPr txBox="1"/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B672734D-0E9B-FD41-8458-9221C222F7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8622" y="4425847"/>
                    <a:ext cx="300915" cy="28071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29167" r="-4167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F657B13-3AAB-EB48-B9C8-D845E3A9DC2E}"/>
                </a:ext>
              </a:extLst>
            </p:cNvPr>
            <p:cNvGrpSpPr/>
            <p:nvPr/>
          </p:nvGrpSpPr>
          <p:grpSpPr>
            <a:xfrm>
              <a:off x="7183498" y="3592540"/>
              <a:ext cx="300916" cy="439496"/>
              <a:chOff x="5935104" y="4443991"/>
              <a:chExt cx="300916" cy="439496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3982D070-922F-E746-9B70-7D02E9287449}"/>
                  </a:ext>
                </a:extLst>
              </p:cNvPr>
              <p:cNvSpPr/>
              <p:nvPr/>
            </p:nvSpPr>
            <p:spPr>
              <a:xfrm>
                <a:off x="6034999" y="4739487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E2AE91EC-59FA-CB4F-ACB4-BC036CC52661}"/>
                      </a:ext>
                    </a:extLst>
                  </p:cNvPr>
                  <p:cNvSpPr txBox="1"/>
                  <p:nvPr/>
                </p:nvSpPr>
                <p:spPr>
                  <a:xfrm>
                    <a:off x="5935104" y="4443991"/>
                    <a:ext cx="300916" cy="2877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E2AE91EC-59FA-CB4F-ACB4-BC036CC526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5104" y="4443991"/>
                    <a:ext cx="300916" cy="28777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25000" r="-4167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0C321EE-3BAD-EB47-A814-35DCB30E665F}"/>
                </a:ext>
              </a:extLst>
            </p:cNvPr>
            <p:cNvCxnSpPr>
              <a:cxnSpLocks/>
              <a:stCxn id="141" idx="2"/>
              <a:endCxn id="159" idx="0"/>
            </p:cNvCxnSpPr>
            <p:nvPr/>
          </p:nvCxnSpPr>
          <p:spPr>
            <a:xfrm>
              <a:off x="7355393" y="4032036"/>
              <a:ext cx="5286" cy="4106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C6BAF04-99A4-784B-ADFB-30C5D2AAA818}"/>
                </a:ext>
              </a:extLst>
            </p:cNvPr>
            <p:cNvCxnSpPr>
              <a:cxnSpLocks/>
              <a:stCxn id="159" idx="2"/>
              <a:endCxn id="147" idx="1"/>
            </p:cNvCxnSpPr>
            <p:nvPr/>
          </p:nvCxnSpPr>
          <p:spPr>
            <a:xfrm flipH="1" flipV="1">
              <a:off x="5944459" y="4633213"/>
              <a:ext cx="910202" cy="42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9998607-A86D-AA41-A437-F07C44176FD2}"/>
                </a:ext>
              </a:extLst>
            </p:cNvPr>
            <p:cNvCxnSpPr>
              <a:cxnSpLocks/>
              <a:stCxn id="147" idx="2"/>
              <a:endCxn id="153" idx="0"/>
            </p:cNvCxnSpPr>
            <p:nvPr/>
          </p:nvCxnSpPr>
          <p:spPr>
            <a:xfrm>
              <a:off x="6016459" y="4705213"/>
              <a:ext cx="649857" cy="292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38EDB44-0714-774A-A2F8-A7642FACC30B}"/>
                </a:ext>
              </a:extLst>
            </p:cNvPr>
            <p:cNvGrpSpPr/>
            <p:nvPr/>
          </p:nvGrpSpPr>
          <p:grpSpPr>
            <a:xfrm>
              <a:off x="5918010" y="4256163"/>
              <a:ext cx="300916" cy="449050"/>
              <a:chOff x="7868133" y="4420730"/>
              <a:chExt cx="300916" cy="449050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A2B6C0AA-51D3-0A44-822E-E34F8383F79C}"/>
                  </a:ext>
                </a:extLst>
              </p:cNvPr>
              <p:cNvSpPr/>
              <p:nvPr/>
            </p:nvSpPr>
            <p:spPr>
              <a:xfrm>
                <a:off x="7894582" y="472578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1D786ECA-F667-9B43-B18E-A4E5A626B727}"/>
                      </a:ext>
                    </a:extLst>
                  </p:cNvPr>
                  <p:cNvSpPr txBox="1"/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1D786ECA-F667-9B43-B18E-A4E5A626B7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8133" y="4420730"/>
                    <a:ext cx="300916" cy="287771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24000" r="-4000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FF031BA-7857-3F41-9EF9-9A6BC2522F11}"/>
                </a:ext>
              </a:extLst>
            </p:cNvPr>
            <p:cNvGrpSpPr/>
            <p:nvPr/>
          </p:nvGrpSpPr>
          <p:grpSpPr>
            <a:xfrm>
              <a:off x="7753235" y="4168233"/>
              <a:ext cx="1396088" cy="389513"/>
              <a:chOff x="559651" y="4179020"/>
              <a:chExt cx="1396088" cy="389513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9D36800-94D4-DE4C-9656-B1B4754F2E28}"/>
                  </a:ext>
                </a:extLst>
              </p:cNvPr>
              <p:cNvSpPr txBox="1"/>
              <p:nvPr/>
            </p:nvSpPr>
            <p:spPr>
              <a:xfrm>
                <a:off x="566498" y="4179020"/>
                <a:ext cx="1274390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750BFD50-A066-8F4F-85B9-51E364579F18}"/>
                      </a:ext>
                    </a:extLst>
                  </p:cNvPr>
                  <p:cNvSpPr/>
                  <p:nvPr/>
                </p:nvSpPr>
                <p:spPr>
                  <a:xfrm>
                    <a:off x="559651" y="4198097"/>
                    <a:ext cx="139608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𝑇𝑟𝑎𝑣𝑒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𝑏𝑜𝑏</m:t>
                          </m:r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750BFD50-A066-8F4F-85B9-51E364579F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651" y="4198097"/>
                    <a:ext cx="1396088" cy="3693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8E4EA8C-EF18-5546-ADB2-8AB9C03CFC27}"/>
                </a:ext>
              </a:extLst>
            </p:cNvPr>
            <p:cNvGrpSpPr/>
            <p:nvPr/>
          </p:nvGrpSpPr>
          <p:grpSpPr>
            <a:xfrm>
              <a:off x="5885092" y="4995234"/>
              <a:ext cx="1588833" cy="392110"/>
              <a:chOff x="7148985" y="5558161"/>
              <a:chExt cx="1588833" cy="392110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5ADAD06-9A59-9640-AC08-EF42C6D93217}"/>
                  </a:ext>
                </a:extLst>
              </p:cNvPr>
              <p:cNvSpPr txBox="1"/>
              <p:nvPr/>
            </p:nvSpPr>
            <p:spPr>
              <a:xfrm>
                <a:off x="7153491" y="5560758"/>
                <a:ext cx="15534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F75CD6DE-EDAA-0946-80B5-EB4E293CF10E}"/>
                      </a:ext>
                    </a:extLst>
                  </p:cNvPr>
                  <p:cNvSpPr/>
                  <p:nvPr/>
                </p:nvSpPr>
                <p:spPr>
                  <a:xfrm>
                    <a:off x="7148985" y="5558161"/>
                    <a:ext cx="158883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𝑏𝑜𝑏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F75CD6DE-EDAA-0946-80B5-EB4E293CF10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8985" y="5558161"/>
                    <a:ext cx="1588833" cy="36933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4BDD4B3-62CB-3B4C-88B8-B63EBC8D6012}"/>
                </a:ext>
              </a:extLst>
            </p:cNvPr>
            <p:cNvGrpSpPr/>
            <p:nvPr/>
          </p:nvGrpSpPr>
          <p:grpSpPr>
            <a:xfrm>
              <a:off x="5716787" y="3907196"/>
              <a:ext cx="1528942" cy="389513"/>
              <a:chOff x="6279248" y="4615063"/>
              <a:chExt cx="1528942" cy="389513"/>
            </a:xfrm>
          </p:grpSpPr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7BAB3CF-8E82-D949-8D96-CC9325F01C3F}"/>
                  </a:ext>
                </a:extLst>
              </p:cNvPr>
              <p:cNvSpPr txBox="1"/>
              <p:nvPr/>
            </p:nvSpPr>
            <p:spPr>
              <a:xfrm>
                <a:off x="6279248" y="4615063"/>
                <a:ext cx="1528942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CCB70754-1204-264A-B089-80B62F5C16A3}"/>
                      </a:ext>
                    </a:extLst>
                  </p:cNvPr>
                  <p:cNvSpPr/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𝑇𝑟𝑒𝑎𝑡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𝑏𝑜𝑏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CCB70754-1204-264A-B089-80B62F5C16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8452" y="4615834"/>
                    <a:ext cx="1424575" cy="369332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r="-263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61828103-D917-5940-88B3-41F256B10161}"/>
                </a:ext>
              </a:extLst>
            </p:cNvPr>
            <p:cNvGrpSpPr/>
            <p:nvPr/>
          </p:nvGrpSpPr>
          <p:grpSpPr>
            <a:xfrm>
              <a:off x="6854661" y="4442659"/>
              <a:ext cx="1012035" cy="389513"/>
              <a:chOff x="5970830" y="5664879"/>
              <a:chExt cx="1012035" cy="389513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1116957-38E1-CA47-BFDA-75363FAD8864}"/>
                  </a:ext>
                </a:extLst>
              </p:cNvPr>
              <p:cNvSpPr txBox="1"/>
              <p:nvPr/>
            </p:nvSpPr>
            <p:spPr>
              <a:xfrm>
                <a:off x="5970830" y="5664879"/>
                <a:ext cx="1012035" cy="38951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5DA4D759-7F9D-D54B-AA88-6E4F1266D507}"/>
                      </a:ext>
                    </a:extLst>
                  </p:cNvPr>
                  <p:cNvSpPr/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𝑆𝑖𝑐𝑘</m:t>
                          </m:r>
                          <m:r>
                            <m:rPr>
                              <m:nor/>
                            </m:rPr>
                            <a:rPr lang="de-DE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𝑏𝑜𝑏</m:t>
                          </m:r>
                        </m:oMath>
                      </m:oMathPara>
                    </a14:m>
                    <a:endParaRPr lang="en-GB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5DA4D759-7F9D-D54B-AA88-6E4F1266D5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4065" y="5683956"/>
                    <a:ext cx="897107" cy="370436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r="-1267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D2A2359-7BC6-AF4D-860E-70DEDB325F53}"/>
                </a:ext>
              </a:extLst>
            </p:cNvPr>
            <p:cNvCxnSpPr>
              <a:cxnSpLocks/>
              <a:stCxn id="138" idx="2"/>
              <a:endCxn id="159" idx="0"/>
            </p:cNvCxnSpPr>
            <p:nvPr/>
          </p:nvCxnSpPr>
          <p:spPr>
            <a:xfrm flipH="1">
              <a:off x="7360679" y="3630874"/>
              <a:ext cx="348502" cy="811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B232925-C133-5149-A223-01C9D8386E2E}"/>
                </a:ext>
              </a:extLst>
            </p:cNvPr>
            <p:cNvCxnSpPr>
              <a:cxnSpLocks/>
              <a:stCxn id="138" idx="1"/>
              <a:endCxn id="53" idx="6"/>
            </p:cNvCxnSpPr>
            <p:nvPr/>
          </p:nvCxnSpPr>
          <p:spPr>
            <a:xfrm flipH="1">
              <a:off x="4888575" y="3558874"/>
              <a:ext cx="2748606" cy="72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7D07C477-848B-FA43-9BDE-7E0AFB171748}"/>
                </a:ext>
              </a:extLst>
            </p:cNvPr>
            <p:cNvCxnSpPr>
              <a:cxnSpLocks/>
              <a:stCxn id="147" idx="0"/>
              <a:endCxn id="53" idx="5"/>
            </p:cNvCxnSpPr>
            <p:nvPr/>
          </p:nvCxnSpPr>
          <p:spPr>
            <a:xfrm flipH="1" flipV="1">
              <a:off x="4798263" y="3703813"/>
              <a:ext cx="1218196" cy="85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9177C54-84D9-644C-A1BB-5ABEE64BE812}"/>
                </a:ext>
              </a:extLst>
            </p:cNvPr>
            <p:cNvCxnSpPr>
              <a:cxnSpLocks/>
              <a:stCxn id="141" idx="0"/>
              <a:endCxn id="53" idx="5"/>
            </p:cNvCxnSpPr>
            <p:nvPr/>
          </p:nvCxnSpPr>
          <p:spPr>
            <a:xfrm flipH="1" flipV="1">
              <a:off x="4798263" y="3703813"/>
              <a:ext cx="2557130" cy="1842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00120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MLNs into PMs 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EAA1AC-E29A-FA46-BF8C-698D89C7C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Follows the same idea of generating a graphical representation</a:t>
                </a:r>
              </a:p>
              <a:p>
                <a:pPr lvl="1"/>
                <a:r>
                  <a:rPr lang="en-GB" dirty="0"/>
                  <a:t>Logical atoms = PRVs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Potential function</a:t>
                </a:r>
              </a:p>
              <a:p>
                <a:pPr lvl="2"/>
                <a:r>
                  <a:rPr lang="en-US" dirty="0"/>
                  <a:t>Map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truth values in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</m:oMath>
                </a14:m>
                <a:r>
                  <a:rPr lang="en-US" dirty="0"/>
                  <a:t> as assignments to atoms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true</a:t>
                </a:r>
              </a:p>
              <a:p>
                <a:pPr lvl="2"/>
                <a:r>
                  <a:rPr lang="en-US" dirty="0"/>
                  <a:t>Otherwise map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indeed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: choose large number </a:t>
                </a:r>
              </a:p>
              <a:p>
                <a:pPr lvl="3"/>
                <a:r>
                  <a:rPr lang="en-US" dirty="0"/>
                  <a:t>In implementation: maximum number possible in encoding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EAA1AC-E29A-FA46-BF8C-698D89C7C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60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BBB284-136F-2A41-8682-83EE89EE8BE4}"/>
              </a:ext>
            </a:extLst>
          </p:cNvPr>
          <p:cNvGrpSpPr/>
          <p:nvPr/>
        </p:nvGrpSpPr>
        <p:grpSpPr>
          <a:xfrm>
            <a:off x="2460172" y="4983720"/>
            <a:ext cx="4419372" cy="1235158"/>
            <a:chOff x="3771761" y="2017757"/>
            <a:chExt cx="4419372" cy="1235158"/>
          </a:xfrm>
        </p:grpSpPr>
        <p:pic>
          <p:nvPicPr>
            <p:cNvPr id="28" name="Content Placeholder 4">
              <a:extLst>
                <a:ext uri="{FF2B5EF4-FFF2-40B4-BE49-F238E27FC236}">
                  <a16:creationId xmlns:a16="http://schemas.microsoft.com/office/drawing/2014/main" id="{EA85AB53-9063-B54E-8F8F-FBD829549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569" b="54689"/>
            <a:stretch/>
          </p:blipFill>
          <p:spPr>
            <a:xfrm>
              <a:off x="3771761" y="2017757"/>
              <a:ext cx="4419372" cy="1235158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562A89-60CA-9B49-A6D4-A4E698E8109C}"/>
                </a:ext>
              </a:extLst>
            </p:cNvPr>
            <p:cNvSpPr/>
            <p:nvPr/>
          </p:nvSpPr>
          <p:spPr>
            <a:xfrm>
              <a:off x="3865727" y="2807465"/>
              <a:ext cx="4706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3.75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B10500-4427-474D-8AE6-15B864A33622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023A94-1827-1C43-B41B-A0BF30D5AEC0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DA2CE6-4F17-4644-A2C9-2F52284ACE70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0004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MLNs into PMs 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EAA1AC-E29A-FA46-BF8C-698D89C7C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Follows the same idea of generating a graphical representation</a:t>
                </a:r>
              </a:p>
              <a:p>
                <a:pPr lvl="1"/>
                <a:r>
                  <a:rPr lang="en-GB" dirty="0"/>
                  <a:t>Constraints</a:t>
                </a:r>
                <a:endParaRPr lang="de-DE" b="0" dirty="0"/>
              </a:p>
              <a:p>
                <a:pPr lvl="2"/>
                <a:r>
                  <a:rPr lang="en-GB" dirty="0"/>
                  <a:t>If no domain constraints given: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GB" dirty="0"/>
                  <a:t>, i.e.,</a:t>
                </a:r>
              </a:p>
              <a:p>
                <a:pPr lvl="3"/>
                <a:endParaRPr lang="en-GB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𝑙𝑣</m:t>
                      </m:r>
                      <m:d>
                        <m:d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3"/>
                <a:endParaRPr lang="en-GB" dirty="0"/>
              </a:p>
              <a:p>
                <a:pPr lvl="2"/>
                <a:r>
                  <a:rPr lang="en-GB" dirty="0"/>
                  <a:t>Otherwise: build constraint according to domain constraints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EAA1AC-E29A-FA46-BF8C-698D89C7C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61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06B66D-749C-BF4B-947B-B53948CB2271}"/>
              </a:ext>
            </a:extLst>
          </p:cNvPr>
          <p:cNvGrpSpPr/>
          <p:nvPr/>
        </p:nvGrpSpPr>
        <p:grpSpPr>
          <a:xfrm>
            <a:off x="2460172" y="4983720"/>
            <a:ext cx="4419372" cy="1235158"/>
            <a:chOff x="3771761" y="2017757"/>
            <a:chExt cx="4419372" cy="1235158"/>
          </a:xfrm>
        </p:grpSpPr>
        <p:pic>
          <p:nvPicPr>
            <p:cNvPr id="22" name="Content Placeholder 4">
              <a:extLst>
                <a:ext uri="{FF2B5EF4-FFF2-40B4-BE49-F238E27FC236}">
                  <a16:creationId xmlns:a16="http://schemas.microsoft.com/office/drawing/2014/main" id="{78595A44-8C6D-D24F-B70E-B71A0FA99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569" b="54689"/>
            <a:stretch/>
          </p:blipFill>
          <p:spPr>
            <a:xfrm>
              <a:off x="3771761" y="2017757"/>
              <a:ext cx="4419372" cy="123515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2514D4-68D8-574B-9683-BE1E63CED833}"/>
                </a:ext>
              </a:extLst>
            </p:cNvPr>
            <p:cNvSpPr/>
            <p:nvPr/>
          </p:nvSpPr>
          <p:spPr>
            <a:xfrm>
              <a:off x="3865727" y="2807465"/>
              <a:ext cx="4706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3.75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AA17EC-1236-C845-B6BB-5C6B3C5836E3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E7CC30-AB35-4E4C-ABD3-301DD2946EB6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10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01107B-7F9F-C14A-8D76-A65E7C3EE3AC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8118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16D9F33-A957-D44C-9F98-127B4D7996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E.g.,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𝑃𝑟𝑒𝑠𝑒𝑛𝑡𝑠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𝐴𝑡𝑡𝑒𝑛𝑑𝑠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16D9F33-A957-D44C-9F98-127B4D7996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62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7ED222-8E4F-3E40-A309-075C3240B829}"/>
              </a:ext>
            </a:extLst>
          </p:cNvPr>
          <p:cNvGrpSpPr/>
          <p:nvPr/>
        </p:nvGrpSpPr>
        <p:grpSpPr>
          <a:xfrm>
            <a:off x="1259253" y="2826631"/>
            <a:ext cx="2346821" cy="1594576"/>
            <a:chOff x="3960462" y="2813455"/>
            <a:chExt cx="2346821" cy="1594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BA9C50-3E87-6542-86EC-A9C4A53336F2}"/>
                    </a:ext>
                  </a:extLst>
                </p:cNvPr>
                <p:cNvSpPr txBox="1"/>
                <p:nvPr/>
              </p:nvSpPr>
              <p:spPr>
                <a:xfrm>
                  <a:off x="3960462" y="2813455"/>
                  <a:ext cx="234682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𝑃𝑟𝑒𝑠𝑒𝑛𝑡𝑠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BA9C50-3E87-6542-86EC-A9C4A5333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462" y="2813455"/>
                  <a:ext cx="2346821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E5CD34-270F-FD43-BC58-160932A17FC3}"/>
                    </a:ext>
                  </a:extLst>
                </p:cNvPr>
                <p:cNvSpPr txBox="1"/>
                <p:nvPr/>
              </p:nvSpPr>
              <p:spPr>
                <a:xfrm>
                  <a:off x="4280479" y="4018518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E5CD34-270F-FD43-BC58-160932A17F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0479" y="4018518"/>
                  <a:ext cx="1848416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702750-C56E-8A47-8765-5F5EDBEE0CAD}"/>
                </a:ext>
              </a:extLst>
            </p:cNvPr>
            <p:cNvCxnSpPr>
              <a:cxnSpLocks/>
              <a:stCxn id="23" idx="4"/>
              <a:endCxn id="29" idx="0"/>
            </p:cNvCxnSpPr>
            <p:nvPr/>
          </p:nvCxnSpPr>
          <p:spPr>
            <a:xfrm>
              <a:off x="5133873" y="3202968"/>
              <a:ext cx="875" cy="308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8FFA664-3FC6-BC4D-B082-5E3551781DA9}"/>
                </a:ext>
              </a:extLst>
            </p:cNvPr>
            <p:cNvCxnSpPr>
              <a:cxnSpLocks/>
              <a:stCxn id="24" idx="0"/>
              <a:endCxn id="29" idx="3"/>
            </p:cNvCxnSpPr>
            <p:nvPr/>
          </p:nvCxnSpPr>
          <p:spPr>
            <a:xfrm flipV="1">
              <a:off x="5204687" y="3583159"/>
              <a:ext cx="2061" cy="435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311F14-F6EA-BF46-89B4-A65BE62DB51D}"/>
                </a:ext>
              </a:extLst>
            </p:cNvPr>
            <p:cNvGrpSpPr/>
            <p:nvPr/>
          </p:nvGrpSpPr>
          <p:grpSpPr>
            <a:xfrm>
              <a:off x="5016668" y="3465079"/>
              <a:ext cx="521894" cy="393368"/>
              <a:chOff x="5016668" y="3465079"/>
              <a:chExt cx="521894" cy="39336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28EC7FB-37F1-7949-B6B6-0D2CB13E3BA2}"/>
                  </a:ext>
                </a:extLst>
              </p:cNvPr>
              <p:cNvSpPr/>
              <p:nvPr/>
            </p:nvSpPr>
            <p:spPr>
              <a:xfrm>
                <a:off x="5016668" y="346507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DB52001-60B3-6A40-954F-EB1BB6BFEAC9}"/>
                  </a:ext>
                </a:extLst>
              </p:cNvPr>
              <p:cNvSpPr/>
              <p:nvPr/>
            </p:nvSpPr>
            <p:spPr>
              <a:xfrm>
                <a:off x="5062748" y="351115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F84D16-2C74-5A4E-9720-E7D3B941A55A}"/>
                  </a:ext>
                </a:extLst>
              </p:cNvPr>
              <p:cNvSpPr/>
              <p:nvPr/>
            </p:nvSpPr>
            <p:spPr>
              <a:xfrm>
                <a:off x="5108828" y="355723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E5F929C-632F-4A49-A96C-FA8F12DDF3FA}"/>
                      </a:ext>
                    </a:extLst>
                  </p:cNvPr>
                  <p:cNvSpPr txBox="1"/>
                  <p:nvPr/>
                </p:nvSpPr>
                <p:spPr>
                  <a:xfrm>
                    <a:off x="5250471" y="3581448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E5F929C-632F-4A49-A96C-FA8F12DDF3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0471" y="3581448"/>
                    <a:ext cx="288091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7391" r="-4348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C03684-6B60-3B48-8F19-4CAD6E80B423}"/>
              </a:ext>
            </a:extLst>
          </p:cNvPr>
          <p:cNvGrpSpPr/>
          <p:nvPr/>
        </p:nvGrpSpPr>
        <p:grpSpPr>
          <a:xfrm>
            <a:off x="2460172" y="4983720"/>
            <a:ext cx="4419372" cy="1235158"/>
            <a:chOff x="3771761" y="2017757"/>
            <a:chExt cx="4419372" cy="1235158"/>
          </a:xfrm>
        </p:grpSpPr>
        <p:pic>
          <p:nvPicPr>
            <p:cNvPr id="34" name="Content Placeholder 4">
              <a:extLst>
                <a:ext uri="{FF2B5EF4-FFF2-40B4-BE49-F238E27FC236}">
                  <a16:creationId xmlns:a16="http://schemas.microsoft.com/office/drawing/2014/main" id="{8A8137A6-5A92-6540-909E-FA20F0634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569" b="54689"/>
            <a:stretch/>
          </p:blipFill>
          <p:spPr>
            <a:xfrm>
              <a:off x="3771761" y="2017757"/>
              <a:ext cx="4419372" cy="1235158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A297E74-CE83-0945-8C98-73A4D20CE426}"/>
                </a:ext>
              </a:extLst>
            </p:cNvPr>
            <p:cNvSpPr/>
            <p:nvPr/>
          </p:nvSpPr>
          <p:spPr>
            <a:xfrm>
              <a:off x="3865727" y="2807465"/>
              <a:ext cx="4706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3.75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9F5A8E-A483-B349-93E6-C88728EC5BDD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453A760-BCB9-6A4B-88C0-9BD2F66DB29E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EFEC45D-11BF-5A48-82ED-A92FB3015B37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BF675E53-65EB-364B-AE46-9829368547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357302"/>
                  </p:ext>
                </p:extLst>
              </p:nvPr>
            </p:nvGraphicFramePr>
            <p:xfrm>
              <a:off x="3952126" y="2667524"/>
              <a:ext cx="445249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5038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622425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5030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𝑃𝑟𝑒𝑠𝑒𝑛𝑡𝑠</m:t>
                                </m:r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𝐴𝑡𝑡𝑒𝑛𝑑𝑠</m:t>
                                </m:r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BF675E53-65EB-364B-AE46-9829368547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357302"/>
                  </p:ext>
                </p:extLst>
              </p:nvPr>
            </p:nvGraphicFramePr>
            <p:xfrm>
              <a:off x="3952126" y="2667524"/>
              <a:ext cx="445249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5038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622425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875030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49" t="-3448" r="-128571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1094" t="-3448" r="-54688" b="-4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0145" t="-3448" r="-1449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49" t="-100000" r="-128571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1094" t="-100000" r="-54688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0145" t="-100000" r="-1449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49" t="-206897" r="-128571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1094" t="-206897" r="-54688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0145" t="-206897" r="-1449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49" t="-296667" r="-12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1094" t="-296667" r="-5468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0145" t="-296667" r="-144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49" t="-410345" r="-12857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21094" t="-410345" r="-54688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0145" t="-410345" r="-144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D31F62DD-1DED-2D40-B9AB-27382967A636}"/>
              </a:ext>
            </a:extLst>
          </p:cNvPr>
          <p:cNvSpPr/>
          <p:nvPr/>
        </p:nvSpPr>
        <p:spPr>
          <a:xfrm>
            <a:off x="2244345" y="4723169"/>
            <a:ext cx="3115157" cy="93997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36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16D9F33-A957-D44C-9F98-127B4D79960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82772" y="284581"/>
                <a:ext cx="8637587" cy="1225978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𝑃𝑢𝑏𝑙𝑖𝑠h𝑒𝑠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𝐹𝑎𝑟𝐴𝑤𝑎𝑦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𝐴𝑡𝑡𝑒𝑛𝑑𝑠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16D9F33-A957-D44C-9F98-127B4D7996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82772" y="284581"/>
                <a:ext cx="8637587" cy="1225978"/>
              </a:xfrm>
              <a:blipFill>
                <a:blip r:embed="rId2"/>
                <a:stretch>
                  <a:fillRect l="-1028" t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14095DCC-DBE0-7343-8CFE-DD01ECD716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3279322"/>
                  </p:ext>
                </p:extLst>
              </p:nvPr>
            </p:nvGraphicFramePr>
            <p:xfrm>
              <a:off x="4421574" y="1250926"/>
              <a:ext cx="4498785" cy="33375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213168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093660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142302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𝑃𝑢𝑏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𝐹𝑎𝑟𝐴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𝐴𝑡𝑡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de-D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dirty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mtClean="0">
                                        <a:latin typeface="Cambria Math" panose="02040503050406030204" pitchFamily="18" charset="0"/>
                                      </a:rPr>
                                      <m:t>3.75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rgbClr val="C0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14095DCC-DBE0-7343-8CFE-DD01ECD716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3279322"/>
                  </p:ext>
                </p:extLst>
              </p:nvPr>
            </p:nvGraphicFramePr>
            <p:xfrm>
              <a:off x="4421574" y="1250926"/>
              <a:ext cx="4498785" cy="33375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213168">
                      <a:extLst>
                        <a:ext uri="{9D8B030D-6E8A-4147-A177-3AD203B41FA5}">
                          <a16:colId xmlns:a16="http://schemas.microsoft.com/office/drawing/2014/main" val="1319494561"/>
                        </a:ext>
                      </a:extLst>
                    </a:gridCol>
                    <a:gridCol w="1093660">
                      <a:extLst>
                        <a:ext uri="{9D8B030D-6E8A-4147-A177-3AD203B41FA5}">
                          <a16:colId xmlns:a16="http://schemas.microsoft.com/office/drawing/2014/main" val="2426709308"/>
                        </a:ext>
                      </a:extLst>
                    </a:gridCol>
                    <a:gridCol w="1142302">
                      <a:extLst>
                        <a:ext uri="{9D8B030D-6E8A-4147-A177-3AD203B41FA5}">
                          <a16:colId xmlns:a16="http://schemas.microsoft.com/office/drawing/2014/main" val="2258612586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81335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" t="-3448" r="-270833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791" t="-3448" r="-202326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333" t="-3448" r="-93333" b="-8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8916" t="-3448" r="-1205" b="-8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7911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" t="-100000" r="-270833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791" t="-100000" r="-202326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333" t="-100000" r="-93333" b="-6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8916" t="-100000" r="-1205" b="-6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464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" t="-206897" r="-270833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791" t="-206897" r="-202326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333" t="-206897" r="-93333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8916" t="-206897" r="-1205" b="-6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780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" t="-306897" r="-270833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791" t="-306897" r="-202326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333" t="-306897" r="-93333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8916" t="-306897" r="-1205" b="-5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917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" t="-393333" r="-270833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791" t="-393333" r="-202326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333" t="-393333" r="-93333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8916" t="-393333" r="-1205" b="-3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065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" t="-510345" r="-270833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791" t="-510345" r="-202326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333" t="-510345" r="-93333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8916" t="-510345" r="-1205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197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" t="-610345" r="-27083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791" t="-610345" r="-202326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333" t="-610345" r="-9333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8916" t="-610345" r="-1205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732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" t="-686667" r="-2708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791" t="-686667" r="-20232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333" t="-686667" r="-93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8916" t="-686667" r="-120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3781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" t="-813793" r="-2708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2791" t="-813793" r="-20232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3333" t="-813793" r="-9333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28916" t="-813793" r="-1205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49209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05DF628-0D3B-6042-9208-00EB4D50771E}"/>
              </a:ext>
            </a:extLst>
          </p:cNvPr>
          <p:cNvGrpSpPr/>
          <p:nvPr/>
        </p:nvGrpSpPr>
        <p:grpSpPr>
          <a:xfrm>
            <a:off x="495660" y="2243773"/>
            <a:ext cx="3433882" cy="1594576"/>
            <a:chOff x="30678" y="2826631"/>
            <a:chExt cx="3433882" cy="1594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BA9C50-3E87-6542-86EC-A9C4A53336F2}"/>
                    </a:ext>
                  </a:extLst>
                </p:cNvPr>
                <p:cNvSpPr txBox="1"/>
                <p:nvPr/>
              </p:nvSpPr>
              <p:spPr>
                <a:xfrm>
                  <a:off x="1401493" y="2826631"/>
                  <a:ext cx="2063067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𝑃𝑢𝑏𝑙𝑖𝑠h𝑒𝑠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BA9C50-3E87-6542-86EC-A9C4A5333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493" y="2826631"/>
                  <a:ext cx="2063067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E5CD34-270F-FD43-BC58-160932A17FC3}"/>
                    </a:ext>
                  </a:extLst>
                </p:cNvPr>
                <p:cNvSpPr txBox="1"/>
                <p:nvPr/>
              </p:nvSpPr>
              <p:spPr>
                <a:xfrm>
                  <a:off x="1579270" y="4031694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𝐴𝑡𝑡𝑒𝑛𝑑𝑠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E5CD34-270F-FD43-BC58-160932A17F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9270" y="4031694"/>
                  <a:ext cx="1848416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702750-C56E-8A47-8765-5F5EDBEE0CAD}"/>
                </a:ext>
              </a:extLst>
            </p:cNvPr>
            <p:cNvCxnSpPr>
              <a:cxnSpLocks/>
              <a:stCxn id="23" idx="4"/>
              <a:endCxn id="29" idx="0"/>
            </p:cNvCxnSpPr>
            <p:nvPr/>
          </p:nvCxnSpPr>
          <p:spPr>
            <a:xfrm>
              <a:off x="2433027" y="3216144"/>
              <a:ext cx="512" cy="308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8FFA664-3FC6-BC4D-B082-5E3551781DA9}"/>
                </a:ext>
              </a:extLst>
            </p:cNvPr>
            <p:cNvCxnSpPr>
              <a:cxnSpLocks/>
              <a:stCxn id="24" idx="0"/>
              <a:endCxn id="29" idx="3"/>
            </p:cNvCxnSpPr>
            <p:nvPr/>
          </p:nvCxnSpPr>
          <p:spPr>
            <a:xfrm flipV="1">
              <a:off x="2503478" y="3596335"/>
              <a:ext cx="2061" cy="435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311F14-F6EA-BF46-89B4-A65BE62DB51D}"/>
                </a:ext>
              </a:extLst>
            </p:cNvPr>
            <p:cNvGrpSpPr/>
            <p:nvPr/>
          </p:nvGrpSpPr>
          <p:grpSpPr>
            <a:xfrm>
              <a:off x="2315459" y="3478255"/>
              <a:ext cx="527217" cy="393368"/>
              <a:chOff x="5016668" y="3465079"/>
              <a:chExt cx="527217" cy="39336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28EC7FB-37F1-7949-B6B6-0D2CB13E3BA2}"/>
                  </a:ext>
                </a:extLst>
              </p:cNvPr>
              <p:cNvSpPr/>
              <p:nvPr/>
            </p:nvSpPr>
            <p:spPr>
              <a:xfrm>
                <a:off x="5016668" y="346507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DB52001-60B3-6A40-954F-EB1BB6BFEAC9}"/>
                  </a:ext>
                </a:extLst>
              </p:cNvPr>
              <p:cNvSpPr/>
              <p:nvPr/>
            </p:nvSpPr>
            <p:spPr>
              <a:xfrm>
                <a:off x="5062748" y="351115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F84D16-2C74-5A4E-9720-E7D3B941A55A}"/>
                  </a:ext>
                </a:extLst>
              </p:cNvPr>
              <p:cNvSpPr/>
              <p:nvPr/>
            </p:nvSpPr>
            <p:spPr>
              <a:xfrm>
                <a:off x="5108828" y="3557239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E5F929C-632F-4A49-A96C-FA8F12DDF3FA}"/>
                      </a:ext>
                    </a:extLst>
                  </p:cNvPr>
                  <p:cNvSpPr txBox="1"/>
                  <p:nvPr/>
                </p:nvSpPr>
                <p:spPr>
                  <a:xfrm>
                    <a:off x="5250471" y="3581448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E5F929C-632F-4A49-A96C-FA8F12DDF3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0471" y="3581448"/>
                    <a:ext cx="293414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B360F0A-9466-0948-B69C-574C047ED154}"/>
                    </a:ext>
                  </a:extLst>
                </p:cNvPr>
                <p:cNvSpPr txBox="1"/>
                <p:nvPr/>
              </p:nvSpPr>
              <p:spPr>
                <a:xfrm>
                  <a:off x="30678" y="3401730"/>
                  <a:ext cx="1848416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𝐹𝑎𝑟𝐴𝑤𝑎𝑦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B360F0A-9466-0948-B69C-574C047ED1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8" y="3401730"/>
                  <a:ext cx="1848416" cy="389513"/>
                </a:xfrm>
                <a:prstGeom prst="ellipse">
                  <a:avLst/>
                </a:prstGeom>
                <a:blipFill>
                  <a:blip r:embed="rId8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FFB09C8-AF6B-9E47-9C99-A03B958B9A6D}"/>
                </a:ext>
              </a:extLst>
            </p:cNvPr>
            <p:cNvCxnSpPr>
              <a:cxnSpLocks/>
              <a:stCxn id="34" idx="6"/>
              <a:endCxn id="29" idx="1"/>
            </p:cNvCxnSpPr>
            <p:nvPr/>
          </p:nvCxnSpPr>
          <p:spPr>
            <a:xfrm flipV="1">
              <a:off x="1879094" y="3596335"/>
              <a:ext cx="482445" cy="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1141D2-1EC7-B64B-8C2A-E36B9305E23C}"/>
              </a:ext>
            </a:extLst>
          </p:cNvPr>
          <p:cNvGrpSpPr/>
          <p:nvPr/>
        </p:nvGrpSpPr>
        <p:grpSpPr>
          <a:xfrm>
            <a:off x="2460172" y="4983720"/>
            <a:ext cx="4419372" cy="1235158"/>
            <a:chOff x="3771761" y="2017757"/>
            <a:chExt cx="4419372" cy="1235158"/>
          </a:xfrm>
        </p:grpSpPr>
        <p:pic>
          <p:nvPicPr>
            <p:cNvPr id="37" name="Content Placeholder 4">
              <a:extLst>
                <a:ext uri="{FF2B5EF4-FFF2-40B4-BE49-F238E27FC236}">
                  <a16:creationId xmlns:a16="http://schemas.microsoft.com/office/drawing/2014/main" id="{33A54805-3568-3247-8584-EF7107258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16" t="19096" r="569" b="54689"/>
            <a:stretch/>
          </p:blipFill>
          <p:spPr>
            <a:xfrm>
              <a:off x="3771761" y="2017757"/>
              <a:ext cx="4419372" cy="123515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15B3E0-39BE-F246-8EFE-33DC88B4C3D0}"/>
                </a:ext>
              </a:extLst>
            </p:cNvPr>
            <p:cNvSpPr/>
            <p:nvPr/>
          </p:nvSpPr>
          <p:spPr>
            <a:xfrm>
              <a:off x="3865727" y="2807465"/>
              <a:ext cx="4706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3.75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279019-42CD-7D41-952E-48EF989D6954}"/>
                </a:ext>
              </a:extLst>
            </p:cNvPr>
            <p:cNvSpPr txBox="1"/>
            <p:nvPr/>
          </p:nvSpPr>
          <p:spPr>
            <a:xfrm>
              <a:off x="4043702" y="2051837"/>
              <a:ext cx="24400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Presents</a:t>
              </a:r>
              <a:r>
                <a:rPr lang="de-DE" sz="1400" dirty="0"/>
                <a:t>(X,P,C)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5DF3CA3-22FD-5E41-9412-15BC94D0E88A}"/>
                </a:ext>
              </a:extLst>
            </p:cNvPr>
            <p:cNvSpPr/>
            <p:nvPr/>
          </p:nvSpPr>
          <p:spPr>
            <a:xfrm>
              <a:off x="3862862" y="2076738"/>
              <a:ext cx="2340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30892D-2DFE-4848-81A7-17281CDC99F3}"/>
                </a:ext>
              </a:extLst>
            </p:cNvPr>
            <p:cNvSpPr txBox="1"/>
            <p:nvPr/>
          </p:nvSpPr>
          <p:spPr>
            <a:xfrm>
              <a:off x="4336373" y="2796116"/>
              <a:ext cx="36167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Publishes</a:t>
              </a:r>
              <a:r>
                <a:rPr lang="de-DE" sz="1400" dirty="0"/>
                <a:t>(X,C) ∧ </a:t>
              </a:r>
              <a:r>
                <a:rPr lang="de-DE" sz="1400" dirty="0" err="1"/>
                <a:t>FarAway</a:t>
              </a:r>
              <a:r>
                <a:rPr lang="de-DE" sz="1400" dirty="0"/>
                <a:t>(C) =&gt; </a:t>
              </a:r>
              <a:r>
                <a:rPr lang="de-DE" sz="1400" dirty="0" err="1"/>
                <a:t>Attends</a:t>
              </a:r>
              <a:r>
                <a:rPr lang="de-DE" sz="1400" dirty="0"/>
                <a:t>(X,C)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CF44A827-0757-A842-B95F-E1AEDAAF349C}"/>
              </a:ext>
            </a:extLst>
          </p:cNvPr>
          <p:cNvSpPr/>
          <p:nvPr/>
        </p:nvSpPr>
        <p:spPr>
          <a:xfrm>
            <a:off x="2305068" y="5366194"/>
            <a:ext cx="4574476" cy="11205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7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13C1-1EE2-B848-819D-1D919321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Transforming PMs into MLNs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EAA1AC-E29A-FA46-BF8C-698D89C7C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Inverse of transforming MLNs into PMs</a:t>
                </a:r>
              </a:p>
              <a:p>
                <a:r>
                  <a:rPr lang="en-GB" dirty="0"/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𝑟𝑣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GB" dirty="0"/>
                  <a:t> need to have Boolean ranges</a:t>
                </a:r>
              </a:p>
              <a:p>
                <a:pPr lvl="2"/>
                <a:r>
                  <a:rPr lang="en-GB" dirty="0"/>
                  <a:t>Otherwise: build multiple models where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GB" dirty="0"/>
                  <a:t> takes on one range value and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GB" dirty="0"/>
                  <a:t> combines all the remaining range values (add up potentials in </a:t>
                </a:r>
                <a:r>
                  <a:rPr lang="en-GB" dirty="0" err="1"/>
                  <a:t>parfactors</a:t>
                </a:r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PRVs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GB" dirty="0"/>
                  <a:t> = logical atoms</a:t>
                </a:r>
              </a:p>
              <a:p>
                <a:pPr lvl="1"/>
                <a:r>
                  <a:rPr lang="en-GB" dirty="0"/>
                  <a:t>Potential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For each input-output mapping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Build formula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de-DE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⋀"/>
                        <m:supHide m:val="on"/>
                        <m:ctrlP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  <m:sup/>
                      <m:e>
                        <m:r>
                          <a:rPr lang="de-DE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de-DE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de-DE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𝒶</m:t>
                            </m:r>
                          </m:e>
                        </m:d>
                      </m:e>
                    </m:nary>
                  </m:oMath>
                </a14:m>
                <a:r>
                  <a:rPr lang="en-GB" dirty="0"/>
                  <a:t> with weight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GB" dirty="0"/>
              </a:p>
              <a:p>
                <a:pPr lvl="4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de-DE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Assignment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𝒶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𝑡𝑟𝑢𝑒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Assignment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𝒶</m:t>
                                  </m:r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𝑓𝑎𝑙𝑠𝑒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GB" dirty="0"/>
              </a:p>
              <a:p>
                <a:pPr lvl="4"/>
                <a:r>
                  <a:rPr lang="en-GB" dirty="0"/>
                  <a:t>If the potentials are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 is negative</a:t>
                </a:r>
              </a:p>
              <a:p>
                <a:pPr lvl="5"/>
                <a:r>
                  <a:rPr lang="en-GB" dirty="0"/>
                  <a:t>If potential is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, choose large negative number </a:t>
                </a:r>
              </a:p>
              <a:p>
                <a:pPr lvl="6"/>
                <a:r>
                  <a:rPr lang="en-GB" dirty="0"/>
                  <a:t>Compare to the inverse with a weight of infinity</a:t>
                </a:r>
              </a:p>
              <a:p>
                <a:pPr lvl="4"/>
                <a:r>
                  <a:rPr lang="en-GB" dirty="0"/>
                  <a:t>Best: ensure that potentials are in either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If some potentials appear multiple times, use an algorithm to identify formulas needed to encode the same information</a:t>
                </a:r>
              </a:p>
              <a:p>
                <a:pPr lvl="3"/>
                <a:r>
                  <a:rPr lang="en-GB" dirty="0"/>
                  <a:t>E.g., Quine-</a:t>
                </a:r>
                <a:r>
                  <a:rPr lang="en-GB" dirty="0" err="1"/>
                  <a:t>McCluskey</a:t>
                </a:r>
                <a:r>
                  <a:rPr lang="en-GB" dirty="0"/>
                  <a:t> algorithm</a:t>
                </a:r>
              </a:p>
              <a:p>
                <a:pPr lvl="1"/>
                <a:r>
                  <a:rPr lang="en-GB" dirty="0"/>
                  <a:t>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GB" dirty="0"/>
                  <a:t>: original MLN without further restrictions</a:t>
                </a:r>
              </a:p>
              <a:p>
                <a:pPr lvl="2"/>
                <a:r>
                  <a:rPr lang="en-GB" dirty="0"/>
                  <a:t>Otherwise: encode in constraint set per formula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6EAA1AC-E29A-FA46-BF8C-698D89C7C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5223-F703-784D-9B6A-6CBBF0C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484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Inverse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E.g.,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de-DE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𝑀𝑎𝑛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𝑇𝑟𝑎𝑣𝑒𝑙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𝐸𝑝𝑖𝑑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𝑆𝑖𝑐𝑘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𝑇𝑟𝑒𝑎𝑡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Logical atoms: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𝐸𝑝𝑖𝑑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𝑁𝑎𝑡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𝑀𝑎𝑛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𝑇𝑟𝑎𝑣𝑒𝑙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𝑆𝑖𝑐𝑘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𝑇𝑟𝑒𝑎𝑡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Domains as given 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65</a:t>
            </a:fld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97D32EB-6BBB-ED48-9194-CFBD267677EA}"/>
              </a:ext>
            </a:extLst>
          </p:cNvPr>
          <p:cNvGrpSpPr/>
          <p:nvPr/>
        </p:nvGrpSpPr>
        <p:grpSpPr>
          <a:xfrm>
            <a:off x="4572000" y="4520711"/>
            <a:ext cx="4452825" cy="1946958"/>
            <a:chOff x="4691174" y="2813455"/>
            <a:chExt cx="4452825" cy="1946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DB165F8-8C6C-4E48-BECF-896DC4DEA695}"/>
                    </a:ext>
                  </a:extLst>
                </p:cNvPr>
                <p:cNvSpPr txBox="1"/>
                <p:nvPr/>
              </p:nvSpPr>
              <p:spPr>
                <a:xfrm>
                  <a:off x="6461825" y="3343955"/>
                  <a:ext cx="648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DB165F8-8C6C-4E48-BECF-896DC4DEA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825" y="3343955"/>
                  <a:ext cx="648000" cy="389513"/>
                </a:xfrm>
                <a:prstGeom prst="ellipse">
                  <a:avLst/>
                </a:prstGeom>
                <a:blipFill>
                  <a:blip r:embed="rId3"/>
                  <a:stretch>
                    <a:fillRect r="-1887" b="-937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81098AA-0BD7-3A47-9F33-1E4B085033B5}"/>
                    </a:ext>
                  </a:extLst>
                </p:cNvPr>
                <p:cNvSpPr txBox="1"/>
                <p:nvPr/>
              </p:nvSpPr>
              <p:spPr>
                <a:xfrm>
                  <a:off x="5388625" y="281345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𝑁𝑎𝑡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81098AA-0BD7-3A47-9F33-1E4B08503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625" y="2813455"/>
                  <a:ext cx="985062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52D994C4-218A-0449-83B5-574B464DB5D5}"/>
                    </a:ext>
                  </a:extLst>
                </p:cNvPr>
                <p:cNvSpPr txBox="1"/>
                <p:nvPr/>
              </p:nvSpPr>
              <p:spPr>
                <a:xfrm>
                  <a:off x="7214462" y="2816487"/>
                  <a:ext cx="114412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𝑀𝑎𝑛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52D994C4-218A-0449-83B5-574B464DB5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462" y="2816487"/>
                  <a:ext cx="1144125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D7B5F7E-F1AC-8045-A02F-4B3CA1CB147A}"/>
                    </a:ext>
                  </a:extLst>
                </p:cNvPr>
                <p:cNvSpPr txBox="1"/>
                <p:nvPr/>
              </p:nvSpPr>
              <p:spPr>
                <a:xfrm>
                  <a:off x="4691174" y="3858871"/>
                  <a:ext cx="138324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𝑇𝑟𝑎𝑣𝑒𝑙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D7B5F7E-F1AC-8045-A02F-4B3CA1CB1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174" y="3858871"/>
                  <a:ext cx="1383249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0764FF9-4130-8F44-A623-9985B4818CB7}"/>
                    </a:ext>
                  </a:extLst>
                </p:cNvPr>
                <p:cNvSpPr txBox="1"/>
                <p:nvPr/>
              </p:nvSpPr>
              <p:spPr>
                <a:xfrm>
                  <a:off x="6250457" y="4370900"/>
                  <a:ext cx="112062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𝑆𝑖𝑐𝑘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20764FF9-4130-8F44-A623-9985B4818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457" y="4370900"/>
                  <a:ext cx="1120628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04001C3-D774-3E49-AF05-8BEFF6B79914}"/>
                    </a:ext>
                  </a:extLst>
                </p:cNvPr>
                <p:cNvSpPr txBox="1"/>
                <p:nvPr/>
              </p:nvSpPr>
              <p:spPr>
                <a:xfrm>
                  <a:off x="7511218" y="3854122"/>
                  <a:ext cx="163278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charset="0"/>
                          </a:rPr>
                          <m:t>𝑇𝑟𝑒𝑎𝑡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04001C3-D774-3E49-AF05-8BEFF6B79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218" y="3854122"/>
                  <a:ext cx="1632781" cy="389513"/>
                </a:xfrm>
                <a:prstGeom prst="ellipse">
                  <a:avLst/>
                </a:prstGeom>
                <a:blipFill>
                  <a:blip r:embed="rId8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0762769-DBCA-D840-AC56-1A92028A7894}"/>
                </a:ext>
              </a:extLst>
            </p:cNvPr>
            <p:cNvCxnSpPr>
              <a:stCxn id="84" idx="6"/>
              <a:endCxn id="110" idx="1"/>
            </p:cNvCxnSpPr>
            <p:nvPr/>
          </p:nvCxnSpPr>
          <p:spPr>
            <a:xfrm>
              <a:off x="6373687" y="3008212"/>
              <a:ext cx="342370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AB05A88-7CFD-AD40-B477-193B639FBACF}"/>
                </a:ext>
              </a:extLst>
            </p:cNvPr>
            <p:cNvCxnSpPr>
              <a:cxnSpLocks/>
              <a:stCxn id="85" idx="2"/>
              <a:endCxn id="110" idx="3"/>
            </p:cNvCxnSpPr>
            <p:nvPr/>
          </p:nvCxnSpPr>
          <p:spPr>
            <a:xfrm flipH="1" flipV="1">
              <a:off x="6860057" y="3009320"/>
              <a:ext cx="354405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4C89B7A-942D-6A46-8CD3-9EE8A06A1CA9}"/>
                </a:ext>
              </a:extLst>
            </p:cNvPr>
            <p:cNvCxnSpPr>
              <a:cxnSpLocks/>
              <a:stCxn id="86" idx="6"/>
              <a:endCxn id="106" idx="1"/>
            </p:cNvCxnSpPr>
            <p:nvPr/>
          </p:nvCxnSpPr>
          <p:spPr>
            <a:xfrm>
              <a:off x="6074423" y="4053628"/>
              <a:ext cx="3523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049C03B-6B2A-5E4A-9D87-20BD34DAA0D9}"/>
                </a:ext>
              </a:extLst>
            </p:cNvPr>
            <p:cNvCxnSpPr>
              <a:cxnSpLocks/>
              <a:stCxn id="106" idx="0"/>
              <a:endCxn id="83" idx="4"/>
            </p:cNvCxnSpPr>
            <p:nvPr/>
          </p:nvCxnSpPr>
          <p:spPr>
            <a:xfrm flipV="1">
              <a:off x="6498736" y="3733468"/>
              <a:ext cx="287089" cy="248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609656F-5699-A341-8F86-DB5A83398DD6}"/>
                </a:ext>
              </a:extLst>
            </p:cNvPr>
            <p:cNvCxnSpPr>
              <a:cxnSpLocks/>
              <a:stCxn id="83" idx="4"/>
              <a:endCxn id="102" idx="0"/>
            </p:cNvCxnSpPr>
            <p:nvPr/>
          </p:nvCxnSpPr>
          <p:spPr>
            <a:xfrm>
              <a:off x="6785825" y="3733468"/>
              <a:ext cx="308081" cy="2423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2F0D6D3-70C2-964B-BFCC-8E054AF918A0}"/>
                </a:ext>
              </a:extLst>
            </p:cNvPr>
            <p:cNvCxnSpPr>
              <a:cxnSpLocks/>
              <a:stCxn id="88" idx="2"/>
              <a:endCxn id="102" idx="3"/>
            </p:cNvCxnSpPr>
            <p:nvPr/>
          </p:nvCxnSpPr>
          <p:spPr>
            <a:xfrm flipH="1" flipV="1">
              <a:off x="7165906" y="4047775"/>
              <a:ext cx="345312" cy="1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AF5CB2A-F2A6-6940-A6B0-CE983D92375B}"/>
                </a:ext>
              </a:extLst>
            </p:cNvPr>
            <p:cNvCxnSpPr>
              <a:cxnSpLocks/>
              <a:stCxn id="106" idx="2"/>
              <a:endCxn id="87" idx="0"/>
            </p:cNvCxnSpPr>
            <p:nvPr/>
          </p:nvCxnSpPr>
          <p:spPr>
            <a:xfrm>
              <a:off x="6498736" y="4125628"/>
              <a:ext cx="312035" cy="245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BB241C5-9732-EA49-A9A1-9ED01FF67267}"/>
                </a:ext>
              </a:extLst>
            </p:cNvPr>
            <p:cNvCxnSpPr>
              <a:cxnSpLocks/>
              <a:stCxn id="102" idx="2"/>
              <a:endCxn id="87" idx="0"/>
            </p:cNvCxnSpPr>
            <p:nvPr/>
          </p:nvCxnSpPr>
          <p:spPr>
            <a:xfrm flipH="1">
              <a:off x="6810771" y="4119775"/>
              <a:ext cx="283135" cy="251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6A01D4D-14D9-EC4D-996D-BF777D7EDDA2}"/>
                </a:ext>
              </a:extLst>
            </p:cNvPr>
            <p:cNvCxnSpPr>
              <a:cxnSpLocks/>
              <a:stCxn id="83" idx="0"/>
              <a:endCxn id="110" idx="2"/>
            </p:cNvCxnSpPr>
            <p:nvPr/>
          </p:nvCxnSpPr>
          <p:spPr>
            <a:xfrm flipV="1">
              <a:off x="6785825" y="3081320"/>
              <a:ext cx="2232" cy="2626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B0B807F-016D-B143-8913-3734A7F90C07}"/>
                </a:ext>
              </a:extLst>
            </p:cNvPr>
            <p:cNvGrpSpPr/>
            <p:nvPr/>
          </p:nvGrpSpPr>
          <p:grpSpPr>
            <a:xfrm>
              <a:off x="6669977" y="2891240"/>
              <a:ext cx="521894" cy="393368"/>
              <a:chOff x="6669977" y="2891240"/>
              <a:chExt cx="521894" cy="39336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33F24EA-900F-D449-9310-D17AB3EDA3DA}"/>
                  </a:ext>
                </a:extLst>
              </p:cNvPr>
              <p:cNvSpPr/>
              <p:nvPr/>
            </p:nvSpPr>
            <p:spPr>
              <a:xfrm>
                <a:off x="6669977" y="289124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FA71F34-10C9-8A4F-9442-6F94F33330CE}"/>
                  </a:ext>
                </a:extLst>
              </p:cNvPr>
              <p:cNvSpPr/>
              <p:nvPr/>
            </p:nvSpPr>
            <p:spPr>
              <a:xfrm>
                <a:off x="6716057" y="29373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E2591BB-995D-474E-B325-2C925F5C281A}"/>
                  </a:ext>
                </a:extLst>
              </p:cNvPr>
              <p:cNvSpPr/>
              <p:nvPr/>
            </p:nvSpPr>
            <p:spPr>
              <a:xfrm>
                <a:off x="6762137" y="298340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68737BB3-6C2A-B048-BE63-DC7DC6E72E84}"/>
                      </a:ext>
                    </a:extLst>
                  </p:cNvPr>
                  <p:cNvSpPr txBox="1"/>
                  <p:nvPr/>
                </p:nvSpPr>
                <p:spPr>
                  <a:xfrm>
                    <a:off x="6903780" y="3007609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68737BB3-6C2A-B048-BE63-DC7DC6E72E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3780" y="3007609"/>
                    <a:ext cx="288091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FF6BD3F-D32C-BA44-95A3-46CFCFE6674C}"/>
                </a:ext>
              </a:extLst>
            </p:cNvPr>
            <p:cNvGrpSpPr/>
            <p:nvPr/>
          </p:nvGrpSpPr>
          <p:grpSpPr>
            <a:xfrm>
              <a:off x="6191042" y="3935548"/>
              <a:ext cx="425774" cy="392260"/>
              <a:chOff x="6191042" y="3935548"/>
              <a:chExt cx="425774" cy="392260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54D766F-D6F9-A04C-8F25-42E263B6CD4D}"/>
                  </a:ext>
                </a:extLst>
              </p:cNvPr>
              <p:cNvSpPr/>
              <p:nvPr/>
            </p:nvSpPr>
            <p:spPr>
              <a:xfrm>
                <a:off x="6380656" y="393554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733D1C7-0898-D448-9712-75EA51443813}"/>
                  </a:ext>
                </a:extLst>
              </p:cNvPr>
              <p:cNvSpPr/>
              <p:nvPr/>
            </p:nvSpPr>
            <p:spPr>
              <a:xfrm>
                <a:off x="6426736" y="398162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0AA512C-CB43-CA4B-A07C-D6449365F4C7}"/>
                  </a:ext>
                </a:extLst>
              </p:cNvPr>
              <p:cNvSpPr/>
              <p:nvPr/>
            </p:nvSpPr>
            <p:spPr>
              <a:xfrm>
                <a:off x="6472816" y="402770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615DDB07-5825-CA46-B391-C67D66F01E9C}"/>
                      </a:ext>
                    </a:extLst>
                  </p:cNvPr>
                  <p:cNvSpPr txBox="1"/>
                  <p:nvPr/>
                </p:nvSpPr>
                <p:spPr>
                  <a:xfrm>
                    <a:off x="6191042" y="4050809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042" y="4050809"/>
                    <a:ext cx="293414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22C1A7F-5A2C-4E4C-9B2B-474E2C575639}"/>
                </a:ext>
              </a:extLst>
            </p:cNvPr>
            <p:cNvGrpSpPr/>
            <p:nvPr/>
          </p:nvGrpSpPr>
          <p:grpSpPr>
            <a:xfrm>
              <a:off x="6975826" y="3929695"/>
              <a:ext cx="516037" cy="397857"/>
              <a:chOff x="6975826" y="3929695"/>
              <a:chExt cx="516037" cy="397857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823D662-EC00-524D-965F-1B0262E33288}"/>
                  </a:ext>
                </a:extLst>
              </p:cNvPr>
              <p:cNvSpPr/>
              <p:nvPr/>
            </p:nvSpPr>
            <p:spPr>
              <a:xfrm>
                <a:off x="6975826" y="392969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40D879A-3528-D247-9257-D97AE61BDDF5}"/>
                  </a:ext>
                </a:extLst>
              </p:cNvPr>
              <p:cNvSpPr/>
              <p:nvPr/>
            </p:nvSpPr>
            <p:spPr>
              <a:xfrm>
                <a:off x="7021906" y="397577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BE2B26A-8F1B-9A44-B511-4575F5571612}"/>
                  </a:ext>
                </a:extLst>
              </p:cNvPr>
              <p:cNvSpPr/>
              <p:nvPr/>
            </p:nvSpPr>
            <p:spPr>
              <a:xfrm>
                <a:off x="7067986" y="402185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931A9C71-E577-4847-84C6-24E2C2C63698}"/>
                      </a:ext>
                    </a:extLst>
                  </p:cNvPr>
                  <p:cNvSpPr txBox="1"/>
                  <p:nvPr/>
                </p:nvSpPr>
                <p:spPr>
                  <a:xfrm>
                    <a:off x="7198449" y="4050553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8449" y="4050553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054087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Inverse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434800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Consider</a:t>
                </a: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0">
                  <a:buNone/>
                </a:pPr>
                <a:r>
                  <a:rPr lang="en-GB" dirty="0"/>
                  <a:t>as given by the table on the right</a:t>
                </a:r>
              </a:p>
              <a:p>
                <a:r>
                  <a:rPr lang="en-GB" dirty="0"/>
                  <a:t>Weighted formulas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)∧¬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Same has to be done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434800" cy="5018723"/>
              </a:xfrm>
              <a:blipFill>
                <a:blip r:embed="rId2"/>
                <a:stretch>
                  <a:fillRect l="-1402" t="-2020" b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0A87302F-F685-6647-89A6-1ED369CEE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8813870"/>
                  </p:ext>
                </p:extLst>
              </p:nvPr>
            </p:nvGraphicFramePr>
            <p:xfrm>
              <a:off x="5797118" y="3064511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18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0A87302F-F685-6647-89A6-1ED369CEE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8813870"/>
                  </p:ext>
                </p:extLst>
              </p:nvPr>
            </p:nvGraphicFramePr>
            <p:xfrm>
              <a:off x="5797118" y="3064511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448" r="-16451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448" r="-212245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448" r="-4246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448" r="-3333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103448" r="-16451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103448" r="-212245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103448" r="-4246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103448" r="-3333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203448" r="-16451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203448" r="-212245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203448" r="-4246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203448" r="-3333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03448" r="-16451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03448" r="-212245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03448" r="-4246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03448" r="-3333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417857" r="-16451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417857" r="-212245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417857" r="-4246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417857" r="-3333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500000" r="-16451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500000" r="-21224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500000" r="-4246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500000" r="-333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600000" r="-16451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600000" r="-21224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600000" r="-4246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600000" r="-3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700000" r="-16451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700000" r="-2122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700000" r="-4246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700000" r="-3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800000" r="-1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800000" r="-2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800000" r="-424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800000" r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97410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Inverse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5168468" cy="448112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Consider another potential function</a:t>
                </a: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𝑇𝑟𝑎𝑣𝑒𝑙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𝐸𝑝𝑖𝑑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𝑆𝑖𝑐𝑘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0">
                  <a:buNone/>
                </a:pPr>
                <a:r>
                  <a:rPr lang="en-GB" dirty="0"/>
                  <a:t>as given by the table on the right</a:t>
                </a:r>
              </a:p>
              <a:p>
                <a:r>
                  <a:rPr lang="en-GB" dirty="0"/>
                  <a:t>Only two weighted formulas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GB" dirty="0"/>
                  <a:t> necessary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)∨¬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potential of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, would reduce to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𝑡𝑟𝑎𝑣𝑒𝑙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)∧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𝑒𝑝𝑖𝑑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𝑠𝑖𝑐𝑘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assignments that do not make the formula true automatically get weight of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0=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9EBD2E-3CD7-7044-ABFC-62563C15B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5168468" cy="4481121"/>
              </a:xfrm>
              <a:blipFill>
                <a:blip r:embed="rId2"/>
                <a:stretch>
                  <a:fillRect l="-1474" t="-2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67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0A87302F-F685-6647-89A6-1ED369CEE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3490008"/>
                  </p:ext>
                </p:extLst>
              </p:nvPr>
            </p:nvGraphicFramePr>
            <p:xfrm>
              <a:off x="5797118" y="3064511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𝑇𝑟𝑎𝑣𝑒𝑙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𝐸𝑝𝑖𝑑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charset="0"/>
                                  </a:rPr>
                                  <m:t>𝑆𝑖𝑐𝑘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800" i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45720" marR="4572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0A87302F-F685-6647-89A6-1ED369CEE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3490008"/>
                  </p:ext>
                </p:extLst>
              </p:nvPr>
            </p:nvGraphicFramePr>
            <p:xfrm>
              <a:off x="5797118" y="3064511"/>
              <a:ext cx="3102610" cy="32918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1742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57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80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45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448" r="-16451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448" r="-212245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448" r="-42466" b="-7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448" r="-3333" b="-7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103448" r="-16451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103448" r="-212245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103448" r="-42466" b="-6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103448" r="-3333" b="-6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203448" r="-16451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203448" r="-212245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203448" r="-42466" b="-5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203448" r="-3333" b="-5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303448" r="-16451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303448" r="-212245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303448" r="-42466" b="-4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303448" r="-3333" b="-4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417857" r="-16451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417857" r="-212245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417857" r="-42466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417857" r="-3333" b="-4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500000" r="-16451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500000" r="-21224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500000" r="-4246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500000" r="-333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600000" r="-16451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600000" r="-21224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600000" r="-4246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600000" r="-3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700000" r="-16451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700000" r="-21224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700000" r="-4246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700000" r="-333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075" t="-800000" r="-1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1837" t="-800000" r="-2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195890" t="-800000" r="-424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blipFill>
                          <a:blip r:embed="rId3"/>
                          <a:stretch>
                            <a:fillRect l="-720000" t="-800000" r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69760F3-65FF-214F-94FA-F09DF031A83A}"/>
              </a:ext>
            </a:extLst>
          </p:cNvPr>
          <p:cNvSpPr/>
          <p:nvPr/>
        </p:nvSpPr>
        <p:spPr>
          <a:xfrm>
            <a:off x="1170188" y="5639361"/>
            <a:ext cx="371253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/>
              <a:t>Size of resulting MLN depends on the </a:t>
            </a:r>
            <a:r>
              <a:rPr lang="en-GB" i="1" dirty="0"/>
              <a:t>local symmetries</a:t>
            </a:r>
            <a:r>
              <a:rPr lang="en-GB" dirty="0"/>
              <a:t> in the potentials!</a:t>
            </a:r>
          </a:p>
        </p:txBody>
      </p:sp>
    </p:spTree>
    <p:extLst>
      <p:ext uri="{BB962C8B-B14F-4D97-AF65-F5344CB8AC3E}">
        <p14:creationId xmlns:p14="http://schemas.microsoft.com/office/powerpoint/2010/main" val="41486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012D-091F-AC43-B8D2-FBB1B0DB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MLNs vs. PMs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20683-6CD6-8947-BB00-D93A42B86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MLNs form rules expressed in FOL-DC</a:t>
            </a:r>
          </a:p>
          <a:p>
            <a:pPr lvl="1"/>
            <a:r>
              <a:rPr lang="en-GB" dirty="0"/>
              <a:t>Requires knowing the interaction to build the formulas</a:t>
            </a:r>
          </a:p>
          <a:p>
            <a:pPr lvl="1"/>
            <a:r>
              <a:rPr lang="en-GB" dirty="0"/>
              <a:t>Allows humans to interpret a knowledge base more easily</a:t>
            </a:r>
          </a:p>
          <a:p>
            <a:pPr lvl="1"/>
            <a:r>
              <a:rPr lang="en-GB" dirty="0"/>
              <a:t>Space-efficient encoding </a:t>
            </a:r>
            <a:r>
              <a:rPr lang="en-GB" dirty="0">
                <a:solidFill>
                  <a:srgbClr val="C00000"/>
                </a:solidFill>
              </a:rPr>
              <a:t>if</a:t>
            </a:r>
            <a:r>
              <a:rPr lang="en-GB" dirty="0"/>
              <a:t> different truth value assignments have the same weight </a:t>
            </a:r>
            <a:r>
              <a:rPr lang="en-GB" i="1" dirty="0"/>
              <a:t>and</a:t>
            </a:r>
            <a:r>
              <a:rPr lang="en-GB" dirty="0"/>
              <a:t> one rule allows for encoding the assignments</a:t>
            </a:r>
          </a:p>
          <a:p>
            <a:r>
              <a:rPr lang="en-GB" dirty="0"/>
              <a:t>PMs are more blurred</a:t>
            </a:r>
          </a:p>
          <a:p>
            <a:pPr lvl="1"/>
            <a:r>
              <a:rPr lang="en-GB" dirty="0"/>
              <a:t>Interaction described via distributions</a:t>
            </a:r>
          </a:p>
          <a:p>
            <a:pPr lvl="2"/>
            <a:r>
              <a:rPr lang="en-GB" dirty="0"/>
              <a:t>Does not enforce connectives between variables</a:t>
            </a:r>
          </a:p>
          <a:p>
            <a:pPr lvl="2"/>
            <a:r>
              <a:rPr lang="en-GB" dirty="0"/>
              <a:t>But: Interpretation not that easy</a:t>
            </a:r>
          </a:p>
          <a:p>
            <a:r>
              <a:rPr lang="en-GB" dirty="0"/>
              <a:t>Possible to start with PMs</a:t>
            </a:r>
          </a:p>
          <a:p>
            <a:pPr lvl="1"/>
            <a:r>
              <a:rPr lang="en-GB" dirty="0"/>
              <a:t>Extract rules if necessary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57966-8DC4-094B-B9A6-74F84855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273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7808-039A-D44E-917B-8B81BC35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Interim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6ACB4-4BFA-644B-9301-CA77BECD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MLNs</a:t>
            </a:r>
          </a:p>
          <a:p>
            <a:pPr lvl="1"/>
            <a:r>
              <a:rPr lang="en-GB" dirty="0"/>
              <a:t>Weighted formulas</a:t>
            </a:r>
          </a:p>
          <a:p>
            <a:pPr lvl="1"/>
            <a:r>
              <a:rPr lang="en-GB" dirty="0"/>
              <a:t>Semantics again over </a:t>
            </a:r>
            <a:br>
              <a:rPr lang="en-GB" dirty="0"/>
            </a:br>
            <a:r>
              <a:rPr lang="en-GB" dirty="0"/>
              <a:t>groundings and full joint distribution</a:t>
            </a:r>
          </a:p>
          <a:p>
            <a:pPr lvl="1"/>
            <a:r>
              <a:rPr lang="en-GB" dirty="0"/>
              <a:t>Log-linear version allows for local optimisation during learning</a:t>
            </a:r>
          </a:p>
          <a:p>
            <a:r>
              <a:rPr lang="en-GB" dirty="0"/>
              <a:t>Transformations between MLNs and PMs</a:t>
            </a:r>
          </a:p>
          <a:p>
            <a:pPr lvl="1"/>
            <a:r>
              <a:rPr lang="en-GB" dirty="0"/>
              <a:t>One weighted rule ➝ one potential function</a:t>
            </a:r>
          </a:p>
          <a:p>
            <a:pPr lvl="1"/>
            <a:r>
              <a:rPr lang="en-GB" dirty="0"/>
              <a:t>One potential function ➝ possibly # of input-output mappings different rules</a:t>
            </a:r>
          </a:p>
          <a:p>
            <a:pPr lvl="1"/>
            <a:r>
              <a:rPr lang="en-GB" dirty="0"/>
              <a:t>If local symmetries exist (in potentials or weights), then MLNs offer compact encoding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EFEF3-01C1-DB43-A817-EAFFD054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7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39DF-2525-D54F-B619-15E7FBFD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Relations and Symmetries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4506E-4993-1B4D-AAEA-F1416BBC4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Logical variables (</a:t>
            </a:r>
            <a:r>
              <a:rPr lang="en-GB" dirty="0" err="1">
                <a:solidFill>
                  <a:schemeClr val="accent1"/>
                </a:solidFill>
              </a:rPr>
              <a:t>logvars</a:t>
            </a:r>
            <a:r>
              <a:rPr lang="en-GB" dirty="0"/>
              <a:t>) to encode </a:t>
            </a:r>
          </a:p>
          <a:p>
            <a:pPr lvl="1"/>
            <a:r>
              <a:rPr lang="en-GB" dirty="0"/>
              <a:t>Recurring structures in graphs</a:t>
            </a:r>
          </a:p>
          <a:p>
            <a:pPr lvl="1"/>
            <a:r>
              <a:rPr lang="en-GB" dirty="0"/>
              <a:t>Relational structures in data</a:t>
            </a:r>
          </a:p>
          <a:p>
            <a:r>
              <a:rPr lang="en-GB" dirty="0"/>
              <a:t>By parameterising random variables with </a:t>
            </a:r>
            <a:r>
              <a:rPr lang="en-GB" dirty="0" err="1"/>
              <a:t>logvars</a:t>
            </a:r>
            <a:endParaRPr lang="en-GB" dirty="0"/>
          </a:p>
          <a:p>
            <a:r>
              <a:rPr lang="en-GB" dirty="0"/>
              <a:t>And using those parameterised random variables (</a:t>
            </a:r>
            <a:r>
              <a:rPr lang="en-GB" dirty="0">
                <a:solidFill>
                  <a:schemeClr val="accent1"/>
                </a:solidFill>
              </a:rPr>
              <a:t>PRVs</a:t>
            </a:r>
            <a:r>
              <a:rPr lang="en-GB" dirty="0"/>
              <a:t>) as inputs to factors</a:t>
            </a:r>
          </a:p>
          <a:p>
            <a:pPr lvl="1"/>
            <a:r>
              <a:rPr lang="en-GB" dirty="0"/>
              <a:t>Forming parametric factors (</a:t>
            </a:r>
            <a:r>
              <a:rPr lang="en-GB" dirty="0" err="1">
                <a:solidFill>
                  <a:schemeClr val="accent1"/>
                </a:solidFill>
              </a:rPr>
              <a:t>parfactors</a:t>
            </a:r>
            <a:r>
              <a:rPr lang="en-GB" dirty="0"/>
              <a:t>)</a:t>
            </a:r>
          </a:p>
          <a:p>
            <a:r>
              <a:rPr lang="en-GB" dirty="0"/>
              <a:t>Allowing to encode </a:t>
            </a:r>
          </a:p>
          <a:p>
            <a:pPr lvl="1"/>
            <a:r>
              <a:rPr lang="en-GB" dirty="0"/>
              <a:t>Duplicate factors only once</a:t>
            </a:r>
          </a:p>
          <a:p>
            <a:pPr lvl="1"/>
            <a:r>
              <a:rPr lang="en-GB" dirty="0"/>
              <a:t>That factors apply to multiple individuals (constants)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65816-179D-BD45-8410-5638CAAA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7E336-FA7B-594E-AC53-E9ACF02DA088}"/>
              </a:ext>
            </a:extLst>
          </p:cNvPr>
          <p:cNvSpPr/>
          <p:nvPr/>
        </p:nvSpPr>
        <p:spPr>
          <a:xfrm>
            <a:off x="2117324" y="5669131"/>
            <a:ext cx="6005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David Poole: First-order Probabilistic Inference. In </a:t>
            </a:r>
            <a:r>
              <a:rPr lang="en-GB" sz="1000" i="1" dirty="0">
                <a:solidFill>
                  <a:schemeClr val="accent3"/>
                </a:solidFill>
              </a:rPr>
              <a:t>IJCAI-03 Proceedings of the 18th International Joint Conference on Artificial Intelligence</a:t>
            </a:r>
            <a:r>
              <a:rPr lang="en-GB" sz="1000" dirty="0">
                <a:solidFill>
                  <a:schemeClr val="accent3"/>
                </a:solidFill>
              </a:rPr>
              <a:t>, 2003.</a:t>
            </a:r>
          </a:p>
          <a:p>
            <a:r>
              <a:rPr lang="en-GB" sz="1000" dirty="0">
                <a:solidFill>
                  <a:schemeClr val="accent3"/>
                </a:solidFill>
              </a:rPr>
              <a:t>Brian </a:t>
            </a:r>
            <a:r>
              <a:rPr lang="en-GB" sz="1000" dirty="0" err="1">
                <a:solidFill>
                  <a:schemeClr val="accent3"/>
                </a:solidFill>
              </a:rPr>
              <a:t>Milch</a:t>
            </a:r>
            <a:r>
              <a:rPr lang="en-GB" sz="1000" dirty="0">
                <a:solidFill>
                  <a:schemeClr val="accent3"/>
                </a:solidFill>
              </a:rPr>
              <a:t>, Luke S. </a:t>
            </a:r>
            <a:r>
              <a:rPr lang="en-GB" sz="1000" dirty="0" err="1">
                <a:solidFill>
                  <a:schemeClr val="accent3"/>
                </a:solidFill>
              </a:rPr>
              <a:t>Zettelmoyer</a:t>
            </a:r>
            <a:r>
              <a:rPr lang="en-GB" sz="1000" dirty="0">
                <a:solidFill>
                  <a:schemeClr val="accent3"/>
                </a:solidFill>
              </a:rPr>
              <a:t>, Kristian </a:t>
            </a:r>
            <a:r>
              <a:rPr lang="en-GB" sz="1000" dirty="0" err="1">
                <a:solidFill>
                  <a:schemeClr val="accent3"/>
                </a:solidFill>
              </a:rPr>
              <a:t>Kersting</a:t>
            </a:r>
            <a:r>
              <a:rPr lang="en-GB" sz="1000" dirty="0">
                <a:solidFill>
                  <a:schemeClr val="accent3"/>
                </a:solidFill>
              </a:rPr>
              <a:t>, Michael </a:t>
            </a:r>
            <a:r>
              <a:rPr lang="en-GB" sz="1000" dirty="0" err="1">
                <a:solidFill>
                  <a:schemeClr val="accent3"/>
                </a:solidFill>
              </a:rPr>
              <a:t>Haimes</a:t>
            </a:r>
            <a:r>
              <a:rPr lang="en-GB" sz="1000" dirty="0">
                <a:solidFill>
                  <a:schemeClr val="accent3"/>
                </a:solidFill>
              </a:rPr>
              <a:t>, and Leslie Pack </a:t>
            </a:r>
            <a:r>
              <a:rPr lang="en-GB" sz="1000" dirty="0" err="1">
                <a:solidFill>
                  <a:schemeClr val="accent3"/>
                </a:solidFill>
              </a:rPr>
              <a:t>Kaelbling</a:t>
            </a:r>
            <a:r>
              <a:rPr lang="en-GB" sz="1000" dirty="0">
                <a:solidFill>
                  <a:schemeClr val="accent3"/>
                </a:solidFill>
              </a:rPr>
              <a:t>. Lifted Probabilistic Inference with Counting Formulas AAAI-08 Proceedings of the 23rd Conference on Artificial Intelligence, 2008.</a:t>
            </a:r>
          </a:p>
          <a:p>
            <a:r>
              <a:rPr lang="en-GB" sz="1000" dirty="0" err="1">
                <a:solidFill>
                  <a:schemeClr val="accent3"/>
                </a:solidFill>
              </a:rPr>
              <a:t>Nima</a:t>
            </a:r>
            <a:r>
              <a:rPr lang="en-GB" sz="1000" dirty="0">
                <a:solidFill>
                  <a:schemeClr val="accent3"/>
                </a:solidFill>
              </a:rPr>
              <a:t> </a:t>
            </a:r>
            <a:r>
              <a:rPr lang="en-GB" sz="1000" dirty="0" err="1">
                <a:solidFill>
                  <a:schemeClr val="accent3"/>
                </a:solidFill>
              </a:rPr>
              <a:t>Taghipour</a:t>
            </a:r>
            <a:r>
              <a:rPr lang="en-GB" sz="1000" dirty="0">
                <a:solidFill>
                  <a:schemeClr val="accent3"/>
                </a:solidFill>
              </a:rPr>
              <a:t>: Lifted Probabilistic Inference by Variable Elimination. KU Leuven, 2013.</a:t>
            </a:r>
          </a:p>
          <a:p>
            <a:r>
              <a:rPr lang="en-GB" sz="1000" dirty="0">
                <a:solidFill>
                  <a:schemeClr val="accent3"/>
                </a:solidFill>
              </a:rPr>
              <a:t>Tanya B: Rescued from a Sea of Queries: Exact Inference in Probabilistic Relational Models. </a:t>
            </a:r>
            <a:r>
              <a:rPr lang="en-GB" sz="1000" dirty="0" err="1">
                <a:solidFill>
                  <a:schemeClr val="accent3"/>
                </a:solidFill>
              </a:rPr>
              <a:t>UzL</a:t>
            </a:r>
            <a:r>
              <a:rPr lang="en-GB" sz="1000" dirty="0">
                <a:solidFill>
                  <a:schemeClr val="accent3"/>
                </a:solidFill>
              </a:rPr>
              <a:t>, 2020.</a:t>
            </a:r>
          </a:p>
        </p:txBody>
      </p:sp>
    </p:spTree>
    <p:extLst>
      <p:ext uri="{BB962C8B-B14F-4D97-AF65-F5344CB8AC3E}">
        <p14:creationId xmlns:p14="http://schemas.microsoft.com/office/powerpoint/2010/main" val="1003762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F973-EA20-5A44-9D44-A4B1CD31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Formalisms*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C9F88A-0A04-424C-B8DB-FADF816108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455354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Relational BNs</a:t>
                </a:r>
              </a:p>
              <a:p>
                <a:pPr lvl="1"/>
                <a:r>
                  <a:rPr lang="en-GB" dirty="0"/>
                  <a:t>Nodes in BNs are n-</a:t>
                </a:r>
                <a:r>
                  <a:rPr lang="en-GB" dirty="0" err="1"/>
                  <a:t>ary</a:t>
                </a:r>
                <a:r>
                  <a:rPr lang="en-GB" dirty="0"/>
                  <a:t> relations</a:t>
                </a:r>
              </a:p>
              <a:p>
                <a:pPr lvl="2"/>
                <a:r>
                  <a:rPr lang="en-GB" dirty="0"/>
                  <a:t>Labelled with so-called probability formulas, which define the semantics as a probability measure over interpretations of the relations</a:t>
                </a:r>
              </a:p>
              <a:p>
                <a:pPr lvl="1"/>
                <a:r>
                  <a:rPr lang="en-GB" dirty="0"/>
                  <a:t>Implementation: </a:t>
                </a:r>
                <a:r>
                  <a:rPr lang="en-GB" dirty="0">
                    <a:hlinkClick r:id="rId2"/>
                  </a:rPr>
                  <a:t>http://people.cs.aau.dk/~jaeger/Primula/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Hinge-loss MNs</a:t>
                </a:r>
              </a:p>
              <a:p>
                <a:pPr lvl="1"/>
                <a:r>
                  <a:rPr lang="en-GB" dirty="0"/>
                  <a:t>Continuous variables in the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dirty="0"/>
                  <a:t> unit interval combined in constraints of first-order logic syntax</a:t>
                </a:r>
              </a:p>
              <a:p>
                <a:pPr lvl="2"/>
                <a:r>
                  <a:rPr lang="en-GB" dirty="0"/>
                  <a:t>Distance of each constraint to satisfaction = hinge loss</a:t>
                </a:r>
              </a:p>
              <a:p>
                <a:pPr lvl="1"/>
                <a:r>
                  <a:rPr lang="en-GB" dirty="0"/>
                  <a:t>Implemented with Probabilistic Soft Logic </a:t>
                </a:r>
                <a:r>
                  <a:rPr lang="en-GB" dirty="0">
                    <a:hlinkClick r:id="rId3"/>
                  </a:rPr>
                  <a:t>https://psl.linqs.org</a:t>
                </a:r>
                <a:r>
                  <a:rPr lang="en-GB" dirty="0"/>
                  <a:t> </a:t>
                </a:r>
              </a:p>
              <a:p>
                <a:r>
                  <a:rPr lang="en-GB" dirty="0" err="1"/>
                  <a:t>ProbLog</a:t>
                </a:r>
                <a:r>
                  <a:rPr lang="en-GB" dirty="0"/>
                  <a:t>: Probabilistic </a:t>
                </a:r>
                <a:r>
                  <a:rPr lang="en-GB" dirty="0" err="1"/>
                  <a:t>Prolog</a:t>
                </a:r>
                <a:endParaRPr lang="en-GB" dirty="0"/>
              </a:p>
              <a:p>
                <a:pPr lvl="1"/>
                <a:r>
                  <a:rPr lang="en-GB" dirty="0"/>
                  <a:t>Defines a probability distribution over logic programs</a:t>
                </a:r>
              </a:p>
              <a:p>
                <a:pPr lvl="1"/>
                <a:r>
                  <a:rPr lang="en-GB" dirty="0"/>
                  <a:t>Typically Horn clauses annotated with probabilities</a:t>
                </a:r>
              </a:p>
              <a:p>
                <a:pPr lvl="1"/>
                <a:r>
                  <a:rPr lang="en-GB" dirty="0"/>
                  <a:t>Implementation: </a:t>
                </a:r>
                <a:r>
                  <a:rPr lang="en-GB" dirty="0">
                    <a:hlinkClick r:id="rId4"/>
                  </a:rPr>
                  <a:t>https://dtai.cs.kuleuven.be/problog/</a:t>
                </a:r>
                <a:r>
                  <a:rPr lang="en-GB" dirty="0"/>
                  <a:t> 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C9F88A-0A04-424C-B8DB-FADF816108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4553547"/>
              </a:xfrm>
              <a:blipFill>
                <a:blip r:embed="rId5"/>
                <a:stretch>
                  <a:fillRect l="-1286" t="-3333" r="-482" b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B8FB2-538F-9A4E-9FD5-23227A0C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94ECE-216F-8348-83F2-98721BF42C9F}"/>
              </a:ext>
            </a:extLst>
          </p:cNvPr>
          <p:cNvSpPr txBox="1"/>
          <p:nvPr/>
        </p:nvSpPr>
        <p:spPr>
          <a:xfrm>
            <a:off x="2092845" y="5636644"/>
            <a:ext cx="5953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3"/>
                </a:solidFill>
              </a:rPr>
              <a:t>Manfred Jaeger: Relational Bayesian Networks. In: </a:t>
            </a:r>
            <a:r>
              <a:rPr lang="en-GB" sz="1000" i="1" dirty="0">
                <a:solidFill>
                  <a:schemeClr val="accent3"/>
                </a:solidFill>
              </a:rPr>
              <a:t>UAI-97 Proceedings of the 13</a:t>
            </a:r>
            <a:r>
              <a:rPr lang="en-GB" sz="1000" i="1" baseline="30000" dirty="0">
                <a:solidFill>
                  <a:schemeClr val="accent3"/>
                </a:solidFill>
              </a:rPr>
              <a:t>th</a:t>
            </a:r>
            <a:r>
              <a:rPr lang="en-GB" sz="1000" i="1" dirty="0">
                <a:solidFill>
                  <a:schemeClr val="accent3"/>
                </a:solidFill>
              </a:rPr>
              <a:t> Conference on Uncertainty in Artificial Intelligence</a:t>
            </a:r>
            <a:r>
              <a:rPr lang="en-GB" sz="1000" dirty="0">
                <a:solidFill>
                  <a:schemeClr val="accent3"/>
                </a:solidFill>
              </a:rPr>
              <a:t>, 1997.</a:t>
            </a:r>
          </a:p>
          <a:p>
            <a:r>
              <a:rPr lang="en-GB" sz="1000" dirty="0">
                <a:solidFill>
                  <a:schemeClr val="accent3"/>
                </a:solidFill>
              </a:rPr>
              <a:t>Stephen H. Bach, Matthias </a:t>
            </a:r>
            <a:r>
              <a:rPr lang="en-GB" sz="1000" dirty="0" err="1">
                <a:solidFill>
                  <a:schemeClr val="accent3"/>
                </a:solidFill>
              </a:rPr>
              <a:t>Broecheler</a:t>
            </a:r>
            <a:r>
              <a:rPr lang="en-GB" sz="1000" dirty="0">
                <a:solidFill>
                  <a:schemeClr val="accent3"/>
                </a:solidFill>
              </a:rPr>
              <a:t>, Bert Huang, and </a:t>
            </a:r>
            <a:r>
              <a:rPr lang="en-GB" sz="1000" dirty="0" err="1">
                <a:solidFill>
                  <a:schemeClr val="accent3"/>
                </a:solidFill>
              </a:rPr>
              <a:t>Lise</a:t>
            </a:r>
            <a:r>
              <a:rPr lang="en-GB" sz="1000" dirty="0">
                <a:solidFill>
                  <a:schemeClr val="accent3"/>
                </a:solidFill>
              </a:rPr>
              <a:t> </a:t>
            </a:r>
            <a:r>
              <a:rPr lang="en-GB" sz="1000" dirty="0" err="1">
                <a:solidFill>
                  <a:schemeClr val="accent3"/>
                </a:solidFill>
              </a:rPr>
              <a:t>Getoor</a:t>
            </a:r>
            <a:r>
              <a:rPr lang="en-GB" sz="1000" dirty="0">
                <a:solidFill>
                  <a:schemeClr val="accent3"/>
                </a:solidFill>
              </a:rPr>
              <a:t>: Hinge-loss Markov Random Fields and Probabilistic Soft Logic. In: </a:t>
            </a:r>
            <a:r>
              <a:rPr lang="en-GB" sz="1000" i="1" dirty="0">
                <a:solidFill>
                  <a:schemeClr val="accent3"/>
                </a:solidFill>
              </a:rPr>
              <a:t>Journal of Machine Learning Research</a:t>
            </a:r>
            <a:r>
              <a:rPr lang="en-GB" sz="1000" dirty="0">
                <a:solidFill>
                  <a:schemeClr val="accent3"/>
                </a:solidFill>
              </a:rPr>
              <a:t>, 2017</a:t>
            </a:r>
          </a:p>
          <a:p>
            <a:r>
              <a:rPr lang="en-GB" sz="1000" dirty="0">
                <a:solidFill>
                  <a:schemeClr val="accent3"/>
                </a:solidFill>
              </a:rPr>
              <a:t>Luc De </a:t>
            </a:r>
            <a:r>
              <a:rPr lang="en-GB" sz="1000" dirty="0" err="1">
                <a:solidFill>
                  <a:schemeClr val="accent3"/>
                </a:solidFill>
              </a:rPr>
              <a:t>Raedt</a:t>
            </a:r>
            <a:r>
              <a:rPr lang="en-GB" sz="1000" dirty="0">
                <a:solidFill>
                  <a:schemeClr val="accent3"/>
                </a:solidFill>
              </a:rPr>
              <a:t>, Angelika </a:t>
            </a:r>
            <a:r>
              <a:rPr lang="en-GB" sz="1000" dirty="0" err="1">
                <a:solidFill>
                  <a:schemeClr val="accent3"/>
                </a:solidFill>
              </a:rPr>
              <a:t>Kimmig</a:t>
            </a:r>
            <a:r>
              <a:rPr lang="en-GB" sz="1000" dirty="0">
                <a:solidFill>
                  <a:schemeClr val="accent3"/>
                </a:solidFill>
              </a:rPr>
              <a:t>, and </a:t>
            </a:r>
            <a:r>
              <a:rPr lang="en-GB" sz="1000" dirty="0" err="1">
                <a:solidFill>
                  <a:schemeClr val="accent3"/>
                </a:solidFill>
              </a:rPr>
              <a:t>Hannu</a:t>
            </a:r>
            <a:r>
              <a:rPr lang="en-GB" sz="1000" dirty="0">
                <a:solidFill>
                  <a:schemeClr val="accent3"/>
                </a:solidFill>
              </a:rPr>
              <a:t> </a:t>
            </a:r>
            <a:r>
              <a:rPr lang="en-GB" sz="1000" dirty="0" err="1">
                <a:solidFill>
                  <a:schemeClr val="accent3"/>
                </a:solidFill>
              </a:rPr>
              <a:t>Toivonen</a:t>
            </a:r>
            <a:r>
              <a:rPr lang="en-GB" sz="1000" dirty="0">
                <a:solidFill>
                  <a:schemeClr val="accent3"/>
                </a:solidFill>
              </a:rPr>
              <a:t>: </a:t>
            </a:r>
            <a:r>
              <a:rPr lang="en-GB" sz="1000" dirty="0" err="1">
                <a:solidFill>
                  <a:schemeClr val="accent3"/>
                </a:solidFill>
              </a:rPr>
              <a:t>ProbLog</a:t>
            </a:r>
            <a:r>
              <a:rPr lang="en-GB" sz="1000" dirty="0">
                <a:solidFill>
                  <a:schemeClr val="accent3"/>
                </a:solidFill>
              </a:rPr>
              <a:t>: A Probabilistic </a:t>
            </a:r>
            <a:r>
              <a:rPr lang="en-GB" sz="1000" dirty="0" err="1">
                <a:solidFill>
                  <a:schemeClr val="accent3"/>
                </a:solidFill>
              </a:rPr>
              <a:t>Prolog</a:t>
            </a:r>
            <a:r>
              <a:rPr lang="en-GB" sz="1000" dirty="0">
                <a:solidFill>
                  <a:schemeClr val="accent3"/>
                </a:solidFill>
              </a:rPr>
              <a:t> and its Application in Link Discovery. In: IJCAI-07 Proceedings of the 20</a:t>
            </a:r>
            <a:r>
              <a:rPr lang="en-GB" sz="1000" baseline="30000" dirty="0">
                <a:solidFill>
                  <a:schemeClr val="accent3"/>
                </a:solidFill>
              </a:rPr>
              <a:t>th</a:t>
            </a:r>
            <a:r>
              <a:rPr lang="en-GB" sz="1000" dirty="0">
                <a:solidFill>
                  <a:schemeClr val="accent3"/>
                </a:solidFill>
              </a:rPr>
              <a:t> International Joint Conference on Artificial Intelligence, 2007.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8AACF-B655-9443-B31D-E60FDAFEC44A}"/>
              </a:ext>
            </a:extLst>
          </p:cNvPr>
          <p:cNvSpPr txBox="1"/>
          <p:nvPr/>
        </p:nvSpPr>
        <p:spPr>
          <a:xfrm>
            <a:off x="6209051" y="700086"/>
            <a:ext cx="2694534" cy="923330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* Relations not necessarily used for efficient inference</a:t>
            </a:r>
          </a:p>
          <a:p>
            <a:r>
              <a:rPr lang="en-GB" dirty="0"/>
              <a:t>(point of the next section)</a:t>
            </a:r>
          </a:p>
        </p:txBody>
      </p:sp>
    </p:spTree>
    <p:extLst>
      <p:ext uri="{BB962C8B-B14F-4D97-AF65-F5344CB8AC3E}">
        <p14:creationId xmlns:p14="http://schemas.microsoft.com/office/powerpoint/2010/main" val="34664961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6163-1FC4-A445-A0AD-2A600AE6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Outline: 2. Probabilistic relational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942D-095A-5743-9021-C7CFDB68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i="1" dirty="0"/>
              <a:t>Parameterised models (PMs)</a:t>
            </a:r>
          </a:p>
          <a:p>
            <a:pPr lvl="1"/>
            <a:r>
              <a:rPr lang="en-GB" dirty="0"/>
              <a:t>Motivation: Symmetries and relations</a:t>
            </a:r>
          </a:p>
          <a:p>
            <a:pPr lvl="1"/>
            <a:r>
              <a:rPr lang="en-GB" dirty="0"/>
              <a:t>Syntax, semantics</a:t>
            </a:r>
          </a:p>
          <a:p>
            <a:pPr lvl="1"/>
            <a:r>
              <a:rPr lang="en-GB" dirty="0"/>
              <a:t>Graphical representation</a:t>
            </a:r>
          </a:p>
          <a:p>
            <a:pPr lvl="1"/>
            <a:r>
              <a:rPr lang="en-GB" dirty="0"/>
              <a:t>Inference tasks</a:t>
            </a:r>
          </a:p>
          <a:p>
            <a:pPr marL="514350" indent="-514350">
              <a:buFont typeface="+mj-lt"/>
              <a:buAutoNum type="alphaUcPeriod"/>
            </a:pPr>
            <a:r>
              <a:rPr lang="en-GB" i="1" dirty="0"/>
              <a:t>Markov logic networks (MLNs)</a:t>
            </a:r>
          </a:p>
          <a:p>
            <a:pPr lvl="1"/>
            <a:r>
              <a:rPr lang="en-GB" dirty="0"/>
              <a:t>Syntax of first-order logic</a:t>
            </a:r>
          </a:p>
          <a:p>
            <a:pPr lvl="1"/>
            <a:r>
              <a:rPr lang="en-GB" dirty="0"/>
              <a:t>Syntax, semantics of MLNs</a:t>
            </a:r>
          </a:p>
          <a:p>
            <a:pPr lvl="1"/>
            <a:r>
              <a:rPr lang="en-GB" dirty="0"/>
              <a:t>Graphical representation</a:t>
            </a:r>
          </a:p>
          <a:p>
            <a:pPr lvl="1"/>
            <a:r>
              <a:rPr lang="en-GB" dirty="0"/>
              <a:t>Turning MLNs into PMs and vice versa</a:t>
            </a:r>
          </a:p>
          <a:p>
            <a:pPr lvl="2"/>
            <a:endParaRPr lang="en-GB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⟹</a:t>
            </a:r>
            <a:r>
              <a:rPr lang="en-GB" dirty="0">
                <a:solidFill>
                  <a:srgbClr val="C00000"/>
                </a:solidFill>
              </a:rPr>
              <a:t> Next: Lifted inference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EB6C-B7E8-0449-A40C-56D4B80C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Logvars</a:t>
            </a:r>
            <a:r>
              <a:rPr lang="en-US" dirty="0"/>
              <a:t>, Domains, Universe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L</a:t>
                </a:r>
                <a:r>
                  <a:rPr lang="en-GB" dirty="0" err="1">
                    <a:solidFill>
                      <a:schemeClr val="accent1"/>
                    </a:solidFill>
                  </a:rPr>
                  <a:t>ogvar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:r>
                  <a:rPr lang="en-GB" dirty="0"/>
                  <a:t>to encode patterns or relations (first-order constructs)</a:t>
                </a:r>
                <a:endParaRPr lang="en-GB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dirty="0"/>
                  <a:t>Possible values (</a:t>
                </a:r>
                <a:r>
                  <a:rPr lang="en-GB" dirty="0">
                    <a:solidFill>
                      <a:schemeClr val="accent1"/>
                    </a:solidFill>
                  </a:rPr>
                  <a:t>constants</a:t>
                </a:r>
                <a:r>
                  <a:rPr lang="en-GB" dirty="0"/>
                  <a:t>) of logical variables = </a:t>
                </a:r>
                <a:r>
                  <a:rPr lang="en-GB" dirty="0">
                    <a:solidFill>
                      <a:schemeClr val="accent1"/>
                    </a:solidFill>
                  </a:rPr>
                  <a:t>domain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  <m:d>
                      <m:d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GB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r>
                  <a:rPr lang="en-GB" dirty="0"/>
                  <a:t>E.g., </a:t>
                </a:r>
                <a:endParaRPr lang="en-GB" b="0" i="1" dirty="0">
                  <a:latin typeface="Cambria Math" charset="0"/>
                </a:endParaRPr>
              </a:p>
              <a:p>
                <a:pPr lvl="1"/>
                <a:r>
                  <a:rPr lang="en-GB" b="0" dirty="0"/>
                  <a:t>Logvars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GB" b="0" dirty="0"/>
                  <a:t> with domains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GB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𝑓𝑖𝑟𝑒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𝑓𝑙𝑜𝑜𝑑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GB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𝑣𝑖𝑟𝑢𝑠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𝑤𝑎𝑟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charset="0"/>
                          </a:rPr>
                          <m:t>𝑋</m:t>
                        </m:r>
                      </m:e>
                    </m:d>
                    <m:r>
                      <a:rPr lang="en-GB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charset="0"/>
                          </a:rPr>
                          <m:t>𝑎𝑙𝑖𝑐𝑒</m:t>
                        </m:r>
                        <m:r>
                          <a:rPr lang="en-GB" i="1" smtClean="0">
                            <a:latin typeface="Cambria Math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charset="0"/>
                          </a:rPr>
                          <m:t>𝑒𝑣𝑒</m:t>
                        </m:r>
                        <m:r>
                          <a:rPr lang="en-GB" i="1" smtClean="0">
                            <a:latin typeface="Cambria Math" charset="0"/>
                          </a:rPr>
                          <m:t>, </m:t>
                        </m:r>
                        <m:r>
                          <a:rPr lang="en-GB" i="1" smtClean="0">
                            <a:latin typeface="Cambria Math" charset="0"/>
                          </a:rPr>
                          <m:t>𝑏𝑜𝑏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Universe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All constants occurring in a scenario, i.e.,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𝒟</m:t>
                    </m:r>
                    <m:d>
                      <m:d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b="-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66A09-1194-5D44-8DA1-2EC3EDE4E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To restrict applicability of domain constants:</a:t>
                </a:r>
                <a:r>
                  <a:rPr lang="en-GB" dirty="0">
                    <a:solidFill>
                      <a:schemeClr val="accent1"/>
                    </a:solidFill>
                  </a:rPr>
                  <a:t>  Constraint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 </a:t>
                </a:r>
                <a:r>
                  <a:rPr lang="en-GB" dirty="0">
                    <a:ea typeface="Cambria Math" panose="02040503050406030204" pitchFamily="18" charset="0"/>
                  </a:rPr>
                  <a:t>sequence of </a:t>
                </a:r>
                <a:r>
                  <a:rPr lang="en-GB" dirty="0" err="1">
                    <a:ea typeface="Cambria Math" panose="02040503050406030204" pitchFamily="18" charset="0"/>
                  </a:rPr>
                  <a:t>logvars</a:t>
                </a:r>
                <a:endParaRPr lang="en-GB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a subset of domain combinations</a:t>
                </a:r>
              </a:p>
              <a:p>
                <a:pPr lvl="2"/>
                <a:r>
                  <a:rPr lang="en-GB" dirty="0"/>
                  <a:t>Set of sequences of constants in the order given by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no restrictions apply, </a:t>
                </a:r>
                <a:r>
                  <a:rPr lang="en-GB" dirty="0" err="1"/>
                  <a:t>i.e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Can be omitted</a:t>
                </a:r>
              </a:p>
              <a:p>
                <a:r>
                  <a:rPr lang="en-GB" dirty="0"/>
                  <a:t>E.g.,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𝑎𝑙𝑖𝑐𝑒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𝑒𝑣𝑒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𝑎𝑙𝑖𝑐𝑒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𝑏𝑜𝑏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𝑏𝑜𝑏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})=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66A09-1194-5D44-8DA1-2EC3EDE4E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 b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9A4FE-64E7-0D46-983E-1BBC995F5E63}"/>
              </a:ext>
            </a:extLst>
          </p:cNvPr>
          <p:cNvSpPr txBox="1"/>
          <p:nvPr/>
        </p:nvSpPr>
        <p:spPr>
          <a:xfrm>
            <a:off x="5799119" y="3840481"/>
            <a:ext cx="258723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Constraints =</a:t>
            </a:r>
          </a:p>
          <a:p>
            <a:pPr algn="ctr"/>
            <a:r>
              <a:rPr lang="en-GB" dirty="0"/>
              <a:t>Abstraction of a database</a:t>
            </a:r>
          </a:p>
        </p:txBody>
      </p:sp>
    </p:spTree>
    <p:extLst>
      <p:ext uri="{BB962C8B-B14F-4D97-AF65-F5344CB8AC3E}">
        <p14:creationId xmlns:p14="http://schemas.microsoft.com/office/powerpoint/2010/main" val="18858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8111</TotalTime>
  <Words>6690</Words>
  <Application>Microsoft Macintosh PowerPoint</Application>
  <PresentationFormat>On-screen Show (4:3)</PresentationFormat>
  <Paragraphs>1711</Paragraphs>
  <Slides>71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Times New Roman</vt:lpstr>
      <vt:lpstr>Office Theme</vt:lpstr>
      <vt:lpstr>Intelligent Agents: Web-mining Agents  Probabilistic Graphical Models</vt:lpstr>
      <vt:lpstr>Probabilistic Graphical Models (PGMs)</vt:lpstr>
      <vt:lpstr>Outline: 2. Probabilistic relational models</vt:lpstr>
      <vt:lpstr>Problem: Models Explode</vt:lpstr>
      <vt:lpstr>Problem: Models Explode</vt:lpstr>
      <vt:lpstr>Propositional ➝ First-order View</vt:lpstr>
      <vt:lpstr>Encoding Relations and Symmetries</vt:lpstr>
      <vt:lpstr>Logvars, Domains, Universe</vt:lpstr>
      <vt:lpstr>Constraints</vt:lpstr>
      <vt:lpstr>PRVs</vt:lpstr>
      <vt:lpstr>Restricting PRVs</vt:lpstr>
      <vt:lpstr>Grounding of PRVs</vt:lpstr>
      <vt:lpstr>Grounding: Example</vt:lpstr>
      <vt:lpstr>Parfactors</vt:lpstr>
      <vt:lpstr>Grounding of Parfactors</vt:lpstr>
      <vt:lpstr>Grounding: Example</vt:lpstr>
      <vt:lpstr>Symmetries within</vt:lpstr>
      <vt:lpstr>Counting Random Variable</vt:lpstr>
      <vt:lpstr>CRV: Example</vt:lpstr>
      <vt:lpstr>CRV: Example</vt:lpstr>
      <vt:lpstr>CRVs Continued</vt:lpstr>
      <vt:lpstr>CRVs Continued</vt:lpstr>
      <vt:lpstr>Parfactors Revisited</vt:lpstr>
      <vt:lpstr>Parameterised Models</vt:lpstr>
      <vt:lpstr>Parfactor Graphs</vt:lpstr>
      <vt:lpstr>Grounding of Models</vt:lpstr>
      <vt:lpstr>Grounding of Models</vt:lpstr>
      <vt:lpstr>Semantics</vt:lpstr>
      <vt:lpstr>Inference Tasks</vt:lpstr>
      <vt:lpstr>Evidence in Parameterised Models</vt:lpstr>
      <vt:lpstr>Evidence Parfactors</vt:lpstr>
      <vt:lpstr>Evidence Parfactors: Example</vt:lpstr>
      <vt:lpstr>Interim Summary</vt:lpstr>
      <vt:lpstr>Outline: 2. Probabilistic relational models</vt:lpstr>
      <vt:lpstr>Literature: Other than Books</vt:lpstr>
      <vt:lpstr>Markov Logic Networks (MLNs)</vt:lpstr>
      <vt:lpstr>Alphabet</vt:lpstr>
      <vt:lpstr>Alphabet</vt:lpstr>
      <vt:lpstr>FOL-DC: Grammar</vt:lpstr>
      <vt:lpstr>FOL-DC: Grammar</vt:lpstr>
      <vt:lpstr>FOL-DC: Grammar</vt:lpstr>
      <vt:lpstr>Further Terminology</vt:lpstr>
      <vt:lpstr>Markov Logic Networks (MLNs)</vt:lpstr>
      <vt:lpstr>Intuition behind Weights</vt:lpstr>
      <vt:lpstr>Standard Weights</vt:lpstr>
      <vt:lpstr>MLN: Graphical Representation?</vt:lpstr>
      <vt:lpstr>MLN: Graphical Representation?</vt:lpstr>
      <vt:lpstr>MLN: Graphical Representation?</vt:lpstr>
      <vt:lpstr>PowerPoint Presentation</vt:lpstr>
      <vt:lpstr>Instances</vt:lpstr>
      <vt:lpstr>MLN to MN</vt:lpstr>
      <vt:lpstr>MLN to MN: Example</vt:lpstr>
      <vt:lpstr>MLN to MN: Example</vt:lpstr>
      <vt:lpstr>PowerPoint Presentation</vt:lpstr>
      <vt:lpstr>MLNs: Semantics</vt:lpstr>
      <vt:lpstr>MLNs: Semantics – Derivation</vt:lpstr>
      <vt:lpstr>MLNs: Semantics – Derivation</vt:lpstr>
      <vt:lpstr>MLNs: Semantics – Derivation</vt:lpstr>
      <vt:lpstr>Why exp?</vt:lpstr>
      <vt:lpstr>Transforming MLNs into PMs …</vt:lpstr>
      <vt:lpstr>Transforming MLNs into PMs …</vt:lpstr>
      <vt:lpstr>Transformation Example</vt:lpstr>
      <vt:lpstr>PowerPoint Presentation</vt:lpstr>
      <vt:lpstr>Transforming PMs into MLNs</vt:lpstr>
      <vt:lpstr>Inverse Example</vt:lpstr>
      <vt:lpstr>Inverse Example</vt:lpstr>
      <vt:lpstr>Inverse Example</vt:lpstr>
      <vt:lpstr>MLNs vs. PMs</vt:lpstr>
      <vt:lpstr>Interim Summary</vt:lpstr>
      <vt:lpstr>Other Formalisms*</vt:lpstr>
      <vt:lpstr>Outline: 2. Probabilistic relational models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177</cp:revision>
  <cp:lastPrinted>2020-10-23T17:07:28Z</cp:lastPrinted>
  <dcterms:created xsi:type="dcterms:W3CDTF">2020-02-28T12:43:09Z</dcterms:created>
  <dcterms:modified xsi:type="dcterms:W3CDTF">2021-02-04T11:14:52Z</dcterms:modified>
</cp:coreProperties>
</file>