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9"/>
  </p:notesMasterIdLst>
  <p:sldIdLst>
    <p:sldId id="256" r:id="rId2"/>
    <p:sldId id="1313" r:id="rId3"/>
    <p:sldId id="1308" r:id="rId4"/>
    <p:sldId id="1285" r:id="rId5"/>
    <p:sldId id="1423" r:id="rId6"/>
    <p:sldId id="1428" r:id="rId7"/>
    <p:sldId id="1431" r:id="rId8"/>
    <p:sldId id="1432" r:id="rId9"/>
    <p:sldId id="1433" r:id="rId10"/>
    <p:sldId id="1435" r:id="rId11"/>
    <p:sldId id="1436" r:id="rId12"/>
    <p:sldId id="1563" r:id="rId13"/>
    <p:sldId id="1565" r:id="rId14"/>
    <p:sldId id="1566" r:id="rId15"/>
    <p:sldId id="1567" r:id="rId16"/>
    <p:sldId id="1564" r:id="rId17"/>
    <p:sldId id="1568" r:id="rId18"/>
    <p:sldId id="1569" r:id="rId19"/>
    <p:sldId id="1571" r:id="rId20"/>
    <p:sldId id="1573" r:id="rId21"/>
    <p:sldId id="1574" r:id="rId22"/>
    <p:sldId id="1570" r:id="rId23"/>
    <p:sldId id="1576" r:id="rId24"/>
    <p:sldId id="1579" r:id="rId25"/>
    <p:sldId id="1575" r:id="rId26"/>
    <p:sldId id="1580" r:id="rId27"/>
    <p:sldId id="1426" r:id="rId28"/>
    <p:sldId id="1583" r:id="rId29"/>
    <p:sldId id="1434" r:id="rId30"/>
    <p:sldId id="1584" r:id="rId31"/>
    <p:sldId id="1593" r:id="rId32"/>
    <p:sldId id="1585" r:id="rId33"/>
    <p:sldId id="1586" r:id="rId34"/>
    <p:sldId id="1588" r:id="rId35"/>
    <p:sldId id="1589" r:id="rId36"/>
    <p:sldId id="1592" r:id="rId37"/>
    <p:sldId id="1590" r:id="rId38"/>
    <p:sldId id="1594" r:id="rId39"/>
    <p:sldId id="1595" r:id="rId40"/>
    <p:sldId id="1600" r:id="rId41"/>
    <p:sldId id="1601" r:id="rId42"/>
    <p:sldId id="1602" r:id="rId43"/>
    <p:sldId id="1603" r:id="rId44"/>
    <p:sldId id="1604" r:id="rId45"/>
    <p:sldId id="1607" r:id="rId46"/>
    <p:sldId id="1608" r:id="rId47"/>
    <p:sldId id="1615" r:id="rId48"/>
    <p:sldId id="1605" r:id="rId49"/>
    <p:sldId id="1606" r:id="rId50"/>
    <p:sldId id="1425" r:id="rId51"/>
    <p:sldId id="1611" r:id="rId52"/>
    <p:sldId id="1612" r:id="rId53"/>
    <p:sldId id="1263" r:id="rId54"/>
    <p:sldId id="1613" r:id="rId55"/>
    <p:sldId id="1500" r:id="rId56"/>
    <p:sldId id="1614" r:id="rId57"/>
    <p:sldId id="142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8371"/>
    <a:srgbClr val="7EBC89"/>
    <a:srgbClr val="008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745"/>
  </p:normalViewPr>
  <p:slideViewPr>
    <p:cSldViewPr snapToGrid="0" snapToObjects="1">
      <p:cViewPr varScale="1">
        <p:scale>
          <a:sx n="98" d="100"/>
          <a:sy n="98" d="100"/>
        </p:scale>
        <p:origin x="1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68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59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272203"/>
          </a:xfrm>
          <a:solidFill>
            <a:schemeClr val="accent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EE25B-DF47-024F-9634-5072BC7A6FEB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FDF5D0F4-1273-274B-A7AC-164D1C3450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7" y="298033"/>
            <a:ext cx="8785225" cy="579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401FC7-71CF-4E47-9E19-80C0AB1C5781}"/>
              </a:ext>
            </a:extLst>
          </p:cNvPr>
          <p:cNvSpPr/>
          <p:nvPr userDrawn="1"/>
        </p:nvSpPr>
        <p:spPr>
          <a:xfrm>
            <a:off x="179387" y="6254495"/>
            <a:ext cx="1881061" cy="389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 48" descr="Logo_Inst_InfSys_P309.pdf">
            <a:extLst>
              <a:ext uri="{FF2B5EF4-FFF2-40B4-BE49-F238E27FC236}">
                <a16:creationId xmlns:a16="http://schemas.microsoft.com/office/drawing/2014/main" id="{218A8C7C-F06C-5441-B2E6-6A2A31CEC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34" y="5545245"/>
            <a:ext cx="3652807" cy="9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4874241"/>
            <a:ext cx="6858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6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1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0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858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09775"/>
            <a:ext cx="3868340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58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9775"/>
            <a:ext cx="3887391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07CA38-C955-1D40-A2DC-14FA586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615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6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80C1A-4964-8F41-96D8-7ED70D1D4476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58240"/>
            <a:ext cx="7886700" cy="5018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1B1AE1C-FEC2-4348-9475-041C80A731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96AF92E2-BDCD-6049-9EAA-8D50CD19579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" name="Bild 48" descr="Logo_Inst_InfSys_P309.pdf">
            <a:extLst>
              <a:ext uri="{FF2B5EF4-FFF2-40B4-BE49-F238E27FC236}">
                <a16:creationId xmlns:a16="http://schemas.microsoft.com/office/drawing/2014/main" id="{6BFDEE98-4A30-3C4F-AA99-EBE9722170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AAD865F-9244-D44C-BD8B-7371A4C3B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2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5.png"/><Relationship Id="rId7" Type="http://schemas.openxmlformats.org/officeDocument/2006/relationships/image" Target="../media/image3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4.png"/><Relationship Id="rId3" Type="http://schemas.openxmlformats.org/officeDocument/2006/relationships/image" Target="../media/image58.png"/><Relationship Id="rId21" Type="http://schemas.openxmlformats.org/officeDocument/2006/relationships/image" Target="../media/image77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69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80.png"/><Relationship Id="rId5" Type="http://schemas.openxmlformats.org/officeDocument/2006/relationships/image" Target="../media/image60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65.png"/><Relationship Id="rId19" Type="http://schemas.openxmlformats.org/officeDocument/2006/relationships/image" Target="../media/image7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79.png"/><Relationship Id="rId18" Type="http://schemas.openxmlformats.org/officeDocument/2006/relationships/image" Target="../media/image85.png"/><Relationship Id="rId26" Type="http://schemas.openxmlformats.org/officeDocument/2006/relationships/image" Target="../media/image90.png"/><Relationship Id="rId3" Type="http://schemas.openxmlformats.org/officeDocument/2006/relationships/image" Target="../media/image82.png"/><Relationship Id="rId21" Type="http://schemas.openxmlformats.org/officeDocument/2006/relationships/image" Target="../media/image64.png"/><Relationship Id="rId7" Type="http://schemas.openxmlformats.org/officeDocument/2006/relationships/image" Target="../media/image83.png"/><Relationship Id="rId12" Type="http://schemas.openxmlformats.org/officeDocument/2006/relationships/image" Target="../media/image78.png"/><Relationship Id="rId17" Type="http://schemas.openxmlformats.org/officeDocument/2006/relationships/image" Target="../media/image60.png"/><Relationship Id="rId25" Type="http://schemas.openxmlformats.org/officeDocument/2006/relationships/image" Target="../media/image8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88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7.png"/><Relationship Id="rId28" Type="http://schemas.openxmlformats.org/officeDocument/2006/relationships/image" Target="../media/image52.png"/><Relationship Id="rId10" Type="http://schemas.openxmlformats.org/officeDocument/2006/relationships/image" Target="../media/image76.png"/><Relationship Id="rId19" Type="http://schemas.openxmlformats.org/officeDocument/2006/relationships/image" Target="../media/image62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58.png"/><Relationship Id="rId22" Type="http://schemas.openxmlformats.org/officeDocument/2006/relationships/image" Target="../media/image86.png"/><Relationship Id="rId27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" Type="http://schemas.openxmlformats.org/officeDocument/2006/relationships/image" Target="../media/image92.png"/><Relationship Id="rId21" Type="http://schemas.openxmlformats.org/officeDocument/2006/relationships/image" Target="../media/image11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13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0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9" Type="http://schemas.openxmlformats.org/officeDocument/2006/relationships/image" Target="../media/image129.png"/><Relationship Id="rId21" Type="http://schemas.openxmlformats.org/officeDocument/2006/relationships/image" Target="../media/image110.png"/><Relationship Id="rId34" Type="http://schemas.openxmlformats.org/officeDocument/2006/relationships/image" Target="../media/image124.png"/><Relationship Id="rId7" Type="http://schemas.openxmlformats.org/officeDocument/2006/relationships/image" Target="../media/image960.png"/><Relationship Id="rId12" Type="http://schemas.openxmlformats.org/officeDocument/2006/relationships/image" Target="../media/image1010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33" Type="http://schemas.openxmlformats.org/officeDocument/2006/relationships/image" Target="../media/image123.png"/><Relationship Id="rId38" Type="http://schemas.openxmlformats.org/officeDocument/2006/relationships/image" Target="../media/image128.png"/><Relationship Id="rId2" Type="http://schemas.openxmlformats.org/officeDocument/2006/relationships/image" Target="../media/image120.png"/><Relationship Id="rId16" Type="http://schemas.openxmlformats.org/officeDocument/2006/relationships/image" Target="../media/image1050.png"/><Relationship Id="rId20" Type="http://schemas.openxmlformats.org/officeDocument/2006/relationships/image" Target="../media/image109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11" Type="http://schemas.openxmlformats.org/officeDocument/2006/relationships/image" Target="../media/image1000.png"/><Relationship Id="rId24" Type="http://schemas.openxmlformats.org/officeDocument/2006/relationships/image" Target="../media/image113.png"/><Relationship Id="rId32" Type="http://schemas.openxmlformats.org/officeDocument/2006/relationships/image" Target="../media/image122.png"/><Relationship Id="rId37" Type="http://schemas.openxmlformats.org/officeDocument/2006/relationships/image" Target="../media/image127.png"/><Relationship Id="rId5" Type="http://schemas.openxmlformats.org/officeDocument/2006/relationships/image" Target="../media/image940.png"/><Relationship Id="rId15" Type="http://schemas.openxmlformats.org/officeDocument/2006/relationships/image" Target="../media/image1040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36" Type="http://schemas.openxmlformats.org/officeDocument/2006/relationships/image" Target="../media/image126.png"/><Relationship Id="rId10" Type="http://schemas.openxmlformats.org/officeDocument/2006/relationships/image" Target="../media/image990.png"/><Relationship Id="rId19" Type="http://schemas.openxmlformats.org/officeDocument/2006/relationships/image" Target="../media/image108.png"/><Relationship Id="rId31" Type="http://schemas.openxmlformats.org/officeDocument/2006/relationships/image" Target="../media/image121.png"/><Relationship Id="rId4" Type="http://schemas.openxmlformats.org/officeDocument/2006/relationships/image" Target="../media/image930.png"/><Relationship Id="rId9" Type="http://schemas.openxmlformats.org/officeDocument/2006/relationships/image" Target="../media/image980.png"/><Relationship Id="rId14" Type="http://schemas.openxmlformats.org/officeDocument/2006/relationships/image" Target="../media/image1030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Relationship Id="rId35" Type="http://schemas.openxmlformats.org/officeDocument/2006/relationships/image" Target="../media/image125.png"/><Relationship Id="rId8" Type="http://schemas.openxmlformats.org/officeDocument/2006/relationships/image" Target="../media/image970.png"/><Relationship Id="rId3" Type="http://schemas.openxmlformats.org/officeDocument/2006/relationships/image" Target="../media/image920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0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21" Type="http://schemas.openxmlformats.org/officeDocument/2006/relationships/image" Target="../media/image110.png"/><Relationship Id="rId34" Type="http://schemas.openxmlformats.org/officeDocument/2006/relationships/image" Target="../media/image131.png"/><Relationship Id="rId7" Type="http://schemas.openxmlformats.org/officeDocument/2006/relationships/image" Target="../media/image130.png"/><Relationship Id="rId12" Type="http://schemas.openxmlformats.org/officeDocument/2006/relationships/image" Target="../media/image1010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33" Type="http://schemas.openxmlformats.org/officeDocument/2006/relationships/image" Target="../media/image123.png"/><Relationship Id="rId38" Type="http://schemas.openxmlformats.org/officeDocument/2006/relationships/image" Target="../media/image133.png"/><Relationship Id="rId2" Type="http://schemas.openxmlformats.org/officeDocument/2006/relationships/image" Target="../media/image1290.png"/><Relationship Id="rId16" Type="http://schemas.openxmlformats.org/officeDocument/2006/relationships/image" Target="../media/image1050.png"/><Relationship Id="rId20" Type="http://schemas.openxmlformats.org/officeDocument/2006/relationships/image" Target="../media/image109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11" Type="http://schemas.openxmlformats.org/officeDocument/2006/relationships/image" Target="../media/image1000.png"/><Relationship Id="rId24" Type="http://schemas.openxmlformats.org/officeDocument/2006/relationships/image" Target="../media/image113.png"/><Relationship Id="rId32" Type="http://schemas.openxmlformats.org/officeDocument/2006/relationships/image" Target="../media/image122.png"/><Relationship Id="rId37" Type="http://schemas.openxmlformats.org/officeDocument/2006/relationships/image" Target="../media/image132.png"/><Relationship Id="rId5" Type="http://schemas.openxmlformats.org/officeDocument/2006/relationships/image" Target="../media/image940.png"/><Relationship Id="rId15" Type="http://schemas.openxmlformats.org/officeDocument/2006/relationships/image" Target="../media/image1040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36" Type="http://schemas.openxmlformats.org/officeDocument/2006/relationships/image" Target="../media/image126.png"/><Relationship Id="rId10" Type="http://schemas.openxmlformats.org/officeDocument/2006/relationships/image" Target="../media/image990.png"/><Relationship Id="rId19" Type="http://schemas.openxmlformats.org/officeDocument/2006/relationships/image" Target="../media/image108.png"/><Relationship Id="rId31" Type="http://schemas.openxmlformats.org/officeDocument/2006/relationships/image" Target="../media/image121.png"/><Relationship Id="rId4" Type="http://schemas.openxmlformats.org/officeDocument/2006/relationships/image" Target="../media/image930.png"/><Relationship Id="rId9" Type="http://schemas.openxmlformats.org/officeDocument/2006/relationships/image" Target="../media/image980.png"/><Relationship Id="rId14" Type="http://schemas.openxmlformats.org/officeDocument/2006/relationships/image" Target="../media/image1030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Relationship Id="rId35" Type="http://schemas.openxmlformats.org/officeDocument/2006/relationships/image" Target="../media/image125.png"/><Relationship Id="rId8" Type="http://schemas.openxmlformats.org/officeDocument/2006/relationships/image" Target="../media/image970.png"/><Relationship Id="rId3" Type="http://schemas.openxmlformats.org/officeDocument/2006/relationships/image" Target="../media/image92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0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9" Type="http://schemas.openxmlformats.org/officeDocument/2006/relationships/image" Target="../media/image148.png"/><Relationship Id="rId21" Type="http://schemas.openxmlformats.org/officeDocument/2006/relationships/image" Target="../media/image110.png"/><Relationship Id="rId34" Type="http://schemas.openxmlformats.org/officeDocument/2006/relationships/image" Target="../media/image143.png"/><Relationship Id="rId7" Type="http://schemas.openxmlformats.org/officeDocument/2006/relationships/image" Target="../media/image135.png"/><Relationship Id="rId12" Type="http://schemas.openxmlformats.org/officeDocument/2006/relationships/image" Target="../media/image1010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33" Type="http://schemas.openxmlformats.org/officeDocument/2006/relationships/image" Target="../media/image142.png"/><Relationship Id="rId38" Type="http://schemas.openxmlformats.org/officeDocument/2006/relationships/image" Target="../media/image147.png"/><Relationship Id="rId2" Type="http://schemas.openxmlformats.org/officeDocument/2006/relationships/image" Target="../media/image134.png"/><Relationship Id="rId16" Type="http://schemas.openxmlformats.org/officeDocument/2006/relationships/image" Target="../media/image1050.png"/><Relationship Id="rId20" Type="http://schemas.openxmlformats.org/officeDocument/2006/relationships/image" Target="../media/image109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11" Type="http://schemas.openxmlformats.org/officeDocument/2006/relationships/image" Target="../media/image139.png"/><Relationship Id="rId24" Type="http://schemas.openxmlformats.org/officeDocument/2006/relationships/image" Target="../media/image113.png"/><Relationship Id="rId32" Type="http://schemas.openxmlformats.org/officeDocument/2006/relationships/image" Target="../media/image141.png"/><Relationship Id="rId37" Type="http://schemas.openxmlformats.org/officeDocument/2006/relationships/image" Target="../media/image146.png"/><Relationship Id="rId5" Type="http://schemas.openxmlformats.org/officeDocument/2006/relationships/image" Target="../media/image940.png"/><Relationship Id="rId15" Type="http://schemas.openxmlformats.org/officeDocument/2006/relationships/image" Target="../media/image1040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36" Type="http://schemas.openxmlformats.org/officeDocument/2006/relationships/image" Target="../media/image145.png"/><Relationship Id="rId10" Type="http://schemas.openxmlformats.org/officeDocument/2006/relationships/image" Target="../media/image138.png"/><Relationship Id="rId19" Type="http://schemas.openxmlformats.org/officeDocument/2006/relationships/image" Target="../media/image108.png"/><Relationship Id="rId31" Type="http://schemas.openxmlformats.org/officeDocument/2006/relationships/image" Target="../media/image140.png"/><Relationship Id="rId4" Type="http://schemas.openxmlformats.org/officeDocument/2006/relationships/image" Target="../media/image930.png"/><Relationship Id="rId9" Type="http://schemas.openxmlformats.org/officeDocument/2006/relationships/image" Target="../media/image137.png"/><Relationship Id="rId14" Type="http://schemas.openxmlformats.org/officeDocument/2006/relationships/image" Target="../media/image1030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Relationship Id="rId35" Type="http://schemas.openxmlformats.org/officeDocument/2006/relationships/image" Target="../media/image144.png"/><Relationship Id="rId8" Type="http://schemas.openxmlformats.org/officeDocument/2006/relationships/image" Target="../media/image136.png"/><Relationship Id="rId3" Type="http://schemas.openxmlformats.org/officeDocument/2006/relationships/image" Target="../media/image920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0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9" Type="http://schemas.openxmlformats.org/officeDocument/2006/relationships/image" Target="../media/image161.png"/><Relationship Id="rId21" Type="http://schemas.openxmlformats.org/officeDocument/2006/relationships/image" Target="../media/image110.png"/><Relationship Id="rId34" Type="http://schemas.openxmlformats.org/officeDocument/2006/relationships/image" Target="../media/image156.png"/><Relationship Id="rId7" Type="http://schemas.openxmlformats.org/officeDocument/2006/relationships/image" Target="../media/image135.png"/><Relationship Id="rId12" Type="http://schemas.openxmlformats.org/officeDocument/2006/relationships/image" Target="../media/image1010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33" Type="http://schemas.openxmlformats.org/officeDocument/2006/relationships/image" Target="../media/image155.png"/><Relationship Id="rId38" Type="http://schemas.openxmlformats.org/officeDocument/2006/relationships/image" Target="../media/image160.png"/><Relationship Id="rId2" Type="http://schemas.openxmlformats.org/officeDocument/2006/relationships/image" Target="../media/image149.png"/><Relationship Id="rId16" Type="http://schemas.openxmlformats.org/officeDocument/2006/relationships/image" Target="../media/image1050.png"/><Relationship Id="rId20" Type="http://schemas.openxmlformats.org/officeDocument/2006/relationships/image" Target="../media/image109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11" Type="http://schemas.openxmlformats.org/officeDocument/2006/relationships/image" Target="../media/image152.png"/><Relationship Id="rId24" Type="http://schemas.openxmlformats.org/officeDocument/2006/relationships/image" Target="../media/image113.png"/><Relationship Id="rId32" Type="http://schemas.openxmlformats.org/officeDocument/2006/relationships/image" Target="../media/image154.png"/><Relationship Id="rId37" Type="http://schemas.openxmlformats.org/officeDocument/2006/relationships/image" Target="../media/image159.png"/><Relationship Id="rId5" Type="http://schemas.openxmlformats.org/officeDocument/2006/relationships/image" Target="../media/image940.png"/><Relationship Id="rId15" Type="http://schemas.openxmlformats.org/officeDocument/2006/relationships/image" Target="../media/image1040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36" Type="http://schemas.openxmlformats.org/officeDocument/2006/relationships/image" Target="../media/image158.png"/><Relationship Id="rId10" Type="http://schemas.openxmlformats.org/officeDocument/2006/relationships/image" Target="../media/image151.png"/><Relationship Id="rId19" Type="http://schemas.openxmlformats.org/officeDocument/2006/relationships/image" Target="../media/image108.png"/><Relationship Id="rId31" Type="http://schemas.openxmlformats.org/officeDocument/2006/relationships/image" Target="../media/image153.png"/><Relationship Id="rId4" Type="http://schemas.openxmlformats.org/officeDocument/2006/relationships/image" Target="../media/image930.png"/><Relationship Id="rId9" Type="http://schemas.openxmlformats.org/officeDocument/2006/relationships/image" Target="../media/image150.png"/><Relationship Id="rId14" Type="http://schemas.openxmlformats.org/officeDocument/2006/relationships/image" Target="../media/image1030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Relationship Id="rId35" Type="http://schemas.openxmlformats.org/officeDocument/2006/relationships/image" Target="../media/image157.png"/><Relationship Id="rId8" Type="http://schemas.openxmlformats.org/officeDocument/2006/relationships/image" Target="../media/image136.png"/><Relationship Id="rId3" Type="http://schemas.openxmlformats.org/officeDocument/2006/relationships/image" Target="../media/image9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1.png"/><Relationship Id="rId4" Type="http://schemas.openxmlformats.org/officeDocument/2006/relationships/image" Target="../media/image16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0.png"/><Relationship Id="rId7" Type="http://schemas.openxmlformats.org/officeDocument/2006/relationships/image" Target="../media/image174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0.png"/><Relationship Id="rId4" Type="http://schemas.openxmlformats.org/officeDocument/2006/relationships/image" Target="../media/image17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image" Target="../media/image176.png"/><Relationship Id="rId16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5" Type="http://schemas.openxmlformats.org/officeDocument/2006/relationships/image" Target="../media/image18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14" Type="http://schemas.openxmlformats.org/officeDocument/2006/relationships/image" Target="../media/image18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18" Type="http://schemas.openxmlformats.org/officeDocument/2006/relationships/image" Target="../media/image205.png"/><Relationship Id="rId3" Type="http://schemas.openxmlformats.org/officeDocument/2006/relationships/image" Target="../media/image176.png"/><Relationship Id="rId21" Type="http://schemas.openxmlformats.org/officeDocument/2006/relationships/image" Target="../media/image208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17" Type="http://schemas.openxmlformats.org/officeDocument/2006/relationships/image" Target="../media/image204.png"/><Relationship Id="rId2" Type="http://schemas.openxmlformats.org/officeDocument/2006/relationships/image" Target="../media/image191.png"/><Relationship Id="rId16" Type="http://schemas.openxmlformats.org/officeDocument/2006/relationships/image" Target="../media/image203.png"/><Relationship Id="rId20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98.png"/><Relationship Id="rId5" Type="http://schemas.openxmlformats.org/officeDocument/2006/relationships/image" Target="../media/image193.png"/><Relationship Id="rId15" Type="http://schemas.openxmlformats.org/officeDocument/2006/relationships/image" Target="../media/image202.png"/><Relationship Id="rId23" Type="http://schemas.openxmlformats.org/officeDocument/2006/relationships/image" Target="../media/image210.png"/><Relationship Id="rId10" Type="http://schemas.openxmlformats.org/officeDocument/2006/relationships/image" Target="../media/image197.png"/><Relationship Id="rId19" Type="http://schemas.openxmlformats.org/officeDocument/2006/relationships/image" Target="../media/image206.png"/><Relationship Id="rId4" Type="http://schemas.openxmlformats.org/officeDocument/2006/relationships/image" Target="../media/image192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Relationship Id="rId22" Type="http://schemas.openxmlformats.org/officeDocument/2006/relationships/image" Target="../media/image20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7.png"/><Relationship Id="rId26" Type="http://schemas.openxmlformats.org/officeDocument/2006/relationships/image" Target="../media/image229.png"/><Relationship Id="rId39" Type="http://schemas.openxmlformats.org/officeDocument/2006/relationships/image" Target="../media/image235.png"/><Relationship Id="rId3" Type="http://schemas.openxmlformats.org/officeDocument/2006/relationships/image" Target="../media/image199.png"/><Relationship Id="rId34" Type="http://schemas.openxmlformats.org/officeDocument/2006/relationships/image" Target="../media/image225.png"/><Relationship Id="rId7" Type="http://schemas.openxmlformats.org/officeDocument/2006/relationships/image" Target="../media/image202.png"/><Relationship Id="rId12" Type="http://schemas.openxmlformats.org/officeDocument/2006/relationships/image" Target="../media/image216.png"/><Relationship Id="rId17" Type="http://schemas.openxmlformats.org/officeDocument/2006/relationships/image" Target="../media/image221.png"/><Relationship Id="rId33" Type="http://schemas.openxmlformats.org/officeDocument/2006/relationships/image" Target="../media/image224.png"/><Relationship Id="rId38" Type="http://schemas.openxmlformats.org/officeDocument/2006/relationships/image" Target="../media/image234.png"/><Relationship Id="rId2" Type="http://schemas.openxmlformats.org/officeDocument/2006/relationships/image" Target="../media/image211.png"/><Relationship Id="rId16" Type="http://schemas.openxmlformats.org/officeDocument/2006/relationships/image" Target="../media/image220.png"/><Relationship Id="rId29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06.png"/><Relationship Id="rId32" Type="http://schemas.openxmlformats.org/officeDocument/2006/relationships/image" Target="../media/image223.png"/><Relationship Id="rId37" Type="http://schemas.openxmlformats.org/officeDocument/2006/relationships/image" Target="../media/image228.png"/><Relationship Id="rId5" Type="http://schemas.openxmlformats.org/officeDocument/2006/relationships/image" Target="../media/image213.png"/><Relationship Id="rId15" Type="http://schemas.openxmlformats.org/officeDocument/2006/relationships/image" Target="../media/image219.png"/><Relationship Id="rId28" Type="http://schemas.openxmlformats.org/officeDocument/2006/relationships/image" Target="../media/image231.png"/><Relationship Id="rId36" Type="http://schemas.openxmlformats.org/officeDocument/2006/relationships/image" Target="../media/image227.png"/><Relationship Id="rId10" Type="http://schemas.openxmlformats.org/officeDocument/2006/relationships/image" Target="../media/image205.png"/><Relationship Id="rId31" Type="http://schemas.openxmlformats.org/officeDocument/2006/relationships/image" Target="../media/image222.png"/><Relationship Id="rId4" Type="http://schemas.openxmlformats.org/officeDocument/2006/relationships/image" Target="../media/image212.png"/><Relationship Id="rId9" Type="http://schemas.openxmlformats.org/officeDocument/2006/relationships/image" Target="../media/image215.png"/><Relationship Id="rId14" Type="http://schemas.openxmlformats.org/officeDocument/2006/relationships/image" Target="../media/image218.png"/><Relationship Id="rId27" Type="http://schemas.openxmlformats.org/officeDocument/2006/relationships/image" Target="../media/image230.png"/><Relationship Id="rId30" Type="http://schemas.openxmlformats.org/officeDocument/2006/relationships/image" Target="../media/image233.png"/><Relationship Id="rId35" Type="http://schemas.openxmlformats.org/officeDocument/2006/relationships/image" Target="../media/image22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26" Type="http://schemas.openxmlformats.org/officeDocument/2006/relationships/image" Target="../media/image260.png"/><Relationship Id="rId3" Type="http://schemas.openxmlformats.org/officeDocument/2006/relationships/image" Target="../media/image237.png"/><Relationship Id="rId21" Type="http://schemas.openxmlformats.org/officeDocument/2006/relationships/image" Target="../media/image255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5" Type="http://schemas.openxmlformats.org/officeDocument/2006/relationships/image" Target="../media/image259.png"/><Relationship Id="rId2" Type="http://schemas.openxmlformats.org/officeDocument/2006/relationships/image" Target="../media/image236.png"/><Relationship Id="rId16" Type="http://schemas.openxmlformats.org/officeDocument/2006/relationships/image" Target="../media/image250.png"/><Relationship Id="rId20" Type="http://schemas.openxmlformats.org/officeDocument/2006/relationships/image" Target="../media/image254.png"/><Relationship Id="rId29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24" Type="http://schemas.openxmlformats.org/officeDocument/2006/relationships/image" Target="../media/image258.png"/><Relationship Id="rId5" Type="http://schemas.openxmlformats.org/officeDocument/2006/relationships/image" Target="../media/image239.png"/><Relationship Id="rId15" Type="http://schemas.openxmlformats.org/officeDocument/2006/relationships/image" Target="../media/image249.png"/><Relationship Id="rId23" Type="http://schemas.openxmlformats.org/officeDocument/2006/relationships/image" Target="../media/image257.png"/><Relationship Id="rId28" Type="http://schemas.openxmlformats.org/officeDocument/2006/relationships/image" Target="../media/image262.png"/><Relationship Id="rId10" Type="http://schemas.openxmlformats.org/officeDocument/2006/relationships/image" Target="../media/image244.png"/><Relationship Id="rId19" Type="http://schemas.openxmlformats.org/officeDocument/2006/relationships/image" Target="../media/image253.png"/><Relationship Id="rId31" Type="http://schemas.openxmlformats.org/officeDocument/2006/relationships/image" Target="../media/image265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Relationship Id="rId22" Type="http://schemas.openxmlformats.org/officeDocument/2006/relationships/image" Target="../media/image256.png"/><Relationship Id="rId27" Type="http://schemas.openxmlformats.org/officeDocument/2006/relationships/image" Target="../media/image261.png"/><Relationship Id="rId30" Type="http://schemas.openxmlformats.org/officeDocument/2006/relationships/image" Target="../media/image2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13" Type="http://schemas.openxmlformats.org/officeDocument/2006/relationships/image" Target="../media/image278.png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17" Type="http://schemas.openxmlformats.org/officeDocument/2006/relationships/image" Target="../media/image282.png"/><Relationship Id="rId2" Type="http://schemas.openxmlformats.org/officeDocument/2006/relationships/image" Target="../media/image267.png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5" Type="http://schemas.openxmlformats.org/officeDocument/2006/relationships/image" Target="../media/image270.png"/><Relationship Id="rId15" Type="http://schemas.openxmlformats.org/officeDocument/2006/relationships/image" Target="../media/image280.png"/><Relationship Id="rId10" Type="http://schemas.openxmlformats.org/officeDocument/2006/relationships/image" Target="../media/image275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Relationship Id="rId14" Type="http://schemas.openxmlformats.org/officeDocument/2006/relationships/image" Target="../media/image27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7" Type="http://schemas.openxmlformats.org/officeDocument/2006/relationships/image" Target="../media/image292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5" Type="http://schemas.openxmlformats.org/officeDocument/2006/relationships/image" Target="../media/image290.png"/><Relationship Id="rId4" Type="http://schemas.openxmlformats.org/officeDocument/2006/relationships/image" Target="../media/image2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png"/><Relationship Id="rId7" Type="http://schemas.openxmlformats.org/officeDocument/2006/relationships/image" Target="../media/image297.png"/><Relationship Id="rId2" Type="http://schemas.openxmlformats.org/officeDocument/2006/relationships/image" Target="../media/image28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6.png"/><Relationship Id="rId5" Type="http://schemas.openxmlformats.org/officeDocument/2006/relationships/image" Target="../media/image295.png"/><Relationship Id="rId4" Type="http://schemas.openxmlformats.org/officeDocument/2006/relationships/image" Target="../media/image29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9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0.png"/><Relationship Id="rId13" Type="http://schemas.openxmlformats.org/officeDocument/2006/relationships/image" Target="../media/image304.png"/><Relationship Id="rId3" Type="http://schemas.openxmlformats.org/officeDocument/2006/relationships/image" Target="../media/image2940.png"/><Relationship Id="rId7" Type="http://schemas.openxmlformats.org/officeDocument/2006/relationships/image" Target="../media/image298.png"/><Relationship Id="rId12" Type="http://schemas.openxmlformats.org/officeDocument/2006/relationships/image" Target="../media/image303.pn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0.png"/><Relationship Id="rId11" Type="http://schemas.openxmlformats.org/officeDocument/2006/relationships/image" Target="../media/image302.png"/><Relationship Id="rId5" Type="http://schemas.openxmlformats.org/officeDocument/2006/relationships/image" Target="../media/image2960.png"/><Relationship Id="rId15" Type="http://schemas.openxmlformats.org/officeDocument/2006/relationships/image" Target="../media/image306.png"/><Relationship Id="rId10" Type="http://schemas.openxmlformats.org/officeDocument/2006/relationships/image" Target="../media/image301.png"/><Relationship Id="rId4" Type="http://schemas.openxmlformats.org/officeDocument/2006/relationships/image" Target="../media/image2950.png"/><Relationship Id="rId9" Type="http://schemas.openxmlformats.org/officeDocument/2006/relationships/image" Target="../media/image300.png"/><Relationship Id="rId14" Type="http://schemas.openxmlformats.org/officeDocument/2006/relationships/image" Target="../media/image30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0.png"/><Relationship Id="rId13" Type="http://schemas.openxmlformats.org/officeDocument/2006/relationships/image" Target="../media/image304.png"/><Relationship Id="rId18" Type="http://schemas.openxmlformats.org/officeDocument/2006/relationships/image" Target="../media/image309.png"/><Relationship Id="rId3" Type="http://schemas.openxmlformats.org/officeDocument/2006/relationships/image" Target="../media/image2940.png"/><Relationship Id="rId7" Type="http://schemas.openxmlformats.org/officeDocument/2006/relationships/image" Target="../media/image298.png"/><Relationship Id="rId12" Type="http://schemas.openxmlformats.org/officeDocument/2006/relationships/image" Target="../media/image303.png"/><Relationship Id="rId17" Type="http://schemas.openxmlformats.org/officeDocument/2006/relationships/image" Target="../media/image308.png"/><Relationship Id="rId2" Type="http://schemas.openxmlformats.org/officeDocument/2006/relationships/image" Target="../media/image307.png"/><Relationship Id="rId16" Type="http://schemas.openxmlformats.org/officeDocument/2006/relationships/image" Target="../media/image30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0.png"/><Relationship Id="rId11" Type="http://schemas.openxmlformats.org/officeDocument/2006/relationships/image" Target="../media/image302.png"/><Relationship Id="rId5" Type="http://schemas.openxmlformats.org/officeDocument/2006/relationships/image" Target="../media/image2960.png"/><Relationship Id="rId15" Type="http://schemas.openxmlformats.org/officeDocument/2006/relationships/image" Target="../media/image306.png"/><Relationship Id="rId10" Type="http://schemas.openxmlformats.org/officeDocument/2006/relationships/image" Target="../media/image301.png"/><Relationship Id="rId4" Type="http://schemas.openxmlformats.org/officeDocument/2006/relationships/image" Target="../media/image2950.png"/><Relationship Id="rId9" Type="http://schemas.openxmlformats.org/officeDocument/2006/relationships/image" Target="../media/image300.png"/><Relationship Id="rId14" Type="http://schemas.openxmlformats.org/officeDocument/2006/relationships/image" Target="../media/image30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6.emf"/><Relationship Id="rId7" Type="http://schemas.openxmlformats.org/officeDocument/2006/relationships/image" Target="../media/image31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3.png"/><Relationship Id="rId11" Type="http://schemas.openxmlformats.org/officeDocument/2006/relationships/image" Target="../media/image318.png"/><Relationship Id="rId5" Type="http://schemas.openxmlformats.org/officeDocument/2006/relationships/image" Target="../media/image312.png"/><Relationship Id="rId10" Type="http://schemas.openxmlformats.org/officeDocument/2006/relationships/image" Target="../media/image317.png"/><Relationship Id="rId4" Type="http://schemas.openxmlformats.org/officeDocument/2006/relationships/image" Target="../media/image311.png"/><Relationship Id="rId9" Type="http://schemas.openxmlformats.org/officeDocument/2006/relationships/image" Target="../media/image31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anyabraun/wfomc" TargetMode="External"/><Relationship Id="rId2" Type="http://schemas.openxmlformats.org/officeDocument/2006/relationships/hyperlink" Target="https://github.com/UCLA-StarAI/Forclift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alchemy.cs.washington.edu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Intelligent Agents:</a:t>
            </a:r>
            <a:br>
              <a:rPr lang="en-GB" sz="4000" dirty="0"/>
            </a:br>
            <a:r>
              <a:rPr lang="en-GB" sz="4000" dirty="0"/>
              <a:t>Web-mining Agents</a:t>
            </a:r>
            <a:br>
              <a:rPr lang="en-GB" sz="4000" dirty="0"/>
            </a:br>
            <a:br>
              <a:rPr lang="en-GB" sz="4400" dirty="0"/>
            </a:br>
            <a:r>
              <a:rPr lang="en-GB" sz="5300" dirty="0"/>
              <a:t>Probabilistic Graphical Models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Lifted Inference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</p:txBody>
      </p:sp>
    </p:spTree>
    <p:extLst>
      <p:ext uri="{BB962C8B-B14F-4D97-AF65-F5344CB8AC3E}">
        <p14:creationId xmlns:p14="http://schemas.microsoft.com/office/powerpoint/2010/main" val="25477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WMC and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Solving a WMC problem for a sentence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as introduced on previous slides is exponential in number of worlds with probability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(models)</a:t>
                </a:r>
              </a:p>
              <a:p>
                <a:r>
                  <a:rPr lang="en-GB" dirty="0"/>
                  <a:t>To be more efficient, build a helper structure</a:t>
                </a:r>
              </a:p>
              <a:p>
                <a:pPr lvl="1"/>
                <a:r>
                  <a:rPr lang="en-GB" dirty="0"/>
                  <a:t>Bring sentence into negation normal form (NNF)</a:t>
                </a:r>
              </a:p>
              <a:p>
                <a:pPr lvl="2"/>
                <a:r>
                  <a:rPr lang="en-GB" dirty="0"/>
                  <a:t>NNF: Formulas contain only negations directly in front of variables, conjunctions, and disjunctions</a:t>
                </a:r>
              </a:p>
              <a:p>
                <a:pPr lvl="1"/>
                <a:r>
                  <a:rPr lang="en-GB" dirty="0"/>
                  <a:t>E.g.,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r>
                  <a:rPr lang="en-GB" dirty="0"/>
                  <a:t> 	(Apply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≡¬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)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𝑠𝑢𝑛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r>
                  <a:rPr lang="en-GB" dirty="0"/>
                  <a:t> 	(Apply De Morgan’s law)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r>
                  <a:rPr lang="en-GB" dirty="0"/>
                  <a:t> 	(NNF)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0EC7-8842-B54C-B52C-2ED6518B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51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Represent the NNF sentence as a directed, acyclic graph called </a:t>
                </a:r>
                <a:r>
                  <a:rPr lang="en-GB" dirty="0">
                    <a:solidFill>
                      <a:schemeClr val="accent1"/>
                    </a:solidFill>
                  </a:rPr>
                  <a:t>circuit</a:t>
                </a:r>
                <a:r>
                  <a:rPr lang="en-GB" dirty="0"/>
                  <a:t> with leaves labelled with literals (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) or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GB" dirty="0"/>
                  <a:t> with inner nodes being</a:t>
                </a:r>
              </a:p>
              <a:p>
                <a:pPr lvl="1"/>
                <a:r>
                  <a:rPr lang="en-GB" i="1" dirty="0"/>
                  <a:t>Deterministic</a:t>
                </a:r>
                <a:r>
                  <a:rPr lang="en-GB" dirty="0"/>
                  <a:t> disjunctions</a:t>
                </a:r>
              </a:p>
              <a:p>
                <a:pPr lvl="2"/>
                <a:r>
                  <a:rPr lang="en-GB" dirty="0"/>
                  <a:t>Only one disjunct (child node) can be true at the same time </a:t>
                </a:r>
              </a:p>
              <a:p>
                <a:pPr lvl="3"/>
                <a:r>
                  <a:rPr lang="en-GB" dirty="0"/>
                  <a:t>I.e., their conjunction is unsatisfiable</a:t>
                </a:r>
              </a:p>
              <a:p>
                <a:pPr lvl="1"/>
                <a:r>
                  <a:rPr lang="en-GB" i="1" dirty="0"/>
                  <a:t>Decomposable</a:t>
                </a:r>
                <a:r>
                  <a:rPr lang="en-GB" dirty="0"/>
                  <a:t> conjunctions</a:t>
                </a:r>
              </a:p>
              <a:p>
                <a:pPr lvl="2"/>
                <a:r>
                  <a:rPr lang="en-GB" dirty="0"/>
                  <a:t>Each pair of conjuncts (child nodes) must be independent </a:t>
                </a:r>
              </a:p>
              <a:p>
                <a:pPr lvl="3"/>
                <a:r>
                  <a:rPr lang="en-GB" dirty="0"/>
                  <a:t>I.e., they cannot share any variables</a:t>
                </a:r>
              </a:p>
              <a:p>
                <a:r>
                  <a:rPr lang="en-GB" dirty="0"/>
                  <a:t>Circuit is then in </a:t>
                </a:r>
                <a:r>
                  <a:rPr lang="en-GB" dirty="0">
                    <a:solidFill>
                      <a:schemeClr val="accent1"/>
                    </a:solidFill>
                  </a:rPr>
                  <a:t>d-DNNF</a:t>
                </a:r>
              </a:p>
              <a:p>
                <a:pPr lvl="1"/>
                <a:r>
                  <a:rPr lang="en-GB" u="sng" dirty="0"/>
                  <a:t>d</a:t>
                </a:r>
                <a:r>
                  <a:rPr lang="en-GB" dirty="0"/>
                  <a:t>eterministic </a:t>
                </a:r>
                <a:r>
                  <a:rPr lang="en-GB" u="sng" dirty="0"/>
                  <a:t>D</a:t>
                </a:r>
                <a:r>
                  <a:rPr lang="en-GB" dirty="0"/>
                  <a:t>ecomposable </a:t>
                </a:r>
                <a:r>
                  <a:rPr lang="en-GB" u="sng" dirty="0"/>
                  <a:t>NNF</a:t>
                </a:r>
              </a:p>
              <a:p>
                <a:pPr lvl="1"/>
                <a:r>
                  <a:rPr lang="en-GB" dirty="0"/>
                  <a:t>See later why important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r="-1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0EC7-8842-B54C-B52C-2ED6518B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8EA45-EB0D-AC4C-82C4-F99DDF019362}"/>
              </a:ext>
            </a:extLst>
          </p:cNvPr>
          <p:cNvSpPr txBox="1"/>
          <p:nvPr/>
        </p:nvSpPr>
        <p:spPr>
          <a:xfrm>
            <a:off x="1898469" y="6475255"/>
            <a:ext cx="6487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Mark Chavira and Adnan </a:t>
            </a:r>
            <a:r>
              <a:rPr lang="en-GB" sz="1000" dirty="0" err="1">
                <a:solidFill>
                  <a:schemeClr val="accent3"/>
                </a:solidFill>
              </a:rPr>
              <a:t>Darwiche</a:t>
            </a:r>
            <a:r>
              <a:rPr lang="en-GB" sz="1000" dirty="0">
                <a:solidFill>
                  <a:schemeClr val="accent3"/>
                </a:solidFill>
              </a:rPr>
              <a:t>: On probabilistic inference by weighted model counting. In: </a:t>
            </a:r>
            <a:r>
              <a:rPr lang="en-GB" sz="1000" i="1" dirty="0">
                <a:solidFill>
                  <a:schemeClr val="accent3"/>
                </a:solidFill>
              </a:rPr>
              <a:t>Artificial Intelligence</a:t>
            </a:r>
            <a:r>
              <a:rPr lang="en-GB" sz="1000" dirty="0">
                <a:solidFill>
                  <a:schemeClr val="accent3"/>
                </a:solidFill>
              </a:rPr>
              <a:t>, 2008.</a:t>
            </a:r>
          </a:p>
        </p:txBody>
      </p:sp>
    </p:spTree>
    <p:extLst>
      <p:ext uri="{BB962C8B-B14F-4D97-AF65-F5344CB8AC3E}">
        <p14:creationId xmlns:p14="http://schemas.microsoft.com/office/powerpoint/2010/main" val="1826418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GB" i="1" dirty="0"/>
                  <a:t>Deterministic</a:t>
                </a:r>
                <a:r>
                  <a:rPr lang="en-GB" dirty="0"/>
                  <a:t> disjunctions</a:t>
                </a:r>
              </a:p>
              <a:p>
                <a:pPr lvl="2"/>
                <a:r>
                  <a:rPr lang="en-GB" dirty="0"/>
                  <a:t>Only one disjunct (child node) can be true at the same time </a:t>
                </a:r>
              </a:p>
              <a:p>
                <a:pPr lvl="3"/>
                <a:r>
                  <a:rPr lang="en-GB" dirty="0"/>
                  <a:t>I.e., their conjunction is unsatisfiable</a:t>
                </a:r>
              </a:p>
              <a:p>
                <a:pPr lvl="1"/>
                <a:r>
                  <a:rPr lang="en-GB" i="1" dirty="0"/>
                  <a:t>Decomposable</a:t>
                </a:r>
                <a:r>
                  <a:rPr lang="en-GB" dirty="0"/>
                  <a:t> conjunctions</a:t>
                </a:r>
              </a:p>
              <a:p>
                <a:pPr lvl="2"/>
                <a:r>
                  <a:rPr lang="en-GB" dirty="0"/>
                  <a:t>Each pair of conjuncts (child nodes) must be independent </a:t>
                </a:r>
              </a:p>
              <a:p>
                <a:pPr lvl="3"/>
                <a:r>
                  <a:rPr lang="en-GB" dirty="0"/>
                  <a:t>I.e., they cannot share any variables</a:t>
                </a:r>
              </a:p>
              <a:p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Determinism: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can only be true if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r>
                  <a:rPr lang="en-GB" dirty="0"/>
                  <a:t> is not</a:t>
                </a:r>
              </a:p>
              <a:p>
                <a:pPr lvl="3"/>
                <a:r>
                  <a:rPr lang="en-GB" dirty="0"/>
                  <a:t>Add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to disjunct: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0EC7-8842-B54C-B52C-2ED6518B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D2166-0151-5F46-BDC2-40E4A8D83DDA}"/>
                  </a:ext>
                </a:extLst>
              </p:cNvPr>
              <p:cNvSpPr/>
              <p:nvPr/>
            </p:nvSpPr>
            <p:spPr>
              <a:xfrm>
                <a:off x="6749139" y="321431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D2166-0151-5F46-BDC2-40E4A8D83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9" y="3214314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2A730D-582F-A64F-AAF5-F1CCAF32B28E}"/>
                  </a:ext>
                </a:extLst>
              </p:cNvPr>
              <p:cNvSpPr/>
              <p:nvPr/>
            </p:nvSpPr>
            <p:spPr>
              <a:xfrm>
                <a:off x="5790740" y="406619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2A730D-582F-A64F-AAF5-F1CCAF32B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740" y="4066190"/>
                <a:ext cx="958399" cy="276999"/>
              </a:xfrm>
              <a:prstGeom prst="rect">
                <a:avLst/>
              </a:prstGeom>
              <a:blipFill>
                <a:blip r:embed="rId4"/>
                <a:stretch>
                  <a:fillRect l="-2632" r="-39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08DBFC9-EB92-BD45-983E-7093E000E5E7}"/>
                  </a:ext>
                </a:extLst>
              </p:cNvPr>
              <p:cNvSpPr/>
              <p:nvPr/>
            </p:nvSpPr>
            <p:spPr>
              <a:xfrm>
                <a:off x="6849261" y="4066190"/>
                <a:ext cx="1224177" cy="276999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de-DE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disjunct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08DBFC9-EB92-BD45-983E-7093E000E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261" y="4066190"/>
                <a:ext cx="1224177" cy="276999"/>
              </a:xfrm>
              <a:prstGeom prst="rect">
                <a:avLst/>
              </a:prstGeom>
              <a:blipFill>
                <a:blip r:embed="rId5"/>
                <a:stretch>
                  <a:fillRect r="-5102" b="-304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F578FE-EAD9-C542-8B7D-56FFA6663BF1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H="1">
            <a:off x="6269940" y="3461969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22FF8E-51D3-2A41-B4E8-254C174CCAA2}"/>
              </a:ext>
            </a:extLst>
          </p:cNvPr>
          <p:cNvCxnSpPr>
            <a:cxnSpLocks/>
            <a:stCxn id="7" idx="5"/>
            <a:endCxn id="12" idx="0"/>
          </p:cNvCxnSpPr>
          <p:nvPr/>
        </p:nvCxnSpPr>
        <p:spPr>
          <a:xfrm>
            <a:off x="6996794" y="3461969"/>
            <a:ext cx="464556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198111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GB" dirty="0"/>
                  <a:t>Deterministic disjunctions</a:t>
                </a:r>
              </a:p>
              <a:p>
                <a:pPr lvl="2"/>
                <a:r>
                  <a:rPr lang="en-GB" dirty="0"/>
                  <a:t>Only one disjunct (child node) can be true at the same time </a:t>
                </a:r>
              </a:p>
              <a:p>
                <a:pPr lvl="3"/>
                <a:r>
                  <a:rPr lang="en-GB" dirty="0"/>
                  <a:t>I.e., their conjunction is unsatisfiable</a:t>
                </a:r>
              </a:p>
              <a:p>
                <a:pPr lvl="1"/>
                <a:r>
                  <a:rPr lang="en-GB" dirty="0"/>
                  <a:t>Decomposable conjunctions</a:t>
                </a:r>
              </a:p>
              <a:p>
                <a:pPr lvl="2"/>
                <a:r>
                  <a:rPr lang="en-GB" dirty="0"/>
                  <a:t>Each pair of conjuncts (child nodes) must be independent </a:t>
                </a:r>
              </a:p>
              <a:p>
                <a:pPr lvl="3"/>
                <a:r>
                  <a:rPr lang="en-GB" dirty="0"/>
                  <a:t>I.e., they cannot share any variables</a:t>
                </a:r>
              </a:p>
              <a:p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Determinism: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can only be true if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r>
                  <a:rPr lang="en-GB" dirty="0"/>
                  <a:t> is not</a:t>
                </a:r>
              </a:p>
              <a:p>
                <a:pPr lvl="3"/>
                <a:r>
                  <a:rPr lang="en-GB" dirty="0"/>
                  <a:t>Add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to disjunct: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now part of a conjunction with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pPr lvl="4"/>
                <a:r>
                  <a:rPr lang="en-GB" dirty="0"/>
                  <a:t>Decomposability: May not contain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𝑎𝑖𝑛𝑏𝑜𝑤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198111"/>
              </a:xfrm>
              <a:blipFill>
                <a:blip r:embed="rId2"/>
                <a:stretch>
                  <a:fillRect l="-1447" t="-1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0EC7-8842-B54C-B52C-2ED6518B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6318497-96FB-4944-A63A-5E06BC37FD0B}"/>
                  </a:ext>
                </a:extLst>
              </p:cNvPr>
              <p:cNvSpPr/>
              <p:nvPr/>
            </p:nvSpPr>
            <p:spPr>
              <a:xfrm>
                <a:off x="7319404" y="406619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6318497-96FB-4944-A63A-5E06BC37F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04" y="4066190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D2166-0151-5F46-BDC2-40E4A8D83DDA}"/>
                  </a:ext>
                </a:extLst>
              </p:cNvPr>
              <p:cNvSpPr/>
              <p:nvPr/>
            </p:nvSpPr>
            <p:spPr>
              <a:xfrm>
                <a:off x="6749139" y="321431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D2166-0151-5F46-BDC2-40E4A8D83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9" y="3214314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2A730D-582F-A64F-AAF5-F1CCAF32B28E}"/>
                  </a:ext>
                </a:extLst>
              </p:cNvPr>
              <p:cNvSpPr/>
              <p:nvPr/>
            </p:nvSpPr>
            <p:spPr>
              <a:xfrm>
                <a:off x="5790740" y="406619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2A730D-582F-A64F-AAF5-F1CCAF32B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740" y="4066190"/>
                <a:ext cx="958399" cy="276999"/>
              </a:xfrm>
              <a:prstGeom prst="rect">
                <a:avLst/>
              </a:prstGeom>
              <a:blipFill>
                <a:blip r:embed="rId5"/>
                <a:stretch>
                  <a:fillRect l="-2632" r="-39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C5C915-CACE-FE4C-90A7-28AF8757EFC6}"/>
                  </a:ext>
                </a:extLst>
              </p:cNvPr>
              <p:cNvSpPr/>
              <p:nvPr/>
            </p:nvSpPr>
            <p:spPr>
              <a:xfrm>
                <a:off x="7464477" y="474922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C5C915-CACE-FE4C-90A7-28AF8757E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77" y="4749228"/>
                <a:ext cx="1131523" cy="276999"/>
              </a:xfrm>
              <a:prstGeom prst="rect">
                <a:avLst/>
              </a:prstGeom>
              <a:blipFill>
                <a:blip r:embed="rId6"/>
                <a:stretch>
                  <a:fillRect r="-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F578FE-EAD9-C542-8B7D-56FFA6663BF1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H="1">
            <a:off x="6269940" y="3461969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22FF8E-51D3-2A41-B4E8-254C174CCAA2}"/>
              </a:ext>
            </a:extLst>
          </p:cNvPr>
          <p:cNvCxnSpPr>
            <a:cxnSpLocks/>
            <a:stCxn id="7" idx="5"/>
            <a:endCxn id="5" idx="0"/>
          </p:cNvCxnSpPr>
          <p:nvPr/>
        </p:nvCxnSpPr>
        <p:spPr>
          <a:xfrm>
            <a:off x="6996794" y="346196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07477E-D11A-DC43-B7CA-D74A992BEF59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6894212" y="4313845"/>
            <a:ext cx="467683" cy="426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144C93-E3D2-924B-B923-11F7560C2E4E}"/>
              </a:ext>
            </a:extLst>
          </p:cNvPr>
          <p:cNvCxnSpPr>
            <a:cxnSpLocks/>
            <a:stCxn id="5" idx="5"/>
            <a:endCxn id="13" idx="0"/>
          </p:cNvCxnSpPr>
          <p:nvPr/>
        </p:nvCxnSpPr>
        <p:spPr>
          <a:xfrm>
            <a:off x="7567059" y="431384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DEB463D-34CD-E048-B323-D324D16388B6}"/>
                  </a:ext>
                </a:extLst>
              </p:cNvPr>
              <p:cNvSpPr/>
              <p:nvPr/>
            </p:nvSpPr>
            <p:spPr>
              <a:xfrm>
                <a:off x="6269939" y="4753252"/>
                <a:ext cx="1224177" cy="276999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de-DE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disjunct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DEB463D-34CD-E048-B323-D324D1638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939" y="4753252"/>
                <a:ext cx="1224177" cy="276999"/>
              </a:xfrm>
              <a:prstGeom prst="rect">
                <a:avLst/>
              </a:prstGeom>
              <a:blipFill>
                <a:blip r:embed="rId7"/>
                <a:stretch>
                  <a:fillRect l="-1031" r="-5155" b="-304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91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329646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GB" dirty="0"/>
                  <a:t>Deterministic disjunctions</a:t>
                </a:r>
              </a:p>
              <a:p>
                <a:pPr lvl="2"/>
                <a:r>
                  <a:rPr lang="en-GB" dirty="0"/>
                  <a:t>Only one disjunct (child node) can be true at the same time </a:t>
                </a:r>
              </a:p>
              <a:p>
                <a:pPr lvl="3"/>
                <a:r>
                  <a:rPr lang="en-GB" dirty="0"/>
                  <a:t>I.e., their conjunction is unsatisfiable</a:t>
                </a:r>
              </a:p>
              <a:p>
                <a:pPr lvl="1"/>
                <a:r>
                  <a:rPr lang="en-GB" dirty="0"/>
                  <a:t>Decomposable conjunctions</a:t>
                </a:r>
              </a:p>
              <a:p>
                <a:pPr lvl="2"/>
                <a:r>
                  <a:rPr lang="en-GB" dirty="0"/>
                  <a:t>Each pair of conjuncts (child nodes) must be independent </a:t>
                </a:r>
              </a:p>
              <a:p>
                <a:pPr lvl="3"/>
                <a:r>
                  <a:rPr lang="en-GB" dirty="0"/>
                  <a:t>I.e., they cannot share any variables</a:t>
                </a:r>
              </a:p>
              <a:p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Determinism: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can only be true if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 is not, i.e., if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 is</a:t>
                </a:r>
              </a:p>
              <a:p>
                <a:pPr lvl="3"/>
                <a:r>
                  <a:rPr lang="en-GB" dirty="0"/>
                  <a:t>Add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 to disjunct: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329646"/>
              </a:xfrm>
              <a:blipFill>
                <a:blip r:embed="rId2"/>
                <a:stretch>
                  <a:fillRect l="-1447" t="-1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0EC7-8842-B54C-B52C-2ED6518B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6318497-96FB-4944-A63A-5E06BC37FD0B}"/>
                  </a:ext>
                </a:extLst>
              </p:cNvPr>
              <p:cNvSpPr/>
              <p:nvPr/>
            </p:nvSpPr>
            <p:spPr>
              <a:xfrm>
                <a:off x="7319404" y="406619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6318497-96FB-4944-A63A-5E06BC37F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04" y="4066190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D2166-0151-5F46-BDC2-40E4A8D83DDA}"/>
                  </a:ext>
                </a:extLst>
              </p:cNvPr>
              <p:cNvSpPr/>
              <p:nvPr/>
            </p:nvSpPr>
            <p:spPr>
              <a:xfrm>
                <a:off x="6749139" y="321431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D2166-0151-5F46-BDC2-40E4A8D83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9" y="3214314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1A99BEE-EE14-2C42-BE61-0D67F69C6A53}"/>
                  </a:ext>
                </a:extLst>
              </p:cNvPr>
              <p:cNvSpPr/>
              <p:nvPr/>
            </p:nvSpPr>
            <p:spPr>
              <a:xfrm>
                <a:off x="6749139" y="474010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1A99BEE-EE14-2C42-BE61-0D67F69C6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9" y="4740105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2A730D-582F-A64F-AAF5-F1CCAF32B28E}"/>
                  </a:ext>
                </a:extLst>
              </p:cNvPr>
              <p:cNvSpPr/>
              <p:nvPr/>
            </p:nvSpPr>
            <p:spPr>
              <a:xfrm>
                <a:off x="5790740" y="406619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2A730D-582F-A64F-AAF5-F1CCAF32B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740" y="4066190"/>
                <a:ext cx="958399" cy="276999"/>
              </a:xfrm>
              <a:prstGeom prst="rect">
                <a:avLst/>
              </a:prstGeom>
              <a:blipFill>
                <a:blip r:embed="rId6"/>
                <a:stretch>
                  <a:fillRect l="-2632" r="-39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C5C915-CACE-FE4C-90A7-28AF8757EFC6}"/>
                  </a:ext>
                </a:extLst>
              </p:cNvPr>
              <p:cNvSpPr/>
              <p:nvPr/>
            </p:nvSpPr>
            <p:spPr>
              <a:xfrm>
                <a:off x="7464477" y="474922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C5C915-CACE-FE4C-90A7-28AF8757E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77" y="4749228"/>
                <a:ext cx="1131523" cy="276999"/>
              </a:xfrm>
              <a:prstGeom prst="rect">
                <a:avLst/>
              </a:prstGeom>
              <a:blipFill>
                <a:blip r:embed="rId7"/>
                <a:stretch>
                  <a:fillRect r="-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556262-F4FE-2D41-8B3D-91C04A9A1EF3}"/>
                  </a:ext>
                </a:extLst>
              </p:cNvPr>
              <p:cNvSpPr/>
              <p:nvPr/>
            </p:nvSpPr>
            <p:spPr>
              <a:xfrm>
                <a:off x="6034688" y="539817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556262-F4FE-2D41-8B3D-91C04A9A1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688" y="5398176"/>
                <a:ext cx="710382" cy="276999"/>
              </a:xfrm>
              <a:prstGeom prst="rect">
                <a:avLst/>
              </a:prstGeom>
              <a:blipFill>
                <a:blip r:embed="rId8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3B426B-44F1-1441-94B9-1060A3CC07E4}"/>
              </a:ext>
            </a:extLst>
          </p:cNvPr>
          <p:cNvCxnSpPr>
            <a:stCxn id="9" idx="3"/>
            <a:endCxn id="15" idx="0"/>
          </p:cNvCxnSpPr>
          <p:nvPr/>
        </p:nvCxnSpPr>
        <p:spPr>
          <a:xfrm flipH="1">
            <a:off x="6389879" y="4987760"/>
            <a:ext cx="401751" cy="410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CF1C8B2-F734-BA4B-A2D5-9C79148A1204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6996794" y="4987760"/>
            <a:ext cx="467683" cy="403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F578FE-EAD9-C542-8B7D-56FFA6663BF1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H="1">
            <a:off x="6269940" y="3461969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22FF8E-51D3-2A41-B4E8-254C174CCAA2}"/>
              </a:ext>
            </a:extLst>
          </p:cNvPr>
          <p:cNvCxnSpPr>
            <a:cxnSpLocks/>
            <a:stCxn id="7" idx="5"/>
            <a:endCxn id="5" idx="0"/>
          </p:cNvCxnSpPr>
          <p:nvPr/>
        </p:nvCxnSpPr>
        <p:spPr>
          <a:xfrm>
            <a:off x="6996794" y="346196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07477E-D11A-DC43-B7CA-D74A992BEF59}"/>
              </a:ext>
            </a:extLst>
          </p:cNvPr>
          <p:cNvCxnSpPr>
            <a:cxnSpLocks/>
            <a:stCxn id="5" idx="3"/>
            <a:endCxn id="9" idx="0"/>
          </p:cNvCxnSpPr>
          <p:nvPr/>
        </p:nvCxnSpPr>
        <p:spPr>
          <a:xfrm flipH="1">
            <a:off x="6894212" y="4313845"/>
            <a:ext cx="467683" cy="426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144C93-E3D2-924B-B923-11F7560C2E4E}"/>
              </a:ext>
            </a:extLst>
          </p:cNvPr>
          <p:cNvCxnSpPr>
            <a:cxnSpLocks/>
            <a:stCxn id="5" idx="5"/>
            <a:endCxn id="13" idx="0"/>
          </p:cNvCxnSpPr>
          <p:nvPr/>
        </p:nvCxnSpPr>
        <p:spPr>
          <a:xfrm>
            <a:off x="7567059" y="431384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E19CB68-6818-C04B-8C59-E45D70D5C28E}"/>
                  </a:ext>
                </a:extLst>
              </p:cNvPr>
              <p:cNvSpPr/>
              <p:nvPr/>
            </p:nvSpPr>
            <p:spPr>
              <a:xfrm>
                <a:off x="6823479" y="5398175"/>
                <a:ext cx="1224177" cy="276999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de-DE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disjunct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E19CB68-6818-C04B-8C59-E45D70D5C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479" y="5398175"/>
                <a:ext cx="1224177" cy="276999"/>
              </a:xfrm>
              <a:prstGeom prst="rect">
                <a:avLst/>
              </a:prstGeom>
              <a:blipFill>
                <a:blip r:embed="rId9"/>
                <a:stretch>
                  <a:fillRect l="-1020" r="-5102" b="-304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56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399314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GB" dirty="0"/>
                  <a:t>Deterministic disjunctions</a:t>
                </a:r>
              </a:p>
              <a:p>
                <a:pPr lvl="2"/>
                <a:r>
                  <a:rPr lang="en-GB" dirty="0"/>
                  <a:t>Only one disjunct (child node) can be true at the same time </a:t>
                </a:r>
              </a:p>
              <a:p>
                <a:pPr lvl="3"/>
                <a:r>
                  <a:rPr lang="en-GB" dirty="0"/>
                  <a:t>I.e., their conjunction is unsatisfiable</a:t>
                </a:r>
              </a:p>
              <a:p>
                <a:pPr lvl="1"/>
                <a:r>
                  <a:rPr lang="en-GB" dirty="0"/>
                  <a:t>Decomposable conjunctions</a:t>
                </a:r>
              </a:p>
              <a:p>
                <a:pPr lvl="2"/>
                <a:r>
                  <a:rPr lang="en-GB" dirty="0"/>
                  <a:t>Each pair of conjuncts (child nodes) must be independent </a:t>
                </a:r>
              </a:p>
              <a:p>
                <a:pPr lvl="3"/>
                <a:r>
                  <a:rPr lang="en-GB" dirty="0"/>
                  <a:t>I.e., they cannot share any variables</a:t>
                </a:r>
              </a:p>
              <a:p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Determinism: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can only be true if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 is not, i.e., if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 is</a:t>
                </a:r>
              </a:p>
              <a:p>
                <a:pPr lvl="3"/>
                <a:r>
                  <a:rPr lang="en-GB" dirty="0"/>
                  <a:t>Add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 to disjunct: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now part of a </a:t>
                </a:r>
                <a:br>
                  <a:rPr lang="en-GB" dirty="0"/>
                </a:br>
                <a:r>
                  <a:rPr lang="en-GB" dirty="0"/>
                  <a:t>conjunction with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endParaRPr lang="en-GB" dirty="0"/>
              </a:p>
              <a:p>
                <a:pPr lvl="4"/>
                <a:r>
                  <a:rPr lang="en-GB" dirty="0"/>
                  <a:t>Decomposability: May not contain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𝑎𝑖𝑛</m:t>
                    </m:r>
                  </m:oMath>
                </a14:m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399314"/>
              </a:xfrm>
              <a:blipFill>
                <a:blip r:embed="rId2"/>
                <a:stretch>
                  <a:fillRect l="-1447" t="-1174" b="-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0EC7-8842-B54C-B52C-2ED6518B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6318497-96FB-4944-A63A-5E06BC37FD0B}"/>
                  </a:ext>
                </a:extLst>
              </p:cNvPr>
              <p:cNvSpPr/>
              <p:nvPr/>
            </p:nvSpPr>
            <p:spPr>
              <a:xfrm>
                <a:off x="7319404" y="406619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6318497-96FB-4944-A63A-5E06BC37F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04" y="4066190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D2166-0151-5F46-BDC2-40E4A8D83DDA}"/>
                  </a:ext>
                </a:extLst>
              </p:cNvPr>
              <p:cNvSpPr/>
              <p:nvPr/>
            </p:nvSpPr>
            <p:spPr>
              <a:xfrm>
                <a:off x="6749139" y="321431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D2166-0151-5F46-BDC2-40E4A8D83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9" y="3214314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414CF9F-1195-F948-9A45-D2D20A17A612}"/>
                  </a:ext>
                </a:extLst>
              </p:cNvPr>
              <p:cNvSpPr/>
              <p:nvPr/>
            </p:nvSpPr>
            <p:spPr>
              <a:xfrm>
                <a:off x="7319404" y="539160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414CF9F-1195-F948-9A45-D2D20A17A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04" y="5391602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1A99BEE-EE14-2C42-BE61-0D67F69C6A53}"/>
                  </a:ext>
                </a:extLst>
              </p:cNvPr>
              <p:cNvSpPr/>
              <p:nvPr/>
            </p:nvSpPr>
            <p:spPr>
              <a:xfrm>
                <a:off x="6749139" y="474010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1A99BEE-EE14-2C42-BE61-0D67F69C6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9" y="4740105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2A730D-582F-A64F-AAF5-F1CCAF32B28E}"/>
                  </a:ext>
                </a:extLst>
              </p:cNvPr>
              <p:cNvSpPr/>
              <p:nvPr/>
            </p:nvSpPr>
            <p:spPr>
              <a:xfrm>
                <a:off x="5790740" y="406619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2A730D-582F-A64F-AAF5-F1CCAF32B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740" y="4066190"/>
                <a:ext cx="958399" cy="276999"/>
              </a:xfrm>
              <a:prstGeom prst="rect">
                <a:avLst/>
              </a:prstGeom>
              <a:blipFill>
                <a:blip r:embed="rId7"/>
                <a:stretch>
                  <a:fillRect l="-2632" r="-39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C5C915-CACE-FE4C-90A7-28AF8757EFC6}"/>
                  </a:ext>
                </a:extLst>
              </p:cNvPr>
              <p:cNvSpPr/>
              <p:nvPr/>
            </p:nvSpPr>
            <p:spPr>
              <a:xfrm>
                <a:off x="7464477" y="474922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C5C915-CACE-FE4C-90A7-28AF8757E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77" y="4749228"/>
                <a:ext cx="1131523" cy="276999"/>
              </a:xfrm>
              <a:prstGeom prst="rect">
                <a:avLst/>
              </a:prstGeom>
              <a:blipFill>
                <a:blip r:embed="rId8"/>
                <a:stretch>
                  <a:fillRect r="-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556262-F4FE-2D41-8B3D-91C04A9A1EF3}"/>
                  </a:ext>
                </a:extLst>
              </p:cNvPr>
              <p:cNvSpPr/>
              <p:nvPr/>
            </p:nvSpPr>
            <p:spPr>
              <a:xfrm>
                <a:off x="6034688" y="539817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556262-F4FE-2D41-8B3D-91C04A9A1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688" y="5398176"/>
                <a:ext cx="710382" cy="276999"/>
              </a:xfrm>
              <a:prstGeom prst="rect">
                <a:avLst/>
              </a:prstGeom>
              <a:blipFill>
                <a:blip r:embed="rId10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3B426B-44F1-1441-94B9-1060A3CC07E4}"/>
              </a:ext>
            </a:extLst>
          </p:cNvPr>
          <p:cNvCxnSpPr>
            <a:stCxn id="9" idx="3"/>
            <a:endCxn id="15" idx="0"/>
          </p:cNvCxnSpPr>
          <p:nvPr/>
        </p:nvCxnSpPr>
        <p:spPr>
          <a:xfrm flipH="1">
            <a:off x="6389879" y="4987760"/>
            <a:ext cx="401751" cy="410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CF1C8B2-F734-BA4B-A2D5-9C79148A1204}"/>
              </a:ext>
            </a:extLst>
          </p:cNvPr>
          <p:cNvCxnSpPr>
            <a:cxnSpLocks/>
            <a:stCxn id="9" idx="5"/>
            <a:endCxn id="8" idx="0"/>
          </p:cNvCxnSpPr>
          <p:nvPr/>
        </p:nvCxnSpPr>
        <p:spPr>
          <a:xfrm>
            <a:off x="6996794" y="4987760"/>
            <a:ext cx="467683" cy="403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98CBF6-0F64-7A45-9AD2-D05D35FD4004}"/>
              </a:ext>
            </a:extLst>
          </p:cNvPr>
          <p:cNvCxnSpPr>
            <a:cxnSpLocks/>
            <a:stCxn id="8" idx="3"/>
            <a:endCxn id="22" idx="0"/>
          </p:cNvCxnSpPr>
          <p:nvPr/>
        </p:nvCxnSpPr>
        <p:spPr>
          <a:xfrm flipH="1">
            <a:off x="7082848" y="5639257"/>
            <a:ext cx="279047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A5043F-5950-0A40-8806-1C90C72D20EE}"/>
              </a:ext>
            </a:extLst>
          </p:cNvPr>
          <p:cNvCxnSpPr>
            <a:cxnSpLocks/>
            <a:stCxn id="8" idx="5"/>
            <a:endCxn id="25" idx="0"/>
          </p:cNvCxnSpPr>
          <p:nvPr/>
        </p:nvCxnSpPr>
        <p:spPr>
          <a:xfrm>
            <a:off x="7567059" y="5639257"/>
            <a:ext cx="372083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F578FE-EAD9-C542-8B7D-56FFA6663BF1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H="1">
            <a:off x="6269940" y="3461969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22FF8E-51D3-2A41-B4E8-254C174CCAA2}"/>
              </a:ext>
            </a:extLst>
          </p:cNvPr>
          <p:cNvCxnSpPr>
            <a:cxnSpLocks/>
            <a:stCxn id="7" idx="5"/>
            <a:endCxn id="5" idx="0"/>
          </p:cNvCxnSpPr>
          <p:nvPr/>
        </p:nvCxnSpPr>
        <p:spPr>
          <a:xfrm>
            <a:off x="6996794" y="346196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07477E-D11A-DC43-B7CA-D74A992BEF59}"/>
              </a:ext>
            </a:extLst>
          </p:cNvPr>
          <p:cNvCxnSpPr>
            <a:cxnSpLocks/>
            <a:stCxn id="5" idx="3"/>
            <a:endCxn id="9" idx="0"/>
          </p:cNvCxnSpPr>
          <p:nvPr/>
        </p:nvCxnSpPr>
        <p:spPr>
          <a:xfrm flipH="1">
            <a:off x="6894212" y="4313845"/>
            <a:ext cx="467683" cy="426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144C93-E3D2-924B-B923-11F7560C2E4E}"/>
              </a:ext>
            </a:extLst>
          </p:cNvPr>
          <p:cNvCxnSpPr>
            <a:cxnSpLocks/>
            <a:stCxn id="5" idx="5"/>
            <a:endCxn id="13" idx="0"/>
          </p:cNvCxnSpPr>
          <p:nvPr/>
        </p:nvCxnSpPr>
        <p:spPr>
          <a:xfrm>
            <a:off x="7567059" y="431384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5965A5-9DDD-9444-B9AE-D49E233F4355}"/>
                  </a:ext>
                </a:extLst>
              </p:cNvPr>
              <p:cNvSpPr/>
              <p:nvPr/>
            </p:nvSpPr>
            <p:spPr>
              <a:xfrm>
                <a:off x="6470759" y="6101335"/>
                <a:ext cx="1224177" cy="276999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de-DE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disjunct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5965A5-9DDD-9444-B9AE-D49E233F4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759" y="6101335"/>
                <a:ext cx="1224177" cy="276999"/>
              </a:xfrm>
              <a:prstGeom prst="rect">
                <a:avLst/>
              </a:prstGeom>
              <a:blipFill>
                <a:blip r:embed="rId11"/>
                <a:stretch>
                  <a:fillRect l="-1031" r="-5155" b="-3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22E9EFB-E485-AC45-83F0-47B83A8B2131}"/>
                  </a:ext>
                </a:extLst>
              </p:cNvPr>
              <p:cNvSpPr/>
              <p:nvPr/>
            </p:nvSpPr>
            <p:spPr>
              <a:xfrm>
                <a:off x="7670513" y="6101335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22E9EFB-E485-AC45-83F0-47B83A8B2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513" y="6101335"/>
                <a:ext cx="537258" cy="276999"/>
              </a:xfrm>
              <a:prstGeom prst="rect">
                <a:avLst/>
              </a:prstGeom>
              <a:blipFill>
                <a:blip r:embed="rId12"/>
                <a:stretch>
                  <a:fillRect l="-2273"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396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GB" dirty="0"/>
                  <a:t>Deterministic disjunctions</a:t>
                </a:r>
              </a:p>
              <a:p>
                <a:pPr lvl="2"/>
                <a:r>
                  <a:rPr lang="en-GB" dirty="0"/>
                  <a:t>Only one disjunct (child node) can be true at the same time </a:t>
                </a:r>
              </a:p>
              <a:p>
                <a:pPr lvl="3"/>
                <a:r>
                  <a:rPr lang="en-GB" dirty="0"/>
                  <a:t>I.e., their conjunction is unsatisfiable</a:t>
                </a:r>
              </a:p>
              <a:p>
                <a:pPr lvl="1"/>
                <a:r>
                  <a:rPr lang="en-GB" dirty="0"/>
                  <a:t>Decomposable conjunctions</a:t>
                </a:r>
              </a:p>
              <a:p>
                <a:pPr lvl="2"/>
                <a:r>
                  <a:rPr lang="en-GB" dirty="0"/>
                  <a:t>Each pair of conjuncts (child nodes) must be independent </a:t>
                </a:r>
              </a:p>
              <a:p>
                <a:pPr lvl="3"/>
                <a:r>
                  <a:rPr lang="en-GB" dirty="0"/>
                  <a:t>I.e., they cannot share any variables</a:t>
                </a:r>
              </a:p>
              <a:p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Add as conjunct</a:t>
                </a:r>
              </a:p>
              <a:p>
                <a:pPr lvl="2"/>
                <a:r>
                  <a:rPr lang="en-GB" dirty="0"/>
                  <a:t>Decomposability: Does not share</a:t>
                </a:r>
                <a:br>
                  <a:rPr lang="en-GB" dirty="0"/>
                </a:br>
                <a:r>
                  <a:rPr lang="en-GB" dirty="0"/>
                  <a:t>variables with sibling node</a:t>
                </a:r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0EC7-8842-B54C-B52C-2ED6518B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6318497-96FB-4944-A63A-5E06BC37FD0B}"/>
                  </a:ext>
                </a:extLst>
              </p:cNvPr>
              <p:cNvSpPr/>
              <p:nvPr/>
            </p:nvSpPr>
            <p:spPr>
              <a:xfrm>
                <a:off x="7319404" y="406619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6318497-96FB-4944-A63A-5E06BC37F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04" y="4066190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D2166-0151-5F46-BDC2-40E4A8D83DDA}"/>
                  </a:ext>
                </a:extLst>
              </p:cNvPr>
              <p:cNvSpPr/>
              <p:nvPr/>
            </p:nvSpPr>
            <p:spPr>
              <a:xfrm>
                <a:off x="6749139" y="321431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D2166-0151-5F46-BDC2-40E4A8D83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9" y="3214314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414CF9F-1195-F948-9A45-D2D20A17A612}"/>
                  </a:ext>
                </a:extLst>
              </p:cNvPr>
              <p:cNvSpPr/>
              <p:nvPr/>
            </p:nvSpPr>
            <p:spPr>
              <a:xfrm>
                <a:off x="7319404" y="539160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414CF9F-1195-F948-9A45-D2D20A17A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04" y="5391602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1A99BEE-EE14-2C42-BE61-0D67F69C6A53}"/>
                  </a:ext>
                </a:extLst>
              </p:cNvPr>
              <p:cNvSpPr/>
              <p:nvPr/>
            </p:nvSpPr>
            <p:spPr>
              <a:xfrm>
                <a:off x="6749139" y="474010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1A99BEE-EE14-2C42-BE61-0D67F69C6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9" y="4740105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2A730D-582F-A64F-AAF5-F1CCAF32B28E}"/>
                  </a:ext>
                </a:extLst>
              </p:cNvPr>
              <p:cNvSpPr/>
              <p:nvPr/>
            </p:nvSpPr>
            <p:spPr>
              <a:xfrm>
                <a:off x="5790740" y="406619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2A730D-582F-A64F-AAF5-F1CCAF32B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740" y="4066190"/>
                <a:ext cx="958399" cy="276999"/>
              </a:xfrm>
              <a:prstGeom prst="rect">
                <a:avLst/>
              </a:prstGeom>
              <a:blipFill>
                <a:blip r:embed="rId7"/>
                <a:stretch>
                  <a:fillRect l="-2632" r="-39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08DBFC9-EB92-BD45-983E-7093E000E5E7}"/>
                  </a:ext>
                </a:extLst>
              </p:cNvPr>
              <p:cNvSpPr/>
              <p:nvPr/>
            </p:nvSpPr>
            <p:spPr>
              <a:xfrm>
                <a:off x="7567059" y="6101335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08DBFC9-EB92-BD45-983E-7093E000E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59" y="6101335"/>
                <a:ext cx="537258" cy="276999"/>
              </a:xfrm>
              <a:prstGeom prst="rect">
                <a:avLst/>
              </a:prstGeom>
              <a:blipFill>
                <a:blip r:embed="rId8"/>
                <a:stretch>
                  <a:fillRect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C5C915-CACE-FE4C-90A7-28AF8757EFC6}"/>
                  </a:ext>
                </a:extLst>
              </p:cNvPr>
              <p:cNvSpPr/>
              <p:nvPr/>
            </p:nvSpPr>
            <p:spPr>
              <a:xfrm>
                <a:off x="7464477" y="474922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C5C915-CACE-FE4C-90A7-28AF8757E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77" y="4749228"/>
                <a:ext cx="1131523" cy="276999"/>
              </a:xfrm>
              <a:prstGeom prst="rect">
                <a:avLst/>
              </a:prstGeom>
              <a:blipFill>
                <a:blip r:embed="rId9"/>
                <a:stretch>
                  <a:fillRect r="-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AF59647-BBD0-394D-9721-4C94C3FCC519}"/>
                  </a:ext>
                </a:extLst>
              </p:cNvPr>
              <p:cNvSpPr/>
              <p:nvPr/>
            </p:nvSpPr>
            <p:spPr>
              <a:xfrm>
                <a:off x="6824637" y="6101335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AF59647-BBD0-394D-9721-4C94C3FCC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637" y="6101335"/>
                <a:ext cx="63824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556262-F4FE-2D41-8B3D-91C04A9A1EF3}"/>
                  </a:ext>
                </a:extLst>
              </p:cNvPr>
              <p:cNvSpPr/>
              <p:nvPr/>
            </p:nvSpPr>
            <p:spPr>
              <a:xfrm>
                <a:off x="6034688" y="539817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556262-F4FE-2D41-8B3D-91C04A9A1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688" y="5398176"/>
                <a:ext cx="710382" cy="276999"/>
              </a:xfrm>
              <a:prstGeom prst="rect">
                <a:avLst/>
              </a:prstGeom>
              <a:blipFill>
                <a:blip r:embed="rId11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3B426B-44F1-1441-94B9-1060A3CC07E4}"/>
              </a:ext>
            </a:extLst>
          </p:cNvPr>
          <p:cNvCxnSpPr>
            <a:stCxn id="9" idx="3"/>
            <a:endCxn id="15" idx="0"/>
          </p:cNvCxnSpPr>
          <p:nvPr/>
        </p:nvCxnSpPr>
        <p:spPr>
          <a:xfrm flipH="1">
            <a:off x="6389879" y="4987760"/>
            <a:ext cx="401751" cy="410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CF1C8B2-F734-BA4B-A2D5-9C79148A1204}"/>
              </a:ext>
            </a:extLst>
          </p:cNvPr>
          <p:cNvCxnSpPr>
            <a:cxnSpLocks/>
            <a:stCxn id="9" idx="5"/>
            <a:endCxn id="8" idx="0"/>
          </p:cNvCxnSpPr>
          <p:nvPr/>
        </p:nvCxnSpPr>
        <p:spPr>
          <a:xfrm>
            <a:off x="6996794" y="4987760"/>
            <a:ext cx="467683" cy="403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98CBF6-0F64-7A45-9AD2-D05D35FD4004}"/>
              </a:ext>
            </a:extLst>
          </p:cNvPr>
          <p:cNvCxnSpPr>
            <a:cxnSpLocks/>
            <a:stCxn id="8" idx="3"/>
            <a:endCxn id="14" idx="0"/>
          </p:cNvCxnSpPr>
          <p:nvPr/>
        </p:nvCxnSpPr>
        <p:spPr>
          <a:xfrm flipH="1">
            <a:off x="7143761" y="5639257"/>
            <a:ext cx="218134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A5043F-5950-0A40-8806-1C90C72D20EE}"/>
              </a:ext>
            </a:extLst>
          </p:cNvPr>
          <p:cNvCxnSpPr>
            <a:cxnSpLocks/>
            <a:stCxn id="8" idx="5"/>
            <a:endCxn id="12" idx="0"/>
          </p:cNvCxnSpPr>
          <p:nvPr/>
        </p:nvCxnSpPr>
        <p:spPr>
          <a:xfrm>
            <a:off x="7567059" y="5639257"/>
            <a:ext cx="268629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F578FE-EAD9-C542-8B7D-56FFA6663BF1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H="1">
            <a:off x="6269940" y="3461969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22FF8E-51D3-2A41-B4E8-254C174CCAA2}"/>
              </a:ext>
            </a:extLst>
          </p:cNvPr>
          <p:cNvCxnSpPr>
            <a:cxnSpLocks/>
            <a:stCxn id="7" idx="5"/>
            <a:endCxn id="5" idx="0"/>
          </p:cNvCxnSpPr>
          <p:nvPr/>
        </p:nvCxnSpPr>
        <p:spPr>
          <a:xfrm>
            <a:off x="6996794" y="346196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07477E-D11A-DC43-B7CA-D74A992BEF59}"/>
              </a:ext>
            </a:extLst>
          </p:cNvPr>
          <p:cNvCxnSpPr>
            <a:cxnSpLocks/>
            <a:stCxn id="5" idx="3"/>
            <a:endCxn id="9" idx="0"/>
          </p:cNvCxnSpPr>
          <p:nvPr/>
        </p:nvCxnSpPr>
        <p:spPr>
          <a:xfrm flipH="1">
            <a:off x="6894212" y="4313845"/>
            <a:ext cx="467683" cy="426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144C93-E3D2-924B-B923-11F7560C2E4E}"/>
              </a:ext>
            </a:extLst>
          </p:cNvPr>
          <p:cNvCxnSpPr>
            <a:cxnSpLocks/>
            <a:stCxn id="5" idx="5"/>
            <a:endCxn id="13" idx="0"/>
          </p:cNvCxnSpPr>
          <p:nvPr/>
        </p:nvCxnSpPr>
        <p:spPr>
          <a:xfrm>
            <a:off x="7567059" y="431384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33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 of d-DNNF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Effects of </a:t>
                </a:r>
                <a:r>
                  <a:rPr lang="en-GB" dirty="0">
                    <a:solidFill>
                      <a:srgbClr val="C00000"/>
                    </a:solidFill>
                  </a:rPr>
                  <a:t>d</a:t>
                </a:r>
                <a:r>
                  <a:rPr lang="en-GB" dirty="0"/>
                  <a:t>-DNNF</a:t>
                </a:r>
              </a:p>
              <a:p>
                <a:pPr lvl="1"/>
                <a:r>
                  <a:rPr lang="en-GB" dirty="0">
                    <a:solidFill>
                      <a:srgbClr val="C00000"/>
                    </a:solidFill>
                  </a:rPr>
                  <a:t>Deterministic</a:t>
                </a:r>
                <a:r>
                  <a:rPr lang="en-GB" dirty="0"/>
                  <a:t> disjunctions</a:t>
                </a:r>
              </a:p>
              <a:p>
                <a:pPr lvl="2"/>
                <a:r>
                  <a:rPr lang="en-GB" dirty="0"/>
                  <a:t>Only one disjunct (child node) can be true at the same time </a:t>
                </a:r>
              </a:p>
              <a:p>
                <a:pPr lvl="3"/>
                <a:r>
                  <a:rPr lang="en-GB" dirty="0"/>
                  <a:t>I.e., their conjunction is unsatisfiable</a:t>
                </a:r>
              </a:p>
              <a:p>
                <a:pPr lvl="1"/>
                <a:r>
                  <a:rPr lang="en-GB" dirty="0"/>
                  <a:t>Assume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represent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Node then represents probability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de-DE" b="0" dirty="0"/>
              </a:p>
              <a:p>
                <a:pPr lvl="3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If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can be true at a time,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i.e.,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Can replace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for inference</a:t>
                </a:r>
                <a:br>
                  <a:rPr lang="en-GB" dirty="0"/>
                </a:br>
                <a:r>
                  <a:rPr lang="en-GB" dirty="0"/>
                  <a:t>calculations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0EC7-8842-B54C-B52C-2ED6518B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6318497-96FB-4944-A63A-5E06BC37FD0B}"/>
                  </a:ext>
                </a:extLst>
              </p:cNvPr>
              <p:cNvSpPr/>
              <p:nvPr/>
            </p:nvSpPr>
            <p:spPr>
              <a:xfrm>
                <a:off x="7319404" y="406619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6318497-96FB-4944-A63A-5E06BC37F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04" y="4066190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D2166-0151-5F46-BDC2-40E4A8D83DDA}"/>
                  </a:ext>
                </a:extLst>
              </p:cNvPr>
              <p:cNvSpPr/>
              <p:nvPr/>
            </p:nvSpPr>
            <p:spPr>
              <a:xfrm>
                <a:off x="6749139" y="321431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D2166-0151-5F46-BDC2-40E4A8D83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9" y="3214314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414CF9F-1195-F948-9A45-D2D20A17A612}"/>
                  </a:ext>
                </a:extLst>
              </p:cNvPr>
              <p:cNvSpPr/>
              <p:nvPr/>
            </p:nvSpPr>
            <p:spPr>
              <a:xfrm>
                <a:off x="7319404" y="539160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414CF9F-1195-F948-9A45-D2D20A17A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04" y="5391602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1A99BEE-EE14-2C42-BE61-0D67F69C6A53}"/>
                  </a:ext>
                </a:extLst>
              </p:cNvPr>
              <p:cNvSpPr/>
              <p:nvPr/>
            </p:nvSpPr>
            <p:spPr>
              <a:xfrm>
                <a:off x="6749139" y="474010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1A99BEE-EE14-2C42-BE61-0D67F69C6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9" y="4740105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2A730D-582F-A64F-AAF5-F1CCAF32B28E}"/>
                  </a:ext>
                </a:extLst>
              </p:cNvPr>
              <p:cNvSpPr/>
              <p:nvPr/>
            </p:nvSpPr>
            <p:spPr>
              <a:xfrm>
                <a:off x="5790740" y="406619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2A730D-582F-A64F-AAF5-F1CCAF32B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740" y="4066190"/>
                <a:ext cx="958399" cy="276999"/>
              </a:xfrm>
              <a:prstGeom prst="rect">
                <a:avLst/>
              </a:prstGeom>
              <a:blipFill>
                <a:blip r:embed="rId7"/>
                <a:stretch>
                  <a:fillRect l="-2632" r="-39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08DBFC9-EB92-BD45-983E-7093E000E5E7}"/>
                  </a:ext>
                </a:extLst>
              </p:cNvPr>
              <p:cNvSpPr/>
              <p:nvPr/>
            </p:nvSpPr>
            <p:spPr>
              <a:xfrm>
                <a:off x="7567059" y="6101335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08DBFC9-EB92-BD45-983E-7093E000E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59" y="6101335"/>
                <a:ext cx="537258" cy="276999"/>
              </a:xfrm>
              <a:prstGeom prst="rect">
                <a:avLst/>
              </a:prstGeom>
              <a:blipFill>
                <a:blip r:embed="rId8"/>
                <a:stretch>
                  <a:fillRect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C5C915-CACE-FE4C-90A7-28AF8757EFC6}"/>
                  </a:ext>
                </a:extLst>
              </p:cNvPr>
              <p:cNvSpPr/>
              <p:nvPr/>
            </p:nvSpPr>
            <p:spPr>
              <a:xfrm>
                <a:off x="7464477" y="474922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C5C915-CACE-FE4C-90A7-28AF8757E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77" y="4749228"/>
                <a:ext cx="1131523" cy="276999"/>
              </a:xfrm>
              <a:prstGeom prst="rect">
                <a:avLst/>
              </a:prstGeom>
              <a:blipFill>
                <a:blip r:embed="rId9"/>
                <a:stretch>
                  <a:fillRect r="-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AF59647-BBD0-394D-9721-4C94C3FCC519}"/>
                  </a:ext>
                </a:extLst>
              </p:cNvPr>
              <p:cNvSpPr/>
              <p:nvPr/>
            </p:nvSpPr>
            <p:spPr>
              <a:xfrm>
                <a:off x="6824637" y="6101335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AF59647-BBD0-394D-9721-4C94C3FCC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637" y="6101335"/>
                <a:ext cx="63824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556262-F4FE-2D41-8B3D-91C04A9A1EF3}"/>
                  </a:ext>
                </a:extLst>
              </p:cNvPr>
              <p:cNvSpPr/>
              <p:nvPr/>
            </p:nvSpPr>
            <p:spPr>
              <a:xfrm>
                <a:off x="6034688" y="539817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556262-F4FE-2D41-8B3D-91C04A9A1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688" y="5398176"/>
                <a:ext cx="710382" cy="276999"/>
              </a:xfrm>
              <a:prstGeom prst="rect">
                <a:avLst/>
              </a:prstGeom>
              <a:blipFill>
                <a:blip r:embed="rId11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3B426B-44F1-1441-94B9-1060A3CC07E4}"/>
              </a:ext>
            </a:extLst>
          </p:cNvPr>
          <p:cNvCxnSpPr>
            <a:stCxn id="9" idx="3"/>
            <a:endCxn id="15" idx="0"/>
          </p:cNvCxnSpPr>
          <p:nvPr/>
        </p:nvCxnSpPr>
        <p:spPr>
          <a:xfrm flipH="1">
            <a:off x="6389879" y="4987760"/>
            <a:ext cx="401751" cy="410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CF1C8B2-F734-BA4B-A2D5-9C79148A1204}"/>
              </a:ext>
            </a:extLst>
          </p:cNvPr>
          <p:cNvCxnSpPr>
            <a:cxnSpLocks/>
            <a:stCxn id="9" idx="5"/>
            <a:endCxn id="8" idx="0"/>
          </p:cNvCxnSpPr>
          <p:nvPr/>
        </p:nvCxnSpPr>
        <p:spPr>
          <a:xfrm>
            <a:off x="6996794" y="4987760"/>
            <a:ext cx="467683" cy="403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98CBF6-0F64-7A45-9AD2-D05D35FD4004}"/>
              </a:ext>
            </a:extLst>
          </p:cNvPr>
          <p:cNvCxnSpPr>
            <a:cxnSpLocks/>
            <a:stCxn id="8" idx="3"/>
            <a:endCxn id="14" idx="0"/>
          </p:cNvCxnSpPr>
          <p:nvPr/>
        </p:nvCxnSpPr>
        <p:spPr>
          <a:xfrm flipH="1">
            <a:off x="7143761" y="5639257"/>
            <a:ext cx="218134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A5043F-5950-0A40-8806-1C90C72D20EE}"/>
              </a:ext>
            </a:extLst>
          </p:cNvPr>
          <p:cNvCxnSpPr>
            <a:cxnSpLocks/>
            <a:stCxn id="8" idx="5"/>
            <a:endCxn id="12" idx="0"/>
          </p:cNvCxnSpPr>
          <p:nvPr/>
        </p:nvCxnSpPr>
        <p:spPr>
          <a:xfrm>
            <a:off x="7567059" y="5639257"/>
            <a:ext cx="268629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F578FE-EAD9-C542-8B7D-56FFA6663BF1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H="1">
            <a:off x="6269940" y="3461969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22FF8E-51D3-2A41-B4E8-254C174CCAA2}"/>
              </a:ext>
            </a:extLst>
          </p:cNvPr>
          <p:cNvCxnSpPr>
            <a:cxnSpLocks/>
            <a:stCxn id="7" idx="5"/>
            <a:endCxn id="5" idx="0"/>
          </p:cNvCxnSpPr>
          <p:nvPr/>
        </p:nvCxnSpPr>
        <p:spPr>
          <a:xfrm>
            <a:off x="6996794" y="346196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07477E-D11A-DC43-B7CA-D74A992BEF59}"/>
              </a:ext>
            </a:extLst>
          </p:cNvPr>
          <p:cNvCxnSpPr>
            <a:cxnSpLocks/>
            <a:stCxn id="5" idx="3"/>
            <a:endCxn id="9" idx="0"/>
          </p:cNvCxnSpPr>
          <p:nvPr/>
        </p:nvCxnSpPr>
        <p:spPr>
          <a:xfrm flipH="1">
            <a:off x="6894212" y="4313845"/>
            <a:ext cx="467683" cy="426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144C93-E3D2-924B-B923-11F7560C2E4E}"/>
              </a:ext>
            </a:extLst>
          </p:cNvPr>
          <p:cNvCxnSpPr>
            <a:cxnSpLocks/>
            <a:stCxn id="5" idx="5"/>
            <a:endCxn id="13" idx="0"/>
          </p:cNvCxnSpPr>
          <p:nvPr/>
        </p:nvCxnSpPr>
        <p:spPr>
          <a:xfrm>
            <a:off x="7567059" y="431384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5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 of d-DNNF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Effects of d-</a:t>
                </a:r>
                <a:r>
                  <a:rPr lang="en-GB" dirty="0">
                    <a:solidFill>
                      <a:schemeClr val="accent1"/>
                    </a:solidFill>
                  </a:rPr>
                  <a:t>D</a:t>
                </a:r>
                <a:r>
                  <a:rPr lang="en-GB" dirty="0"/>
                  <a:t>NNF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Decomposable</a:t>
                </a:r>
                <a:r>
                  <a:rPr lang="en-GB" dirty="0"/>
                  <a:t> conjunctions</a:t>
                </a:r>
              </a:p>
              <a:p>
                <a:pPr lvl="2"/>
                <a:r>
                  <a:rPr lang="en-GB" dirty="0"/>
                  <a:t>Each pair of conjuncts (child nodes) must be independent </a:t>
                </a:r>
              </a:p>
              <a:p>
                <a:pPr lvl="3"/>
                <a:r>
                  <a:rPr lang="en-GB" dirty="0"/>
                  <a:t>I.e., they cannot share any variables</a:t>
                </a:r>
              </a:p>
              <a:p>
                <a:pPr lvl="1"/>
                <a:r>
                  <a:rPr lang="en-GB" dirty="0"/>
                  <a:t>Assume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represent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Node then represents probability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independent (decomposable),</a:t>
                </a:r>
                <a:br>
                  <a:rPr lang="en-GB" dirty="0"/>
                </a:br>
                <a:r>
                  <a:rPr lang="en-GB" dirty="0"/>
                  <a:t>then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Can replace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GB" dirty="0"/>
                  <a:t> for inference</a:t>
                </a:r>
                <a:br>
                  <a:rPr lang="en-GB" dirty="0"/>
                </a:br>
                <a:r>
                  <a:rPr lang="en-GB" dirty="0"/>
                  <a:t>calculations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0EC7-8842-B54C-B52C-2ED6518B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6318497-96FB-4944-A63A-5E06BC37FD0B}"/>
                  </a:ext>
                </a:extLst>
              </p:cNvPr>
              <p:cNvSpPr/>
              <p:nvPr/>
            </p:nvSpPr>
            <p:spPr>
              <a:xfrm>
                <a:off x="7319404" y="406619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6318497-96FB-4944-A63A-5E06BC37F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04" y="4066190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D2166-0151-5F46-BDC2-40E4A8D83DDA}"/>
                  </a:ext>
                </a:extLst>
              </p:cNvPr>
              <p:cNvSpPr/>
              <p:nvPr/>
            </p:nvSpPr>
            <p:spPr>
              <a:xfrm>
                <a:off x="6749139" y="321431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D2166-0151-5F46-BDC2-40E4A8D83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9" y="3214314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414CF9F-1195-F948-9A45-D2D20A17A612}"/>
                  </a:ext>
                </a:extLst>
              </p:cNvPr>
              <p:cNvSpPr/>
              <p:nvPr/>
            </p:nvSpPr>
            <p:spPr>
              <a:xfrm>
                <a:off x="7319404" y="539160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414CF9F-1195-F948-9A45-D2D20A17A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04" y="5391602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1A99BEE-EE14-2C42-BE61-0D67F69C6A53}"/>
                  </a:ext>
                </a:extLst>
              </p:cNvPr>
              <p:cNvSpPr/>
              <p:nvPr/>
            </p:nvSpPr>
            <p:spPr>
              <a:xfrm>
                <a:off x="6749139" y="474010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1A99BEE-EE14-2C42-BE61-0D67F69C6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9" y="4740105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2A730D-582F-A64F-AAF5-F1CCAF32B28E}"/>
                  </a:ext>
                </a:extLst>
              </p:cNvPr>
              <p:cNvSpPr/>
              <p:nvPr/>
            </p:nvSpPr>
            <p:spPr>
              <a:xfrm>
                <a:off x="5790740" y="406619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2A730D-582F-A64F-AAF5-F1CCAF32B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740" y="4066190"/>
                <a:ext cx="958399" cy="276999"/>
              </a:xfrm>
              <a:prstGeom prst="rect">
                <a:avLst/>
              </a:prstGeom>
              <a:blipFill>
                <a:blip r:embed="rId7"/>
                <a:stretch>
                  <a:fillRect l="-2632" r="-39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08DBFC9-EB92-BD45-983E-7093E000E5E7}"/>
                  </a:ext>
                </a:extLst>
              </p:cNvPr>
              <p:cNvSpPr/>
              <p:nvPr/>
            </p:nvSpPr>
            <p:spPr>
              <a:xfrm>
                <a:off x="7567059" y="6101335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08DBFC9-EB92-BD45-983E-7093E000E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59" y="6101335"/>
                <a:ext cx="537258" cy="276999"/>
              </a:xfrm>
              <a:prstGeom prst="rect">
                <a:avLst/>
              </a:prstGeom>
              <a:blipFill>
                <a:blip r:embed="rId8"/>
                <a:stretch>
                  <a:fillRect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C5C915-CACE-FE4C-90A7-28AF8757EFC6}"/>
                  </a:ext>
                </a:extLst>
              </p:cNvPr>
              <p:cNvSpPr/>
              <p:nvPr/>
            </p:nvSpPr>
            <p:spPr>
              <a:xfrm>
                <a:off x="7464477" y="474922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C5C915-CACE-FE4C-90A7-28AF8757E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77" y="4749228"/>
                <a:ext cx="1131523" cy="276999"/>
              </a:xfrm>
              <a:prstGeom prst="rect">
                <a:avLst/>
              </a:prstGeom>
              <a:blipFill>
                <a:blip r:embed="rId9"/>
                <a:stretch>
                  <a:fillRect r="-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AF59647-BBD0-394D-9721-4C94C3FCC519}"/>
                  </a:ext>
                </a:extLst>
              </p:cNvPr>
              <p:cNvSpPr/>
              <p:nvPr/>
            </p:nvSpPr>
            <p:spPr>
              <a:xfrm>
                <a:off x="6824637" y="6101335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AF59647-BBD0-394D-9721-4C94C3FCC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637" y="6101335"/>
                <a:ext cx="63824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556262-F4FE-2D41-8B3D-91C04A9A1EF3}"/>
                  </a:ext>
                </a:extLst>
              </p:cNvPr>
              <p:cNvSpPr/>
              <p:nvPr/>
            </p:nvSpPr>
            <p:spPr>
              <a:xfrm>
                <a:off x="6034688" y="539817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556262-F4FE-2D41-8B3D-91C04A9A1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688" y="5398176"/>
                <a:ext cx="710382" cy="276999"/>
              </a:xfrm>
              <a:prstGeom prst="rect">
                <a:avLst/>
              </a:prstGeom>
              <a:blipFill>
                <a:blip r:embed="rId11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3B426B-44F1-1441-94B9-1060A3CC07E4}"/>
              </a:ext>
            </a:extLst>
          </p:cNvPr>
          <p:cNvCxnSpPr>
            <a:stCxn id="9" idx="3"/>
            <a:endCxn id="15" idx="0"/>
          </p:cNvCxnSpPr>
          <p:nvPr/>
        </p:nvCxnSpPr>
        <p:spPr>
          <a:xfrm flipH="1">
            <a:off x="6389879" y="4987760"/>
            <a:ext cx="401751" cy="410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CF1C8B2-F734-BA4B-A2D5-9C79148A1204}"/>
              </a:ext>
            </a:extLst>
          </p:cNvPr>
          <p:cNvCxnSpPr>
            <a:cxnSpLocks/>
            <a:stCxn id="9" idx="5"/>
            <a:endCxn id="8" idx="0"/>
          </p:cNvCxnSpPr>
          <p:nvPr/>
        </p:nvCxnSpPr>
        <p:spPr>
          <a:xfrm>
            <a:off x="6996794" y="4987760"/>
            <a:ext cx="467683" cy="403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98CBF6-0F64-7A45-9AD2-D05D35FD4004}"/>
              </a:ext>
            </a:extLst>
          </p:cNvPr>
          <p:cNvCxnSpPr>
            <a:cxnSpLocks/>
            <a:stCxn id="8" idx="3"/>
            <a:endCxn id="14" idx="0"/>
          </p:cNvCxnSpPr>
          <p:nvPr/>
        </p:nvCxnSpPr>
        <p:spPr>
          <a:xfrm flipH="1">
            <a:off x="7143761" y="5639257"/>
            <a:ext cx="218134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A5043F-5950-0A40-8806-1C90C72D20EE}"/>
              </a:ext>
            </a:extLst>
          </p:cNvPr>
          <p:cNvCxnSpPr>
            <a:cxnSpLocks/>
            <a:stCxn id="8" idx="5"/>
            <a:endCxn id="12" idx="0"/>
          </p:cNvCxnSpPr>
          <p:nvPr/>
        </p:nvCxnSpPr>
        <p:spPr>
          <a:xfrm>
            <a:off x="7567059" y="5639257"/>
            <a:ext cx="268629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F578FE-EAD9-C542-8B7D-56FFA6663BF1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H="1">
            <a:off x="6269940" y="3461969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22FF8E-51D3-2A41-B4E8-254C174CCAA2}"/>
              </a:ext>
            </a:extLst>
          </p:cNvPr>
          <p:cNvCxnSpPr>
            <a:cxnSpLocks/>
            <a:stCxn id="7" idx="5"/>
            <a:endCxn id="5" idx="0"/>
          </p:cNvCxnSpPr>
          <p:nvPr/>
        </p:nvCxnSpPr>
        <p:spPr>
          <a:xfrm>
            <a:off x="6996794" y="346196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07477E-D11A-DC43-B7CA-D74A992BEF59}"/>
              </a:ext>
            </a:extLst>
          </p:cNvPr>
          <p:cNvCxnSpPr>
            <a:cxnSpLocks/>
            <a:stCxn id="5" idx="3"/>
            <a:endCxn id="9" idx="0"/>
          </p:cNvCxnSpPr>
          <p:nvPr/>
        </p:nvCxnSpPr>
        <p:spPr>
          <a:xfrm flipH="1">
            <a:off x="6894212" y="4313845"/>
            <a:ext cx="467683" cy="426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144C93-E3D2-924B-B923-11F7560C2E4E}"/>
              </a:ext>
            </a:extLst>
          </p:cNvPr>
          <p:cNvCxnSpPr>
            <a:cxnSpLocks/>
            <a:stCxn id="5" idx="5"/>
            <a:endCxn id="13" idx="0"/>
          </p:cNvCxnSpPr>
          <p:nvPr/>
        </p:nvCxnSpPr>
        <p:spPr>
          <a:xfrm>
            <a:off x="7567059" y="431384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07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4AE3-6CE2-344A-817C-56863D8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Smooth d-DNNF (</a:t>
            </a:r>
            <a:r>
              <a:rPr lang="en-GB" dirty="0" err="1"/>
              <a:t>sd</a:t>
            </a:r>
            <a:r>
              <a:rPr lang="en-GB" dirty="0"/>
              <a:t>-DNNF)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1A931-3545-D344-85E7-55ACD3A8F6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062504" cy="5198111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Smooth circuits: constant runtime for certain queries</a:t>
                </a:r>
              </a:p>
              <a:p>
                <a:pPr lvl="1"/>
                <a:r>
                  <a:rPr lang="en-GB" dirty="0"/>
                  <a:t>Any pair of disjuncts mentions the same set of variables</a:t>
                </a:r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Two disjunctions that do not fulfil the smoothness property</a:t>
                </a:r>
              </a:p>
              <a:p>
                <a:pPr marL="4319588" lvl="1" indent="-233363"/>
                <a:r>
                  <a:rPr lang="en-GB" dirty="0"/>
                  <a:t>Rules for conversion</a:t>
                </a:r>
              </a:p>
              <a:p>
                <a:pPr marL="4776788" lvl="2" indent="-233363"/>
                <a:r>
                  <a:rPr lang="en-GB" dirty="0"/>
                  <a:t>For each negation of a positive literal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 not appearing, replace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 by </a:t>
                </a:r>
              </a:p>
              <a:p>
                <a:pPr marL="5070475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𝑓𝑎𝑙𝑠𝑒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4776788" lvl="2" indent="-233363"/>
                <a:r>
                  <a:rPr lang="en-GB" dirty="0"/>
                  <a:t>For each variable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not mentioned in a disjunct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, add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with a conjunction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de-DE" dirty="0"/>
                  <a:t>:</a:t>
                </a:r>
              </a:p>
              <a:p>
                <a:pPr marL="4846638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GB" dirty="0">
                          <a:latin typeface="Cambria Math" panose="02040503050406030204" pitchFamily="18" charset="0"/>
                        </a:rPr>
                        <m:t>disjunct</m:t>
                      </m:r>
                      <m:r>
                        <m:rPr>
                          <m:nor/>
                        </m:rPr>
                        <a:rPr lang="en-GB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1A931-3545-D344-85E7-55ACD3A8F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062504" cy="5198111"/>
              </a:xfrm>
              <a:blipFill>
                <a:blip r:embed="rId2"/>
                <a:stretch>
                  <a:fillRect l="-1417" t="-1703" r="-1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144C1-1CE1-8446-9317-DAC49649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5D1C777-AE40-064F-BDC6-F716B5B09EF8}"/>
                  </a:ext>
                </a:extLst>
              </p:cNvPr>
              <p:cNvSpPr/>
              <p:nvPr/>
            </p:nvSpPr>
            <p:spPr>
              <a:xfrm>
                <a:off x="3113164" y="386481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5D1C777-AE40-064F-BDC6-F716B5B09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164" y="3864819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10B28A3-E6A4-7B43-8185-9BF5B442E023}"/>
                  </a:ext>
                </a:extLst>
              </p:cNvPr>
              <p:cNvSpPr/>
              <p:nvPr/>
            </p:nvSpPr>
            <p:spPr>
              <a:xfrm>
                <a:off x="2542899" y="301294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10B28A3-E6A4-7B43-8185-9BF5B442E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899" y="3012943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8A9BDFA-579F-AB4C-A8EE-663750576427}"/>
                  </a:ext>
                </a:extLst>
              </p:cNvPr>
              <p:cNvSpPr/>
              <p:nvPr/>
            </p:nvSpPr>
            <p:spPr>
              <a:xfrm>
                <a:off x="3113164" y="519023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8A9BDFA-579F-AB4C-A8EE-663750576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164" y="5190231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8664A3A-0D38-F147-B623-F549A122FDBE}"/>
                  </a:ext>
                </a:extLst>
              </p:cNvPr>
              <p:cNvSpPr/>
              <p:nvPr/>
            </p:nvSpPr>
            <p:spPr>
              <a:xfrm>
                <a:off x="2542899" y="453873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8664A3A-0D38-F147-B623-F549A122F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899" y="4538734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93F8925-0644-4247-A7C9-F85BE978DE76}"/>
                  </a:ext>
                </a:extLst>
              </p:cNvPr>
              <p:cNvSpPr/>
              <p:nvPr/>
            </p:nvSpPr>
            <p:spPr>
              <a:xfrm>
                <a:off x="1584500" y="3864819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93F8925-0644-4247-A7C9-F85BE978D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500" y="3864819"/>
                <a:ext cx="958399" cy="276999"/>
              </a:xfrm>
              <a:prstGeom prst="rect">
                <a:avLst/>
              </a:prstGeom>
              <a:blipFill>
                <a:blip r:embed="rId7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DC7DAF-F20B-8540-ACC5-401ED9E62E45}"/>
                  </a:ext>
                </a:extLst>
              </p:cNvPr>
              <p:cNvSpPr/>
              <p:nvPr/>
            </p:nvSpPr>
            <p:spPr>
              <a:xfrm>
                <a:off x="3360819" y="5899964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DC7DAF-F20B-8540-ACC5-401ED9E62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819" y="5899964"/>
                <a:ext cx="537258" cy="276999"/>
              </a:xfrm>
              <a:prstGeom prst="rect">
                <a:avLst/>
              </a:prstGeom>
              <a:blipFill>
                <a:blip r:embed="rId8"/>
                <a:stretch>
                  <a:fillRect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6761E8-86BA-564D-A519-0CFB56E34F3F}"/>
                  </a:ext>
                </a:extLst>
              </p:cNvPr>
              <p:cNvSpPr/>
              <p:nvPr/>
            </p:nvSpPr>
            <p:spPr>
              <a:xfrm>
                <a:off x="3258237" y="4547857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6761E8-86BA-564D-A519-0CFB56E34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37" y="4547857"/>
                <a:ext cx="1131523" cy="276999"/>
              </a:xfrm>
              <a:prstGeom prst="rect">
                <a:avLst/>
              </a:prstGeom>
              <a:blipFill>
                <a:blip r:embed="rId9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B6507B8-5F0D-D94E-9382-6DFD67849312}"/>
                  </a:ext>
                </a:extLst>
              </p:cNvPr>
              <p:cNvSpPr/>
              <p:nvPr/>
            </p:nvSpPr>
            <p:spPr>
              <a:xfrm>
                <a:off x="2618397" y="5899964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B6507B8-5F0D-D94E-9382-6DFD67849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397" y="5899964"/>
                <a:ext cx="638248" cy="276999"/>
              </a:xfrm>
              <a:prstGeom prst="rect">
                <a:avLst/>
              </a:prstGeom>
              <a:blipFill>
                <a:blip r:embed="rId10"/>
                <a:stretch>
                  <a:fillRect r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A208D1C-24D9-734E-A174-41766810D348}"/>
                  </a:ext>
                </a:extLst>
              </p:cNvPr>
              <p:cNvSpPr/>
              <p:nvPr/>
            </p:nvSpPr>
            <p:spPr>
              <a:xfrm>
                <a:off x="1828448" y="5196805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A208D1C-24D9-734E-A174-41766810D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448" y="5196805"/>
                <a:ext cx="710382" cy="276999"/>
              </a:xfrm>
              <a:prstGeom prst="rect">
                <a:avLst/>
              </a:prstGeom>
              <a:blipFill>
                <a:blip r:embed="rId11"/>
                <a:stretch>
                  <a:fillRect r="-35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0715CA-9A37-4142-8383-F50C03C1DDEB}"/>
              </a:ext>
            </a:extLst>
          </p:cNvPr>
          <p:cNvCxnSpPr>
            <a:stCxn id="8" idx="3"/>
            <a:endCxn id="13" idx="0"/>
          </p:cNvCxnSpPr>
          <p:nvPr/>
        </p:nvCxnSpPr>
        <p:spPr>
          <a:xfrm flipH="1">
            <a:off x="2183639" y="4786389"/>
            <a:ext cx="401751" cy="410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71906A-015F-BC48-8876-032B17945E90}"/>
              </a:ext>
            </a:extLst>
          </p:cNvPr>
          <p:cNvCxnSpPr>
            <a:cxnSpLocks/>
            <a:stCxn id="8" idx="5"/>
            <a:endCxn id="7" idx="0"/>
          </p:cNvCxnSpPr>
          <p:nvPr/>
        </p:nvCxnSpPr>
        <p:spPr>
          <a:xfrm>
            <a:off x="2790554" y="4786389"/>
            <a:ext cx="467683" cy="403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4FB527-7C96-3A47-894B-8C04AF32FBAA}"/>
              </a:ext>
            </a:extLst>
          </p:cNvPr>
          <p:cNvCxnSpPr>
            <a:cxnSpLocks/>
            <a:stCxn id="7" idx="3"/>
            <a:endCxn id="12" idx="0"/>
          </p:cNvCxnSpPr>
          <p:nvPr/>
        </p:nvCxnSpPr>
        <p:spPr>
          <a:xfrm flipH="1">
            <a:off x="2937521" y="5437886"/>
            <a:ext cx="218134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1C8BEC-A1C3-B847-94C3-E3C4A2F1E9E4}"/>
              </a:ext>
            </a:extLst>
          </p:cNvPr>
          <p:cNvCxnSpPr>
            <a:cxnSpLocks/>
            <a:stCxn id="7" idx="5"/>
            <a:endCxn id="10" idx="0"/>
          </p:cNvCxnSpPr>
          <p:nvPr/>
        </p:nvCxnSpPr>
        <p:spPr>
          <a:xfrm>
            <a:off x="3360819" y="5437886"/>
            <a:ext cx="268629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7092FD-71B1-784C-AC56-AAED8D0C7530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2063700" y="3260598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3FB6A5-2365-1C40-AC1D-828B3DBB1C24}"/>
              </a:ext>
            </a:extLst>
          </p:cNvPr>
          <p:cNvCxnSpPr>
            <a:cxnSpLocks/>
            <a:stCxn id="6" idx="5"/>
            <a:endCxn id="5" idx="0"/>
          </p:cNvCxnSpPr>
          <p:nvPr/>
        </p:nvCxnSpPr>
        <p:spPr>
          <a:xfrm>
            <a:off x="2790554" y="3260598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34BF0C-E5FF-3D4A-B948-C14D2D4D6878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 flipH="1">
            <a:off x="2687972" y="4112474"/>
            <a:ext cx="467683" cy="426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19C6DA-0CC4-4B47-99C6-FE76F4666641}"/>
              </a:ext>
            </a:extLst>
          </p:cNvPr>
          <p:cNvCxnSpPr>
            <a:cxnSpLocks/>
            <a:stCxn id="5" idx="5"/>
            <a:endCxn id="11" idx="0"/>
          </p:cNvCxnSpPr>
          <p:nvPr/>
        </p:nvCxnSpPr>
        <p:spPr>
          <a:xfrm>
            <a:off x="3360819" y="4112474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nip Diagonal Corner Rectangle 21">
            <a:extLst>
              <a:ext uri="{FF2B5EF4-FFF2-40B4-BE49-F238E27FC236}">
                <a16:creationId xmlns:a16="http://schemas.microsoft.com/office/drawing/2014/main" id="{820B7B28-FDD2-F142-AA6B-DD310D8978DA}"/>
              </a:ext>
            </a:extLst>
          </p:cNvPr>
          <p:cNvSpPr/>
          <p:nvPr/>
        </p:nvSpPr>
        <p:spPr>
          <a:xfrm flipH="1">
            <a:off x="1575791" y="2981109"/>
            <a:ext cx="1397860" cy="1211468"/>
          </a:xfrm>
          <a:custGeom>
            <a:avLst/>
            <a:gdLst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605734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191588 w 1397860"/>
              <a:gd name="connsiteY6" fmla="*/ 562191 h 1211468"/>
              <a:gd name="connsiteX7" fmla="*/ 0 w 1397860"/>
              <a:gd name="connsiteY7" fmla="*/ 0 h 12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60" h="1211468">
                <a:moveTo>
                  <a:pt x="0" y="0"/>
                </a:moveTo>
                <a:lnTo>
                  <a:pt x="556994" y="0"/>
                </a:lnTo>
                <a:lnTo>
                  <a:pt x="1397860" y="806031"/>
                </a:lnTo>
                <a:lnTo>
                  <a:pt x="1397860" y="1211468"/>
                </a:lnTo>
                <a:lnTo>
                  <a:pt x="1397860" y="1211468"/>
                </a:lnTo>
                <a:lnTo>
                  <a:pt x="414145" y="1211468"/>
                </a:lnTo>
                <a:lnTo>
                  <a:pt x="191588" y="562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3F8B90-DA2D-E248-92D7-98A9E5C998DB}"/>
                  </a:ext>
                </a:extLst>
              </p:cNvPr>
              <p:cNvSpPr txBox="1"/>
              <p:nvPr/>
            </p:nvSpPr>
            <p:spPr>
              <a:xfrm>
                <a:off x="352546" y="2985017"/>
                <a:ext cx="187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Does not mention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3F8B90-DA2D-E248-92D7-98A9E5C99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46" y="2985017"/>
                <a:ext cx="1877318" cy="646331"/>
              </a:xfrm>
              <a:prstGeom prst="rect">
                <a:avLst/>
              </a:prstGeom>
              <a:blipFill>
                <a:blip r:embed="rId12"/>
                <a:stretch>
                  <a:fillRect l="-2685" t="-3846" r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nip Diagonal Corner Rectangle 21">
            <a:extLst>
              <a:ext uri="{FF2B5EF4-FFF2-40B4-BE49-F238E27FC236}">
                <a16:creationId xmlns:a16="http://schemas.microsoft.com/office/drawing/2014/main" id="{F2F52FE6-0A3C-C544-82A7-42F5CF099317}"/>
              </a:ext>
            </a:extLst>
          </p:cNvPr>
          <p:cNvSpPr/>
          <p:nvPr/>
        </p:nvSpPr>
        <p:spPr>
          <a:xfrm flipH="1">
            <a:off x="1755503" y="4510973"/>
            <a:ext cx="1264692" cy="1036387"/>
          </a:xfrm>
          <a:custGeom>
            <a:avLst/>
            <a:gdLst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605734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191588 w 1397860"/>
              <a:gd name="connsiteY6" fmla="*/ 562191 h 1211468"/>
              <a:gd name="connsiteX7" fmla="*/ 0 w 1397860"/>
              <a:gd name="connsiteY7" fmla="*/ 0 h 12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60" h="1211468">
                <a:moveTo>
                  <a:pt x="0" y="0"/>
                </a:moveTo>
                <a:lnTo>
                  <a:pt x="556994" y="0"/>
                </a:lnTo>
                <a:lnTo>
                  <a:pt x="1397860" y="806031"/>
                </a:lnTo>
                <a:lnTo>
                  <a:pt x="1397860" y="1211468"/>
                </a:lnTo>
                <a:lnTo>
                  <a:pt x="1397860" y="1211468"/>
                </a:lnTo>
                <a:lnTo>
                  <a:pt x="414145" y="1211468"/>
                </a:lnTo>
                <a:lnTo>
                  <a:pt x="191588" y="562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244691-3E52-8543-8515-2096CCF252B4}"/>
                  </a:ext>
                </a:extLst>
              </p:cNvPr>
              <p:cNvSpPr txBox="1"/>
              <p:nvPr/>
            </p:nvSpPr>
            <p:spPr>
              <a:xfrm>
                <a:off x="399090" y="4514881"/>
                <a:ext cx="187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Does not mention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244691-3E52-8543-8515-2096CCF25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0" y="4514881"/>
                <a:ext cx="1877318" cy="646331"/>
              </a:xfrm>
              <a:prstGeom prst="rect">
                <a:avLst/>
              </a:prstGeom>
              <a:blipFill>
                <a:blip r:embed="rId13"/>
                <a:stretch>
                  <a:fillRect l="-2013" t="-3922" r="-4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79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8254093" cy="717866"/>
          </a:xfrm>
        </p:spPr>
        <p:txBody>
          <a:bodyPr>
            <a:normAutofit fontScale="90000"/>
          </a:bodyPr>
          <a:lstStyle/>
          <a:p>
            <a:r>
              <a:rPr lang="en-GB" dirty="0"/>
              <a:t>Probabilistic Graphical Models (PGMs)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58240"/>
            <a:ext cx="8254093" cy="5198111"/>
          </a:xfrm>
        </p:spPr>
        <p:txBody>
          <a:bodyPr numCol="2"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Recap: </a:t>
            </a:r>
            <a:r>
              <a:rPr lang="en-GB" b="1" dirty="0"/>
              <a:t>Propositional </a:t>
            </a:r>
            <a:r>
              <a:rPr lang="en-GB" dirty="0"/>
              <a:t>modelling</a:t>
            </a:r>
          </a:p>
          <a:p>
            <a:pPr lvl="1"/>
            <a:r>
              <a:rPr lang="en-GB" dirty="0"/>
              <a:t>Factor model, Bayesian network, Markov network</a:t>
            </a:r>
          </a:p>
          <a:p>
            <a:pPr lvl="1"/>
            <a:r>
              <a:rPr lang="en-GB" dirty="0"/>
              <a:t>Semantics, inference tasks </a:t>
            </a:r>
            <a:br>
              <a:rPr lang="en-GB" dirty="0"/>
            </a:br>
            <a:r>
              <a:rPr lang="en-GB" dirty="0"/>
              <a:t>+ algorithms + complexity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Probabilistic relational models</a:t>
            </a:r>
            <a:r>
              <a:rPr lang="en-GB" dirty="0"/>
              <a:t> (PRMs)</a:t>
            </a:r>
          </a:p>
          <a:p>
            <a:pPr lvl="1"/>
            <a:r>
              <a:rPr lang="en-GB" dirty="0"/>
              <a:t>Parameterised models, Markov logic networks</a:t>
            </a:r>
          </a:p>
          <a:p>
            <a:pPr lvl="1"/>
            <a:r>
              <a:rPr lang="en-GB" dirty="0"/>
              <a:t>Semantics, inference tasks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rgbClr val="C00000"/>
                </a:solidFill>
              </a:rPr>
              <a:t>Lifted inference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LVE, LJT, FOKC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Theoretical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Lifted learning </a:t>
            </a:r>
          </a:p>
          <a:p>
            <a:pPr lvl="1"/>
            <a:r>
              <a:rPr lang="en-GB" dirty="0"/>
              <a:t>Recap: propositional learning</a:t>
            </a:r>
          </a:p>
          <a:p>
            <a:pPr lvl="1"/>
            <a:r>
              <a:rPr lang="en-GB" dirty="0"/>
              <a:t>From ground to lifted models</a:t>
            </a:r>
          </a:p>
          <a:p>
            <a:pPr lvl="1"/>
            <a:r>
              <a:rPr lang="en-GB" dirty="0"/>
              <a:t>Direct lifted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Approximate Inference: Sampling</a:t>
            </a:r>
          </a:p>
          <a:p>
            <a:pPr lvl="1"/>
            <a:r>
              <a:rPr lang="en-GB" dirty="0"/>
              <a:t>Importance sampling</a:t>
            </a:r>
          </a:p>
          <a:p>
            <a:pPr lvl="1"/>
            <a:r>
              <a:rPr lang="en-GB" dirty="0"/>
              <a:t>MCMC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Sequential models &amp; inference</a:t>
            </a:r>
            <a:endParaRPr lang="en-GB" dirty="0"/>
          </a:p>
          <a:p>
            <a:pPr lvl="1"/>
            <a:r>
              <a:rPr lang="en-GB" dirty="0"/>
              <a:t>Dynamic PRMs</a:t>
            </a:r>
          </a:p>
          <a:p>
            <a:pPr lvl="1"/>
            <a:r>
              <a:rPr lang="en-GB" dirty="0"/>
              <a:t>Semantics, inference tasks </a:t>
            </a:r>
            <a:br>
              <a:rPr lang="en-GB" dirty="0"/>
            </a:br>
            <a:r>
              <a:rPr lang="en-GB" dirty="0"/>
              <a:t>+ algorithms + complexity,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Decision making</a:t>
            </a:r>
          </a:p>
          <a:p>
            <a:pPr lvl="1"/>
            <a:r>
              <a:rPr lang="en-GB" dirty="0"/>
              <a:t>(Dynamic) Decision PRMs</a:t>
            </a:r>
          </a:p>
          <a:p>
            <a:pPr lvl="1"/>
            <a:r>
              <a:rPr lang="en-GB" dirty="0"/>
              <a:t>Semantics, inference tasks </a:t>
            </a:r>
            <a:br>
              <a:rPr lang="en-GB" dirty="0"/>
            </a:br>
            <a:r>
              <a:rPr lang="en-GB" dirty="0"/>
              <a:t>+ algorithms,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Continuous Models</a:t>
            </a:r>
          </a:p>
          <a:p>
            <a:pPr lvl="1"/>
            <a:r>
              <a:rPr lang="en-GB" dirty="0"/>
              <a:t>Probabilistic soft logic: modelling, semantics, inference tasks +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73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4AE3-6CE2-344A-817C-56863D8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Smooth d-DNNF (</a:t>
            </a:r>
            <a:r>
              <a:rPr lang="en-GB" dirty="0" err="1"/>
              <a:t>sd</a:t>
            </a:r>
            <a:r>
              <a:rPr lang="en-GB" dirty="0"/>
              <a:t>-DNNF)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1A931-3545-D344-85E7-55ACD3A8F6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Add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𝑠𝑢𝑛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, replacing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 with</a:t>
                </a:r>
              </a:p>
              <a:p>
                <a:pPr lvl="3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∧(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1A931-3545-D344-85E7-55ACD3A8F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144C1-1CE1-8446-9317-DAC49649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5D1C777-AE40-064F-BDC6-F716B5B09EF8}"/>
                  </a:ext>
                </a:extLst>
              </p:cNvPr>
              <p:cNvSpPr/>
              <p:nvPr/>
            </p:nvSpPr>
            <p:spPr>
              <a:xfrm>
                <a:off x="3113164" y="386481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5D1C777-AE40-064F-BDC6-F716B5B09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164" y="3864819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10B28A3-E6A4-7B43-8185-9BF5B442E023}"/>
                  </a:ext>
                </a:extLst>
              </p:cNvPr>
              <p:cNvSpPr/>
              <p:nvPr/>
            </p:nvSpPr>
            <p:spPr>
              <a:xfrm>
                <a:off x="2542899" y="301294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10B28A3-E6A4-7B43-8185-9BF5B442E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899" y="3012943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8A9BDFA-579F-AB4C-A8EE-663750576427}"/>
                  </a:ext>
                </a:extLst>
              </p:cNvPr>
              <p:cNvSpPr/>
              <p:nvPr/>
            </p:nvSpPr>
            <p:spPr>
              <a:xfrm>
                <a:off x="3113164" y="519023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8A9BDFA-579F-AB4C-A8EE-663750576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164" y="5190231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8664A3A-0D38-F147-B623-F549A122FDBE}"/>
                  </a:ext>
                </a:extLst>
              </p:cNvPr>
              <p:cNvSpPr/>
              <p:nvPr/>
            </p:nvSpPr>
            <p:spPr>
              <a:xfrm>
                <a:off x="2542899" y="453873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8664A3A-0D38-F147-B623-F549A122F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899" y="4538734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93F8925-0644-4247-A7C9-F85BE978DE76}"/>
                  </a:ext>
                </a:extLst>
              </p:cNvPr>
              <p:cNvSpPr/>
              <p:nvPr/>
            </p:nvSpPr>
            <p:spPr>
              <a:xfrm>
                <a:off x="1584500" y="3864819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93F8925-0644-4247-A7C9-F85BE978D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500" y="3864819"/>
                <a:ext cx="958399" cy="276999"/>
              </a:xfrm>
              <a:prstGeom prst="rect">
                <a:avLst/>
              </a:prstGeom>
              <a:blipFill>
                <a:blip r:embed="rId7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DC7DAF-F20B-8540-ACC5-401ED9E62E45}"/>
                  </a:ext>
                </a:extLst>
              </p:cNvPr>
              <p:cNvSpPr/>
              <p:nvPr/>
            </p:nvSpPr>
            <p:spPr>
              <a:xfrm>
                <a:off x="3360819" y="5899964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DC7DAF-F20B-8540-ACC5-401ED9E62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819" y="5899964"/>
                <a:ext cx="537258" cy="276999"/>
              </a:xfrm>
              <a:prstGeom prst="rect">
                <a:avLst/>
              </a:prstGeom>
              <a:blipFill>
                <a:blip r:embed="rId8"/>
                <a:stretch>
                  <a:fillRect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6761E8-86BA-564D-A519-0CFB56E34F3F}"/>
                  </a:ext>
                </a:extLst>
              </p:cNvPr>
              <p:cNvSpPr/>
              <p:nvPr/>
            </p:nvSpPr>
            <p:spPr>
              <a:xfrm>
                <a:off x="3258237" y="4547857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6761E8-86BA-564D-A519-0CFB56E34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37" y="4547857"/>
                <a:ext cx="1131523" cy="276999"/>
              </a:xfrm>
              <a:prstGeom prst="rect">
                <a:avLst/>
              </a:prstGeom>
              <a:blipFill>
                <a:blip r:embed="rId9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B6507B8-5F0D-D94E-9382-6DFD67849312}"/>
                  </a:ext>
                </a:extLst>
              </p:cNvPr>
              <p:cNvSpPr/>
              <p:nvPr/>
            </p:nvSpPr>
            <p:spPr>
              <a:xfrm>
                <a:off x="2618397" y="5899964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B6507B8-5F0D-D94E-9382-6DFD67849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397" y="5899964"/>
                <a:ext cx="638248" cy="276999"/>
              </a:xfrm>
              <a:prstGeom prst="rect">
                <a:avLst/>
              </a:prstGeom>
              <a:blipFill>
                <a:blip r:embed="rId10"/>
                <a:stretch>
                  <a:fillRect r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A208D1C-24D9-734E-A174-41766810D348}"/>
                  </a:ext>
                </a:extLst>
              </p:cNvPr>
              <p:cNvSpPr/>
              <p:nvPr/>
            </p:nvSpPr>
            <p:spPr>
              <a:xfrm>
                <a:off x="1828448" y="5196805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A208D1C-24D9-734E-A174-41766810D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448" y="5196805"/>
                <a:ext cx="710382" cy="276999"/>
              </a:xfrm>
              <a:prstGeom prst="rect">
                <a:avLst/>
              </a:prstGeom>
              <a:blipFill>
                <a:blip r:embed="rId11"/>
                <a:stretch>
                  <a:fillRect r="-35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0715CA-9A37-4142-8383-F50C03C1DDEB}"/>
              </a:ext>
            </a:extLst>
          </p:cNvPr>
          <p:cNvCxnSpPr>
            <a:stCxn id="8" idx="3"/>
            <a:endCxn id="13" idx="0"/>
          </p:cNvCxnSpPr>
          <p:nvPr/>
        </p:nvCxnSpPr>
        <p:spPr>
          <a:xfrm flipH="1">
            <a:off x="2183639" y="4786389"/>
            <a:ext cx="401751" cy="410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71906A-015F-BC48-8876-032B17945E90}"/>
              </a:ext>
            </a:extLst>
          </p:cNvPr>
          <p:cNvCxnSpPr>
            <a:cxnSpLocks/>
            <a:stCxn id="8" idx="5"/>
            <a:endCxn id="7" idx="0"/>
          </p:cNvCxnSpPr>
          <p:nvPr/>
        </p:nvCxnSpPr>
        <p:spPr>
          <a:xfrm>
            <a:off x="2790554" y="4786389"/>
            <a:ext cx="467683" cy="403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4FB527-7C96-3A47-894B-8C04AF32FBAA}"/>
              </a:ext>
            </a:extLst>
          </p:cNvPr>
          <p:cNvCxnSpPr>
            <a:cxnSpLocks/>
            <a:stCxn id="7" idx="3"/>
            <a:endCxn id="12" idx="0"/>
          </p:cNvCxnSpPr>
          <p:nvPr/>
        </p:nvCxnSpPr>
        <p:spPr>
          <a:xfrm flipH="1">
            <a:off x="2937521" y="5437886"/>
            <a:ext cx="218134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1C8BEC-A1C3-B847-94C3-E3C4A2F1E9E4}"/>
              </a:ext>
            </a:extLst>
          </p:cNvPr>
          <p:cNvCxnSpPr>
            <a:cxnSpLocks/>
            <a:stCxn id="7" idx="5"/>
            <a:endCxn id="10" idx="0"/>
          </p:cNvCxnSpPr>
          <p:nvPr/>
        </p:nvCxnSpPr>
        <p:spPr>
          <a:xfrm>
            <a:off x="3360819" y="5437886"/>
            <a:ext cx="268629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7092FD-71B1-784C-AC56-AAED8D0C7530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2063700" y="3260598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3FB6A5-2365-1C40-AC1D-828B3DBB1C24}"/>
              </a:ext>
            </a:extLst>
          </p:cNvPr>
          <p:cNvCxnSpPr>
            <a:cxnSpLocks/>
            <a:stCxn id="6" idx="5"/>
            <a:endCxn id="5" idx="0"/>
          </p:cNvCxnSpPr>
          <p:nvPr/>
        </p:nvCxnSpPr>
        <p:spPr>
          <a:xfrm>
            <a:off x="2790554" y="3260598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34BF0C-E5FF-3D4A-B948-C14D2D4D6878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 flipH="1">
            <a:off x="2687972" y="4112474"/>
            <a:ext cx="467683" cy="426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19C6DA-0CC4-4B47-99C6-FE76F4666641}"/>
              </a:ext>
            </a:extLst>
          </p:cNvPr>
          <p:cNvCxnSpPr>
            <a:cxnSpLocks/>
            <a:stCxn id="5" idx="5"/>
            <a:endCxn id="11" idx="0"/>
          </p:cNvCxnSpPr>
          <p:nvPr/>
        </p:nvCxnSpPr>
        <p:spPr>
          <a:xfrm>
            <a:off x="3360819" y="4112474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nip Diagonal Corner Rectangle 21">
            <a:extLst>
              <a:ext uri="{FF2B5EF4-FFF2-40B4-BE49-F238E27FC236}">
                <a16:creationId xmlns:a16="http://schemas.microsoft.com/office/drawing/2014/main" id="{820B7B28-FDD2-F142-AA6B-DD310D8978DA}"/>
              </a:ext>
            </a:extLst>
          </p:cNvPr>
          <p:cNvSpPr/>
          <p:nvPr/>
        </p:nvSpPr>
        <p:spPr>
          <a:xfrm flipH="1">
            <a:off x="1575791" y="2981109"/>
            <a:ext cx="1397860" cy="1211468"/>
          </a:xfrm>
          <a:custGeom>
            <a:avLst/>
            <a:gdLst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605734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191588 w 1397860"/>
              <a:gd name="connsiteY6" fmla="*/ 562191 h 1211468"/>
              <a:gd name="connsiteX7" fmla="*/ 0 w 1397860"/>
              <a:gd name="connsiteY7" fmla="*/ 0 h 12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60" h="1211468">
                <a:moveTo>
                  <a:pt x="0" y="0"/>
                </a:moveTo>
                <a:lnTo>
                  <a:pt x="556994" y="0"/>
                </a:lnTo>
                <a:lnTo>
                  <a:pt x="1397860" y="806031"/>
                </a:lnTo>
                <a:lnTo>
                  <a:pt x="1397860" y="1211468"/>
                </a:lnTo>
                <a:lnTo>
                  <a:pt x="1397860" y="1211468"/>
                </a:lnTo>
                <a:lnTo>
                  <a:pt x="414145" y="1211468"/>
                </a:lnTo>
                <a:lnTo>
                  <a:pt x="191588" y="562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3F8B90-DA2D-E248-92D7-98A9E5C998DB}"/>
                  </a:ext>
                </a:extLst>
              </p:cNvPr>
              <p:cNvSpPr txBox="1"/>
              <p:nvPr/>
            </p:nvSpPr>
            <p:spPr>
              <a:xfrm>
                <a:off x="352546" y="2985017"/>
                <a:ext cx="187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Does not mention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3F8B90-DA2D-E248-92D7-98A9E5C99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46" y="2985017"/>
                <a:ext cx="1877318" cy="646331"/>
              </a:xfrm>
              <a:prstGeom prst="rect">
                <a:avLst/>
              </a:prstGeom>
              <a:blipFill>
                <a:blip r:embed="rId12"/>
                <a:stretch>
                  <a:fillRect l="-2685" t="-3846" r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nip Diagonal Corner Rectangle 21">
            <a:extLst>
              <a:ext uri="{FF2B5EF4-FFF2-40B4-BE49-F238E27FC236}">
                <a16:creationId xmlns:a16="http://schemas.microsoft.com/office/drawing/2014/main" id="{F2F52FE6-0A3C-C544-82A7-42F5CF099317}"/>
              </a:ext>
            </a:extLst>
          </p:cNvPr>
          <p:cNvSpPr/>
          <p:nvPr/>
        </p:nvSpPr>
        <p:spPr>
          <a:xfrm flipH="1">
            <a:off x="1755503" y="4510973"/>
            <a:ext cx="1264692" cy="1036387"/>
          </a:xfrm>
          <a:custGeom>
            <a:avLst/>
            <a:gdLst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605734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191588 w 1397860"/>
              <a:gd name="connsiteY6" fmla="*/ 562191 h 1211468"/>
              <a:gd name="connsiteX7" fmla="*/ 0 w 1397860"/>
              <a:gd name="connsiteY7" fmla="*/ 0 h 12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60" h="1211468">
                <a:moveTo>
                  <a:pt x="0" y="0"/>
                </a:moveTo>
                <a:lnTo>
                  <a:pt x="556994" y="0"/>
                </a:lnTo>
                <a:lnTo>
                  <a:pt x="1397860" y="806031"/>
                </a:lnTo>
                <a:lnTo>
                  <a:pt x="1397860" y="1211468"/>
                </a:lnTo>
                <a:lnTo>
                  <a:pt x="1397860" y="1211468"/>
                </a:lnTo>
                <a:lnTo>
                  <a:pt x="414145" y="1211468"/>
                </a:lnTo>
                <a:lnTo>
                  <a:pt x="191588" y="562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244691-3E52-8543-8515-2096CCF252B4}"/>
                  </a:ext>
                </a:extLst>
              </p:cNvPr>
              <p:cNvSpPr txBox="1"/>
              <p:nvPr/>
            </p:nvSpPr>
            <p:spPr>
              <a:xfrm>
                <a:off x="399090" y="4514881"/>
                <a:ext cx="187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Does not mention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244691-3E52-8543-8515-2096CCF25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0" y="4514881"/>
                <a:ext cx="1877318" cy="646331"/>
              </a:xfrm>
              <a:prstGeom prst="rect">
                <a:avLst/>
              </a:prstGeom>
              <a:blipFill>
                <a:blip r:embed="rId13"/>
                <a:stretch>
                  <a:fillRect l="-2013" t="-3922" r="-4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2220FD7-DD07-094B-A231-4E9A0705619A}"/>
                  </a:ext>
                </a:extLst>
              </p:cNvPr>
              <p:cNvSpPr/>
              <p:nvPr/>
            </p:nvSpPr>
            <p:spPr>
              <a:xfrm>
                <a:off x="7169717" y="386481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2220FD7-DD07-094B-A231-4E9A07056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17" y="3864819"/>
                <a:ext cx="290146" cy="29014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02D7CBD-F166-C64C-924F-16B324F238E2}"/>
                  </a:ext>
                </a:extLst>
              </p:cNvPr>
              <p:cNvSpPr/>
              <p:nvPr/>
            </p:nvSpPr>
            <p:spPr>
              <a:xfrm>
                <a:off x="6599452" y="301294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02D7CBD-F166-C64C-924F-16B324F238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52" y="3012943"/>
                <a:ext cx="290146" cy="29014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59E3929-34CD-7348-A2E3-5FAD45DF3E8B}"/>
                  </a:ext>
                </a:extLst>
              </p:cNvPr>
              <p:cNvSpPr/>
              <p:nvPr/>
            </p:nvSpPr>
            <p:spPr>
              <a:xfrm>
                <a:off x="7169717" y="519023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59E3929-34CD-7348-A2E3-5FAD45DF3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17" y="5190231"/>
                <a:ext cx="290146" cy="29014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F5DFD7F-63F4-D346-8458-8B495C6D9845}"/>
                  </a:ext>
                </a:extLst>
              </p:cNvPr>
              <p:cNvSpPr/>
              <p:nvPr/>
            </p:nvSpPr>
            <p:spPr>
              <a:xfrm>
                <a:off x="6403970" y="453325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F5DFD7F-63F4-D346-8458-8B495C6D9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970" y="4533254"/>
                <a:ext cx="290146" cy="29014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B8D457-C46A-4F41-B7F6-926D5A6EBDC1}"/>
                  </a:ext>
                </a:extLst>
              </p:cNvPr>
              <p:cNvSpPr/>
              <p:nvPr/>
            </p:nvSpPr>
            <p:spPr>
              <a:xfrm>
                <a:off x="5641053" y="3864819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B8D457-C46A-4F41-B7F6-926D5A6EB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053" y="3864819"/>
                <a:ext cx="958399" cy="276999"/>
              </a:xfrm>
              <a:prstGeom prst="rect">
                <a:avLst/>
              </a:prstGeom>
              <a:blipFill>
                <a:blip r:embed="rId18"/>
                <a:stretch>
                  <a:fillRect l="-2597" r="-25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09A0B74-1A9F-BD47-BAEC-E7B19303F10C}"/>
                  </a:ext>
                </a:extLst>
              </p:cNvPr>
              <p:cNvSpPr/>
              <p:nvPr/>
            </p:nvSpPr>
            <p:spPr>
              <a:xfrm>
                <a:off x="7417372" y="5899964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09A0B74-1A9F-BD47-BAEC-E7B19303F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372" y="5899964"/>
                <a:ext cx="537258" cy="276999"/>
              </a:xfrm>
              <a:prstGeom prst="rect">
                <a:avLst/>
              </a:prstGeom>
              <a:blipFill>
                <a:blip r:embed="rId19"/>
                <a:stretch>
                  <a:fillRect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6A3644-B673-6447-9366-9A5F51572511}"/>
                  </a:ext>
                </a:extLst>
              </p:cNvPr>
              <p:cNvSpPr/>
              <p:nvPr/>
            </p:nvSpPr>
            <p:spPr>
              <a:xfrm>
                <a:off x="7314790" y="4547857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6A3644-B673-6447-9366-9A5F51572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790" y="4547857"/>
                <a:ext cx="1131523" cy="276999"/>
              </a:xfrm>
              <a:prstGeom prst="rect">
                <a:avLst/>
              </a:prstGeom>
              <a:blipFill>
                <a:blip r:embed="rId20"/>
                <a:stretch>
                  <a:fillRect r="-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26618BA-4A4D-174F-BCC2-614145ADC432}"/>
                  </a:ext>
                </a:extLst>
              </p:cNvPr>
              <p:cNvSpPr/>
              <p:nvPr/>
            </p:nvSpPr>
            <p:spPr>
              <a:xfrm>
                <a:off x="6676542" y="5910282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26618BA-4A4D-174F-BCC2-614145ADC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42" y="5910282"/>
                <a:ext cx="638248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C1C0C97-6888-8A45-A86F-FE056A902C6D}"/>
                  </a:ext>
                </a:extLst>
              </p:cNvPr>
              <p:cNvSpPr/>
              <p:nvPr/>
            </p:nvSpPr>
            <p:spPr>
              <a:xfrm>
                <a:off x="5857857" y="5904785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C1C0C97-6888-8A45-A86F-FE056A902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57" y="5904785"/>
                <a:ext cx="710382" cy="276999"/>
              </a:xfrm>
              <a:prstGeom prst="rect">
                <a:avLst/>
              </a:prstGeom>
              <a:blipFill>
                <a:blip r:embed="rId22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4BE92D6-C6DF-DC41-AF76-4ED72C7038E4}"/>
              </a:ext>
            </a:extLst>
          </p:cNvPr>
          <p:cNvCxnSpPr>
            <a:cxnSpLocks/>
            <a:stCxn id="29" idx="3"/>
            <a:endCxn id="47" idx="0"/>
          </p:cNvCxnSpPr>
          <p:nvPr/>
        </p:nvCxnSpPr>
        <p:spPr>
          <a:xfrm flipH="1">
            <a:off x="5897742" y="4780909"/>
            <a:ext cx="548719" cy="19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323981-44C9-5243-9DB0-D3994E8FC01F}"/>
              </a:ext>
            </a:extLst>
          </p:cNvPr>
          <p:cNvCxnSpPr>
            <a:cxnSpLocks/>
            <a:stCxn id="29" idx="5"/>
            <a:endCxn id="28" idx="0"/>
          </p:cNvCxnSpPr>
          <p:nvPr/>
        </p:nvCxnSpPr>
        <p:spPr>
          <a:xfrm>
            <a:off x="6651625" y="4780909"/>
            <a:ext cx="663165" cy="409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EF2EA3B-FA25-4643-BD35-6FD754225888}"/>
              </a:ext>
            </a:extLst>
          </p:cNvPr>
          <p:cNvCxnSpPr>
            <a:cxnSpLocks/>
            <a:stCxn id="28" idx="3"/>
            <a:endCxn id="33" idx="0"/>
          </p:cNvCxnSpPr>
          <p:nvPr/>
        </p:nvCxnSpPr>
        <p:spPr>
          <a:xfrm flipH="1">
            <a:off x="6995666" y="5437886"/>
            <a:ext cx="216542" cy="47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682A65A-68EE-FC4E-85CC-FBA106746D01}"/>
              </a:ext>
            </a:extLst>
          </p:cNvPr>
          <p:cNvCxnSpPr>
            <a:cxnSpLocks/>
            <a:stCxn id="28" idx="5"/>
            <a:endCxn id="31" idx="0"/>
          </p:cNvCxnSpPr>
          <p:nvPr/>
        </p:nvCxnSpPr>
        <p:spPr>
          <a:xfrm>
            <a:off x="7417372" y="5437886"/>
            <a:ext cx="268629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CC83641-F5C0-A54E-8C73-66BC959683BB}"/>
              </a:ext>
            </a:extLst>
          </p:cNvPr>
          <p:cNvCxnSpPr>
            <a:cxnSpLocks/>
            <a:stCxn id="27" idx="3"/>
            <a:endCxn id="30" idx="0"/>
          </p:cNvCxnSpPr>
          <p:nvPr/>
        </p:nvCxnSpPr>
        <p:spPr>
          <a:xfrm flipH="1">
            <a:off x="6120253" y="3260598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7EB55B-E280-8F44-9CBF-8551E78F29B5}"/>
              </a:ext>
            </a:extLst>
          </p:cNvPr>
          <p:cNvCxnSpPr>
            <a:cxnSpLocks/>
            <a:stCxn id="27" idx="5"/>
            <a:endCxn id="26" idx="0"/>
          </p:cNvCxnSpPr>
          <p:nvPr/>
        </p:nvCxnSpPr>
        <p:spPr>
          <a:xfrm>
            <a:off x="6847107" y="3260598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747711C-A051-D242-A11A-886F86025EB5}"/>
              </a:ext>
            </a:extLst>
          </p:cNvPr>
          <p:cNvCxnSpPr>
            <a:cxnSpLocks/>
            <a:stCxn id="26" idx="3"/>
            <a:endCxn id="29" idx="0"/>
          </p:cNvCxnSpPr>
          <p:nvPr/>
        </p:nvCxnSpPr>
        <p:spPr>
          <a:xfrm flipH="1">
            <a:off x="6549043" y="4112474"/>
            <a:ext cx="663165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3FF7A2F-C1AB-4147-8782-078286AA66AF}"/>
              </a:ext>
            </a:extLst>
          </p:cNvPr>
          <p:cNvCxnSpPr>
            <a:cxnSpLocks/>
            <a:stCxn id="26" idx="5"/>
            <a:endCxn id="32" idx="0"/>
          </p:cNvCxnSpPr>
          <p:nvPr/>
        </p:nvCxnSpPr>
        <p:spPr>
          <a:xfrm>
            <a:off x="7417372" y="4112474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14D3932-4991-244A-B0D0-3E190C517170}"/>
                  </a:ext>
                </a:extLst>
              </p:cNvPr>
              <p:cNvSpPr/>
              <p:nvPr/>
            </p:nvSpPr>
            <p:spPr>
              <a:xfrm>
                <a:off x="5259289" y="5904785"/>
                <a:ext cx="4651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14D3932-4991-244A-B0D0-3E190C5171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289" y="5904785"/>
                <a:ext cx="465123" cy="276999"/>
              </a:xfrm>
              <a:prstGeom prst="rect">
                <a:avLst/>
              </a:prstGeom>
              <a:blipFill>
                <a:blip r:embed="rId23"/>
                <a:stretch>
                  <a:fillRect r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C971A78-2526-CB4A-AB6E-C13FAAAA7389}"/>
                  </a:ext>
                </a:extLst>
              </p:cNvPr>
              <p:cNvSpPr/>
              <p:nvPr/>
            </p:nvSpPr>
            <p:spPr>
              <a:xfrm>
                <a:off x="5752669" y="497923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C971A78-2526-CB4A-AB6E-C13FAAAA7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669" y="4979239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AE5D367-E520-8E44-977D-6C67B6445AA8}"/>
              </a:ext>
            </a:extLst>
          </p:cNvPr>
          <p:cNvCxnSpPr>
            <a:cxnSpLocks/>
            <a:stCxn id="47" idx="3"/>
            <a:endCxn id="51" idx="0"/>
          </p:cNvCxnSpPr>
          <p:nvPr/>
        </p:nvCxnSpPr>
        <p:spPr>
          <a:xfrm flipH="1">
            <a:off x="5723691" y="5226894"/>
            <a:ext cx="71469" cy="240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F6FF6E3-6C09-8C41-8140-511E27C439FA}"/>
              </a:ext>
            </a:extLst>
          </p:cNvPr>
          <p:cNvCxnSpPr>
            <a:cxnSpLocks/>
            <a:stCxn id="47" idx="5"/>
            <a:endCxn id="34" idx="0"/>
          </p:cNvCxnSpPr>
          <p:nvPr/>
        </p:nvCxnSpPr>
        <p:spPr>
          <a:xfrm>
            <a:off x="6000324" y="5226894"/>
            <a:ext cx="212724" cy="677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nip Diagonal Corner Rectangle 21">
            <a:extLst>
              <a:ext uri="{FF2B5EF4-FFF2-40B4-BE49-F238E27FC236}">
                <a16:creationId xmlns:a16="http://schemas.microsoft.com/office/drawing/2014/main" id="{BE8E6098-95E3-934E-8DFF-C0958761E2DD}"/>
              </a:ext>
            </a:extLst>
          </p:cNvPr>
          <p:cNvSpPr/>
          <p:nvPr/>
        </p:nvSpPr>
        <p:spPr>
          <a:xfrm flipH="1">
            <a:off x="5620372" y="2981523"/>
            <a:ext cx="1397860" cy="1211468"/>
          </a:xfrm>
          <a:custGeom>
            <a:avLst/>
            <a:gdLst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605734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191588 w 1397860"/>
              <a:gd name="connsiteY6" fmla="*/ 562191 h 1211468"/>
              <a:gd name="connsiteX7" fmla="*/ 0 w 1397860"/>
              <a:gd name="connsiteY7" fmla="*/ 0 h 12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60" h="1211468">
                <a:moveTo>
                  <a:pt x="0" y="0"/>
                </a:moveTo>
                <a:lnTo>
                  <a:pt x="556994" y="0"/>
                </a:lnTo>
                <a:lnTo>
                  <a:pt x="1397860" y="806031"/>
                </a:lnTo>
                <a:lnTo>
                  <a:pt x="1397860" y="1211468"/>
                </a:lnTo>
                <a:lnTo>
                  <a:pt x="1397860" y="1211468"/>
                </a:lnTo>
                <a:lnTo>
                  <a:pt x="414145" y="1211468"/>
                </a:lnTo>
                <a:lnTo>
                  <a:pt x="191588" y="562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5A5BC7B-0E7B-D841-93E8-C54A9BB05ADF}"/>
                  </a:ext>
                </a:extLst>
              </p:cNvPr>
              <p:cNvSpPr txBox="1"/>
              <p:nvPr/>
            </p:nvSpPr>
            <p:spPr>
              <a:xfrm>
                <a:off x="4397127" y="2985431"/>
                <a:ext cx="187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Does not mention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5A5BC7B-0E7B-D841-93E8-C54A9BB05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127" y="2985431"/>
                <a:ext cx="1877318" cy="646331"/>
              </a:xfrm>
              <a:prstGeom prst="rect">
                <a:avLst/>
              </a:prstGeom>
              <a:blipFill>
                <a:blip r:embed="rId24"/>
                <a:stretch>
                  <a:fillRect l="-2013" t="-3846" r="-4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A9E664-349F-254E-9909-8F37E494A646}"/>
                  </a:ext>
                </a:extLst>
              </p:cNvPr>
              <p:cNvSpPr/>
              <p:nvPr/>
            </p:nvSpPr>
            <p:spPr>
              <a:xfrm>
                <a:off x="5578618" y="546771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A9E664-349F-254E-9909-8F37E494A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18" y="5467715"/>
                <a:ext cx="290146" cy="290146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65A069A-38D8-CD48-8037-B4726DB738A5}"/>
              </a:ext>
            </a:extLst>
          </p:cNvPr>
          <p:cNvCxnSpPr>
            <a:cxnSpLocks/>
            <a:stCxn id="51" idx="3"/>
            <a:endCxn id="45" idx="0"/>
          </p:cNvCxnSpPr>
          <p:nvPr/>
        </p:nvCxnSpPr>
        <p:spPr>
          <a:xfrm flipH="1">
            <a:off x="5491851" y="5715370"/>
            <a:ext cx="129258" cy="18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6CB1C09-D70F-5C48-86C5-A8D54FFD4FE2}"/>
              </a:ext>
            </a:extLst>
          </p:cNvPr>
          <p:cNvCxnSpPr>
            <a:cxnSpLocks/>
            <a:stCxn id="51" idx="5"/>
            <a:endCxn id="33" idx="0"/>
          </p:cNvCxnSpPr>
          <p:nvPr/>
        </p:nvCxnSpPr>
        <p:spPr>
          <a:xfrm>
            <a:off x="5826273" y="5715370"/>
            <a:ext cx="1169393" cy="194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nip Diagonal Corner Rectangle 21">
            <a:extLst>
              <a:ext uri="{FF2B5EF4-FFF2-40B4-BE49-F238E27FC236}">
                <a16:creationId xmlns:a16="http://schemas.microsoft.com/office/drawing/2014/main" id="{572C0D2E-E9DA-8647-AF91-4DB0E1758867}"/>
              </a:ext>
            </a:extLst>
          </p:cNvPr>
          <p:cNvSpPr/>
          <p:nvPr/>
        </p:nvSpPr>
        <p:spPr>
          <a:xfrm flipH="1">
            <a:off x="5219296" y="4979240"/>
            <a:ext cx="894933" cy="1218360"/>
          </a:xfrm>
          <a:custGeom>
            <a:avLst/>
            <a:gdLst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605734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191588 w 1397860"/>
              <a:gd name="connsiteY6" fmla="*/ 562191 h 1211468"/>
              <a:gd name="connsiteX7" fmla="*/ 0 w 1397860"/>
              <a:gd name="connsiteY7" fmla="*/ 0 h 12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60" h="1211468">
                <a:moveTo>
                  <a:pt x="0" y="0"/>
                </a:moveTo>
                <a:lnTo>
                  <a:pt x="556994" y="0"/>
                </a:lnTo>
                <a:lnTo>
                  <a:pt x="1397860" y="806031"/>
                </a:lnTo>
                <a:lnTo>
                  <a:pt x="1397860" y="1211468"/>
                </a:lnTo>
                <a:lnTo>
                  <a:pt x="1397860" y="1211468"/>
                </a:lnTo>
                <a:lnTo>
                  <a:pt x="414145" y="1211468"/>
                </a:lnTo>
                <a:lnTo>
                  <a:pt x="191588" y="562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riangle 65">
            <a:extLst>
              <a:ext uri="{FF2B5EF4-FFF2-40B4-BE49-F238E27FC236}">
                <a16:creationId xmlns:a16="http://schemas.microsoft.com/office/drawing/2014/main" id="{57B20CED-3C9E-7F44-AB46-A60C6B2791D2}"/>
              </a:ext>
            </a:extLst>
          </p:cNvPr>
          <p:cNvSpPr/>
          <p:nvPr/>
        </p:nvSpPr>
        <p:spPr>
          <a:xfrm>
            <a:off x="5907526" y="4974535"/>
            <a:ext cx="1097700" cy="938423"/>
          </a:xfrm>
          <a:prstGeom prst="triangle">
            <a:avLst>
              <a:gd name="adj" fmla="val 18725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139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4AE3-6CE2-344A-817C-56863D8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Smooth d-DNNF (</a:t>
            </a:r>
            <a:r>
              <a:rPr lang="en-GB" dirty="0" err="1"/>
              <a:t>sd</a:t>
            </a:r>
            <a:r>
              <a:rPr lang="en-GB" dirty="0"/>
              <a:t>-DNNF)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1A931-3545-D344-85E7-55ACD3A8F6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Add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𝑠𝑢𝑛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𝑠𝑢𝑛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, replacing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r>
                  <a:rPr lang="en-GB" dirty="0"/>
                  <a:t> with</a:t>
                </a:r>
              </a:p>
              <a:p>
                <a:pPr lvl="3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∧(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)∧(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1A931-3545-D344-85E7-55ACD3A8F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144C1-1CE1-8446-9317-DAC49649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2220FD7-DD07-094B-A231-4E9A0705619A}"/>
                  </a:ext>
                </a:extLst>
              </p:cNvPr>
              <p:cNvSpPr/>
              <p:nvPr/>
            </p:nvSpPr>
            <p:spPr>
              <a:xfrm>
                <a:off x="7169717" y="386481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2220FD7-DD07-094B-A231-4E9A07056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17" y="3864819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02D7CBD-F166-C64C-924F-16B324F238E2}"/>
                  </a:ext>
                </a:extLst>
              </p:cNvPr>
              <p:cNvSpPr/>
              <p:nvPr/>
            </p:nvSpPr>
            <p:spPr>
              <a:xfrm>
                <a:off x="6599452" y="301294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02D7CBD-F166-C64C-924F-16B324F238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52" y="3012943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59E3929-34CD-7348-A2E3-5FAD45DF3E8B}"/>
                  </a:ext>
                </a:extLst>
              </p:cNvPr>
              <p:cNvSpPr/>
              <p:nvPr/>
            </p:nvSpPr>
            <p:spPr>
              <a:xfrm>
                <a:off x="7169717" y="519023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59E3929-34CD-7348-A2E3-5FAD45DF3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17" y="5190231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F5DFD7F-63F4-D346-8458-8B495C6D9845}"/>
                  </a:ext>
                </a:extLst>
              </p:cNvPr>
              <p:cNvSpPr/>
              <p:nvPr/>
            </p:nvSpPr>
            <p:spPr>
              <a:xfrm>
                <a:off x="6719558" y="453325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F5DFD7F-63F4-D346-8458-8B495C6D9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558" y="4533254"/>
                <a:ext cx="290146" cy="290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B8D457-C46A-4F41-B7F6-926D5A6EBDC1}"/>
                  </a:ext>
                </a:extLst>
              </p:cNvPr>
              <p:cNvSpPr/>
              <p:nvPr/>
            </p:nvSpPr>
            <p:spPr>
              <a:xfrm>
                <a:off x="4775383" y="454430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B8D457-C46A-4F41-B7F6-926D5A6EB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383" y="4544300"/>
                <a:ext cx="958399" cy="276999"/>
              </a:xfrm>
              <a:prstGeom prst="rect">
                <a:avLst/>
              </a:prstGeom>
              <a:blipFill>
                <a:blip r:embed="rId8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09A0B74-1A9F-BD47-BAEC-E7B19303F10C}"/>
                  </a:ext>
                </a:extLst>
              </p:cNvPr>
              <p:cNvSpPr/>
              <p:nvPr/>
            </p:nvSpPr>
            <p:spPr>
              <a:xfrm>
                <a:off x="7417372" y="5899964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09A0B74-1A9F-BD47-BAEC-E7B19303F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372" y="5899964"/>
                <a:ext cx="537258" cy="276999"/>
              </a:xfrm>
              <a:prstGeom prst="rect">
                <a:avLst/>
              </a:prstGeom>
              <a:blipFill>
                <a:blip r:embed="rId9"/>
                <a:stretch>
                  <a:fillRect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6A3644-B673-6447-9366-9A5F51572511}"/>
                  </a:ext>
                </a:extLst>
              </p:cNvPr>
              <p:cNvSpPr/>
              <p:nvPr/>
            </p:nvSpPr>
            <p:spPr>
              <a:xfrm>
                <a:off x="7314790" y="4547857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6A3644-B673-6447-9366-9A5F51572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790" y="4547857"/>
                <a:ext cx="1131523" cy="276999"/>
              </a:xfrm>
              <a:prstGeom prst="rect">
                <a:avLst/>
              </a:prstGeom>
              <a:blipFill>
                <a:blip r:embed="rId10"/>
                <a:stretch>
                  <a:fillRect r="-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26618BA-4A4D-174F-BCC2-614145ADC432}"/>
                  </a:ext>
                </a:extLst>
              </p:cNvPr>
              <p:cNvSpPr/>
              <p:nvPr/>
            </p:nvSpPr>
            <p:spPr>
              <a:xfrm>
                <a:off x="6676542" y="5910282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26618BA-4A4D-174F-BCC2-614145ADC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42" y="5910282"/>
                <a:ext cx="638248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C1C0C97-6888-8A45-A86F-FE056A902C6D}"/>
                  </a:ext>
                </a:extLst>
              </p:cNvPr>
              <p:cNvSpPr/>
              <p:nvPr/>
            </p:nvSpPr>
            <p:spPr>
              <a:xfrm>
                <a:off x="5857857" y="5904785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C1C0C97-6888-8A45-A86F-FE056A902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57" y="5904785"/>
                <a:ext cx="710382" cy="276999"/>
              </a:xfrm>
              <a:prstGeom prst="rect">
                <a:avLst/>
              </a:prstGeom>
              <a:blipFill>
                <a:blip r:embed="rId12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4BE92D6-C6DF-DC41-AF76-4ED72C7038E4}"/>
              </a:ext>
            </a:extLst>
          </p:cNvPr>
          <p:cNvCxnSpPr>
            <a:cxnSpLocks/>
            <a:stCxn id="29" idx="3"/>
            <a:endCxn id="47" idx="0"/>
          </p:cNvCxnSpPr>
          <p:nvPr/>
        </p:nvCxnSpPr>
        <p:spPr>
          <a:xfrm flipH="1">
            <a:off x="6011030" y="4780909"/>
            <a:ext cx="751019" cy="19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323981-44C9-5243-9DB0-D3994E8FC01F}"/>
              </a:ext>
            </a:extLst>
          </p:cNvPr>
          <p:cNvCxnSpPr>
            <a:cxnSpLocks/>
            <a:stCxn id="29" idx="5"/>
            <a:endCxn id="28" idx="0"/>
          </p:cNvCxnSpPr>
          <p:nvPr/>
        </p:nvCxnSpPr>
        <p:spPr>
          <a:xfrm>
            <a:off x="6967213" y="4780909"/>
            <a:ext cx="347577" cy="409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EF2EA3B-FA25-4643-BD35-6FD754225888}"/>
              </a:ext>
            </a:extLst>
          </p:cNvPr>
          <p:cNvCxnSpPr>
            <a:cxnSpLocks/>
            <a:stCxn id="28" idx="3"/>
            <a:endCxn id="33" idx="0"/>
          </p:cNvCxnSpPr>
          <p:nvPr/>
        </p:nvCxnSpPr>
        <p:spPr>
          <a:xfrm flipH="1">
            <a:off x="6995666" y="5437886"/>
            <a:ext cx="216542" cy="47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682A65A-68EE-FC4E-85CC-FBA106746D01}"/>
              </a:ext>
            </a:extLst>
          </p:cNvPr>
          <p:cNvCxnSpPr>
            <a:cxnSpLocks/>
            <a:stCxn id="28" idx="5"/>
            <a:endCxn id="31" idx="0"/>
          </p:cNvCxnSpPr>
          <p:nvPr/>
        </p:nvCxnSpPr>
        <p:spPr>
          <a:xfrm>
            <a:off x="7417372" y="5437886"/>
            <a:ext cx="268629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CC83641-F5C0-A54E-8C73-66BC959683BB}"/>
              </a:ext>
            </a:extLst>
          </p:cNvPr>
          <p:cNvCxnSpPr>
            <a:cxnSpLocks/>
            <a:stCxn id="27" idx="3"/>
            <a:endCxn id="85" idx="0"/>
          </p:cNvCxnSpPr>
          <p:nvPr/>
        </p:nvCxnSpPr>
        <p:spPr>
          <a:xfrm flipH="1">
            <a:off x="6037340" y="3260598"/>
            <a:ext cx="604603" cy="603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7EB55B-E280-8F44-9CBF-8551E78F29B5}"/>
              </a:ext>
            </a:extLst>
          </p:cNvPr>
          <p:cNvCxnSpPr>
            <a:cxnSpLocks/>
            <a:stCxn id="27" idx="5"/>
            <a:endCxn id="26" idx="0"/>
          </p:cNvCxnSpPr>
          <p:nvPr/>
        </p:nvCxnSpPr>
        <p:spPr>
          <a:xfrm>
            <a:off x="6847107" y="3260598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747711C-A051-D242-A11A-886F86025EB5}"/>
              </a:ext>
            </a:extLst>
          </p:cNvPr>
          <p:cNvCxnSpPr>
            <a:cxnSpLocks/>
            <a:stCxn id="26" idx="3"/>
            <a:endCxn id="29" idx="0"/>
          </p:cNvCxnSpPr>
          <p:nvPr/>
        </p:nvCxnSpPr>
        <p:spPr>
          <a:xfrm flipH="1">
            <a:off x="6864631" y="4112474"/>
            <a:ext cx="347577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3FF7A2F-C1AB-4147-8782-078286AA66AF}"/>
              </a:ext>
            </a:extLst>
          </p:cNvPr>
          <p:cNvCxnSpPr>
            <a:cxnSpLocks/>
            <a:stCxn id="26" idx="5"/>
            <a:endCxn id="32" idx="0"/>
          </p:cNvCxnSpPr>
          <p:nvPr/>
        </p:nvCxnSpPr>
        <p:spPr>
          <a:xfrm>
            <a:off x="7417372" y="4112474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14D3932-4991-244A-B0D0-3E190C517170}"/>
                  </a:ext>
                </a:extLst>
              </p:cNvPr>
              <p:cNvSpPr/>
              <p:nvPr/>
            </p:nvSpPr>
            <p:spPr>
              <a:xfrm>
                <a:off x="5259289" y="5904785"/>
                <a:ext cx="4651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14D3932-4991-244A-B0D0-3E190C5171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289" y="5904785"/>
                <a:ext cx="465123" cy="276999"/>
              </a:xfrm>
              <a:prstGeom prst="rect">
                <a:avLst/>
              </a:prstGeom>
              <a:blipFill>
                <a:blip r:embed="rId13"/>
                <a:stretch>
                  <a:fillRect r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C971A78-2526-CB4A-AB6E-C13FAAAA7389}"/>
                  </a:ext>
                </a:extLst>
              </p:cNvPr>
              <p:cNvSpPr/>
              <p:nvPr/>
            </p:nvSpPr>
            <p:spPr>
              <a:xfrm>
                <a:off x="5865957" y="497923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C971A78-2526-CB4A-AB6E-C13FAAAA7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57" y="4979239"/>
                <a:ext cx="290146" cy="29014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AE5D367-E520-8E44-977D-6C67B6445AA8}"/>
              </a:ext>
            </a:extLst>
          </p:cNvPr>
          <p:cNvCxnSpPr>
            <a:cxnSpLocks/>
            <a:stCxn id="47" idx="3"/>
            <a:endCxn id="51" idx="0"/>
          </p:cNvCxnSpPr>
          <p:nvPr/>
        </p:nvCxnSpPr>
        <p:spPr>
          <a:xfrm flipH="1">
            <a:off x="5723691" y="5226894"/>
            <a:ext cx="184757" cy="240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F6FF6E3-6C09-8C41-8140-511E27C439FA}"/>
              </a:ext>
            </a:extLst>
          </p:cNvPr>
          <p:cNvCxnSpPr>
            <a:cxnSpLocks/>
            <a:stCxn id="47" idx="5"/>
            <a:endCxn id="34" idx="0"/>
          </p:cNvCxnSpPr>
          <p:nvPr/>
        </p:nvCxnSpPr>
        <p:spPr>
          <a:xfrm>
            <a:off x="6113612" y="5226894"/>
            <a:ext cx="99436" cy="677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A9E664-349F-254E-9909-8F37E494A646}"/>
                  </a:ext>
                </a:extLst>
              </p:cNvPr>
              <p:cNvSpPr/>
              <p:nvPr/>
            </p:nvSpPr>
            <p:spPr>
              <a:xfrm>
                <a:off x="5578618" y="546771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A9E664-349F-254E-9909-8F37E494A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18" y="5467715"/>
                <a:ext cx="290146" cy="29014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65A069A-38D8-CD48-8037-B4726DB738A5}"/>
              </a:ext>
            </a:extLst>
          </p:cNvPr>
          <p:cNvCxnSpPr>
            <a:cxnSpLocks/>
            <a:stCxn id="51" idx="3"/>
            <a:endCxn id="45" idx="0"/>
          </p:cNvCxnSpPr>
          <p:nvPr/>
        </p:nvCxnSpPr>
        <p:spPr>
          <a:xfrm flipH="1">
            <a:off x="5491851" y="5715370"/>
            <a:ext cx="129258" cy="18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6CB1C09-D70F-5C48-86C5-A8D54FFD4FE2}"/>
              </a:ext>
            </a:extLst>
          </p:cNvPr>
          <p:cNvCxnSpPr>
            <a:cxnSpLocks/>
            <a:stCxn id="51" idx="5"/>
            <a:endCxn id="33" idx="0"/>
          </p:cNvCxnSpPr>
          <p:nvPr/>
        </p:nvCxnSpPr>
        <p:spPr>
          <a:xfrm>
            <a:off x="5826273" y="5715370"/>
            <a:ext cx="1169393" cy="194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7C2B6CD-6FAD-0949-A41E-96748CA34D56}"/>
                  </a:ext>
                </a:extLst>
              </p:cNvPr>
              <p:cNvSpPr/>
              <p:nvPr/>
            </p:nvSpPr>
            <p:spPr>
              <a:xfrm>
                <a:off x="3113599" y="386481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7C2B6CD-6FAD-0949-A41E-96748CA34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99" y="3864819"/>
                <a:ext cx="290146" cy="29014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17BA467-FDA0-5B40-B91B-29E19E1FE007}"/>
                  </a:ext>
                </a:extLst>
              </p:cNvPr>
              <p:cNvSpPr/>
              <p:nvPr/>
            </p:nvSpPr>
            <p:spPr>
              <a:xfrm>
                <a:off x="2543334" y="301294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17BA467-FDA0-5B40-B91B-29E19E1FE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34" y="3012943"/>
                <a:ext cx="290146" cy="29014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FCB46E0-CE4F-E440-8F50-746314285AB0}"/>
                  </a:ext>
                </a:extLst>
              </p:cNvPr>
              <p:cNvSpPr/>
              <p:nvPr/>
            </p:nvSpPr>
            <p:spPr>
              <a:xfrm>
                <a:off x="3113599" y="519023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FCB46E0-CE4F-E440-8F50-746314285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99" y="5190231"/>
                <a:ext cx="290146" cy="29014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EB9164B-0F2F-4D4A-9239-E48CBEDCBE7D}"/>
                  </a:ext>
                </a:extLst>
              </p:cNvPr>
              <p:cNvSpPr/>
              <p:nvPr/>
            </p:nvSpPr>
            <p:spPr>
              <a:xfrm>
                <a:off x="2347852" y="453325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EB9164B-0F2F-4D4A-9239-E48CBEDCB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852" y="4533254"/>
                <a:ext cx="290146" cy="29014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C90422-5B5A-5D4B-A834-347C57D9FB61}"/>
                  </a:ext>
                </a:extLst>
              </p:cNvPr>
              <p:cNvSpPr/>
              <p:nvPr/>
            </p:nvSpPr>
            <p:spPr>
              <a:xfrm>
                <a:off x="1584935" y="3864819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C90422-5B5A-5D4B-A834-347C57D9F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35" y="3864819"/>
                <a:ext cx="958399" cy="276999"/>
              </a:xfrm>
              <a:prstGeom prst="rect">
                <a:avLst/>
              </a:prstGeom>
              <a:blipFill>
                <a:blip r:embed="rId19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87DE7CC-FD0C-8148-AC3A-C50D80BAFFAB}"/>
                  </a:ext>
                </a:extLst>
              </p:cNvPr>
              <p:cNvSpPr/>
              <p:nvPr/>
            </p:nvSpPr>
            <p:spPr>
              <a:xfrm>
                <a:off x="3361254" y="5899964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87DE7CC-FD0C-8148-AC3A-C50D80BAF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254" y="5899964"/>
                <a:ext cx="537258" cy="276999"/>
              </a:xfrm>
              <a:prstGeom prst="rect">
                <a:avLst/>
              </a:prstGeom>
              <a:blipFill>
                <a:blip r:embed="rId20"/>
                <a:stretch>
                  <a:fillRect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7902CF3-B7B6-D449-AAA8-E8DC308FD5C4}"/>
                  </a:ext>
                </a:extLst>
              </p:cNvPr>
              <p:cNvSpPr/>
              <p:nvPr/>
            </p:nvSpPr>
            <p:spPr>
              <a:xfrm>
                <a:off x="3258672" y="4547857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7902CF3-B7B6-D449-AAA8-E8DC308FD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672" y="4547857"/>
                <a:ext cx="1131523" cy="276999"/>
              </a:xfrm>
              <a:prstGeom prst="rect">
                <a:avLst/>
              </a:prstGeom>
              <a:blipFill>
                <a:blip r:embed="rId21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94A90D1-E64B-A542-BE3C-D01FBA7157CD}"/>
                  </a:ext>
                </a:extLst>
              </p:cNvPr>
              <p:cNvSpPr/>
              <p:nvPr/>
            </p:nvSpPr>
            <p:spPr>
              <a:xfrm>
                <a:off x="2620424" y="5910282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94A90D1-E64B-A542-BE3C-D01FBA715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424" y="5910282"/>
                <a:ext cx="638248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E05CECF-2B53-4041-937E-0DA6AC5ACFE6}"/>
                  </a:ext>
                </a:extLst>
              </p:cNvPr>
              <p:cNvSpPr/>
              <p:nvPr/>
            </p:nvSpPr>
            <p:spPr>
              <a:xfrm>
                <a:off x="1801739" y="5904785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E05CECF-2B53-4041-937E-0DA6AC5AC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739" y="5904785"/>
                <a:ext cx="710382" cy="276999"/>
              </a:xfrm>
              <a:prstGeom prst="rect">
                <a:avLst/>
              </a:prstGeom>
              <a:blipFill>
                <a:blip r:embed="rId23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FBBD853-0D9F-1548-979D-DF6C44E3AC21}"/>
              </a:ext>
            </a:extLst>
          </p:cNvPr>
          <p:cNvCxnSpPr>
            <a:cxnSpLocks/>
            <a:stCxn id="59" idx="3"/>
            <a:endCxn id="76" idx="0"/>
          </p:cNvCxnSpPr>
          <p:nvPr/>
        </p:nvCxnSpPr>
        <p:spPr>
          <a:xfrm flipH="1">
            <a:off x="1841624" y="4780909"/>
            <a:ext cx="548719" cy="19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1EB8A4D-E720-D34A-9A35-770471770030}"/>
              </a:ext>
            </a:extLst>
          </p:cNvPr>
          <p:cNvCxnSpPr>
            <a:cxnSpLocks/>
            <a:stCxn id="59" idx="5"/>
            <a:endCxn id="58" idx="0"/>
          </p:cNvCxnSpPr>
          <p:nvPr/>
        </p:nvCxnSpPr>
        <p:spPr>
          <a:xfrm>
            <a:off x="2595507" y="4780909"/>
            <a:ext cx="663165" cy="409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9275428-0940-7641-A255-41C952E66224}"/>
              </a:ext>
            </a:extLst>
          </p:cNvPr>
          <p:cNvCxnSpPr>
            <a:cxnSpLocks/>
            <a:stCxn id="58" idx="3"/>
            <a:endCxn id="64" idx="0"/>
          </p:cNvCxnSpPr>
          <p:nvPr/>
        </p:nvCxnSpPr>
        <p:spPr>
          <a:xfrm flipH="1">
            <a:off x="2939548" y="5437886"/>
            <a:ext cx="216542" cy="47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7AC2667-FF13-444B-812E-00AEC9660796}"/>
              </a:ext>
            </a:extLst>
          </p:cNvPr>
          <p:cNvCxnSpPr>
            <a:cxnSpLocks/>
            <a:stCxn id="58" idx="5"/>
            <a:endCxn id="61" idx="0"/>
          </p:cNvCxnSpPr>
          <p:nvPr/>
        </p:nvCxnSpPr>
        <p:spPr>
          <a:xfrm>
            <a:off x="3361254" y="5437886"/>
            <a:ext cx="268629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57449C4-4524-4047-8B10-B228CBD922CE}"/>
              </a:ext>
            </a:extLst>
          </p:cNvPr>
          <p:cNvCxnSpPr>
            <a:cxnSpLocks/>
            <a:stCxn id="55" idx="3"/>
            <a:endCxn id="60" idx="0"/>
          </p:cNvCxnSpPr>
          <p:nvPr/>
        </p:nvCxnSpPr>
        <p:spPr>
          <a:xfrm flipH="1">
            <a:off x="2064135" y="3260598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2C83A9D-43EF-F44F-B369-FE68BC92B4EE}"/>
              </a:ext>
            </a:extLst>
          </p:cNvPr>
          <p:cNvCxnSpPr>
            <a:cxnSpLocks/>
            <a:stCxn id="55" idx="5"/>
            <a:endCxn id="54" idx="0"/>
          </p:cNvCxnSpPr>
          <p:nvPr/>
        </p:nvCxnSpPr>
        <p:spPr>
          <a:xfrm>
            <a:off x="2790989" y="3260598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AACA489-8FB9-604A-89BB-1B2E03A0A07D}"/>
              </a:ext>
            </a:extLst>
          </p:cNvPr>
          <p:cNvCxnSpPr>
            <a:cxnSpLocks/>
            <a:stCxn id="54" idx="3"/>
            <a:endCxn id="59" idx="0"/>
          </p:cNvCxnSpPr>
          <p:nvPr/>
        </p:nvCxnSpPr>
        <p:spPr>
          <a:xfrm flipH="1">
            <a:off x="2492925" y="4112474"/>
            <a:ext cx="663165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06BA00A-F7EA-B04B-A713-8EA1C4C0925E}"/>
              </a:ext>
            </a:extLst>
          </p:cNvPr>
          <p:cNvCxnSpPr>
            <a:cxnSpLocks/>
            <a:stCxn id="54" idx="5"/>
            <a:endCxn id="62" idx="0"/>
          </p:cNvCxnSpPr>
          <p:nvPr/>
        </p:nvCxnSpPr>
        <p:spPr>
          <a:xfrm>
            <a:off x="3361254" y="4112474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06BFF95-CBF8-1341-A70E-55114B50A176}"/>
                  </a:ext>
                </a:extLst>
              </p:cNvPr>
              <p:cNvSpPr/>
              <p:nvPr/>
            </p:nvSpPr>
            <p:spPr>
              <a:xfrm>
                <a:off x="1203171" y="5904785"/>
                <a:ext cx="4651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06BFF95-CBF8-1341-A70E-55114B50A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71" y="5904785"/>
                <a:ext cx="465123" cy="276999"/>
              </a:xfrm>
              <a:prstGeom prst="rect">
                <a:avLst/>
              </a:prstGeom>
              <a:blipFill>
                <a:blip r:embed="rId24"/>
                <a:stretch>
                  <a:fillRect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23A162E-CD5B-7843-8B76-F9C61B5E1D3D}"/>
                  </a:ext>
                </a:extLst>
              </p:cNvPr>
              <p:cNvSpPr/>
              <p:nvPr/>
            </p:nvSpPr>
            <p:spPr>
              <a:xfrm>
                <a:off x="1696551" y="497923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23A162E-CD5B-7843-8B76-F9C61B5E1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551" y="4979239"/>
                <a:ext cx="290146" cy="290146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E66D1C1-0306-0C47-8682-46162B60E33E}"/>
              </a:ext>
            </a:extLst>
          </p:cNvPr>
          <p:cNvCxnSpPr>
            <a:cxnSpLocks/>
            <a:stCxn id="76" idx="3"/>
            <a:endCxn id="81" idx="0"/>
          </p:cNvCxnSpPr>
          <p:nvPr/>
        </p:nvCxnSpPr>
        <p:spPr>
          <a:xfrm flipH="1">
            <a:off x="1667573" y="5226894"/>
            <a:ext cx="71469" cy="240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1F9ECEA-9977-0E44-86C8-BD0EE9BBA2A8}"/>
              </a:ext>
            </a:extLst>
          </p:cNvPr>
          <p:cNvCxnSpPr>
            <a:cxnSpLocks/>
            <a:stCxn id="76" idx="5"/>
            <a:endCxn id="65" idx="0"/>
          </p:cNvCxnSpPr>
          <p:nvPr/>
        </p:nvCxnSpPr>
        <p:spPr>
          <a:xfrm>
            <a:off x="1944206" y="5226894"/>
            <a:ext cx="212724" cy="677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Snip Diagonal Corner Rectangle 21">
            <a:extLst>
              <a:ext uri="{FF2B5EF4-FFF2-40B4-BE49-F238E27FC236}">
                <a16:creationId xmlns:a16="http://schemas.microsoft.com/office/drawing/2014/main" id="{9F3607C9-DC97-9C45-9AA9-E08E90F4D805}"/>
              </a:ext>
            </a:extLst>
          </p:cNvPr>
          <p:cNvSpPr/>
          <p:nvPr/>
        </p:nvSpPr>
        <p:spPr>
          <a:xfrm flipH="1">
            <a:off x="1572346" y="2981523"/>
            <a:ext cx="1397860" cy="1211468"/>
          </a:xfrm>
          <a:custGeom>
            <a:avLst/>
            <a:gdLst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605734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191588 w 1397860"/>
              <a:gd name="connsiteY6" fmla="*/ 562191 h 1211468"/>
              <a:gd name="connsiteX7" fmla="*/ 0 w 1397860"/>
              <a:gd name="connsiteY7" fmla="*/ 0 h 12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60" h="1211468">
                <a:moveTo>
                  <a:pt x="0" y="0"/>
                </a:moveTo>
                <a:lnTo>
                  <a:pt x="556994" y="0"/>
                </a:lnTo>
                <a:lnTo>
                  <a:pt x="1397860" y="806031"/>
                </a:lnTo>
                <a:lnTo>
                  <a:pt x="1397860" y="1211468"/>
                </a:lnTo>
                <a:lnTo>
                  <a:pt x="1397860" y="1211468"/>
                </a:lnTo>
                <a:lnTo>
                  <a:pt x="414145" y="1211468"/>
                </a:lnTo>
                <a:lnTo>
                  <a:pt x="191588" y="562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93DD3ED-C477-6947-9BEC-160948D4F188}"/>
                  </a:ext>
                </a:extLst>
              </p:cNvPr>
              <p:cNvSpPr/>
              <p:nvPr/>
            </p:nvSpPr>
            <p:spPr>
              <a:xfrm>
                <a:off x="1522500" y="546771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93DD3ED-C477-6947-9BEC-160948D4F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500" y="5467715"/>
                <a:ext cx="290146" cy="290146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08BD27-80C4-3F40-8386-47CB417B9E32}"/>
              </a:ext>
            </a:extLst>
          </p:cNvPr>
          <p:cNvCxnSpPr>
            <a:cxnSpLocks/>
            <a:stCxn id="81" idx="3"/>
            <a:endCxn id="75" idx="0"/>
          </p:cNvCxnSpPr>
          <p:nvPr/>
        </p:nvCxnSpPr>
        <p:spPr>
          <a:xfrm flipH="1">
            <a:off x="1435733" y="5715370"/>
            <a:ext cx="129258" cy="18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D95431B-03FE-DF43-BC68-1A8C7FB647F2}"/>
              </a:ext>
            </a:extLst>
          </p:cNvPr>
          <p:cNvCxnSpPr>
            <a:cxnSpLocks/>
            <a:stCxn id="81" idx="5"/>
            <a:endCxn id="64" idx="0"/>
          </p:cNvCxnSpPr>
          <p:nvPr/>
        </p:nvCxnSpPr>
        <p:spPr>
          <a:xfrm>
            <a:off x="1770155" y="5715370"/>
            <a:ext cx="1169393" cy="194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160136D-D79C-ED4E-91FC-A130E3A42661}"/>
                  </a:ext>
                </a:extLst>
              </p:cNvPr>
              <p:cNvSpPr txBox="1"/>
              <p:nvPr/>
            </p:nvSpPr>
            <p:spPr>
              <a:xfrm>
                <a:off x="352546" y="2985017"/>
                <a:ext cx="187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Does not mention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160136D-D79C-ED4E-91FC-A130E3A42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46" y="2985017"/>
                <a:ext cx="1877318" cy="646331"/>
              </a:xfrm>
              <a:prstGeom prst="rect">
                <a:avLst/>
              </a:prstGeom>
              <a:blipFill>
                <a:blip r:embed="rId27"/>
                <a:stretch>
                  <a:fillRect l="-2685" t="-3846" r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9ADF8B5-14F2-AF46-9534-102C3674EE85}"/>
                  </a:ext>
                </a:extLst>
              </p:cNvPr>
              <p:cNvSpPr/>
              <p:nvPr/>
            </p:nvSpPr>
            <p:spPr>
              <a:xfrm>
                <a:off x="5892267" y="386415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9ADF8B5-14F2-AF46-9534-102C3674E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267" y="3864154"/>
                <a:ext cx="290146" cy="29014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2F0FB99-CB63-C640-B8E1-57D0DA4B0BF1}"/>
              </a:ext>
            </a:extLst>
          </p:cNvPr>
          <p:cNvCxnSpPr>
            <a:cxnSpLocks/>
            <a:stCxn id="85" idx="3"/>
            <a:endCxn id="30" idx="0"/>
          </p:cNvCxnSpPr>
          <p:nvPr/>
        </p:nvCxnSpPr>
        <p:spPr>
          <a:xfrm flipH="1">
            <a:off x="5254583" y="4111809"/>
            <a:ext cx="680175" cy="432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7613367-8282-1A41-AF46-4C6671E33F6C}"/>
              </a:ext>
            </a:extLst>
          </p:cNvPr>
          <p:cNvCxnSpPr>
            <a:cxnSpLocks/>
            <a:stCxn id="85" idx="4"/>
            <a:endCxn id="51" idx="0"/>
          </p:cNvCxnSpPr>
          <p:nvPr/>
        </p:nvCxnSpPr>
        <p:spPr>
          <a:xfrm flipH="1">
            <a:off x="5723691" y="4154300"/>
            <a:ext cx="313649" cy="1313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75166C3-E63D-EB4F-98F0-EE7E339194E7}"/>
                  </a:ext>
                </a:extLst>
              </p:cNvPr>
              <p:cNvSpPr/>
              <p:nvPr/>
            </p:nvSpPr>
            <p:spPr>
              <a:xfrm>
                <a:off x="6228407" y="453258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75166C3-E63D-EB4F-98F0-EE7E33919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407" y="4532589"/>
                <a:ext cx="290146" cy="290146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C4BF6A0-DAAA-2E4A-9AB1-73C4E088E4E3}"/>
              </a:ext>
            </a:extLst>
          </p:cNvPr>
          <p:cNvCxnSpPr>
            <a:cxnSpLocks/>
            <a:stCxn id="88" idx="3"/>
            <a:endCxn id="34" idx="0"/>
          </p:cNvCxnSpPr>
          <p:nvPr/>
        </p:nvCxnSpPr>
        <p:spPr>
          <a:xfrm flipH="1">
            <a:off x="6213048" y="4780244"/>
            <a:ext cx="57850" cy="1124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C945CF0-838C-BA41-AAB4-6431DB3AD449}"/>
              </a:ext>
            </a:extLst>
          </p:cNvPr>
          <p:cNvCxnSpPr>
            <a:cxnSpLocks/>
            <a:stCxn id="88" idx="5"/>
            <a:endCxn id="31" idx="0"/>
          </p:cNvCxnSpPr>
          <p:nvPr/>
        </p:nvCxnSpPr>
        <p:spPr>
          <a:xfrm>
            <a:off x="6476062" y="4780244"/>
            <a:ext cx="1209939" cy="1119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E983997-F660-B343-8B05-FB7C89EB26A7}"/>
              </a:ext>
            </a:extLst>
          </p:cNvPr>
          <p:cNvCxnSpPr>
            <a:cxnSpLocks/>
            <a:stCxn id="85" idx="5"/>
            <a:endCxn id="88" idx="0"/>
          </p:cNvCxnSpPr>
          <p:nvPr/>
        </p:nvCxnSpPr>
        <p:spPr>
          <a:xfrm>
            <a:off x="6139922" y="4111809"/>
            <a:ext cx="233558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riangle 92">
            <a:extLst>
              <a:ext uri="{FF2B5EF4-FFF2-40B4-BE49-F238E27FC236}">
                <a16:creationId xmlns:a16="http://schemas.microsoft.com/office/drawing/2014/main" id="{7CC8C372-D813-5D4F-93AE-D76E3DF4D463}"/>
              </a:ext>
            </a:extLst>
          </p:cNvPr>
          <p:cNvSpPr/>
          <p:nvPr/>
        </p:nvSpPr>
        <p:spPr>
          <a:xfrm rot="5400000">
            <a:off x="5296559" y="4628285"/>
            <a:ext cx="2199374" cy="343987"/>
          </a:xfrm>
          <a:prstGeom prst="triangle">
            <a:avLst>
              <a:gd name="adj" fmla="val 45509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Triangle 93">
            <a:extLst>
              <a:ext uri="{FF2B5EF4-FFF2-40B4-BE49-F238E27FC236}">
                <a16:creationId xmlns:a16="http://schemas.microsoft.com/office/drawing/2014/main" id="{AF9B1241-8AB5-9F4D-8003-84D23DE77476}"/>
              </a:ext>
            </a:extLst>
          </p:cNvPr>
          <p:cNvSpPr/>
          <p:nvPr/>
        </p:nvSpPr>
        <p:spPr>
          <a:xfrm>
            <a:off x="4863947" y="3696758"/>
            <a:ext cx="1360986" cy="851099"/>
          </a:xfrm>
          <a:prstGeom prst="triangle">
            <a:avLst>
              <a:gd name="adj" fmla="val 100000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riangle 94">
            <a:extLst>
              <a:ext uri="{FF2B5EF4-FFF2-40B4-BE49-F238E27FC236}">
                <a16:creationId xmlns:a16="http://schemas.microsoft.com/office/drawing/2014/main" id="{904F46F6-185D-7F4B-8426-BEED6CEF3F50}"/>
              </a:ext>
            </a:extLst>
          </p:cNvPr>
          <p:cNvSpPr/>
          <p:nvPr/>
        </p:nvSpPr>
        <p:spPr>
          <a:xfrm rot="10800000">
            <a:off x="5749140" y="4549795"/>
            <a:ext cx="334193" cy="851099"/>
          </a:xfrm>
          <a:prstGeom prst="triangle">
            <a:avLst>
              <a:gd name="adj" fmla="val 97984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E71DF581-D7CB-A148-A1C7-90401901D1E9}"/>
              </a:ext>
            </a:extLst>
          </p:cNvPr>
          <p:cNvSpPr/>
          <p:nvPr/>
        </p:nvSpPr>
        <p:spPr>
          <a:xfrm rot="2820793" flipV="1">
            <a:off x="6221761" y="5252452"/>
            <a:ext cx="1610528" cy="245806"/>
          </a:xfrm>
          <a:prstGeom prst="triangle">
            <a:avLst>
              <a:gd name="adj" fmla="val 9199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634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 for Model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7886700" cy="186836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Model counting problem: Count how many models fulfil a sentence</a:t>
                </a:r>
              </a:p>
              <a:p>
                <a:r>
                  <a:rPr lang="en-GB" dirty="0"/>
                  <a:t>Model counting arithmetic circuit</a:t>
                </a:r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Replace leaves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’s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7886700" cy="1868362"/>
              </a:xfrm>
              <a:blipFill>
                <a:blip r:embed="rId2"/>
                <a:stretch>
                  <a:fillRect l="-965" t="-6757" b="-33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0EC7-8842-B54C-B52C-2ED6518B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71BB6C-05E3-FC48-8937-89E84A603114}"/>
              </a:ext>
            </a:extLst>
          </p:cNvPr>
          <p:cNvGrpSpPr/>
          <p:nvPr/>
        </p:nvGrpSpPr>
        <p:grpSpPr>
          <a:xfrm>
            <a:off x="5363791" y="3012943"/>
            <a:ext cx="2508120" cy="3174338"/>
            <a:chOff x="5363791" y="3012943"/>
            <a:chExt cx="2508120" cy="31743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ECB3C1D2-5510-A24C-8D83-9F8CDB926C4D}"/>
                    </a:ext>
                  </a:extLst>
                </p:cNvPr>
                <p:cNvSpPr/>
                <p:nvPr/>
              </p:nvSpPr>
              <p:spPr>
                <a:xfrm>
                  <a:off x="7169717" y="386481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ECB3C1D2-5510-A24C-8D83-9F8CDB926C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717" y="3864819"/>
                  <a:ext cx="290146" cy="29014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8446B331-6B4E-E344-A50B-E6E5119DD95A}"/>
                    </a:ext>
                  </a:extLst>
                </p:cNvPr>
                <p:cNvSpPr/>
                <p:nvPr/>
              </p:nvSpPr>
              <p:spPr>
                <a:xfrm>
                  <a:off x="6599452" y="3012943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8446B331-6B4E-E344-A50B-E6E5119DD9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452" y="3012943"/>
                  <a:ext cx="290146" cy="290146"/>
                </a:xfrm>
                <a:prstGeom prst="ellipse">
                  <a:avLst/>
                </a:prstGeom>
                <a:blipFill>
                  <a:blip r:embed="rId4"/>
                  <a:stretch>
                    <a:fillRect r="-416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6FE8F6E4-7377-AB47-8F06-DAB25A06B9F2}"/>
                    </a:ext>
                  </a:extLst>
                </p:cNvPr>
                <p:cNvSpPr/>
                <p:nvPr/>
              </p:nvSpPr>
              <p:spPr>
                <a:xfrm>
                  <a:off x="7169717" y="5190231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6FE8F6E4-7377-AB47-8F06-DAB25A06B9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717" y="5190231"/>
                  <a:ext cx="290146" cy="29014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CB59346A-C758-B54A-8AB1-7D9F2494AB0A}"/>
                    </a:ext>
                  </a:extLst>
                </p:cNvPr>
                <p:cNvSpPr/>
                <p:nvPr/>
              </p:nvSpPr>
              <p:spPr>
                <a:xfrm>
                  <a:off x="6719558" y="4533254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CB59346A-C758-B54A-8AB1-7D9F2494AB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558" y="4533254"/>
                  <a:ext cx="290146" cy="29014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F84439DC-4BFB-6646-988B-DC6704D66A42}"/>
                    </a:ext>
                  </a:extLst>
                </p:cNvPr>
                <p:cNvSpPr/>
                <p:nvPr/>
              </p:nvSpPr>
              <p:spPr>
                <a:xfrm>
                  <a:off x="5550443" y="4544300"/>
                  <a:ext cx="217491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F84439DC-4BFB-6646-988B-DC6704D66A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0443" y="4544300"/>
                  <a:ext cx="21749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546C050C-5780-3D4F-B4ED-93E3A5D1690A}"/>
                    </a:ext>
                  </a:extLst>
                </p:cNvPr>
                <p:cNvSpPr/>
                <p:nvPr/>
              </p:nvSpPr>
              <p:spPr>
                <a:xfrm>
                  <a:off x="7591534" y="5899964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546C050C-5780-3D4F-B4ED-93E3A5D169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534" y="5899964"/>
                  <a:ext cx="21749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263" r="-1052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F68D7B55-2C15-374D-B8D7-4D81DC8A52B9}"/>
                    </a:ext>
                  </a:extLst>
                </p:cNvPr>
                <p:cNvSpPr/>
                <p:nvPr/>
              </p:nvSpPr>
              <p:spPr>
                <a:xfrm>
                  <a:off x="7654421" y="4547857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F68D7B55-2C15-374D-B8D7-4D81DC8A52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4421" y="4547857"/>
                  <a:ext cx="21749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5ECB4682-A60B-6246-94A8-9A051DA2D237}"/>
                    </a:ext>
                  </a:extLst>
                </p:cNvPr>
                <p:cNvSpPr/>
                <p:nvPr/>
              </p:nvSpPr>
              <p:spPr>
                <a:xfrm>
                  <a:off x="6850704" y="5910282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5ECB4682-A60B-6246-94A8-9A051DA2D2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0704" y="5910282"/>
                  <a:ext cx="217490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10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6562C77-9E2B-9B42-9962-0FDC68631F37}"/>
                    </a:ext>
                  </a:extLst>
                </p:cNvPr>
                <p:cNvSpPr/>
                <p:nvPr/>
              </p:nvSpPr>
              <p:spPr>
                <a:xfrm>
                  <a:off x="6101691" y="5904785"/>
                  <a:ext cx="217491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6562C77-9E2B-9B42-9962-0FDC68631F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691" y="5904785"/>
                  <a:ext cx="217491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5263" r="-1052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CD1FE00-6517-2345-BF91-E9F58BB4058C}"/>
                </a:ext>
              </a:extLst>
            </p:cNvPr>
            <p:cNvCxnSpPr>
              <a:cxnSpLocks/>
              <a:stCxn id="117" idx="3"/>
              <a:endCxn id="132" idx="0"/>
            </p:cNvCxnSpPr>
            <p:nvPr/>
          </p:nvCxnSpPr>
          <p:spPr>
            <a:xfrm flipH="1">
              <a:off x="6011030" y="4780909"/>
              <a:ext cx="751019" cy="1983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0770B26-C9EE-E94F-ACE4-A96491EDC37F}"/>
                </a:ext>
              </a:extLst>
            </p:cNvPr>
            <p:cNvCxnSpPr>
              <a:cxnSpLocks/>
              <a:stCxn id="117" idx="5"/>
              <a:endCxn id="116" idx="0"/>
            </p:cNvCxnSpPr>
            <p:nvPr/>
          </p:nvCxnSpPr>
          <p:spPr>
            <a:xfrm>
              <a:off x="6967213" y="4780909"/>
              <a:ext cx="347577" cy="409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F2D80AE7-AA34-E84D-AC5C-8AEBB6781CBC}"/>
                </a:ext>
              </a:extLst>
            </p:cNvPr>
            <p:cNvCxnSpPr>
              <a:cxnSpLocks/>
              <a:stCxn id="116" idx="3"/>
              <a:endCxn id="121" idx="0"/>
            </p:cNvCxnSpPr>
            <p:nvPr/>
          </p:nvCxnSpPr>
          <p:spPr>
            <a:xfrm flipH="1">
              <a:off x="6959449" y="5437886"/>
              <a:ext cx="252759" cy="47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86963C8C-FA37-1742-B82A-CFBBC03F918E}"/>
                </a:ext>
              </a:extLst>
            </p:cNvPr>
            <p:cNvCxnSpPr>
              <a:cxnSpLocks/>
              <a:stCxn id="116" idx="5"/>
              <a:endCxn id="119" idx="0"/>
            </p:cNvCxnSpPr>
            <p:nvPr/>
          </p:nvCxnSpPr>
          <p:spPr>
            <a:xfrm>
              <a:off x="7417372" y="5437886"/>
              <a:ext cx="282907" cy="4620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1E7D540D-B091-DD44-8886-D0395390FBC1}"/>
                </a:ext>
              </a:extLst>
            </p:cNvPr>
            <p:cNvCxnSpPr>
              <a:cxnSpLocks/>
              <a:stCxn id="115" idx="3"/>
              <a:endCxn id="138" idx="0"/>
            </p:cNvCxnSpPr>
            <p:nvPr/>
          </p:nvCxnSpPr>
          <p:spPr>
            <a:xfrm flipH="1">
              <a:off x="6037340" y="3260598"/>
              <a:ext cx="604603" cy="6035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CD9A4F55-A0E6-CE4E-A2A5-F5181BCDFE9C}"/>
                </a:ext>
              </a:extLst>
            </p:cNvPr>
            <p:cNvCxnSpPr>
              <a:cxnSpLocks/>
              <a:stCxn id="115" idx="5"/>
              <a:endCxn id="114" idx="0"/>
            </p:cNvCxnSpPr>
            <p:nvPr/>
          </p:nvCxnSpPr>
          <p:spPr>
            <a:xfrm>
              <a:off x="6847107" y="3260598"/>
              <a:ext cx="467683" cy="6042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5458BB20-53A6-1543-862B-37A9A93253FE}"/>
                </a:ext>
              </a:extLst>
            </p:cNvPr>
            <p:cNvCxnSpPr>
              <a:cxnSpLocks/>
              <a:stCxn id="114" idx="3"/>
              <a:endCxn id="117" idx="0"/>
            </p:cNvCxnSpPr>
            <p:nvPr/>
          </p:nvCxnSpPr>
          <p:spPr>
            <a:xfrm flipH="1">
              <a:off x="6864631" y="4112474"/>
              <a:ext cx="347577" cy="4207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FB1AA269-6AFC-BA48-ABC4-3F4125E6D048}"/>
                </a:ext>
              </a:extLst>
            </p:cNvPr>
            <p:cNvCxnSpPr>
              <a:cxnSpLocks/>
              <a:stCxn id="114" idx="5"/>
              <a:endCxn id="120" idx="0"/>
            </p:cNvCxnSpPr>
            <p:nvPr/>
          </p:nvCxnSpPr>
          <p:spPr>
            <a:xfrm>
              <a:off x="7417372" y="4112474"/>
              <a:ext cx="345794" cy="43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73860359-C1CF-6A49-90F8-B0174F0E9174}"/>
                    </a:ext>
                  </a:extLst>
                </p:cNvPr>
                <p:cNvSpPr/>
                <p:nvPr/>
              </p:nvSpPr>
              <p:spPr>
                <a:xfrm>
                  <a:off x="5363791" y="5904785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73860359-C1CF-6A49-90F8-B0174F0E91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791" y="5904785"/>
                  <a:ext cx="21749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42876953-0E2C-1D4B-A9AB-4D240D98955E}"/>
                    </a:ext>
                  </a:extLst>
                </p:cNvPr>
                <p:cNvSpPr/>
                <p:nvPr/>
              </p:nvSpPr>
              <p:spPr>
                <a:xfrm>
                  <a:off x="5865957" y="497923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42876953-0E2C-1D4B-A9AB-4D240D9895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5957" y="4979239"/>
                  <a:ext cx="290146" cy="290146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7276B87F-4088-454B-B083-228BC262EF52}"/>
                </a:ext>
              </a:extLst>
            </p:cNvPr>
            <p:cNvCxnSpPr>
              <a:cxnSpLocks/>
              <a:stCxn id="132" idx="3"/>
              <a:endCxn id="135" idx="0"/>
            </p:cNvCxnSpPr>
            <p:nvPr/>
          </p:nvCxnSpPr>
          <p:spPr>
            <a:xfrm flipH="1">
              <a:off x="5723691" y="5226894"/>
              <a:ext cx="184757" cy="2408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49BE798E-748F-0648-9768-AFFD8141861C}"/>
                </a:ext>
              </a:extLst>
            </p:cNvPr>
            <p:cNvCxnSpPr>
              <a:cxnSpLocks/>
              <a:stCxn id="132" idx="5"/>
              <a:endCxn id="122" idx="0"/>
            </p:cNvCxnSpPr>
            <p:nvPr/>
          </p:nvCxnSpPr>
          <p:spPr>
            <a:xfrm>
              <a:off x="6113612" y="5226894"/>
              <a:ext cx="96825" cy="6778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310C4A45-7D9D-DA44-9F94-D4B1AD683463}"/>
                    </a:ext>
                  </a:extLst>
                </p:cNvPr>
                <p:cNvSpPr/>
                <p:nvPr/>
              </p:nvSpPr>
              <p:spPr>
                <a:xfrm>
                  <a:off x="5578618" y="546771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310C4A45-7D9D-DA44-9F94-D4B1AD6834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618" y="5467715"/>
                  <a:ext cx="290146" cy="290146"/>
                </a:xfrm>
                <a:prstGeom prst="ellipse">
                  <a:avLst/>
                </a:prstGeom>
                <a:blipFill>
                  <a:blip r:embed="rId14"/>
                  <a:stretch>
                    <a:fillRect r="-4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4CD00286-CA94-7541-A9A2-9819551D787A}"/>
                </a:ext>
              </a:extLst>
            </p:cNvPr>
            <p:cNvCxnSpPr>
              <a:cxnSpLocks/>
              <a:stCxn id="135" idx="3"/>
              <a:endCxn id="131" idx="0"/>
            </p:cNvCxnSpPr>
            <p:nvPr/>
          </p:nvCxnSpPr>
          <p:spPr>
            <a:xfrm flipH="1">
              <a:off x="5472536" y="5715370"/>
              <a:ext cx="148573" cy="1894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9201339C-CF4A-4843-B822-5780CD451721}"/>
                </a:ext>
              </a:extLst>
            </p:cNvPr>
            <p:cNvCxnSpPr>
              <a:cxnSpLocks/>
              <a:stCxn id="135" idx="5"/>
              <a:endCxn id="121" idx="0"/>
            </p:cNvCxnSpPr>
            <p:nvPr/>
          </p:nvCxnSpPr>
          <p:spPr>
            <a:xfrm>
              <a:off x="5826273" y="5715370"/>
              <a:ext cx="1133176" cy="1949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AEF253B4-38E8-F44C-A0FC-4369C3B895E9}"/>
                    </a:ext>
                  </a:extLst>
                </p:cNvPr>
                <p:cNvSpPr/>
                <p:nvPr/>
              </p:nvSpPr>
              <p:spPr>
                <a:xfrm>
                  <a:off x="5892267" y="3864154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AEF253B4-38E8-F44C-A0FC-4369C3B895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267" y="3864154"/>
                  <a:ext cx="290146" cy="290146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C48CDF34-CE94-1B46-9CAA-08227911003C}"/>
                </a:ext>
              </a:extLst>
            </p:cNvPr>
            <p:cNvCxnSpPr>
              <a:cxnSpLocks/>
              <a:stCxn id="138" idx="3"/>
              <a:endCxn id="118" idx="0"/>
            </p:cNvCxnSpPr>
            <p:nvPr/>
          </p:nvCxnSpPr>
          <p:spPr>
            <a:xfrm flipH="1">
              <a:off x="5659189" y="4111809"/>
              <a:ext cx="275569" cy="4324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DCEB495-E406-524A-A4BF-704C72D713C9}"/>
                </a:ext>
              </a:extLst>
            </p:cNvPr>
            <p:cNvCxnSpPr>
              <a:cxnSpLocks/>
              <a:stCxn id="138" idx="4"/>
              <a:endCxn id="135" idx="0"/>
            </p:cNvCxnSpPr>
            <p:nvPr/>
          </p:nvCxnSpPr>
          <p:spPr>
            <a:xfrm flipH="1">
              <a:off x="5723691" y="4154300"/>
              <a:ext cx="313649" cy="13134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8BB07312-326D-844F-9CF8-344A6F0462D4}"/>
                    </a:ext>
                  </a:extLst>
                </p:cNvPr>
                <p:cNvSpPr/>
                <p:nvPr/>
              </p:nvSpPr>
              <p:spPr>
                <a:xfrm>
                  <a:off x="6228407" y="453258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8BB07312-326D-844F-9CF8-344A6F046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407" y="4532589"/>
                  <a:ext cx="290146" cy="290146"/>
                </a:xfrm>
                <a:prstGeom prst="ellipse">
                  <a:avLst/>
                </a:prstGeom>
                <a:blipFill>
                  <a:blip r:embed="rId16"/>
                  <a:stretch>
                    <a:fillRect r="-4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1520B16C-5F01-9D4A-9AD2-C12FCCEA7A3A}"/>
                </a:ext>
              </a:extLst>
            </p:cNvPr>
            <p:cNvCxnSpPr>
              <a:cxnSpLocks/>
              <a:stCxn id="141" idx="3"/>
              <a:endCxn id="122" idx="0"/>
            </p:cNvCxnSpPr>
            <p:nvPr/>
          </p:nvCxnSpPr>
          <p:spPr>
            <a:xfrm flipH="1">
              <a:off x="6210437" y="4780244"/>
              <a:ext cx="60461" cy="11245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A187B791-5F4B-2C49-935E-01D4DF3C7F02}"/>
                </a:ext>
              </a:extLst>
            </p:cNvPr>
            <p:cNvCxnSpPr>
              <a:cxnSpLocks/>
              <a:stCxn id="141" idx="5"/>
              <a:endCxn id="119" idx="0"/>
            </p:cNvCxnSpPr>
            <p:nvPr/>
          </p:nvCxnSpPr>
          <p:spPr>
            <a:xfrm>
              <a:off x="6476062" y="4780244"/>
              <a:ext cx="1224217" cy="11197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F247DCC3-0EE7-1642-AE93-C30D8075B02A}"/>
                </a:ext>
              </a:extLst>
            </p:cNvPr>
            <p:cNvCxnSpPr>
              <a:cxnSpLocks/>
              <a:stCxn id="138" idx="5"/>
              <a:endCxn id="141" idx="0"/>
            </p:cNvCxnSpPr>
            <p:nvPr/>
          </p:nvCxnSpPr>
          <p:spPr>
            <a:xfrm>
              <a:off x="6139922" y="4111809"/>
              <a:ext cx="233558" cy="4207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DBED77C-E9C6-BF42-B862-D13410C7A6DD}"/>
                  </a:ext>
                </a:extLst>
              </p:cNvPr>
              <p:cNvSpPr/>
              <p:nvPr/>
            </p:nvSpPr>
            <p:spPr>
              <a:xfrm>
                <a:off x="3117173" y="386321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DBED77C-E9C6-BF42-B862-D13410C7A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173" y="3863210"/>
                <a:ext cx="290146" cy="29014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FBD982A-D7CF-1A4C-8641-575351757F8A}"/>
                  </a:ext>
                </a:extLst>
              </p:cNvPr>
              <p:cNvSpPr/>
              <p:nvPr/>
            </p:nvSpPr>
            <p:spPr>
              <a:xfrm>
                <a:off x="2546908" y="301133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FBD982A-D7CF-1A4C-8641-575351757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908" y="3011334"/>
                <a:ext cx="290146" cy="29014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8F41DFC-7AC9-0641-A73F-2BD4FBEFF2D4}"/>
                  </a:ext>
                </a:extLst>
              </p:cNvPr>
              <p:cNvSpPr/>
              <p:nvPr/>
            </p:nvSpPr>
            <p:spPr>
              <a:xfrm>
                <a:off x="3117173" y="518862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8F41DFC-7AC9-0641-A73F-2BD4FBEFF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173" y="5188622"/>
                <a:ext cx="290146" cy="29014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3D6E16D-E8EA-0240-AC2E-775C7D89F43F}"/>
                  </a:ext>
                </a:extLst>
              </p:cNvPr>
              <p:cNvSpPr/>
              <p:nvPr/>
            </p:nvSpPr>
            <p:spPr>
              <a:xfrm>
                <a:off x="2667014" y="453164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3D6E16D-E8EA-0240-AC2E-775C7D89F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14" y="4531645"/>
                <a:ext cx="290146" cy="290146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08F3D5A-8C78-F64C-8BC2-0F1D06ECEF2F}"/>
                  </a:ext>
                </a:extLst>
              </p:cNvPr>
              <p:cNvSpPr/>
              <p:nvPr/>
            </p:nvSpPr>
            <p:spPr>
              <a:xfrm>
                <a:off x="722839" y="4542691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08F3D5A-8C78-F64C-8BC2-0F1D06ECE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9" y="4542691"/>
                <a:ext cx="958399" cy="276999"/>
              </a:xfrm>
              <a:prstGeom prst="rect">
                <a:avLst/>
              </a:prstGeom>
              <a:blipFill>
                <a:blip r:embed="rId21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43C900E-DCC7-3B4A-A363-DDB48436E21C}"/>
                  </a:ext>
                </a:extLst>
              </p:cNvPr>
              <p:cNvSpPr/>
              <p:nvPr/>
            </p:nvSpPr>
            <p:spPr>
              <a:xfrm>
                <a:off x="3364828" y="5898355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43C900E-DCC7-3B4A-A363-DDB48436E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828" y="5898355"/>
                <a:ext cx="537258" cy="276999"/>
              </a:xfrm>
              <a:prstGeom prst="rect">
                <a:avLst/>
              </a:prstGeom>
              <a:blipFill>
                <a:blip r:embed="rId22"/>
                <a:stretch>
                  <a:fillRect r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5DF46A0-CF58-9746-B902-A9C6463ADFA2}"/>
                  </a:ext>
                </a:extLst>
              </p:cNvPr>
              <p:cNvSpPr/>
              <p:nvPr/>
            </p:nvSpPr>
            <p:spPr>
              <a:xfrm>
                <a:off x="3262246" y="454624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5DF46A0-CF58-9746-B902-A9C6463AD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246" y="4546248"/>
                <a:ext cx="1131523" cy="276999"/>
              </a:xfrm>
              <a:prstGeom prst="rect">
                <a:avLst/>
              </a:prstGeom>
              <a:blipFill>
                <a:blip r:embed="rId23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5D6701F-A74A-D842-8F05-44A2C659FB72}"/>
                  </a:ext>
                </a:extLst>
              </p:cNvPr>
              <p:cNvSpPr/>
              <p:nvPr/>
            </p:nvSpPr>
            <p:spPr>
              <a:xfrm>
                <a:off x="2623998" y="5908673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5D6701F-A74A-D842-8F05-44A2C659F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998" y="5908673"/>
                <a:ext cx="638248" cy="276999"/>
              </a:xfrm>
              <a:prstGeom prst="rect">
                <a:avLst/>
              </a:prstGeom>
              <a:blipFill>
                <a:blip r:embed="rId24"/>
                <a:stretch>
                  <a:fillRect r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37234A4-4080-F745-AD0B-F76640D6274E}"/>
                  </a:ext>
                </a:extLst>
              </p:cNvPr>
              <p:cNvSpPr/>
              <p:nvPr/>
            </p:nvSpPr>
            <p:spPr>
              <a:xfrm>
                <a:off x="1805313" y="590317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37234A4-4080-F745-AD0B-F76640D62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313" y="5903176"/>
                <a:ext cx="710382" cy="276999"/>
              </a:xfrm>
              <a:prstGeom prst="rect">
                <a:avLst/>
              </a:prstGeom>
              <a:blipFill>
                <a:blip r:embed="rId25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10565FA-8169-884D-BDA6-FBD02669DEE2}"/>
              </a:ext>
            </a:extLst>
          </p:cNvPr>
          <p:cNvCxnSpPr>
            <a:cxnSpLocks/>
            <a:stCxn id="39" idx="3"/>
            <a:endCxn id="54" idx="0"/>
          </p:cNvCxnSpPr>
          <p:nvPr/>
        </p:nvCxnSpPr>
        <p:spPr>
          <a:xfrm flipH="1">
            <a:off x="1958486" y="4779300"/>
            <a:ext cx="751019" cy="19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0321E5C-16B3-9B41-A4DC-BEC9AE6A1DF8}"/>
              </a:ext>
            </a:extLst>
          </p:cNvPr>
          <p:cNvCxnSpPr>
            <a:cxnSpLocks/>
            <a:stCxn id="39" idx="5"/>
            <a:endCxn id="38" idx="0"/>
          </p:cNvCxnSpPr>
          <p:nvPr/>
        </p:nvCxnSpPr>
        <p:spPr>
          <a:xfrm>
            <a:off x="2914669" y="4779300"/>
            <a:ext cx="347577" cy="409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377E285-D3C1-8242-B815-59C4B0E7DAE1}"/>
              </a:ext>
            </a:extLst>
          </p:cNvPr>
          <p:cNvCxnSpPr>
            <a:cxnSpLocks/>
            <a:stCxn id="38" idx="3"/>
            <a:endCxn id="43" idx="0"/>
          </p:cNvCxnSpPr>
          <p:nvPr/>
        </p:nvCxnSpPr>
        <p:spPr>
          <a:xfrm flipH="1">
            <a:off x="2943122" y="5436277"/>
            <a:ext cx="216542" cy="47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A78AE26-FDE9-CF43-88C4-E87F786CBBA8}"/>
              </a:ext>
            </a:extLst>
          </p:cNvPr>
          <p:cNvCxnSpPr>
            <a:cxnSpLocks/>
            <a:stCxn id="38" idx="5"/>
            <a:endCxn id="41" idx="0"/>
          </p:cNvCxnSpPr>
          <p:nvPr/>
        </p:nvCxnSpPr>
        <p:spPr>
          <a:xfrm>
            <a:off x="3364828" y="5436277"/>
            <a:ext cx="268629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EC516D6-AF0B-6F44-979B-F80042C0056B}"/>
              </a:ext>
            </a:extLst>
          </p:cNvPr>
          <p:cNvCxnSpPr>
            <a:cxnSpLocks/>
            <a:stCxn id="37" idx="3"/>
            <a:endCxn id="60" idx="0"/>
          </p:cNvCxnSpPr>
          <p:nvPr/>
        </p:nvCxnSpPr>
        <p:spPr>
          <a:xfrm flipH="1">
            <a:off x="1984796" y="3258989"/>
            <a:ext cx="604603" cy="603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88CF75C-B004-914D-A895-EAB71FA7B028}"/>
              </a:ext>
            </a:extLst>
          </p:cNvPr>
          <p:cNvCxnSpPr>
            <a:cxnSpLocks/>
            <a:stCxn id="37" idx="5"/>
            <a:endCxn id="36" idx="0"/>
          </p:cNvCxnSpPr>
          <p:nvPr/>
        </p:nvCxnSpPr>
        <p:spPr>
          <a:xfrm>
            <a:off x="2794563" y="325898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35C35B0-C414-0745-9FCF-C3DF6D410A8C}"/>
              </a:ext>
            </a:extLst>
          </p:cNvPr>
          <p:cNvCxnSpPr>
            <a:cxnSpLocks/>
            <a:stCxn id="36" idx="3"/>
            <a:endCxn id="39" idx="0"/>
          </p:cNvCxnSpPr>
          <p:nvPr/>
        </p:nvCxnSpPr>
        <p:spPr>
          <a:xfrm flipH="1">
            <a:off x="2812087" y="4110865"/>
            <a:ext cx="347577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FEC847D-340C-CC4A-A73B-D6A3A7CB0FAE}"/>
              </a:ext>
            </a:extLst>
          </p:cNvPr>
          <p:cNvCxnSpPr>
            <a:cxnSpLocks/>
            <a:stCxn id="36" idx="5"/>
            <a:endCxn id="42" idx="0"/>
          </p:cNvCxnSpPr>
          <p:nvPr/>
        </p:nvCxnSpPr>
        <p:spPr>
          <a:xfrm>
            <a:off x="3364828" y="411086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42EEC72-BB48-8B47-B4AF-C0964AAE0A9E}"/>
                  </a:ext>
                </a:extLst>
              </p:cNvPr>
              <p:cNvSpPr/>
              <p:nvPr/>
            </p:nvSpPr>
            <p:spPr>
              <a:xfrm>
                <a:off x="1206745" y="5903176"/>
                <a:ext cx="4651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42EEC72-BB48-8B47-B4AF-C0964AAE0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745" y="5903176"/>
                <a:ext cx="465123" cy="2769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C489D77-738B-7A49-A612-B05FBBBE90C9}"/>
                  </a:ext>
                </a:extLst>
              </p:cNvPr>
              <p:cNvSpPr/>
              <p:nvPr/>
            </p:nvSpPr>
            <p:spPr>
              <a:xfrm>
                <a:off x="1813413" y="497763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C489D77-738B-7A49-A612-B05FBBBE9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13" y="4977630"/>
                <a:ext cx="290146" cy="290146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80D70F-9FA8-2843-B194-D2E20450735F}"/>
              </a:ext>
            </a:extLst>
          </p:cNvPr>
          <p:cNvCxnSpPr>
            <a:cxnSpLocks/>
            <a:stCxn id="54" idx="3"/>
            <a:endCxn id="57" idx="0"/>
          </p:cNvCxnSpPr>
          <p:nvPr/>
        </p:nvCxnSpPr>
        <p:spPr>
          <a:xfrm flipH="1">
            <a:off x="1671147" y="5225285"/>
            <a:ext cx="184757" cy="240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D3BFD01-BBF2-4748-B286-DC4A9A9B4E9E}"/>
              </a:ext>
            </a:extLst>
          </p:cNvPr>
          <p:cNvCxnSpPr>
            <a:cxnSpLocks/>
            <a:stCxn id="54" idx="5"/>
            <a:endCxn id="44" idx="0"/>
          </p:cNvCxnSpPr>
          <p:nvPr/>
        </p:nvCxnSpPr>
        <p:spPr>
          <a:xfrm>
            <a:off x="2061068" y="5225285"/>
            <a:ext cx="99436" cy="677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2AAE239-5818-E94F-B482-27E9C2C9FC38}"/>
                  </a:ext>
                </a:extLst>
              </p:cNvPr>
              <p:cNvSpPr/>
              <p:nvPr/>
            </p:nvSpPr>
            <p:spPr>
              <a:xfrm>
                <a:off x="1526074" y="546610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2AAE239-5818-E94F-B482-27E9C2C9F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74" y="5466106"/>
                <a:ext cx="290146" cy="290146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A32357-71F2-7F47-9D19-D32BC663CB40}"/>
              </a:ext>
            </a:extLst>
          </p:cNvPr>
          <p:cNvCxnSpPr>
            <a:cxnSpLocks/>
            <a:stCxn id="57" idx="3"/>
            <a:endCxn id="53" idx="0"/>
          </p:cNvCxnSpPr>
          <p:nvPr/>
        </p:nvCxnSpPr>
        <p:spPr>
          <a:xfrm flipH="1">
            <a:off x="1439307" y="5713761"/>
            <a:ext cx="129258" cy="18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C804CEC-F4A9-7C46-8341-EB18EF4FF0EE}"/>
              </a:ext>
            </a:extLst>
          </p:cNvPr>
          <p:cNvCxnSpPr>
            <a:cxnSpLocks/>
            <a:stCxn id="57" idx="5"/>
            <a:endCxn id="43" idx="0"/>
          </p:cNvCxnSpPr>
          <p:nvPr/>
        </p:nvCxnSpPr>
        <p:spPr>
          <a:xfrm>
            <a:off x="1773729" y="5713761"/>
            <a:ext cx="1169393" cy="194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FC037F1-2D08-D64E-AC8D-3ADF262B1569}"/>
                  </a:ext>
                </a:extLst>
              </p:cNvPr>
              <p:cNvSpPr/>
              <p:nvPr/>
            </p:nvSpPr>
            <p:spPr>
              <a:xfrm>
                <a:off x="1839723" y="386254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FC037F1-2D08-D64E-AC8D-3ADF262B1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723" y="3862545"/>
                <a:ext cx="290146" cy="290146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FF5D283-F559-AD49-A406-784B434D82A3}"/>
              </a:ext>
            </a:extLst>
          </p:cNvPr>
          <p:cNvCxnSpPr>
            <a:cxnSpLocks/>
            <a:stCxn id="60" idx="3"/>
            <a:endCxn id="40" idx="0"/>
          </p:cNvCxnSpPr>
          <p:nvPr/>
        </p:nvCxnSpPr>
        <p:spPr>
          <a:xfrm flipH="1">
            <a:off x="1202039" y="4110200"/>
            <a:ext cx="680175" cy="432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8695138-220C-E743-94B8-BE97E24A354D}"/>
              </a:ext>
            </a:extLst>
          </p:cNvPr>
          <p:cNvCxnSpPr>
            <a:cxnSpLocks/>
            <a:stCxn id="60" idx="4"/>
            <a:endCxn id="57" idx="0"/>
          </p:cNvCxnSpPr>
          <p:nvPr/>
        </p:nvCxnSpPr>
        <p:spPr>
          <a:xfrm flipH="1">
            <a:off x="1671147" y="4152691"/>
            <a:ext cx="313649" cy="1313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39F195E-49BE-A04D-9031-D0DA76C33796}"/>
                  </a:ext>
                </a:extLst>
              </p:cNvPr>
              <p:cNvSpPr/>
              <p:nvPr/>
            </p:nvSpPr>
            <p:spPr>
              <a:xfrm>
                <a:off x="2175863" y="453098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39F195E-49BE-A04D-9031-D0DA76C33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863" y="4530980"/>
                <a:ext cx="290146" cy="290146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EF057EC-4B0F-1B42-A5BA-40BC0069996D}"/>
              </a:ext>
            </a:extLst>
          </p:cNvPr>
          <p:cNvCxnSpPr>
            <a:cxnSpLocks/>
            <a:stCxn id="63" idx="3"/>
            <a:endCxn id="44" idx="0"/>
          </p:cNvCxnSpPr>
          <p:nvPr/>
        </p:nvCxnSpPr>
        <p:spPr>
          <a:xfrm flipH="1">
            <a:off x="2160504" y="4778635"/>
            <a:ext cx="57850" cy="1124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80DFF73-57DE-9046-9F30-08CCF80109B5}"/>
              </a:ext>
            </a:extLst>
          </p:cNvPr>
          <p:cNvCxnSpPr>
            <a:cxnSpLocks/>
            <a:stCxn id="63" idx="5"/>
            <a:endCxn id="41" idx="0"/>
          </p:cNvCxnSpPr>
          <p:nvPr/>
        </p:nvCxnSpPr>
        <p:spPr>
          <a:xfrm>
            <a:off x="2423518" y="4778635"/>
            <a:ext cx="1209939" cy="1119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0EB2D19-35FE-764E-BABD-0B5A7849761A}"/>
              </a:ext>
            </a:extLst>
          </p:cNvPr>
          <p:cNvCxnSpPr>
            <a:cxnSpLocks/>
            <a:stCxn id="60" idx="5"/>
            <a:endCxn id="63" idx="0"/>
          </p:cNvCxnSpPr>
          <p:nvPr/>
        </p:nvCxnSpPr>
        <p:spPr>
          <a:xfrm>
            <a:off x="2087378" y="4110200"/>
            <a:ext cx="233558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3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 for Model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6381054" cy="201871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Propagate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’s upwards (from leaves to root), using arithmetic operations in inner nodes to combine incoming numbers</a:t>
                </a:r>
              </a:p>
              <a:p>
                <a:pPr lvl="1"/>
                <a:r>
                  <a:rPr lang="en-GB" dirty="0"/>
                  <a:t>Result at root: Model count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6381054" cy="2018710"/>
              </a:xfrm>
              <a:blipFill>
                <a:blip r:embed="rId2"/>
                <a:stretch>
                  <a:fillRect l="-1789" t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0EC7-8842-B54C-B52C-2ED6518B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CB3C1D2-5510-A24C-8D83-9F8CDB926C4D}"/>
                  </a:ext>
                </a:extLst>
              </p:cNvPr>
              <p:cNvSpPr/>
              <p:nvPr/>
            </p:nvSpPr>
            <p:spPr>
              <a:xfrm>
                <a:off x="7169717" y="386481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CB3C1D2-5510-A24C-8D83-9F8CDB926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17" y="3864819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446B331-6B4E-E344-A50B-E6E5119DD95A}"/>
                  </a:ext>
                </a:extLst>
              </p:cNvPr>
              <p:cNvSpPr/>
              <p:nvPr/>
            </p:nvSpPr>
            <p:spPr>
              <a:xfrm>
                <a:off x="6599452" y="301294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446B331-6B4E-E344-A50B-E6E5119DD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52" y="3012943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 r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FE8F6E4-7377-AB47-8F06-DAB25A06B9F2}"/>
                  </a:ext>
                </a:extLst>
              </p:cNvPr>
              <p:cNvSpPr/>
              <p:nvPr/>
            </p:nvSpPr>
            <p:spPr>
              <a:xfrm>
                <a:off x="7169717" y="519023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FE8F6E4-7377-AB47-8F06-DAB25A06B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17" y="5190231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B59346A-C758-B54A-8AB1-7D9F2494AB0A}"/>
                  </a:ext>
                </a:extLst>
              </p:cNvPr>
              <p:cNvSpPr/>
              <p:nvPr/>
            </p:nvSpPr>
            <p:spPr>
              <a:xfrm>
                <a:off x="6719558" y="453325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B59346A-C758-B54A-8AB1-7D9F2494A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558" y="4533254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84439DC-4BFB-6646-988B-DC6704D66A42}"/>
                  </a:ext>
                </a:extLst>
              </p:cNvPr>
              <p:cNvSpPr/>
              <p:nvPr/>
            </p:nvSpPr>
            <p:spPr>
              <a:xfrm>
                <a:off x="5550443" y="4544300"/>
                <a:ext cx="21749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84439DC-4BFB-6646-988B-DC6704D66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443" y="4544300"/>
                <a:ext cx="217491" cy="276999"/>
              </a:xfrm>
              <a:prstGeom prst="rect">
                <a:avLst/>
              </a:prstGeom>
              <a:blipFill>
                <a:blip r:embed="rId7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46C050C-5780-3D4F-B4ED-93E3A5D1690A}"/>
                  </a:ext>
                </a:extLst>
              </p:cNvPr>
              <p:cNvSpPr/>
              <p:nvPr/>
            </p:nvSpPr>
            <p:spPr>
              <a:xfrm>
                <a:off x="7591534" y="5899964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46C050C-5780-3D4F-B4ED-93E3A5D16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534" y="5899964"/>
                <a:ext cx="217490" cy="276999"/>
              </a:xfrm>
              <a:prstGeom prst="rect">
                <a:avLst/>
              </a:prstGeom>
              <a:blipFill>
                <a:blip r:embed="rId8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8D7B55-2C15-374D-B8D7-4D81DC8A52B9}"/>
                  </a:ext>
                </a:extLst>
              </p:cNvPr>
              <p:cNvSpPr/>
              <p:nvPr/>
            </p:nvSpPr>
            <p:spPr>
              <a:xfrm>
                <a:off x="7654421" y="4547857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8D7B55-2C15-374D-B8D7-4D81DC8A5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421" y="4547857"/>
                <a:ext cx="217490" cy="276999"/>
              </a:xfrm>
              <a:prstGeom prst="rect">
                <a:avLst/>
              </a:prstGeom>
              <a:blipFill>
                <a:blip r:embed="rId9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ECB4682-A60B-6246-94A8-9A051DA2D237}"/>
                  </a:ext>
                </a:extLst>
              </p:cNvPr>
              <p:cNvSpPr/>
              <p:nvPr/>
            </p:nvSpPr>
            <p:spPr>
              <a:xfrm>
                <a:off x="6850704" y="5910282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ECB4682-A60B-6246-94A8-9A051DA2D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704" y="5910282"/>
                <a:ext cx="217490" cy="276999"/>
              </a:xfrm>
              <a:prstGeom prst="rect">
                <a:avLst/>
              </a:prstGeom>
              <a:blipFill>
                <a:blip r:embed="rId10"/>
                <a:stretch>
                  <a:fillRect r="-1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6562C77-9E2B-9B42-9962-0FDC68631F37}"/>
                  </a:ext>
                </a:extLst>
              </p:cNvPr>
              <p:cNvSpPr/>
              <p:nvPr/>
            </p:nvSpPr>
            <p:spPr>
              <a:xfrm>
                <a:off x="6101691" y="5904785"/>
                <a:ext cx="21749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6562C77-9E2B-9B42-9962-0FDC68631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691" y="5904785"/>
                <a:ext cx="217491" cy="276999"/>
              </a:xfrm>
              <a:prstGeom prst="rect">
                <a:avLst/>
              </a:prstGeom>
              <a:blipFill>
                <a:blip r:embed="rId11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5CD1FE00-6517-2345-BF91-E9F58BB4058C}"/>
              </a:ext>
            </a:extLst>
          </p:cNvPr>
          <p:cNvCxnSpPr>
            <a:cxnSpLocks/>
            <a:stCxn id="117" idx="3"/>
            <a:endCxn id="132" idx="0"/>
          </p:cNvCxnSpPr>
          <p:nvPr/>
        </p:nvCxnSpPr>
        <p:spPr>
          <a:xfrm flipH="1">
            <a:off x="6011030" y="4780909"/>
            <a:ext cx="751019" cy="19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F0770B26-C9EE-E94F-ACE4-A96491EDC37F}"/>
              </a:ext>
            </a:extLst>
          </p:cNvPr>
          <p:cNvCxnSpPr>
            <a:cxnSpLocks/>
            <a:stCxn id="117" idx="5"/>
            <a:endCxn id="116" idx="0"/>
          </p:cNvCxnSpPr>
          <p:nvPr/>
        </p:nvCxnSpPr>
        <p:spPr>
          <a:xfrm>
            <a:off x="6967213" y="4780909"/>
            <a:ext cx="347577" cy="409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2D80AE7-AA34-E84D-AC5C-8AEBB6781CBC}"/>
              </a:ext>
            </a:extLst>
          </p:cNvPr>
          <p:cNvCxnSpPr>
            <a:cxnSpLocks/>
            <a:stCxn id="116" idx="3"/>
            <a:endCxn id="121" idx="0"/>
          </p:cNvCxnSpPr>
          <p:nvPr/>
        </p:nvCxnSpPr>
        <p:spPr>
          <a:xfrm flipH="1">
            <a:off x="6959449" y="5437886"/>
            <a:ext cx="252759" cy="47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6963C8C-FA37-1742-B82A-CFBBC03F918E}"/>
              </a:ext>
            </a:extLst>
          </p:cNvPr>
          <p:cNvCxnSpPr>
            <a:cxnSpLocks/>
            <a:stCxn id="116" idx="5"/>
            <a:endCxn id="119" idx="0"/>
          </p:cNvCxnSpPr>
          <p:nvPr/>
        </p:nvCxnSpPr>
        <p:spPr>
          <a:xfrm>
            <a:off x="7417372" y="5437886"/>
            <a:ext cx="282907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1E7D540D-B091-DD44-8886-D0395390FBC1}"/>
              </a:ext>
            </a:extLst>
          </p:cNvPr>
          <p:cNvCxnSpPr>
            <a:cxnSpLocks/>
            <a:stCxn id="115" idx="3"/>
            <a:endCxn id="138" idx="0"/>
          </p:cNvCxnSpPr>
          <p:nvPr/>
        </p:nvCxnSpPr>
        <p:spPr>
          <a:xfrm flipH="1">
            <a:off x="6037340" y="3260598"/>
            <a:ext cx="604603" cy="603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D9A4F55-A0E6-CE4E-A2A5-F5181BCDFE9C}"/>
              </a:ext>
            </a:extLst>
          </p:cNvPr>
          <p:cNvCxnSpPr>
            <a:cxnSpLocks/>
            <a:stCxn id="115" idx="5"/>
            <a:endCxn id="114" idx="0"/>
          </p:cNvCxnSpPr>
          <p:nvPr/>
        </p:nvCxnSpPr>
        <p:spPr>
          <a:xfrm>
            <a:off x="6847107" y="3260598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5458BB20-53A6-1543-862B-37A9A93253FE}"/>
              </a:ext>
            </a:extLst>
          </p:cNvPr>
          <p:cNvCxnSpPr>
            <a:cxnSpLocks/>
            <a:stCxn id="114" idx="3"/>
            <a:endCxn id="117" idx="0"/>
          </p:cNvCxnSpPr>
          <p:nvPr/>
        </p:nvCxnSpPr>
        <p:spPr>
          <a:xfrm flipH="1">
            <a:off x="6864631" y="4112474"/>
            <a:ext cx="347577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FB1AA269-6AFC-BA48-ABC4-3F4125E6D048}"/>
              </a:ext>
            </a:extLst>
          </p:cNvPr>
          <p:cNvCxnSpPr>
            <a:cxnSpLocks/>
            <a:stCxn id="114" idx="5"/>
            <a:endCxn id="120" idx="0"/>
          </p:cNvCxnSpPr>
          <p:nvPr/>
        </p:nvCxnSpPr>
        <p:spPr>
          <a:xfrm>
            <a:off x="7417372" y="4112474"/>
            <a:ext cx="345794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3860359-C1CF-6A49-90F8-B0174F0E9174}"/>
                  </a:ext>
                </a:extLst>
              </p:cNvPr>
              <p:cNvSpPr/>
              <p:nvPr/>
            </p:nvSpPr>
            <p:spPr>
              <a:xfrm>
                <a:off x="5363791" y="5904785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3860359-C1CF-6A49-90F8-B0174F0E9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791" y="5904785"/>
                <a:ext cx="217490" cy="276999"/>
              </a:xfrm>
              <a:prstGeom prst="rect">
                <a:avLst/>
              </a:prstGeom>
              <a:blipFill>
                <a:blip r:embed="rId12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42876953-0E2C-1D4B-A9AB-4D240D98955E}"/>
                  </a:ext>
                </a:extLst>
              </p:cNvPr>
              <p:cNvSpPr/>
              <p:nvPr/>
            </p:nvSpPr>
            <p:spPr>
              <a:xfrm>
                <a:off x="5865957" y="497923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42876953-0E2C-1D4B-A9AB-4D240D989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57" y="4979239"/>
                <a:ext cx="290146" cy="29014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7276B87F-4088-454B-B083-228BC262EF52}"/>
              </a:ext>
            </a:extLst>
          </p:cNvPr>
          <p:cNvCxnSpPr>
            <a:cxnSpLocks/>
            <a:stCxn id="132" idx="3"/>
            <a:endCxn id="135" idx="0"/>
          </p:cNvCxnSpPr>
          <p:nvPr/>
        </p:nvCxnSpPr>
        <p:spPr>
          <a:xfrm flipH="1">
            <a:off x="5723691" y="5226894"/>
            <a:ext cx="184757" cy="240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49BE798E-748F-0648-9768-AFFD8141861C}"/>
              </a:ext>
            </a:extLst>
          </p:cNvPr>
          <p:cNvCxnSpPr>
            <a:cxnSpLocks/>
            <a:stCxn id="132" idx="5"/>
            <a:endCxn id="122" idx="0"/>
          </p:cNvCxnSpPr>
          <p:nvPr/>
        </p:nvCxnSpPr>
        <p:spPr>
          <a:xfrm>
            <a:off x="6113612" y="5226894"/>
            <a:ext cx="96825" cy="677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310C4A45-7D9D-DA44-9F94-D4B1AD683463}"/>
                  </a:ext>
                </a:extLst>
              </p:cNvPr>
              <p:cNvSpPr/>
              <p:nvPr/>
            </p:nvSpPr>
            <p:spPr>
              <a:xfrm>
                <a:off x="5578618" y="546771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310C4A45-7D9D-DA44-9F94-D4B1AD683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18" y="5467715"/>
                <a:ext cx="290146" cy="290146"/>
              </a:xfrm>
              <a:prstGeom prst="ellipse">
                <a:avLst/>
              </a:prstGeom>
              <a:blipFill>
                <a:blip r:embed="rId14"/>
                <a:stretch>
                  <a:fillRect r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4CD00286-CA94-7541-A9A2-9819551D787A}"/>
              </a:ext>
            </a:extLst>
          </p:cNvPr>
          <p:cNvCxnSpPr>
            <a:cxnSpLocks/>
            <a:stCxn id="135" idx="3"/>
            <a:endCxn id="131" idx="0"/>
          </p:cNvCxnSpPr>
          <p:nvPr/>
        </p:nvCxnSpPr>
        <p:spPr>
          <a:xfrm flipH="1">
            <a:off x="5472536" y="5715370"/>
            <a:ext cx="148573" cy="18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201339C-CF4A-4843-B822-5780CD451721}"/>
              </a:ext>
            </a:extLst>
          </p:cNvPr>
          <p:cNvCxnSpPr>
            <a:cxnSpLocks/>
            <a:stCxn id="135" idx="5"/>
            <a:endCxn id="121" idx="0"/>
          </p:cNvCxnSpPr>
          <p:nvPr/>
        </p:nvCxnSpPr>
        <p:spPr>
          <a:xfrm>
            <a:off x="5826273" y="5715370"/>
            <a:ext cx="1133176" cy="194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EF253B4-38E8-F44C-A0FC-4369C3B895E9}"/>
                  </a:ext>
                </a:extLst>
              </p:cNvPr>
              <p:cNvSpPr/>
              <p:nvPr/>
            </p:nvSpPr>
            <p:spPr>
              <a:xfrm>
                <a:off x="5892267" y="386415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EF253B4-38E8-F44C-A0FC-4369C3B89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267" y="3864154"/>
                <a:ext cx="290146" cy="29014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C48CDF34-CE94-1B46-9CAA-08227911003C}"/>
              </a:ext>
            </a:extLst>
          </p:cNvPr>
          <p:cNvCxnSpPr>
            <a:cxnSpLocks/>
            <a:stCxn id="138" idx="3"/>
            <a:endCxn id="118" idx="0"/>
          </p:cNvCxnSpPr>
          <p:nvPr/>
        </p:nvCxnSpPr>
        <p:spPr>
          <a:xfrm flipH="1">
            <a:off x="5659189" y="4111809"/>
            <a:ext cx="275569" cy="432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6DCEB495-E406-524A-A4BF-704C72D713C9}"/>
              </a:ext>
            </a:extLst>
          </p:cNvPr>
          <p:cNvCxnSpPr>
            <a:cxnSpLocks/>
            <a:stCxn id="138" idx="4"/>
            <a:endCxn id="135" idx="0"/>
          </p:cNvCxnSpPr>
          <p:nvPr/>
        </p:nvCxnSpPr>
        <p:spPr>
          <a:xfrm flipH="1">
            <a:off x="5723691" y="4154300"/>
            <a:ext cx="313649" cy="1313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8BB07312-326D-844F-9CF8-344A6F0462D4}"/>
                  </a:ext>
                </a:extLst>
              </p:cNvPr>
              <p:cNvSpPr/>
              <p:nvPr/>
            </p:nvSpPr>
            <p:spPr>
              <a:xfrm>
                <a:off x="6228407" y="453258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8BB07312-326D-844F-9CF8-344A6F046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407" y="4532589"/>
                <a:ext cx="290146" cy="290146"/>
              </a:xfrm>
              <a:prstGeom prst="ellipse">
                <a:avLst/>
              </a:prstGeom>
              <a:blipFill>
                <a:blip r:embed="rId16"/>
                <a:stretch>
                  <a:fillRect r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520B16C-5F01-9D4A-9AD2-C12FCCEA7A3A}"/>
              </a:ext>
            </a:extLst>
          </p:cNvPr>
          <p:cNvCxnSpPr>
            <a:cxnSpLocks/>
            <a:stCxn id="141" idx="3"/>
            <a:endCxn id="122" idx="0"/>
          </p:cNvCxnSpPr>
          <p:nvPr/>
        </p:nvCxnSpPr>
        <p:spPr>
          <a:xfrm flipH="1">
            <a:off x="6210437" y="4780244"/>
            <a:ext cx="60461" cy="1124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A187B791-5F4B-2C49-935E-01D4DF3C7F02}"/>
              </a:ext>
            </a:extLst>
          </p:cNvPr>
          <p:cNvCxnSpPr>
            <a:cxnSpLocks/>
            <a:stCxn id="141" idx="5"/>
            <a:endCxn id="119" idx="0"/>
          </p:cNvCxnSpPr>
          <p:nvPr/>
        </p:nvCxnSpPr>
        <p:spPr>
          <a:xfrm>
            <a:off x="6476062" y="4780244"/>
            <a:ext cx="1224217" cy="1119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247DCC3-0EE7-1642-AE93-C30D8075B02A}"/>
              </a:ext>
            </a:extLst>
          </p:cNvPr>
          <p:cNvCxnSpPr>
            <a:cxnSpLocks/>
            <a:stCxn id="138" idx="5"/>
            <a:endCxn id="141" idx="0"/>
          </p:cNvCxnSpPr>
          <p:nvPr/>
        </p:nvCxnSpPr>
        <p:spPr>
          <a:xfrm>
            <a:off x="6139922" y="4111809"/>
            <a:ext cx="233558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DBED77C-E9C6-BF42-B862-D13410C7A6DD}"/>
                  </a:ext>
                </a:extLst>
              </p:cNvPr>
              <p:cNvSpPr/>
              <p:nvPr/>
            </p:nvSpPr>
            <p:spPr>
              <a:xfrm>
                <a:off x="3117173" y="386321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DBED77C-E9C6-BF42-B862-D13410C7A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173" y="3863210"/>
                <a:ext cx="290146" cy="29014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FBD982A-D7CF-1A4C-8641-575351757F8A}"/>
                  </a:ext>
                </a:extLst>
              </p:cNvPr>
              <p:cNvSpPr/>
              <p:nvPr/>
            </p:nvSpPr>
            <p:spPr>
              <a:xfrm>
                <a:off x="2546908" y="301133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FBD982A-D7CF-1A4C-8641-575351757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908" y="3011334"/>
                <a:ext cx="290146" cy="29014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8F41DFC-7AC9-0641-A73F-2BD4FBEFF2D4}"/>
                  </a:ext>
                </a:extLst>
              </p:cNvPr>
              <p:cNvSpPr/>
              <p:nvPr/>
            </p:nvSpPr>
            <p:spPr>
              <a:xfrm>
                <a:off x="3117173" y="518862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8F41DFC-7AC9-0641-A73F-2BD4FBEFF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173" y="5188622"/>
                <a:ext cx="290146" cy="29014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3D6E16D-E8EA-0240-AC2E-775C7D89F43F}"/>
                  </a:ext>
                </a:extLst>
              </p:cNvPr>
              <p:cNvSpPr/>
              <p:nvPr/>
            </p:nvSpPr>
            <p:spPr>
              <a:xfrm>
                <a:off x="2667014" y="453164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3D6E16D-E8EA-0240-AC2E-775C7D89F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14" y="4531645"/>
                <a:ext cx="290146" cy="290146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08F3D5A-8C78-F64C-8BC2-0F1D06ECEF2F}"/>
                  </a:ext>
                </a:extLst>
              </p:cNvPr>
              <p:cNvSpPr/>
              <p:nvPr/>
            </p:nvSpPr>
            <p:spPr>
              <a:xfrm>
                <a:off x="722839" y="4542691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08F3D5A-8C78-F64C-8BC2-0F1D06ECE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9" y="4542691"/>
                <a:ext cx="958399" cy="276999"/>
              </a:xfrm>
              <a:prstGeom prst="rect">
                <a:avLst/>
              </a:prstGeom>
              <a:blipFill>
                <a:blip r:embed="rId21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43C900E-DCC7-3B4A-A363-DDB48436E21C}"/>
                  </a:ext>
                </a:extLst>
              </p:cNvPr>
              <p:cNvSpPr/>
              <p:nvPr/>
            </p:nvSpPr>
            <p:spPr>
              <a:xfrm>
                <a:off x="3364828" y="5898355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43C900E-DCC7-3B4A-A363-DDB48436E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828" y="5898355"/>
                <a:ext cx="537258" cy="276999"/>
              </a:xfrm>
              <a:prstGeom prst="rect">
                <a:avLst/>
              </a:prstGeom>
              <a:blipFill>
                <a:blip r:embed="rId22"/>
                <a:stretch>
                  <a:fillRect r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5DF46A0-CF58-9746-B902-A9C6463ADFA2}"/>
                  </a:ext>
                </a:extLst>
              </p:cNvPr>
              <p:cNvSpPr/>
              <p:nvPr/>
            </p:nvSpPr>
            <p:spPr>
              <a:xfrm>
                <a:off x="3262246" y="454624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5DF46A0-CF58-9746-B902-A9C6463AD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246" y="4546248"/>
                <a:ext cx="1131523" cy="276999"/>
              </a:xfrm>
              <a:prstGeom prst="rect">
                <a:avLst/>
              </a:prstGeom>
              <a:blipFill>
                <a:blip r:embed="rId23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5D6701F-A74A-D842-8F05-44A2C659FB72}"/>
                  </a:ext>
                </a:extLst>
              </p:cNvPr>
              <p:cNvSpPr/>
              <p:nvPr/>
            </p:nvSpPr>
            <p:spPr>
              <a:xfrm>
                <a:off x="2623998" y="5908673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5D6701F-A74A-D842-8F05-44A2C659F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998" y="5908673"/>
                <a:ext cx="638248" cy="276999"/>
              </a:xfrm>
              <a:prstGeom prst="rect">
                <a:avLst/>
              </a:prstGeom>
              <a:blipFill>
                <a:blip r:embed="rId24"/>
                <a:stretch>
                  <a:fillRect r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37234A4-4080-F745-AD0B-F76640D6274E}"/>
                  </a:ext>
                </a:extLst>
              </p:cNvPr>
              <p:cNvSpPr/>
              <p:nvPr/>
            </p:nvSpPr>
            <p:spPr>
              <a:xfrm>
                <a:off x="1805313" y="590317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37234A4-4080-F745-AD0B-F76640D62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313" y="5903176"/>
                <a:ext cx="710382" cy="276999"/>
              </a:xfrm>
              <a:prstGeom prst="rect">
                <a:avLst/>
              </a:prstGeom>
              <a:blipFill>
                <a:blip r:embed="rId25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10565FA-8169-884D-BDA6-FBD02669DEE2}"/>
              </a:ext>
            </a:extLst>
          </p:cNvPr>
          <p:cNvCxnSpPr>
            <a:cxnSpLocks/>
            <a:stCxn id="39" idx="3"/>
            <a:endCxn id="54" idx="0"/>
          </p:cNvCxnSpPr>
          <p:nvPr/>
        </p:nvCxnSpPr>
        <p:spPr>
          <a:xfrm flipH="1">
            <a:off x="1958486" y="4779300"/>
            <a:ext cx="751019" cy="19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0321E5C-16B3-9B41-A4DC-BEC9AE6A1DF8}"/>
              </a:ext>
            </a:extLst>
          </p:cNvPr>
          <p:cNvCxnSpPr>
            <a:cxnSpLocks/>
            <a:stCxn id="39" idx="5"/>
            <a:endCxn id="38" idx="0"/>
          </p:cNvCxnSpPr>
          <p:nvPr/>
        </p:nvCxnSpPr>
        <p:spPr>
          <a:xfrm>
            <a:off x="2914669" y="4779300"/>
            <a:ext cx="347577" cy="409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377E285-D3C1-8242-B815-59C4B0E7DAE1}"/>
              </a:ext>
            </a:extLst>
          </p:cNvPr>
          <p:cNvCxnSpPr>
            <a:cxnSpLocks/>
            <a:stCxn id="38" idx="3"/>
            <a:endCxn id="43" idx="0"/>
          </p:cNvCxnSpPr>
          <p:nvPr/>
        </p:nvCxnSpPr>
        <p:spPr>
          <a:xfrm flipH="1">
            <a:off x="2943122" y="5436277"/>
            <a:ext cx="216542" cy="47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A78AE26-FDE9-CF43-88C4-E87F786CBBA8}"/>
              </a:ext>
            </a:extLst>
          </p:cNvPr>
          <p:cNvCxnSpPr>
            <a:cxnSpLocks/>
            <a:stCxn id="38" idx="5"/>
            <a:endCxn id="41" idx="0"/>
          </p:cNvCxnSpPr>
          <p:nvPr/>
        </p:nvCxnSpPr>
        <p:spPr>
          <a:xfrm>
            <a:off x="3364828" y="5436277"/>
            <a:ext cx="268629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EC516D6-AF0B-6F44-979B-F80042C0056B}"/>
              </a:ext>
            </a:extLst>
          </p:cNvPr>
          <p:cNvCxnSpPr>
            <a:cxnSpLocks/>
            <a:stCxn id="37" idx="3"/>
            <a:endCxn id="60" idx="0"/>
          </p:cNvCxnSpPr>
          <p:nvPr/>
        </p:nvCxnSpPr>
        <p:spPr>
          <a:xfrm flipH="1">
            <a:off x="1984796" y="3258989"/>
            <a:ext cx="604603" cy="603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88CF75C-B004-914D-A895-EAB71FA7B028}"/>
              </a:ext>
            </a:extLst>
          </p:cNvPr>
          <p:cNvCxnSpPr>
            <a:cxnSpLocks/>
            <a:stCxn id="37" idx="5"/>
            <a:endCxn id="36" idx="0"/>
          </p:cNvCxnSpPr>
          <p:nvPr/>
        </p:nvCxnSpPr>
        <p:spPr>
          <a:xfrm>
            <a:off x="2794563" y="325898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35C35B0-C414-0745-9FCF-C3DF6D410A8C}"/>
              </a:ext>
            </a:extLst>
          </p:cNvPr>
          <p:cNvCxnSpPr>
            <a:cxnSpLocks/>
            <a:stCxn id="36" idx="3"/>
            <a:endCxn id="39" idx="0"/>
          </p:cNvCxnSpPr>
          <p:nvPr/>
        </p:nvCxnSpPr>
        <p:spPr>
          <a:xfrm flipH="1">
            <a:off x="2812087" y="4110865"/>
            <a:ext cx="347577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FEC847D-340C-CC4A-A73B-D6A3A7CB0FAE}"/>
              </a:ext>
            </a:extLst>
          </p:cNvPr>
          <p:cNvCxnSpPr>
            <a:cxnSpLocks/>
            <a:stCxn id="36" idx="5"/>
            <a:endCxn id="42" idx="0"/>
          </p:cNvCxnSpPr>
          <p:nvPr/>
        </p:nvCxnSpPr>
        <p:spPr>
          <a:xfrm>
            <a:off x="3364828" y="411086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42EEC72-BB48-8B47-B4AF-C0964AAE0A9E}"/>
                  </a:ext>
                </a:extLst>
              </p:cNvPr>
              <p:cNvSpPr/>
              <p:nvPr/>
            </p:nvSpPr>
            <p:spPr>
              <a:xfrm>
                <a:off x="1206745" y="5903176"/>
                <a:ext cx="4651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42EEC72-BB48-8B47-B4AF-C0964AAE0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745" y="5903176"/>
                <a:ext cx="465123" cy="2769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C489D77-738B-7A49-A612-B05FBBBE90C9}"/>
                  </a:ext>
                </a:extLst>
              </p:cNvPr>
              <p:cNvSpPr/>
              <p:nvPr/>
            </p:nvSpPr>
            <p:spPr>
              <a:xfrm>
                <a:off x="1813413" y="497763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C489D77-738B-7A49-A612-B05FBBBE9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13" y="4977630"/>
                <a:ext cx="290146" cy="290146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80D70F-9FA8-2843-B194-D2E20450735F}"/>
              </a:ext>
            </a:extLst>
          </p:cNvPr>
          <p:cNvCxnSpPr>
            <a:cxnSpLocks/>
            <a:stCxn id="54" idx="3"/>
            <a:endCxn id="57" idx="0"/>
          </p:cNvCxnSpPr>
          <p:nvPr/>
        </p:nvCxnSpPr>
        <p:spPr>
          <a:xfrm flipH="1">
            <a:off x="1671147" y="5225285"/>
            <a:ext cx="184757" cy="240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D3BFD01-BBF2-4748-B286-DC4A9A9B4E9E}"/>
              </a:ext>
            </a:extLst>
          </p:cNvPr>
          <p:cNvCxnSpPr>
            <a:cxnSpLocks/>
            <a:stCxn id="54" idx="5"/>
            <a:endCxn id="44" idx="0"/>
          </p:cNvCxnSpPr>
          <p:nvPr/>
        </p:nvCxnSpPr>
        <p:spPr>
          <a:xfrm>
            <a:off x="2061068" y="5225285"/>
            <a:ext cx="99436" cy="677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2AAE239-5818-E94F-B482-27E9C2C9FC38}"/>
                  </a:ext>
                </a:extLst>
              </p:cNvPr>
              <p:cNvSpPr/>
              <p:nvPr/>
            </p:nvSpPr>
            <p:spPr>
              <a:xfrm>
                <a:off x="1526074" y="546610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2AAE239-5818-E94F-B482-27E9C2C9F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74" y="5466106"/>
                <a:ext cx="290146" cy="290146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A32357-71F2-7F47-9D19-D32BC663CB40}"/>
              </a:ext>
            </a:extLst>
          </p:cNvPr>
          <p:cNvCxnSpPr>
            <a:cxnSpLocks/>
            <a:stCxn id="57" idx="3"/>
            <a:endCxn id="53" idx="0"/>
          </p:cNvCxnSpPr>
          <p:nvPr/>
        </p:nvCxnSpPr>
        <p:spPr>
          <a:xfrm flipH="1">
            <a:off x="1439307" y="5713761"/>
            <a:ext cx="129258" cy="18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C804CEC-F4A9-7C46-8341-EB18EF4FF0EE}"/>
              </a:ext>
            </a:extLst>
          </p:cNvPr>
          <p:cNvCxnSpPr>
            <a:cxnSpLocks/>
            <a:stCxn id="57" idx="5"/>
            <a:endCxn id="43" idx="0"/>
          </p:cNvCxnSpPr>
          <p:nvPr/>
        </p:nvCxnSpPr>
        <p:spPr>
          <a:xfrm>
            <a:off x="1773729" y="5713761"/>
            <a:ext cx="1169393" cy="194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FC037F1-2D08-D64E-AC8D-3ADF262B1569}"/>
                  </a:ext>
                </a:extLst>
              </p:cNvPr>
              <p:cNvSpPr/>
              <p:nvPr/>
            </p:nvSpPr>
            <p:spPr>
              <a:xfrm>
                <a:off x="1839723" y="386254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FC037F1-2D08-D64E-AC8D-3ADF262B1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723" y="3862545"/>
                <a:ext cx="290146" cy="290146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FF5D283-F559-AD49-A406-784B434D82A3}"/>
              </a:ext>
            </a:extLst>
          </p:cNvPr>
          <p:cNvCxnSpPr>
            <a:cxnSpLocks/>
            <a:stCxn id="60" idx="3"/>
            <a:endCxn id="40" idx="0"/>
          </p:cNvCxnSpPr>
          <p:nvPr/>
        </p:nvCxnSpPr>
        <p:spPr>
          <a:xfrm flipH="1">
            <a:off x="1202039" y="4110200"/>
            <a:ext cx="680175" cy="432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8695138-220C-E743-94B8-BE97E24A354D}"/>
              </a:ext>
            </a:extLst>
          </p:cNvPr>
          <p:cNvCxnSpPr>
            <a:cxnSpLocks/>
            <a:stCxn id="60" idx="4"/>
            <a:endCxn id="57" idx="0"/>
          </p:cNvCxnSpPr>
          <p:nvPr/>
        </p:nvCxnSpPr>
        <p:spPr>
          <a:xfrm flipH="1">
            <a:off x="1671147" y="4152691"/>
            <a:ext cx="313649" cy="1313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39F195E-49BE-A04D-9031-D0DA76C33796}"/>
                  </a:ext>
                </a:extLst>
              </p:cNvPr>
              <p:cNvSpPr/>
              <p:nvPr/>
            </p:nvSpPr>
            <p:spPr>
              <a:xfrm>
                <a:off x="2175863" y="453098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39F195E-49BE-A04D-9031-D0DA76C33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863" y="4530980"/>
                <a:ext cx="290146" cy="290146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EF057EC-4B0F-1B42-A5BA-40BC0069996D}"/>
              </a:ext>
            </a:extLst>
          </p:cNvPr>
          <p:cNvCxnSpPr>
            <a:cxnSpLocks/>
            <a:stCxn id="63" idx="3"/>
            <a:endCxn id="44" idx="0"/>
          </p:cNvCxnSpPr>
          <p:nvPr/>
        </p:nvCxnSpPr>
        <p:spPr>
          <a:xfrm flipH="1">
            <a:off x="2160504" y="4778635"/>
            <a:ext cx="57850" cy="1124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80DFF73-57DE-9046-9F30-08CCF80109B5}"/>
              </a:ext>
            </a:extLst>
          </p:cNvPr>
          <p:cNvCxnSpPr>
            <a:cxnSpLocks/>
            <a:stCxn id="63" idx="5"/>
            <a:endCxn id="41" idx="0"/>
          </p:cNvCxnSpPr>
          <p:nvPr/>
        </p:nvCxnSpPr>
        <p:spPr>
          <a:xfrm>
            <a:off x="2423518" y="4778635"/>
            <a:ext cx="1209939" cy="1119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0EB2D19-35FE-764E-BABD-0B5A7849761A}"/>
              </a:ext>
            </a:extLst>
          </p:cNvPr>
          <p:cNvCxnSpPr>
            <a:cxnSpLocks/>
            <a:stCxn id="60" idx="5"/>
            <a:endCxn id="63" idx="0"/>
          </p:cNvCxnSpPr>
          <p:nvPr/>
        </p:nvCxnSpPr>
        <p:spPr>
          <a:xfrm>
            <a:off x="2087378" y="4110200"/>
            <a:ext cx="233558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09E151-1EE9-BF4C-9CF9-6B020D621887}"/>
                  </a:ext>
                </a:extLst>
              </p:cNvPr>
              <p:cNvSpPr/>
              <p:nvPr/>
            </p:nvSpPr>
            <p:spPr>
              <a:xfrm>
                <a:off x="7212208" y="4985570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09E151-1EE9-BF4C-9CF9-6B020D621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208" y="4985570"/>
                <a:ext cx="304891" cy="27699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D892DC9-C7D3-594A-BB68-6A491599AF63}"/>
                  </a:ext>
                </a:extLst>
              </p:cNvPr>
              <p:cNvSpPr/>
              <p:nvPr/>
            </p:nvSpPr>
            <p:spPr>
              <a:xfrm>
                <a:off x="5467416" y="5297777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D892DC9-C7D3-594A-BB68-6A491599A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16" y="5297777"/>
                <a:ext cx="304891" cy="2769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D44C0AB-5A50-0F4A-8032-798642BC7060}"/>
                  </a:ext>
                </a:extLst>
              </p:cNvPr>
              <p:cNvSpPr/>
              <p:nvPr/>
            </p:nvSpPr>
            <p:spPr>
              <a:xfrm>
                <a:off x="5845076" y="4780244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D44C0AB-5A50-0F4A-8032-798642BC70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76" y="4780244"/>
                <a:ext cx="304891" cy="27699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8745885-880C-BF4C-AA3D-4355525B7A12}"/>
                  </a:ext>
                </a:extLst>
              </p:cNvPr>
              <p:cNvSpPr/>
              <p:nvPr/>
            </p:nvSpPr>
            <p:spPr>
              <a:xfrm>
                <a:off x="6282084" y="4333163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8745885-880C-BF4C-AA3D-4355525B7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084" y="4333163"/>
                <a:ext cx="304891" cy="2769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B00EA42-DB3B-C442-A070-FDA40D8980B7}"/>
                  </a:ext>
                </a:extLst>
              </p:cNvPr>
              <p:cNvSpPr/>
              <p:nvPr/>
            </p:nvSpPr>
            <p:spPr>
              <a:xfrm>
                <a:off x="5835031" y="3653428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B00EA42-DB3B-C442-A070-FDA40D898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031" y="3653428"/>
                <a:ext cx="304892" cy="27699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BA47F24-AF50-DF4E-AEFA-6B6D3E17E5E8}"/>
                  </a:ext>
                </a:extLst>
              </p:cNvPr>
              <p:cNvSpPr/>
              <p:nvPr/>
            </p:nvSpPr>
            <p:spPr>
              <a:xfrm>
                <a:off x="6682537" y="4322351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BA47F24-AF50-DF4E-AEFA-6B6D3E17E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537" y="4322351"/>
                <a:ext cx="304891" cy="27699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613839C-CD12-CB40-8374-FEE683916E5C}"/>
                  </a:ext>
                </a:extLst>
              </p:cNvPr>
              <p:cNvSpPr/>
              <p:nvPr/>
            </p:nvSpPr>
            <p:spPr>
              <a:xfrm>
                <a:off x="7251603" y="3653428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613839C-CD12-CB40-8374-FEE683916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603" y="3653428"/>
                <a:ext cx="304891" cy="27699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EB9B965-36C8-894A-983A-BE2FDEB2BF42}"/>
                  </a:ext>
                </a:extLst>
              </p:cNvPr>
              <p:cNvSpPr/>
              <p:nvPr/>
            </p:nvSpPr>
            <p:spPr>
              <a:xfrm>
                <a:off x="6592079" y="2803066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EB9B965-36C8-894A-983A-BE2FDEB2B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079" y="2803066"/>
                <a:ext cx="304891" cy="276999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BFA6541-92E2-E04E-AAC4-9895B4CE6699}"/>
              </a:ext>
            </a:extLst>
          </p:cNvPr>
          <p:cNvSpPr/>
          <p:nvPr/>
        </p:nvSpPr>
        <p:spPr>
          <a:xfrm>
            <a:off x="6641943" y="2831384"/>
            <a:ext cx="205164" cy="175855"/>
          </a:xfrm>
          <a:prstGeom prst="rect">
            <a:avLst/>
          </a:prstGeom>
          <a:solidFill>
            <a:schemeClr val="accent4">
              <a:alpha val="1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89C894-5A31-FB45-BE1A-9984E8D7BE52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833257" y="2803066"/>
            <a:ext cx="1808686" cy="116246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8BD3FCEC-3894-3045-94F4-1BBA9807E9A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068194" y="390719"/>
              <a:ext cx="1966468" cy="27432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565340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511366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889762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</a:tblGrid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𝑟𝑎𝑖𝑛𝑏𝑜𝑤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strike="sngStrike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strike="sngStrike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strike="sngStrike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8BD3FCEC-3894-3045-94F4-1BBA9807E9A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068194" y="390719"/>
              <a:ext cx="1966468" cy="27432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565340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511366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889762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r="-248889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r="-180000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r="-1408" b="-8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t="-100000" r="-248889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t="-100000" r="-180000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t="-100000" r="-1408" b="-7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t="-200000" r="-248889" b="-6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t="-200000" r="-180000" b="-6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t="-200000" r="-1408" b="-6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t="-300000" r="-248889" b="-5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t="-300000" r="-180000" b="-5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t="-300000" r="-1408" b="-5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t="-384000" r="-248889" b="-3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t="-384000" r="-180000" b="-3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t="-384000" r="-1408" b="-3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t="-504167" r="-248889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t="-504167" r="-180000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t="-504167" r="-1408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t="-604167" r="-248889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t="-604167" r="-180000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t="-604167" r="-1408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t="-704167" r="-248889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t="-704167" r="-180000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t="-704167" r="-1408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t="-804167" r="-248889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t="-804167" r="-18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t="-804167" r="-1408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D0B3DE-4136-A047-A4A0-E13AB9484EC0}"/>
                  </a:ext>
                </a:extLst>
              </p:cNvPr>
              <p:cNvSpPr/>
              <p:nvPr/>
            </p:nvSpPr>
            <p:spPr>
              <a:xfrm>
                <a:off x="6663553" y="4319"/>
                <a:ext cx="24993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𝑠𝑢𝑛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D0B3DE-4136-A047-A4A0-E13AB9484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553" y="4319"/>
                <a:ext cx="2499339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53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6381054" cy="183085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To get model count of models fulfilling certain truth values</a:t>
                </a:r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’s with zeros where literal contradicts truth values </a:t>
                </a:r>
              </a:p>
              <a:p>
                <a:pPr lvl="2"/>
                <a:r>
                  <a:rPr lang="en-GB" dirty="0"/>
                  <a:t>Could minimise circuit</a:t>
                </a:r>
              </a:p>
              <a:p>
                <a:pPr lvl="1"/>
                <a:r>
                  <a:rPr lang="en-GB" dirty="0"/>
                  <a:t>E.g., condition on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6381054" cy="1830856"/>
              </a:xfrm>
              <a:blipFill>
                <a:blip r:embed="rId2"/>
                <a:stretch>
                  <a:fillRect l="-1590" t="-8276" b="-2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0EC7-8842-B54C-B52C-2ED6518B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CB3C1D2-5510-A24C-8D83-9F8CDB926C4D}"/>
                  </a:ext>
                </a:extLst>
              </p:cNvPr>
              <p:cNvSpPr/>
              <p:nvPr/>
            </p:nvSpPr>
            <p:spPr>
              <a:xfrm>
                <a:off x="7169717" y="386481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CB3C1D2-5510-A24C-8D83-9F8CDB926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17" y="3864819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446B331-6B4E-E344-A50B-E6E5119DD95A}"/>
                  </a:ext>
                </a:extLst>
              </p:cNvPr>
              <p:cNvSpPr/>
              <p:nvPr/>
            </p:nvSpPr>
            <p:spPr>
              <a:xfrm>
                <a:off x="6599452" y="301294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446B331-6B4E-E344-A50B-E6E5119DD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52" y="3012943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 r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FE8F6E4-7377-AB47-8F06-DAB25A06B9F2}"/>
                  </a:ext>
                </a:extLst>
              </p:cNvPr>
              <p:cNvSpPr/>
              <p:nvPr/>
            </p:nvSpPr>
            <p:spPr>
              <a:xfrm>
                <a:off x="7169717" y="519023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FE8F6E4-7377-AB47-8F06-DAB25A06B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17" y="5190231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B59346A-C758-B54A-8AB1-7D9F2494AB0A}"/>
                  </a:ext>
                </a:extLst>
              </p:cNvPr>
              <p:cNvSpPr/>
              <p:nvPr/>
            </p:nvSpPr>
            <p:spPr>
              <a:xfrm>
                <a:off x="6719558" y="453325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B59346A-C758-B54A-8AB1-7D9F2494A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558" y="4533254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84439DC-4BFB-6646-988B-DC6704D66A42}"/>
                  </a:ext>
                </a:extLst>
              </p:cNvPr>
              <p:cNvSpPr/>
              <p:nvPr/>
            </p:nvSpPr>
            <p:spPr>
              <a:xfrm>
                <a:off x="5550443" y="4544300"/>
                <a:ext cx="21749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84439DC-4BFB-6646-988B-DC6704D66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443" y="4544300"/>
                <a:ext cx="217491" cy="276999"/>
              </a:xfrm>
              <a:prstGeom prst="rect">
                <a:avLst/>
              </a:prstGeom>
              <a:blipFill>
                <a:blip r:embed="rId7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46C050C-5780-3D4F-B4ED-93E3A5D1690A}"/>
                  </a:ext>
                </a:extLst>
              </p:cNvPr>
              <p:cNvSpPr/>
              <p:nvPr/>
            </p:nvSpPr>
            <p:spPr>
              <a:xfrm>
                <a:off x="7591534" y="5899964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46C050C-5780-3D4F-B4ED-93E3A5D16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534" y="5899964"/>
                <a:ext cx="217490" cy="276999"/>
              </a:xfrm>
              <a:prstGeom prst="rect">
                <a:avLst/>
              </a:prstGeom>
              <a:blipFill>
                <a:blip r:embed="rId8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8D7B55-2C15-374D-B8D7-4D81DC8A52B9}"/>
                  </a:ext>
                </a:extLst>
              </p:cNvPr>
              <p:cNvSpPr/>
              <p:nvPr/>
            </p:nvSpPr>
            <p:spPr>
              <a:xfrm>
                <a:off x="7654421" y="4547857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8D7B55-2C15-374D-B8D7-4D81DC8A5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421" y="4547857"/>
                <a:ext cx="217490" cy="276999"/>
              </a:xfrm>
              <a:prstGeom prst="rect">
                <a:avLst/>
              </a:prstGeom>
              <a:blipFill>
                <a:blip r:embed="rId9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ECB4682-A60B-6246-94A8-9A051DA2D237}"/>
                  </a:ext>
                </a:extLst>
              </p:cNvPr>
              <p:cNvSpPr/>
              <p:nvPr/>
            </p:nvSpPr>
            <p:spPr>
              <a:xfrm>
                <a:off x="6850704" y="5910282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ECB4682-A60B-6246-94A8-9A051DA2D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704" y="5910282"/>
                <a:ext cx="217490" cy="276999"/>
              </a:xfrm>
              <a:prstGeom prst="rect">
                <a:avLst/>
              </a:prstGeom>
              <a:blipFill>
                <a:blip r:embed="rId10"/>
                <a:stretch>
                  <a:fillRect r="-1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6562C77-9E2B-9B42-9962-0FDC68631F37}"/>
                  </a:ext>
                </a:extLst>
              </p:cNvPr>
              <p:cNvSpPr/>
              <p:nvPr/>
            </p:nvSpPr>
            <p:spPr>
              <a:xfrm>
                <a:off x="6101691" y="5904785"/>
                <a:ext cx="21749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6562C77-9E2B-9B42-9962-0FDC68631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691" y="5904785"/>
                <a:ext cx="217491" cy="276999"/>
              </a:xfrm>
              <a:prstGeom prst="rect">
                <a:avLst/>
              </a:prstGeom>
              <a:blipFill>
                <a:blip r:embed="rId11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5CD1FE00-6517-2345-BF91-E9F58BB4058C}"/>
              </a:ext>
            </a:extLst>
          </p:cNvPr>
          <p:cNvCxnSpPr>
            <a:cxnSpLocks/>
            <a:stCxn id="117" idx="3"/>
            <a:endCxn id="132" idx="0"/>
          </p:cNvCxnSpPr>
          <p:nvPr/>
        </p:nvCxnSpPr>
        <p:spPr>
          <a:xfrm flipH="1">
            <a:off x="6011030" y="4780909"/>
            <a:ext cx="751019" cy="19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F0770B26-C9EE-E94F-ACE4-A96491EDC37F}"/>
              </a:ext>
            </a:extLst>
          </p:cNvPr>
          <p:cNvCxnSpPr>
            <a:cxnSpLocks/>
            <a:stCxn id="117" idx="5"/>
            <a:endCxn id="116" idx="0"/>
          </p:cNvCxnSpPr>
          <p:nvPr/>
        </p:nvCxnSpPr>
        <p:spPr>
          <a:xfrm>
            <a:off x="6967213" y="4780909"/>
            <a:ext cx="347577" cy="409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2D80AE7-AA34-E84D-AC5C-8AEBB6781CBC}"/>
              </a:ext>
            </a:extLst>
          </p:cNvPr>
          <p:cNvCxnSpPr>
            <a:cxnSpLocks/>
            <a:stCxn id="116" idx="3"/>
            <a:endCxn id="121" idx="0"/>
          </p:cNvCxnSpPr>
          <p:nvPr/>
        </p:nvCxnSpPr>
        <p:spPr>
          <a:xfrm flipH="1">
            <a:off x="6959449" y="5437886"/>
            <a:ext cx="252759" cy="47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6963C8C-FA37-1742-B82A-CFBBC03F918E}"/>
              </a:ext>
            </a:extLst>
          </p:cNvPr>
          <p:cNvCxnSpPr>
            <a:cxnSpLocks/>
            <a:stCxn id="116" idx="5"/>
            <a:endCxn id="119" idx="0"/>
          </p:cNvCxnSpPr>
          <p:nvPr/>
        </p:nvCxnSpPr>
        <p:spPr>
          <a:xfrm>
            <a:off x="7417372" y="5437886"/>
            <a:ext cx="282907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1E7D540D-B091-DD44-8886-D0395390FBC1}"/>
              </a:ext>
            </a:extLst>
          </p:cNvPr>
          <p:cNvCxnSpPr>
            <a:cxnSpLocks/>
            <a:stCxn id="115" idx="3"/>
            <a:endCxn id="138" idx="0"/>
          </p:cNvCxnSpPr>
          <p:nvPr/>
        </p:nvCxnSpPr>
        <p:spPr>
          <a:xfrm flipH="1">
            <a:off x="6037340" y="3260598"/>
            <a:ext cx="604603" cy="603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D9A4F55-A0E6-CE4E-A2A5-F5181BCDFE9C}"/>
              </a:ext>
            </a:extLst>
          </p:cNvPr>
          <p:cNvCxnSpPr>
            <a:cxnSpLocks/>
            <a:stCxn id="115" idx="5"/>
            <a:endCxn id="114" idx="0"/>
          </p:cNvCxnSpPr>
          <p:nvPr/>
        </p:nvCxnSpPr>
        <p:spPr>
          <a:xfrm>
            <a:off x="6847107" y="3260598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5458BB20-53A6-1543-862B-37A9A93253FE}"/>
              </a:ext>
            </a:extLst>
          </p:cNvPr>
          <p:cNvCxnSpPr>
            <a:cxnSpLocks/>
            <a:stCxn id="114" idx="3"/>
            <a:endCxn id="117" idx="0"/>
          </p:cNvCxnSpPr>
          <p:nvPr/>
        </p:nvCxnSpPr>
        <p:spPr>
          <a:xfrm flipH="1">
            <a:off x="6864631" y="4112474"/>
            <a:ext cx="347577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FB1AA269-6AFC-BA48-ABC4-3F4125E6D048}"/>
              </a:ext>
            </a:extLst>
          </p:cNvPr>
          <p:cNvCxnSpPr>
            <a:cxnSpLocks/>
            <a:stCxn id="114" idx="5"/>
            <a:endCxn id="120" idx="0"/>
          </p:cNvCxnSpPr>
          <p:nvPr/>
        </p:nvCxnSpPr>
        <p:spPr>
          <a:xfrm>
            <a:off x="7417372" y="4112474"/>
            <a:ext cx="345794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3860359-C1CF-6A49-90F8-B0174F0E9174}"/>
                  </a:ext>
                </a:extLst>
              </p:cNvPr>
              <p:cNvSpPr/>
              <p:nvPr/>
            </p:nvSpPr>
            <p:spPr>
              <a:xfrm>
                <a:off x="5363791" y="5904785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3860359-C1CF-6A49-90F8-B0174F0E9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791" y="5904785"/>
                <a:ext cx="217490" cy="276999"/>
              </a:xfrm>
              <a:prstGeom prst="rect">
                <a:avLst/>
              </a:prstGeom>
              <a:blipFill>
                <a:blip r:embed="rId12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42876953-0E2C-1D4B-A9AB-4D240D98955E}"/>
                  </a:ext>
                </a:extLst>
              </p:cNvPr>
              <p:cNvSpPr/>
              <p:nvPr/>
            </p:nvSpPr>
            <p:spPr>
              <a:xfrm>
                <a:off x="5865957" y="497923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42876953-0E2C-1D4B-A9AB-4D240D989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57" y="4979239"/>
                <a:ext cx="290146" cy="29014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7276B87F-4088-454B-B083-228BC262EF52}"/>
              </a:ext>
            </a:extLst>
          </p:cNvPr>
          <p:cNvCxnSpPr>
            <a:cxnSpLocks/>
            <a:stCxn id="132" idx="3"/>
            <a:endCxn id="135" idx="0"/>
          </p:cNvCxnSpPr>
          <p:nvPr/>
        </p:nvCxnSpPr>
        <p:spPr>
          <a:xfrm flipH="1">
            <a:off x="5723691" y="5226894"/>
            <a:ext cx="184757" cy="240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49BE798E-748F-0648-9768-AFFD8141861C}"/>
              </a:ext>
            </a:extLst>
          </p:cNvPr>
          <p:cNvCxnSpPr>
            <a:cxnSpLocks/>
            <a:stCxn id="132" idx="5"/>
            <a:endCxn id="122" idx="0"/>
          </p:cNvCxnSpPr>
          <p:nvPr/>
        </p:nvCxnSpPr>
        <p:spPr>
          <a:xfrm>
            <a:off x="6113612" y="5226894"/>
            <a:ext cx="96825" cy="677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310C4A45-7D9D-DA44-9F94-D4B1AD683463}"/>
                  </a:ext>
                </a:extLst>
              </p:cNvPr>
              <p:cNvSpPr/>
              <p:nvPr/>
            </p:nvSpPr>
            <p:spPr>
              <a:xfrm>
                <a:off x="5578618" y="546771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310C4A45-7D9D-DA44-9F94-D4B1AD683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18" y="5467715"/>
                <a:ext cx="290146" cy="290146"/>
              </a:xfrm>
              <a:prstGeom prst="ellipse">
                <a:avLst/>
              </a:prstGeom>
              <a:blipFill>
                <a:blip r:embed="rId14"/>
                <a:stretch>
                  <a:fillRect r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4CD00286-CA94-7541-A9A2-9819551D787A}"/>
              </a:ext>
            </a:extLst>
          </p:cNvPr>
          <p:cNvCxnSpPr>
            <a:cxnSpLocks/>
            <a:stCxn id="135" idx="3"/>
            <a:endCxn id="131" idx="0"/>
          </p:cNvCxnSpPr>
          <p:nvPr/>
        </p:nvCxnSpPr>
        <p:spPr>
          <a:xfrm flipH="1">
            <a:off x="5472536" y="5715370"/>
            <a:ext cx="148573" cy="18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201339C-CF4A-4843-B822-5780CD451721}"/>
              </a:ext>
            </a:extLst>
          </p:cNvPr>
          <p:cNvCxnSpPr>
            <a:cxnSpLocks/>
            <a:stCxn id="135" idx="5"/>
            <a:endCxn id="121" idx="0"/>
          </p:cNvCxnSpPr>
          <p:nvPr/>
        </p:nvCxnSpPr>
        <p:spPr>
          <a:xfrm>
            <a:off x="5826273" y="5715370"/>
            <a:ext cx="1133176" cy="194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EF253B4-38E8-F44C-A0FC-4369C3B895E9}"/>
                  </a:ext>
                </a:extLst>
              </p:cNvPr>
              <p:cNvSpPr/>
              <p:nvPr/>
            </p:nvSpPr>
            <p:spPr>
              <a:xfrm>
                <a:off x="5892267" y="386415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EF253B4-38E8-F44C-A0FC-4369C3B89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267" y="3864154"/>
                <a:ext cx="290146" cy="29014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C48CDF34-CE94-1B46-9CAA-08227911003C}"/>
              </a:ext>
            </a:extLst>
          </p:cNvPr>
          <p:cNvCxnSpPr>
            <a:cxnSpLocks/>
            <a:stCxn id="138" idx="3"/>
            <a:endCxn id="118" idx="0"/>
          </p:cNvCxnSpPr>
          <p:nvPr/>
        </p:nvCxnSpPr>
        <p:spPr>
          <a:xfrm flipH="1">
            <a:off x="5659189" y="4111809"/>
            <a:ext cx="275569" cy="432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6DCEB495-E406-524A-A4BF-704C72D713C9}"/>
              </a:ext>
            </a:extLst>
          </p:cNvPr>
          <p:cNvCxnSpPr>
            <a:cxnSpLocks/>
            <a:stCxn id="138" idx="4"/>
            <a:endCxn id="135" idx="0"/>
          </p:cNvCxnSpPr>
          <p:nvPr/>
        </p:nvCxnSpPr>
        <p:spPr>
          <a:xfrm flipH="1">
            <a:off x="5723691" y="4154300"/>
            <a:ext cx="313649" cy="1313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8BB07312-326D-844F-9CF8-344A6F0462D4}"/>
                  </a:ext>
                </a:extLst>
              </p:cNvPr>
              <p:cNvSpPr/>
              <p:nvPr/>
            </p:nvSpPr>
            <p:spPr>
              <a:xfrm>
                <a:off x="6228407" y="453258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8BB07312-326D-844F-9CF8-344A6F046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407" y="4532589"/>
                <a:ext cx="290146" cy="290146"/>
              </a:xfrm>
              <a:prstGeom prst="ellipse">
                <a:avLst/>
              </a:prstGeom>
              <a:blipFill>
                <a:blip r:embed="rId16"/>
                <a:stretch>
                  <a:fillRect r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520B16C-5F01-9D4A-9AD2-C12FCCEA7A3A}"/>
              </a:ext>
            </a:extLst>
          </p:cNvPr>
          <p:cNvCxnSpPr>
            <a:cxnSpLocks/>
            <a:stCxn id="141" idx="3"/>
            <a:endCxn id="122" idx="0"/>
          </p:cNvCxnSpPr>
          <p:nvPr/>
        </p:nvCxnSpPr>
        <p:spPr>
          <a:xfrm flipH="1">
            <a:off x="6210437" y="4780244"/>
            <a:ext cx="60461" cy="1124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A187B791-5F4B-2C49-935E-01D4DF3C7F02}"/>
              </a:ext>
            </a:extLst>
          </p:cNvPr>
          <p:cNvCxnSpPr>
            <a:cxnSpLocks/>
            <a:stCxn id="141" idx="5"/>
            <a:endCxn id="119" idx="0"/>
          </p:cNvCxnSpPr>
          <p:nvPr/>
        </p:nvCxnSpPr>
        <p:spPr>
          <a:xfrm>
            <a:off x="6476062" y="4780244"/>
            <a:ext cx="1224217" cy="1119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247DCC3-0EE7-1642-AE93-C30D8075B02A}"/>
              </a:ext>
            </a:extLst>
          </p:cNvPr>
          <p:cNvCxnSpPr>
            <a:cxnSpLocks/>
            <a:stCxn id="138" idx="5"/>
            <a:endCxn id="141" idx="0"/>
          </p:cNvCxnSpPr>
          <p:nvPr/>
        </p:nvCxnSpPr>
        <p:spPr>
          <a:xfrm>
            <a:off x="6139922" y="4111809"/>
            <a:ext cx="233558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DBED77C-E9C6-BF42-B862-D13410C7A6DD}"/>
                  </a:ext>
                </a:extLst>
              </p:cNvPr>
              <p:cNvSpPr/>
              <p:nvPr/>
            </p:nvSpPr>
            <p:spPr>
              <a:xfrm>
                <a:off x="3117173" y="386321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DBED77C-E9C6-BF42-B862-D13410C7A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173" y="3863210"/>
                <a:ext cx="290146" cy="29014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FBD982A-D7CF-1A4C-8641-575351757F8A}"/>
                  </a:ext>
                </a:extLst>
              </p:cNvPr>
              <p:cNvSpPr/>
              <p:nvPr/>
            </p:nvSpPr>
            <p:spPr>
              <a:xfrm>
                <a:off x="2546908" y="301133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FBD982A-D7CF-1A4C-8641-575351757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908" y="3011334"/>
                <a:ext cx="290146" cy="29014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8F41DFC-7AC9-0641-A73F-2BD4FBEFF2D4}"/>
                  </a:ext>
                </a:extLst>
              </p:cNvPr>
              <p:cNvSpPr/>
              <p:nvPr/>
            </p:nvSpPr>
            <p:spPr>
              <a:xfrm>
                <a:off x="3117173" y="518862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8F41DFC-7AC9-0641-A73F-2BD4FBEFF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173" y="5188622"/>
                <a:ext cx="290146" cy="29014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3D6E16D-E8EA-0240-AC2E-775C7D89F43F}"/>
                  </a:ext>
                </a:extLst>
              </p:cNvPr>
              <p:cNvSpPr/>
              <p:nvPr/>
            </p:nvSpPr>
            <p:spPr>
              <a:xfrm>
                <a:off x="2667014" y="453164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3D6E16D-E8EA-0240-AC2E-775C7D89F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14" y="4531645"/>
                <a:ext cx="290146" cy="290146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08F3D5A-8C78-F64C-8BC2-0F1D06ECEF2F}"/>
                  </a:ext>
                </a:extLst>
              </p:cNvPr>
              <p:cNvSpPr/>
              <p:nvPr/>
            </p:nvSpPr>
            <p:spPr>
              <a:xfrm>
                <a:off x="722839" y="4542691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08F3D5A-8C78-F64C-8BC2-0F1D06ECE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9" y="4542691"/>
                <a:ext cx="958399" cy="276999"/>
              </a:xfrm>
              <a:prstGeom prst="rect">
                <a:avLst/>
              </a:prstGeom>
              <a:blipFill>
                <a:blip r:embed="rId21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43C900E-DCC7-3B4A-A363-DDB48436E21C}"/>
                  </a:ext>
                </a:extLst>
              </p:cNvPr>
              <p:cNvSpPr/>
              <p:nvPr/>
            </p:nvSpPr>
            <p:spPr>
              <a:xfrm>
                <a:off x="3364828" y="5898355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43C900E-DCC7-3B4A-A363-DDB48436E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828" y="5898355"/>
                <a:ext cx="537258" cy="276999"/>
              </a:xfrm>
              <a:prstGeom prst="rect">
                <a:avLst/>
              </a:prstGeom>
              <a:blipFill>
                <a:blip r:embed="rId22"/>
                <a:stretch>
                  <a:fillRect r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5DF46A0-CF58-9746-B902-A9C6463ADFA2}"/>
                  </a:ext>
                </a:extLst>
              </p:cNvPr>
              <p:cNvSpPr/>
              <p:nvPr/>
            </p:nvSpPr>
            <p:spPr>
              <a:xfrm>
                <a:off x="3262246" y="454624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5DF46A0-CF58-9746-B902-A9C6463AD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246" y="4546248"/>
                <a:ext cx="1131523" cy="276999"/>
              </a:xfrm>
              <a:prstGeom prst="rect">
                <a:avLst/>
              </a:prstGeom>
              <a:blipFill>
                <a:blip r:embed="rId23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5D6701F-A74A-D842-8F05-44A2C659FB72}"/>
                  </a:ext>
                </a:extLst>
              </p:cNvPr>
              <p:cNvSpPr/>
              <p:nvPr/>
            </p:nvSpPr>
            <p:spPr>
              <a:xfrm>
                <a:off x="2623998" y="5908673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5D6701F-A74A-D842-8F05-44A2C659F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998" y="5908673"/>
                <a:ext cx="638248" cy="276999"/>
              </a:xfrm>
              <a:prstGeom prst="rect">
                <a:avLst/>
              </a:prstGeom>
              <a:blipFill>
                <a:blip r:embed="rId24"/>
                <a:stretch>
                  <a:fillRect r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37234A4-4080-F745-AD0B-F76640D6274E}"/>
                  </a:ext>
                </a:extLst>
              </p:cNvPr>
              <p:cNvSpPr/>
              <p:nvPr/>
            </p:nvSpPr>
            <p:spPr>
              <a:xfrm>
                <a:off x="1805313" y="590317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37234A4-4080-F745-AD0B-F76640D62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313" y="5903176"/>
                <a:ext cx="710382" cy="276999"/>
              </a:xfrm>
              <a:prstGeom prst="rect">
                <a:avLst/>
              </a:prstGeom>
              <a:blipFill>
                <a:blip r:embed="rId25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10565FA-8169-884D-BDA6-FBD02669DEE2}"/>
              </a:ext>
            </a:extLst>
          </p:cNvPr>
          <p:cNvCxnSpPr>
            <a:cxnSpLocks/>
            <a:stCxn id="39" idx="3"/>
            <a:endCxn id="54" idx="0"/>
          </p:cNvCxnSpPr>
          <p:nvPr/>
        </p:nvCxnSpPr>
        <p:spPr>
          <a:xfrm flipH="1">
            <a:off x="1958486" y="4779300"/>
            <a:ext cx="751019" cy="19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0321E5C-16B3-9B41-A4DC-BEC9AE6A1DF8}"/>
              </a:ext>
            </a:extLst>
          </p:cNvPr>
          <p:cNvCxnSpPr>
            <a:cxnSpLocks/>
            <a:stCxn id="39" idx="5"/>
            <a:endCxn id="38" idx="0"/>
          </p:cNvCxnSpPr>
          <p:nvPr/>
        </p:nvCxnSpPr>
        <p:spPr>
          <a:xfrm>
            <a:off x="2914669" y="4779300"/>
            <a:ext cx="347577" cy="409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377E285-D3C1-8242-B815-59C4B0E7DAE1}"/>
              </a:ext>
            </a:extLst>
          </p:cNvPr>
          <p:cNvCxnSpPr>
            <a:cxnSpLocks/>
            <a:stCxn id="38" idx="3"/>
            <a:endCxn id="43" idx="0"/>
          </p:cNvCxnSpPr>
          <p:nvPr/>
        </p:nvCxnSpPr>
        <p:spPr>
          <a:xfrm flipH="1">
            <a:off x="2943122" y="5436277"/>
            <a:ext cx="216542" cy="47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A78AE26-FDE9-CF43-88C4-E87F786CBBA8}"/>
              </a:ext>
            </a:extLst>
          </p:cNvPr>
          <p:cNvCxnSpPr>
            <a:cxnSpLocks/>
            <a:stCxn id="38" idx="5"/>
            <a:endCxn id="41" idx="0"/>
          </p:cNvCxnSpPr>
          <p:nvPr/>
        </p:nvCxnSpPr>
        <p:spPr>
          <a:xfrm>
            <a:off x="3364828" y="5436277"/>
            <a:ext cx="268629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EC516D6-AF0B-6F44-979B-F80042C0056B}"/>
              </a:ext>
            </a:extLst>
          </p:cNvPr>
          <p:cNvCxnSpPr>
            <a:cxnSpLocks/>
            <a:stCxn id="37" idx="3"/>
            <a:endCxn id="60" idx="0"/>
          </p:cNvCxnSpPr>
          <p:nvPr/>
        </p:nvCxnSpPr>
        <p:spPr>
          <a:xfrm flipH="1">
            <a:off x="1984796" y="3258989"/>
            <a:ext cx="604603" cy="603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88CF75C-B004-914D-A895-EAB71FA7B028}"/>
              </a:ext>
            </a:extLst>
          </p:cNvPr>
          <p:cNvCxnSpPr>
            <a:cxnSpLocks/>
            <a:stCxn id="37" idx="5"/>
            <a:endCxn id="36" idx="0"/>
          </p:cNvCxnSpPr>
          <p:nvPr/>
        </p:nvCxnSpPr>
        <p:spPr>
          <a:xfrm>
            <a:off x="2794563" y="325898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35C35B0-C414-0745-9FCF-C3DF6D410A8C}"/>
              </a:ext>
            </a:extLst>
          </p:cNvPr>
          <p:cNvCxnSpPr>
            <a:cxnSpLocks/>
            <a:stCxn id="36" idx="3"/>
            <a:endCxn id="39" idx="0"/>
          </p:cNvCxnSpPr>
          <p:nvPr/>
        </p:nvCxnSpPr>
        <p:spPr>
          <a:xfrm flipH="1">
            <a:off x="2812087" y="4110865"/>
            <a:ext cx="347577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FEC847D-340C-CC4A-A73B-D6A3A7CB0FAE}"/>
              </a:ext>
            </a:extLst>
          </p:cNvPr>
          <p:cNvCxnSpPr>
            <a:cxnSpLocks/>
            <a:stCxn id="36" idx="5"/>
            <a:endCxn id="42" idx="0"/>
          </p:cNvCxnSpPr>
          <p:nvPr/>
        </p:nvCxnSpPr>
        <p:spPr>
          <a:xfrm>
            <a:off x="3364828" y="411086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42EEC72-BB48-8B47-B4AF-C0964AAE0A9E}"/>
                  </a:ext>
                </a:extLst>
              </p:cNvPr>
              <p:cNvSpPr/>
              <p:nvPr/>
            </p:nvSpPr>
            <p:spPr>
              <a:xfrm>
                <a:off x="1206745" y="5903176"/>
                <a:ext cx="4651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42EEC72-BB48-8B47-B4AF-C0964AAE0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745" y="5903176"/>
                <a:ext cx="465123" cy="2769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C489D77-738B-7A49-A612-B05FBBBE90C9}"/>
                  </a:ext>
                </a:extLst>
              </p:cNvPr>
              <p:cNvSpPr/>
              <p:nvPr/>
            </p:nvSpPr>
            <p:spPr>
              <a:xfrm>
                <a:off x="1813413" y="497763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C489D77-738B-7A49-A612-B05FBBBE9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13" y="4977630"/>
                <a:ext cx="290146" cy="290146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80D70F-9FA8-2843-B194-D2E20450735F}"/>
              </a:ext>
            </a:extLst>
          </p:cNvPr>
          <p:cNvCxnSpPr>
            <a:cxnSpLocks/>
            <a:stCxn id="54" idx="3"/>
            <a:endCxn id="57" idx="0"/>
          </p:cNvCxnSpPr>
          <p:nvPr/>
        </p:nvCxnSpPr>
        <p:spPr>
          <a:xfrm flipH="1">
            <a:off x="1671147" y="5225285"/>
            <a:ext cx="184757" cy="240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D3BFD01-BBF2-4748-B286-DC4A9A9B4E9E}"/>
              </a:ext>
            </a:extLst>
          </p:cNvPr>
          <p:cNvCxnSpPr>
            <a:cxnSpLocks/>
            <a:stCxn id="54" idx="5"/>
            <a:endCxn id="44" idx="0"/>
          </p:cNvCxnSpPr>
          <p:nvPr/>
        </p:nvCxnSpPr>
        <p:spPr>
          <a:xfrm>
            <a:off x="2061068" y="5225285"/>
            <a:ext cx="99436" cy="677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2AAE239-5818-E94F-B482-27E9C2C9FC38}"/>
                  </a:ext>
                </a:extLst>
              </p:cNvPr>
              <p:cNvSpPr/>
              <p:nvPr/>
            </p:nvSpPr>
            <p:spPr>
              <a:xfrm>
                <a:off x="1526074" y="546610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2AAE239-5818-E94F-B482-27E9C2C9F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74" y="5466106"/>
                <a:ext cx="290146" cy="290146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A32357-71F2-7F47-9D19-D32BC663CB40}"/>
              </a:ext>
            </a:extLst>
          </p:cNvPr>
          <p:cNvCxnSpPr>
            <a:cxnSpLocks/>
            <a:stCxn id="57" idx="3"/>
            <a:endCxn id="53" idx="0"/>
          </p:cNvCxnSpPr>
          <p:nvPr/>
        </p:nvCxnSpPr>
        <p:spPr>
          <a:xfrm flipH="1">
            <a:off x="1439307" y="5713761"/>
            <a:ext cx="129258" cy="18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C804CEC-F4A9-7C46-8341-EB18EF4FF0EE}"/>
              </a:ext>
            </a:extLst>
          </p:cNvPr>
          <p:cNvCxnSpPr>
            <a:cxnSpLocks/>
            <a:stCxn id="57" idx="5"/>
            <a:endCxn id="43" idx="0"/>
          </p:cNvCxnSpPr>
          <p:nvPr/>
        </p:nvCxnSpPr>
        <p:spPr>
          <a:xfrm>
            <a:off x="1773729" y="5713761"/>
            <a:ext cx="1169393" cy="194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FC037F1-2D08-D64E-AC8D-3ADF262B1569}"/>
                  </a:ext>
                </a:extLst>
              </p:cNvPr>
              <p:cNvSpPr/>
              <p:nvPr/>
            </p:nvSpPr>
            <p:spPr>
              <a:xfrm>
                <a:off x="1839723" y="386254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FC037F1-2D08-D64E-AC8D-3ADF262B1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723" y="3862545"/>
                <a:ext cx="290146" cy="290146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FF5D283-F559-AD49-A406-784B434D82A3}"/>
              </a:ext>
            </a:extLst>
          </p:cNvPr>
          <p:cNvCxnSpPr>
            <a:cxnSpLocks/>
            <a:stCxn id="60" idx="3"/>
            <a:endCxn id="40" idx="0"/>
          </p:cNvCxnSpPr>
          <p:nvPr/>
        </p:nvCxnSpPr>
        <p:spPr>
          <a:xfrm flipH="1">
            <a:off x="1202039" y="4110200"/>
            <a:ext cx="680175" cy="432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8695138-220C-E743-94B8-BE97E24A354D}"/>
              </a:ext>
            </a:extLst>
          </p:cNvPr>
          <p:cNvCxnSpPr>
            <a:cxnSpLocks/>
            <a:stCxn id="60" idx="4"/>
            <a:endCxn id="57" idx="0"/>
          </p:cNvCxnSpPr>
          <p:nvPr/>
        </p:nvCxnSpPr>
        <p:spPr>
          <a:xfrm flipH="1">
            <a:off x="1671147" y="4152691"/>
            <a:ext cx="313649" cy="1313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39F195E-49BE-A04D-9031-D0DA76C33796}"/>
                  </a:ext>
                </a:extLst>
              </p:cNvPr>
              <p:cNvSpPr/>
              <p:nvPr/>
            </p:nvSpPr>
            <p:spPr>
              <a:xfrm>
                <a:off x="2175863" y="453098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39F195E-49BE-A04D-9031-D0DA76C33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863" y="4530980"/>
                <a:ext cx="290146" cy="290146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EF057EC-4B0F-1B42-A5BA-40BC0069996D}"/>
              </a:ext>
            </a:extLst>
          </p:cNvPr>
          <p:cNvCxnSpPr>
            <a:cxnSpLocks/>
            <a:stCxn id="63" idx="3"/>
            <a:endCxn id="44" idx="0"/>
          </p:cNvCxnSpPr>
          <p:nvPr/>
        </p:nvCxnSpPr>
        <p:spPr>
          <a:xfrm flipH="1">
            <a:off x="2160504" y="4778635"/>
            <a:ext cx="57850" cy="1124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80DFF73-57DE-9046-9F30-08CCF80109B5}"/>
              </a:ext>
            </a:extLst>
          </p:cNvPr>
          <p:cNvCxnSpPr>
            <a:cxnSpLocks/>
            <a:stCxn id="63" idx="5"/>
            <a:endCxn id="41" idx="0"/>
          </p:cNvCxnSpPr>
          <p:nvPr/>
        </p:nvCxnSpPr>
        <p:spPr>
          <a:xfrm>
            <a:off x="2423518" y="4778635"/>
            <a:ext cx="1209939" cy="1119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0EB2D19-35FE-764E-BABD-0B5A7849761A}"/>
              </a:ext>
            </a:extLst>
          </p:cNvPr>
          <p:cNvCxnSpPr>
            <a:cxnSpLocks/>
            <a:stCxn id="60" idx="5"/>
            <a:endCxn id="63" idx="0"/>
          </p:cNvCxnSpPr>
          <p:nvPr/>
        </p:nvCxnSpPr>
        <p:spPr>
          <a:xfrm>
            <a:off x="2087378" y="4110200"/>
            <a:ext cx="233558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09E151-1EE9-BF4C-9CF9-6B020D621887}"/>
                  </a:ext>
                </a:extLst>
              </p:cNvPr>
              <p:cNvSpPr/>
              <p:nvPr/>
            </p:nvSpPr>
            <p:spPr>
              <a:xfrm>
                <a:off x="7212208" y="4985570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09E151-1EE9-BF4C-9CF9-6B020D621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208" y="4985570"/>
                <a:ext cx="304891" cy="27699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D892DC9-C7D3-594A-BB68-6A491599AF63}"/>
                  </a:ext>
                </a:extLst>
              </p:cNvPr>
              <p:cNvSpPr/>
              <p:nvPr/>
            </p:nvSpPr>
            <p:spPr>
              <a:xfrm>
                <a:off x="5467416" y="5297777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D892DC9-C7D3-594A-BB68-6A491599A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16" y="5297777"/>
                <a:ext cx="304891" cy="2769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D44C0AB-5A50-0F4A-8032-798642BC7060}"/>
                  </a:ext>
                </a:extLst>
              </p:cNvPr>
              <p:cNvSpPr/>
              <p:nvPr/>
            </p:nvSpPr>
            <p:spPr>
              <a:xfrm>
                <a:off x="5845076" y="4780244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D44C0AB-5A50-0F4A-8032-798642BC70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76" y="4780244"/>
                <a:ext cx="304891" cy="27699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8745885-880C-BF4C-AA3D-4355525B7A12}"/>
                  </a:ext>
                </a:extLst>
              </p:cNvPr>
              <p:cNvSpPr/>
              <p:nvPr/>
            </p:nvSpPr>
            <p:spPr>
              <a:xfrm>
                <a:off x="6282084" y="4333163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8745885-880C-BF4C-AA3D-4355525B7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084" y="4333163"/>
                <a:ext cx="304891" cy="2769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B00EA42-DB3B-C442-A070-FDA40D8980B7}"/>
                  </a:ext>
                </a:extLst>
              </p:cNvPr>
              <p:cNvSpPr/>
              <p:nvPr/>
            </p:nvSpPr>
            <p:spPr>
              <a:xfrm>
                <a:off x="5835031" y="3653428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B00EA42-DB3B-C442-A070-FDA40D898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031" y="3653428"/>
                <a:ext cx="304892" cy="27699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BA47F24-AF50-DF4E-AEFA-6B6D3E17E5E8}"/>
                  </a:ext>
                </a:extLst>
              </p:cNvPr>
              <p:cNvSpPr/>
              <p:nvPr/>
            </p:nvSpPr>
            <p:spPr>
              <a:xfrm>
                <a:off x="6682537" y="4322351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BA47F24-AF50-DF4E-AEFA-6B6D3E17E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537" y="4322351"/>
                <a:ext cx="304891" cy="27699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613839C-CD12-CB40-8374-FEE683916E5C}"/>
                  </a:ext>
                </a:extLst>
              </p:cNvPr>
              <p:cNvSpPr/>
              <p:nvPr/>
            </p:nvSpPr>
            <p:spPr>
              <a:xfrm>
                <a:off x="7251603" y="3653428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613839C-CD12-CB40-8374-FEE683916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603" y="3653428"/>
                <a:ext cx="304891" cy="27699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EB9B965-36C8-894A-983A-BE2FDEB2BF42}"/>
                  </a:ext>
                </a:extLst>
              </p:cNvPr>
              <p:cNvSpPr/>
              <p:nvPr/>
            </p:nvSpPr>
            <p:spPr>
              <a:xfrm>
                <a:off x="6592079" y="2803066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EB9B965-36C8-894A-983A-BE2FDEB2B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079" y="2803066"/>
                <a:ext cx="304891" cy="276999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BFA6541-92E2-E04E-AAC4-9895B4CE6699}"/>
              </a:ext>
            </a:extLst>
          </p:cNvPr>
          <p:cNvSpPr/>
          <p:nvPr/>
        </p:nvSpPr>
        <p:spPr>
          <a:xfrm>
            <a:off x="6641943" y="2831384"/>
            <a:ext cx="205164" cy="175855"/>
          </a:xfrm>
          <a:prstGeom prst="rect">
            <a:avLst/>
          </a:prstGeom>
          <a:solidFill>
            <a:schemeClr val="accent4">
              <a:alpha val="1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89C894-5A31-FB45-BE1A-9984E8D7BE52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741933" y="2735944"/>
            <a:ext cx="1900010" cy="18336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8BD3FCEC-3894-3045-94F4-1BBA9807E9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9704818"/>
                  </p:ext>
                </p:extLst>
              </p:nvPr>
            </p:nvGraphicFramePr>
            <p:xfrm>
              <a:off x="7068194" y="390719"/>
              <a:ext cx="1966468" cy="27432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565340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511366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889762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</a:tblGrid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𝑟𝑎𝑖𝑛𝑏𝑜𝑤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strike="sngStrike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strike="sngStrike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strike="sngStrike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8BD3FCEC-3894-3045-94F4-1BBA9807E9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9704818"/>
                  </p:ext>
                </p:extLst>
              </p:nvPr>
            </p:nvGraphicFramePr>
            <p:xfrm>
              <a:off x="7068194" y="390719"/>
              <a:ext cx="1966468" cy="27432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565340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511366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889762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r="-248889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r="-180000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r="-1408" b="-8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t="-100000" r="-248889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t="-100000" r="-180000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t="-100000" r="-1408" b="-7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t="-200000" r="-248889" b="-6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t="-200000" r="-180000" b="-6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t="-200000" r="-1408" b="-6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t="-300000" r="-248889" b="-5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t="-300000" r="-180000" b="-5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t="-300000" r="-1408" b="-5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t="-384000" r="-248889" b="-3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t="-384000" r="-180000" b="-3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t="-384000" r="-1408" b="-3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t="-504167" r="-248889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t="-504167" r="-180000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t="-504167" r="-1408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t="-604167" r="-248889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t="-604167" r="-180000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t="-604167" r="-1408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t="-704167" r="-248889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t="-704167" r="-180000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t="-704167" r="-1408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2222" t="-804167" r="-248889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15000" t="-804167" r="-18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8"/>
                          <a:stretch>
                            <a:fillRect l="-121127" t="-804167" r="-1408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5B76AD4-20AE-D74A-B315-0BEB0A68D347}"/>
                  </a:ext>
                </a:extLst>
              </p:cNvPr>
              <p:cNvSpPr/>
              <p:nvPr/>
            </p:nvSpPr>
            <p:spPr>
              <a:xfrm>
                <a:off x="6663553" y="4319"/>
                <a:ext cx="24993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𝑠𝑢𝑛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5B76AD4-20AE-D74A-B315-0BEB0A68D3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553" y="4319"/>
                <a:ext cx="249933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919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D60C-CFED-0D4A-A706-1F608C8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Circuit for Weighted Model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F0A1E-73E2-8D4D-95AA-0746A8760B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5449204" cy="5018723"/>
              </a:xfrm>
            </p:spPr>
            <p:txBody>
              <a:bodyPr/>
              <a:lstStyle/>
              <a:p>
                <a:r>
                  <a:rPr lang="en-GB" dirty="0"/>
                  <a:t>Replace literals with weights in leaves and propagate weights upwards </a:t>
                </a:r>
              </a:p>
              <a:p>
                <a:pPr lvl="1"/>
                <a:r>
                  <a:rPr lang="en-GB" dirty="0"/>
                  <a:t>Computes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𝑊𝑀</m:t>
                    </m:r>
                    <m:r>
                      <a:rPr lang="en-GB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de-DE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accent4"/>
                    </a:solidFill>
                  </a:rPr>
                  <a:t> 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F0A1E-73E2-8D4D-95AA-0746A8760B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5449204" cy="5018723"/>
              </a:xfrm>
              <a:blipFill>
                <a:blip r:embed="rId2"/>
                <a:stretch>
                  <a:fillRect l="-2093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4B949-A7A7-BA42-92C2-5A153F3F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6FE4DB5-D9BB-9C41-9662-63242768687C}"/>
                  </a:ext>
                </a:extLst>
              </p:cNvPr>
              <p:cNvSpPr/>
              <p:nvPr/>
            </p:nvSpPr>
            <p:spPr>
              <a:xfrm>
                <a:off x="7169717" y="386481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6FE4DB5-D9BB-9C41-9662-632427686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17" y="3864819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65B13C0-2CCC-9C4A-ADB1-49D3BF7DE4FA}"/>
                  </a:ext>
                </a:extLst>
              </p:cNvPr>
              <p:cNvSpPr/>
              <p:nvPr/>
            </p:nvSpPr>
            <p:spPr>
              <a:xfrm>
                <a:off x="6599452" y="301294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65B13C0-2CCC-9C4A-ADB1-49D3BF7DE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52" y="3012943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 r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2782761-187F-D447-A3F5-1831C7D10253}"/>
                  </a:ext>
                </a:extLst>
              </p:cNvPr>
              <p:cNvSpPr/>
              <p:nvPr/>
            </p:nvSpPr>
            <p:spPr>
              <a:xfrm>
                <a:off x="7169717" y="519023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2782761-187F-D447-A3F5-1831C7D10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17" y="5190231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D264F1B-27F9-B240-9E33-493308C69AFD}"/>
                  </a:ext>
                </a:extLst>
              </p:cNvPr>
              <p:cNvSpPr/>
              <p:nvPr/>
            </p:nvSpPr>
            <p:spPr>
              <a:xfrm>
                <a:off x="6719558" y="453325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D264F1B-27F9-B240-9E33-493308C69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558" y="4533254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FE57519-8546-ED49-9CA0-2513E837E1F2}"/>
                  </a:ext>
                </a:extLst>
              </p:cNvPr>
              <p:cNvSpPr/>
              <p:nvPr/>
            </p:nvSpPr>
            <p:spPr>
              <a:xfrm>
                <a:off x="5472062" y="4544300"/>
                <a:ext cx="39382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FE57519-8546-ED49-9CA0-2513E837E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062" y="4544300"/>
                <a:ext cx="393822" cy="276999"/>
              </a:xfrm>
              <a:prstGeom prst="rect">
                <a:avLst/>
              </a:prstGeom>
              <a:blipFill>
                <a:blip r:embed="rId7"/>
                <a:stretch>
                  <a:fillRect l="-3030" r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014187E-7639-984F-AB18-79141E391A77}"/>
                  </a:ext>
                </a:extLst>
              </p:cNvPr>
              <p:cNvSpPr/>
              <p:nvPr/>
            </p:nvSpPr>
            <p:spPr>
              <a:xfrm>
                <a:off x="7591534" y="5899964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014187E-7639-984F-AB18-79141E391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534" y="5899964"/>
                <a:ext cx="217490" cy="276999"/>
              </a:xfrm>
              <a:prstGeom prst="rect">
                <a:avLst/>
              </a:prstGeom>
              <a:blipFill>
                <a:blip r:embed="rId8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572811-D882-F24B-8EB0-50114DC750DD}"/>
                  </a:ext>
                </a:extLst>
              </p:cNvPr>
              <p:cNvSpPr/>
              <p:nvPr/>
            </p:nvSpPr>
            <p:spPr>
              <a:xfrm>
                <a:off x="7593458" y="4547857"/>
                <a:ext cx="34573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572811-D882-F24B-8EB0-50114DC75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458" y="4547857"/>
                <a:ext cx="345732" cy="276999"/>
              </a:xfrm>
              <a:prstGeom prst="rect">
                <a:avLst/>
              </a:prstGeom>
              <a:blipFill>
                <a:blip r:embed="rId9"/>
                <a:stretch>
                  <a:fillRect l="-3448" r="-10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6701DA8-F0B3-BB47-B32A-D55DA2908277}"/>
                  </a:ext>
                </a:extLst>
              </p:cNvPr>
              <p:cNvSpPr/>
              <p:nvPr/>
            </p:nvSpPr>
            <p:spPr>
              <a:xfrm>
                <a:off x="6850704" y="5910282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6701DA8-F0B3-BB47-B32A-D55DA2908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704" y="5910282"/>
                <a:ext cx="217490" cy="276999"/>
              </a:xfrm>
              <a:prstGeom prst="rect">
                <a:avLst/>
              </a:prstGeom>
              <a:blipFill>
                <a:blip r:embed="rId10"/>
                <a:stretch>
                  <a:fillRect l="-5000" r="-15000"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F6A1FA5-AB47-A443-A999-52D06D964A02}"/>
                  </a:ext>
                </a:extLst>
              </p:cNvPr>
              <p:cNvSpPr/>
              <p:nvPr/>
            </p:nvSpPr>
            <p:spPr>
              <a:xfrm>
                <a:off x="6101691" y="5904785"/>
                <a:ext cx="21749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F6A1FA5-AB47-A443-A999-52D06D964A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691" y="5904785"/>
                <a:ext cx="217491" cy="276999"/>
              </a:xfrm>
              <a:prstGeom prst="rect">
                <a:avLst/>
              </a:prstGeom>
              <a:blipFill>
                <a:blip r:embed="rId11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4B30AA-05A7-A744-A43D-433D69746F85}"/>
              </a:ext>
            </a:extLst>
          </p:cNvPr>
          <p:cNvCxnSpPr>
            <a:cxnSpLocks/>
            <a:stCxn id="8" idx="3"/>
            <a:endCxn id="23" idx="0"/>
          </p:cNvCxnSpPr>
          <p:nvPr/>
        </p:nvCxnSpPr>
        <p:spPr>
          <a:xfrm flipH="1">
            <a:off x="6011030" y="4780909"/>
            <a:ext cx="751019" cy="19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45C77C-FD45-8D43-8C4A-38489C517ACA}"/>
              </a:ext>
            </a:extLst>
          </p:cNvPr>
          <p:cNvCxnSpPr>
            <a:cxnSpLocks/>
            <a:stCxn id="8" idx="5"/>
            <a:endCxn id="7" idx="0"/>
          </p:cNvCxnSpPr>
          <p:nvPr/>
        </p:nvCxnSpPr>
        <p:spPr>
          <a:xfrm>
            <a:off x="6967213" y="4780909"/>
            <a:ext cx="347577" cy="409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80DED3-D159-3443-91DB-AFBC65F860C4}"/>
              </a:ext>
            </a:extLst>
          </p:cNvPr>
          <p:cNvCxnSpPr>
            <a:cxnSpLocks/>
            <a:stCxn id="7" idx="3"/>
            <a:endCxn id="12" idx="0"/>
          </p:cNvCxnSpPr>
          <p:nvPr/>
        </p:nvCxnSpPr>
        <p:spPr>
          <a:xfrm flipH="1">
            <a:off x="6959449" y="5437886"/>
            <a:ext cx="252759" cy="47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5CC769-F542-5F4E-B9A2-4C347BEC7A4C}"/>
              </a:ext>
            </a:extLst>
          </p:cNvPr>
          <p:cNvCxnSpPr>
            <a:cxnSpLocks/>
            <a:stCxn id="7" idx="5"/>
            <a:endCxn id="10" idx="0"/>
          </p:cNvCxnSpPr>
          <p:nvPr/>
        </p:nvCxnSpPr>
        <p:spPr>
          <a:xfrm>
            <a:off x="7417372" y="5437886"/>
            <a:ext cx="282907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8EF11C-7603-884D-9F5B-E2D79DC8F216}"/>
              </a:ext>
            </a:extLst>
          </p:cNvPr>
          <p:cNvCxnSpPr>
            <a:cxnSpLocks/>
            <a:stCxn id="6" idx="3"/>
            <a:endCxn id="29" idx="0"/>
          </p:cNvCxnSpPr>
          <p:nvPr/>
        </p:nvCxnSpPr>
        <p:spPr>
          <a:xfrm flipH="1">
            <a:off x="6037340" y="3260598"/>
            <a:ext cx="604603" cy="603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24028A-9B17-2347-AF92-3C4C731A491E}"/>
              </a:ext>
            </a:extLst>
          </p:cNvPr>
          <p:cNvCxnSpPr>
            <a:cxnSpLocks/>
            <a:stCxn id="6" idx="5"/>
            <a:endCxn id="5" idx="0"/>
          </p:cNvCxnSpPr>
          <p:nvPr/>
        </p:nvCxnSpPr>
        <p:spPr>
          <a:xfrm>
            <a:off x="6847107" y="3260598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71D8E3-B770-6844-AE33-91161E5D0935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 flipH="1">
            <a:off x="6864631" y="4112474"/>
            <a:ext cx="347577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731126-4B05-6747-B057-79DF2447EB14}"/>
              </a:ext>
            </a:extLst>
          </p:cNvPr>
          <p:cNvCxnSpPr>
            <a:cxnSpLocks/>
            <a:stCxn id="5" idx="5"/>
            <a:endCxn id="11" idx="0"/>
          </p:cNvCxnSpPr>
          <p:nvPr/>
        </p:nvCxnSpPr>
        <p:spPr>
          <a:xfrm>
            <a:off x="7417372" y="4112474"/>
            <a:ext cx="348952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C477FF9-BA36-5344-B94F-899CD072F73F}"/>
                  </a:ext>
                </a:extLst>
              </p:cNvPr>
              <p:cNvSpPr/>
              <p:nvPr/>
            </p:nvSpPr>
            <p:spPr>
              <a:xfrm>
                <a:off x="5363791" y="5904785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C477FF9-BA36-5344-B94F-899CD072F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791" y="5904785"/>
                <a:ext cx="217490" cy="276999"/>
              </a:xfrm>
              <a:prstGeom prst="rect">
                <a:avLst/>
              </a:prstGeom>
              <a:blipFill>
                <a:blip r:embed="rId12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E2B81AE-B178-FC4C-B67D-E99BFDB4A488}"/>
                  </a:ext>
                </a:extLst>
              </p:cNvPr>
              <p:cNvSpPr/>
              <p:nvPr/>
            </p:nvSpPr>
            <p:spPr>
              <a:xfrm>
                <a:off x="5865957" y="497923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E2B81AE-B178-FC4C-B67D-E99BFDB4A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57" y="4979239"/>
                <a:ext cx="290146" cy="29014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3391E0-5CB3-CF45-925F-2827542C9324}"/>
              </a:ext>
            </a:extLst>
          </p:cNvPr>
          <p:cNvCxnSpPr>
            <a:cxnSpLocks/>
            <a:stCxn id="23" idx="3"/>
            <a:endCxn id="26" idx="0"/>
          </p:cNvCxnSpPr>
          <p:nvPr/>
        </p:nvCxnSpPr>
        <p:spPr>
          <a:xfrm flipH="1">
            <a:off x="5723691" y="5226894"/>
            <a:ext cx="184757" cy="240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6A7111-DCCD-E748-9CDE-3126E7FFE442}"/>
              </a:ext>
            </a:extLst>
          </p:cNvPr>
          <p:cNvCxnSpPr>
            <a:cxnSpLocks/>
            <a:stCxn id="23" idx="5"/>
            <a:endCxn id="13" idx="0"/>
          </p:cNvCxnSpPr>
          <p:nvPr/>
        </p:nvCxnSpPr>
        <p:spPr>
          <a:xfrm>
            <a:off x="6113612" y="5226894"/>
            <a:ext cx="96825" cy="677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CB40975-8F9D-A842-9B2B-698DA497BD7D}"/>
                  </a:ext>
                </a:extLst>
              </p:cNvPr>
              <p:cNvSpPr/>
              <p:nvPr/>
            </p:nvSpPr>
            <p:spPr>
              <a:xfrm>
                <a:off x="5578618" y="546771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CB40975-8F9D-A842-9B2B-698DA497B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18" y="5467715"/>
                <a:ext cx="290146" cy="290146"/>
              </a:xfrm>
              <a:prstGeom prst="ellipse">
                <a:avLst/>
              </a:prstGeom>
              <a:blipFill>
                <a:blip r:embed="rId14"/>
                <a:stretch>
                  <a:fillRect r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BF9718-D62B-4E43-B955-29AA9F4F86EB}"/>
              </a:ext>
            </a:extLst>
          </p:cNvPr>
          <p:cNvCxnSpPr>
            <a:cxnSpLocks/>
            <a:stCxn id="26" idx="3"/>
            <a:endCxn id="22" idx="0"/>
          </p:cNvCxnSpPr>
          <p:nvPr/>
        </p:nvCxnSpPr>
        <p:spPr>
          <a:xfrm flipH="1">
            <a:off x="5472536" y="5715370"/>
            <a:ext cx="148573" cy="18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60E060C-9D0F-C343-BB61-437776CF43FE}"/>
              </a:ext>
            </a:extLst>
          </p:cNvPr>
          <p:cNvCxnSpPr>
            <a:cxnSpLocks/>
            <a:stCxn id="26" idx="5"/>
            <a:endCxn id="12" idx="0"/>
          </p:cNvCxnSpPr>
          <p:nvPr/>
        </p:nvCxnSpPr>
        <p:spPr>
          <a:xfrm>
            <a:off x="5826273" y="5715370"/>
            <a:ext cx="1133176" cy="194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1FBA086-69B6-F643-99F5-12D8EA21E477}"/>
                  </a:ext>
                </a:extLst>
              </p:cNvPr>
              <p:cNvSpPr/>
              <p:nvPr/>
            </p:nvSpPr>
            <p:spPr>
              <a:xfrm>
                <a:off x="5892267" y="386415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1FBA086-69B6-F643-99F5-12D8EA21E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267" y="3864154"/>
                <a:ext cx="290146" cy="29014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109CBC-3A54-E04C-A31D-7F9465D20040}"/>
              </a:ext>
            </a:extLst>
          </p:cNvPr>
          <p:cNvCxnSpPr>
            <a:cxnSpLocks/>
            <a:stCxn id="29" idx="3"/>
            <a:endCxn id="9" idx="0"/>
          </p:cNvCxnSpPr>
          <p:nvPr/>
        </p:nvCxnSpPr>
        <p:spPr>
          <a:xfrm flipH="1">
            <a:off x="5668973" y="4111809"/>
            <a:ext cx="265785" cy="432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8F654E7-23A4-564D-8822-FADDAD20E7C6}"/>
              </a:ext>
            </a:extLst>
          </p:cNvPr>
          <p:cNvCxnSpPr>
            <a:cxnSpLocks/>
            <a:stCxn id="29" idx="4"/>
            <a:endCxn id="26" idx="0"/>
          </p:cNvCxnSpPr>
          <p:nvPr/>
        </p:nvCxnSpPr>
        <p:spPr>
          <a:xfrm flipH="1">
            <a:off x="5723691" y="4154300"/>
            <a:ext cx="313649" cy="1313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2C94970-B5E9-C94A-9109-9485E187BEE9}"/>
                  </a:ext>
                </a:extLst>
              </p:cNvPr>
              <p:cNvSpPr/>
              <p:nvPr/>
            </p:nvSpPr>
            <p:spPr>
              <a:xfrm>
                <a:off x="6228407" y="453258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2C94970-B5E9-C94A-9109-9485E187B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407" y="4532589"/>
                <a:ext cx="290146" cy="290146"/>
              </a:xfrm>
              <a:prstGeom prst="ellipse">
                <a:avLst/>
              </a:prstGeom>
              <a:blipFill>
                <a:blip r:embed="rId16"/>
                <a:stretch>
                  <a:fillRect r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E9D3FD-DF5B-3A4A-A19B-E03B4676410B}"/>
              </a:ext>
            </a:extLst>
          </p:cNvPr>
          <p:cNvCxnSpPr>
            <a:cxnSpLocks/>
            <a:stCxn id="32" idx="3"/>
            <a:endCxn id="13" idx="0"/>
          </p:cNvCxnSpPr>
          <p:nvPr/>
        </p:nvCxnSpPr>
        <p:spPr>
          <a:xfrm flipH="1">
            <a:off x="6210437" y="4780244"/>
            <a:ext cx="60461" cy="1124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E106C2-9C57-E342-9EBA-65008E309E99}"/>
              </a:ext>
            </a:extLst>
          </p:cNvPr>
          <p:cNvCxnSpPr>
            <a:cxnSpLocks/>
            <a:stCxn id="32" idx="5"/>
            <a:endCxn id="10" idx="0"/>
          </p:cNvCxnSpPr>
          <p:nvPr/>
        </p:nvCxnSpPr>
        <p:spPr>
          <a:xfrm>
            <a:off x="6476062" y="4780244"/>
            <a:ext cx="1224217" cy="1119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85C2AFE-C246-3747-93FC-F236FDD2EA7D}"/>
              </a:ext>
            </a:extLst>
          </p:cNvPr>
          <p:cNvCxnSpPr>
            <a:cxnSpLocks/>
            <a:stCxn id="29" idx="5"/>
            <a:endCxn id="32" idx="0"/>
          </p:cNvCxnSpPr>
          <p:nvPr/>
        </p:nvCxnSpPr>
        <p:spPr>
          <a:xfrm>
            <a:off x="6139922" y="4111809"/>
            <a:ext cx="233558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741AF8C-8B9B-504C-840D-EBD8BF212D45}"/>
                  </a:ext>
                </a:extLst>
              </p:cNvPr>
              <p:cNvSpPr/>
              <p:nvPr/>
            </p:nvSpPr>
            <p:spPr>
              <a:xfrm>
                <a:off x="3117173" y="386321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741AF8C-8B9B-504C-840D-EBD8BF212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173" y="3863210"/>
                <a:ext cx="290146" cy="29014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A480810-C9AE-2040-A99C-47BDF6914EF0}"/>
                  </a:ext>
                </a:extLst>
              </p:cNvPr>
              <p:cNvSpPr/>
              <p:nvPr/>
            </p:nvSpPr>
            <p:spPr>
              <a:xfrm>
                <a:off x="2546908" y="301133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A480810-C9AE-2040-A99C-47BDF6914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908" y="3011334"/>
                <a:ext cx="290146" cy="29014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52FB491-DE2E-F843-B9B5-506B61E427D7}"/>
                  </a:ext>
                </a:extLst>
              </p:cNvPr>
              <p:cNvSpPr/>
              <p:nvPr/>
            </p:nvSpPr>
            <p:spPr>
              <a:xfrm>
                <a:off x="3117173" y="518862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52FB491-DE2E-F843-B9B5-506B61E42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173" y="5188622"/>
                <a:ext cx="290146" cy="29014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FD4FB16-EAF6-C548-8087-32C8CA791760}"/>
                  </a:ext>
                </a:extLst>
              </p:cNvPr>
              <p:cNvSpPr/>
              <p:nvPr/>
            </p:nvSpPr>
            <p:spPr>
              <a:xfrm>
                <a:off x="2667014" y="453164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FD4FB16-EAF6-C548-8087-32C8CA791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14" y="4531645"/>
                <a:ext cx="290146" cy="290146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BFFAF14-920F-E54D-8AA5-17695C119CB9}"/>
                  </a:ext>
                </a:extLst>
              </p:cNvPr>
              <p:cNvSpPr/>
              <p:nvPr/>
            </p:nvSpPr>
            <p:spPr>
              <a:xfrm>
                <a:off x="722839" y="4542691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BFFAF14-920F-E54D-8AA5-17695C119C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9" y="4542691"/>
                <a:ext cx="958399" cy="276999"/>
              </a:xfrm>
              <a:prstGeom prst="rect">
                <a:avLst/>
              </a:prstGeom>
              <a:blipFill>
                <a:blip r:embed="rId21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7C4A100-1873-A647-891E-C3C14C9318B4}"/>
                  </a:ext>
                </a:extLst>
              </p:cNvPr>
              <p:cNvSpPr/>
              <p:nvPr/>
            </p:nvSpPr>
            <p:spPr>
              <a:xfrm>
                <a:off x="3364828" y="5898355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7C4A100-1873-A647-891E-C3C14C931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828" y="5898355"/>
                <a:ext cx="537258" cy="276999"/>
              </a:xfrm>
              <a:prstGeom prst="rect">
                <a:avLst/>
              </a:prstGeom>
              <a:blipFill>
                <a:blip r:embed="rId22"/>
                <a:stretch>
                  <a:fillRect r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E4C9EB2-46B8-D042-A884-0F66FDBB9E6F}"/>
                  </a:ext>
                </a:extLst>
              </p:cNvPr>
              <p:cNvSpPr/>
              <p:nvPr/>
            </p:nvSpPr>
            <p:spPr>
              <a:xfrm>
                <a:off x="3262246" y="454624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E4C9EB2-46B8-D042-A884-0F66FDBB9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246" y="4546248"/>
                <a:ext cx="1131523" cy="276999"/>
              </a:xfrm>
              <a:prstGeom prst="rect">
                <a:avLst/>
              </a:prstGeom>
              <a:blipFill>
                <a:blip r:embed="rId23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70E25E1-7C15-934B-9D66-6CEA590FA2B6}"/>
                  </a:ext>
                </a:extLst>
              </p:cNvPr>
              <p:cNvSpPr/>
              <p:nvPr/>
            </p:nvSpPr>
            <p:spPr>
              <a:xfrm>
                <a:off x="2623998" y="5908673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70E25E1-7C15-934B-9D66-6CEA590FA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998" y="5908673"/>
                <a:ext cx="638248" cy="276999"/>
              </a:xfrm>
              <a:prstGeom prst="rect">
                <a:avLst/>
              </a:prstGeom>
              <a:blipFill>
                <a:blip r:embed="rId24"/>
                <a:stretch>
                  <a:fillRect r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D52FBB-070A-CC4A-8B37-2F6601C8AED4}"/>
                  </a:ext>
                </a:extLst>
              </p:cNvPr>
              <p:cNvSpPr/>
              <p:nvPr/>
            </p:nvSpPr>
            <p:spPr>
              <a:xfrm>
                <a:off x="1805313" y="590317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D52FBB-070A-CC4A-8B37-2F6601C8A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313" y="5903176"/>
                <a:ext cx="710382" cy="276999"/>
              </a:xfrm>
              <a:prstGeom prst="rect">
                <a:avLst/>
              </a:prstGeom>
              <a:blipFill>
                <a:blip r:embed="rId25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1738377-4DB8-254F-802D-F74BD846A7B7}"/>
              </a:ext>
            </a:extLst>
          </p:cNvPr>
          <p:cNvCxnSpPr>
            <a:cxnSpLocks/>
            <a:stCxn id="39" idx="3"/>
            <a:endCxn id="54" idx="0"/>
          </p:cNvCxnSpPr>
          <p:nvPr/>
        </p:nvCxnSpPr>
        <p:spPr>
          <a:xfrm flipH="1">
            <a:off x="1958486" y="4779300"/>
            <a:ext cx="751019" cy="19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E7B6F08-CFDC-EC40-9205-02474AC3153D}"/>
              </a:ext>
            </a:extLst>
          </p:cNvPr>
          <p:cNvCxnSpPr>
            <a:cxnSpLocks/>
            <a:stCxn id="39" idx="5"/>
            <a:endCxn id="38" idx="0"/>
          </p:cNvCxnSpPr>
          <p:nvPr/>
        </p:nvCxnSpPr>
        <p:spPr>
          <a:xfrm>
            <a:off x="2914669" y="4779300"/>
            <a:ext cx="347577" cy="409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D4382A-3D79-074D-A23D-1C02E9263EB7}"/>
              </a:ext>
            </a:extLst>
          </p:cNvPr>
          <p:cNvCxnSpPr>
            <a:cxnSpLocks/>
            <a:stCxn id="38" idx="3"/>
            <a:endCxn id="43" idx="0"/>
          </p:cNvCxnSpPr>
          <p:nvPr/>
        </p:nvCxnSpPr>
        <p:spPr>
          <a:xfrm flipH="1">
            <a:off x="2943122" y="5436277"/>
            <a:ext cx="216542" cy="47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4335660-E455-FC43-88EC-02E3A18641FF}"/>
              </a:ext>
            </a:extLst>
          </p:cNvPr>
          <p:cNvCxnSpPr>
            <a:cxnSpLocks/>
            <a:stCxn id="38" idx="5"/>
            <a:endCxn id="41" idx="0"/>
          </p:cNvCxnSpPr>
          <p:nvPr/>
        </p:nvCxnSpPr>
        <p:spPr>
          <a:xfrm>
            <a:off x="3364828" y="5436277"/>
            <a:ext cx="268629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17A689A-0B10-A14C-B980-7D8A43EE37FA}"/>
              </a:ext>
            </a:extLst>
          </p:cNvPr>
          <p:cNvCxnSpPr>
            <a:cxnSpLocks/>
            <a:stCxn id="37" idx="3"/>
            <a:endCxn id="60" idx="0"/>
          </p:cNvCxnSpPr>
          <p:nvPr/>
        </p:nvCxnSpPr>
        <p:spPr>
          <a:xfrm flipH="1">
            <a:off x="1984796" y="3258989"/>
            <a:ext cx="604603" cy="603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DC1908B-5C10-7142-97B1-32AD8513E548}"/>
              </a:ext>
            </a:extLst>
          </p:cNvPr>
          <p:cNvCxnSpPr>
            <a:cxnSpLocks/>
            <a:stCxn id="37" idx="5"/>
            <a:endCxn id="36" idx="0"/>
          </p:cNvCxnSpPr>
          <p:nvPr/>
        </p:nvCxnSpPr>
        <p:spPr>
          <a:xfrm>
            <a:off x="2794563" y="325898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87DF892-226F-9442-8864-10AAC3168E03}"/>
              </a:ext>
            </a:extLst>
          </p:cNvPr>
          <p:cNvCxnSpPr>
            <a:cxnSpLocks/>
            <a:stCxn id="36" idx="3"/>
            <a:endCxn id="39" idx="0"/>
          </p:cNvCxnSpPr>
          <p:nvPr/>
        </p:nvCxnSpPr>
        <p:spPr>
          <a:xfrm flipH="1">
            <a:off x="2812087" y="4110865"/>
            <a:ext cx="347577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1FA51C-2A45-A14C-9AD8-61163E45F9B8}"/>
              </a:ext>
            </a:extLst>
          </p:cNvPr>
          <p:cNvCxnSpPr>
            <a:cxnSpLocks/>
            <a:stCxn id="36" idx="5"/>
            <a:endCxn id="42" idx="0"/>
          </p:cNvCxnSpPr>
          <p:nvPr/>
        </p:nvCxnSpPr>
        <p:spPr>
          <a:xfrm>
            <a:off x="3364828" y="411086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B55854-C8E0-B745-9F36-28C914AC8931}"/>
                  </a:ext>
                </a:extLst>
              </p:cNvPr>
              <p:cNvSpPr/>
              <p:nvPr/>
            </p:nvSpPr>
            <p:spPr>
              <a:xfrm>
                <a:off x="1206745" y="5903176"/>
                <a:ext cx="4651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B55854-C8E0-B745-9F36-28C914AC8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745" y="5903176"/>
                <a:ext cx="465123" cy="2769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29D6646-921D-0842-871F-A9C49B80D62C}"/>
                  </a:ext>
                </a:extLst>
              </p:cNvPr>
              <p:cNvSpPr/>
              <p:nvPr/>
            </p:nvSpPr>
            <p:spPr>
              <a:xfrm>
                <a:off x="1813413" y="497763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29D6646-921D-0842-871F-A9C49B80D6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13" y="4977630"/>
                <a:ext cx="290146" cy="290146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C81AD7-EB34-3A49-9406-737385463179}"/>
              </a:ext>
            </a:extLst>
          </p:cNvPr>
          <p:cNvCxnSpPr>
            <a:cxnSpLocks/>
            <a:stCxn id="54" idx="3"/>
            <a:endCxn id="57" idx="0"/>
          </p:cNvCxnSpPr>
          <p:nvPr/>
        </p:nvCxnSpPr>
        <p:spPr>
          <a:xfrm flipH="1">
            <a:off x="1671147" y="5225285"/>
            <a:ext cx="184757" cy="240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B06F14E-E50C-3344-AA94-1326D9AFC5E4}"/>
              </a:ext>
            </a:extLst>
          </p:cNvPr>
          <p:cNvCxnSpPr>
            <a:cxnSpLocks/>
            <a:stCxn id="54" idx="5"/>
            <a:endCxn id="44" idx="0"/>
          </p:cNvCxnSpPr>
          <p:nvPr/>
        </p:nvCxnSpPr>
        <p:spPr>
          <a:xfrm>
            <a:off x="2061068" y="5225285"/>
            <a:ext cx="99436" cy="677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4F05BD9-C575-0B4B-A168-F3FEFC7E88AC}"/>
                  </a:ext>
                </a:extLst>
              </p:cNvPr>
              <p:cNvSpPr/>
              <p:nvPr/>
            </p:nvSpPr>
            <p:spPr>
              <a:xfrm>
                <a:off x="1526074" y="546610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4F05BD9-C575-0B4B-A168-F3FEFC7E8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74" y="5466106"/>
                <a:ext cx="290146" cy="290146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49F36A3-E104-7742-A0E9-124BB10F61A1}"/>
              </a:ext>
            </a:extLst>
          </p:cNvPr>
          <p:cNvCxnSpPr>
            <a:cxnSpLocks/>
            <a:stCxn id="57" idx="3"/>
            <a:endCxn id="53" idx="0"/>
          </p:cNvCxnSpPr>
          <p:nvPr/>
        </p:nvCxnSpPr>
        <p:spPr>
          <a:xfrm flipH="1">
            <a:off x="1439307" y="5713761"/>
            <a:ext cx="129258" cy="18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C782AD4-8927-5E47-8F4F-D04F9D6D6461}"/>
              </a:ext>
            </a:extLst>
          </p:cNvPr>
          <p:cNvCxnSpPr>
            <a:cxnSpLocks/>
            <a:stCxn id="57" idx="5"/>
            <a:endCxn id="43" idx="0"/>
          </p:cNvCxnSpPr>
          <p:nvPr/>
        </p:nvCxnSpPr>
        <p:spPr>
          <a:xfrm>
            <a:off x="1773729" y="5713761"/>
            <a:ext cx="1169393" cy="194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7E24F7D-A2F5-6741-832E-2C19FBD533DA}"/>
                  </a:ext>
                </a:extLst>
              </p:cNvPr>
              <p:cNvSpPr/>
              <p:nvPr/>
            </p:nvSpPr>
            <p:spPr>
              <a:xfrm>
                <a:off x="1839723" y="386254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7E24F7D-A2F5-6741-832E-2C19FBD53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723" y="3862545"/>
                <a:ext cx="290146" cy="290146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24811EF-276A-6E49-AF8F-EA52A8C458A2}"/>
              </a:ext>
            </a:extLst>
          </p:cNvPr>
          <p:cNvCxnSpPr>
            <a:cxnSpLocks/>
            <a:stCxn id="60" idx="3"/>
            <a:endCxn id="40" idx="0"/>
          </p:cNvCxnSpPr>
          <p:nvPr/>
        </p:nvCxnSpPr>
        <p:spPr>
          <a:xfrm flipH="1">
            <a:off x="1202039" y="4110200"/>
            <a:ext cx="680175" cy="432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4728127-C39C-E449-B97D-D6CAE4EF6644}"/>
              </a:ext>
            </a:extLst>
          </p:cNvPr>
          <p:cNvCxnSpPr>
            <a:cxnSpLocks/>
            <a:stCxn id="60" idx="4"/>
            <a:endCxn id="57" idx="0"/>
          </p:cNvCxnSpPr>
          <p:nvPr/>
        </p:nvCxnSpPr>
        <p:spPr>
          <a:xfrm flipH="1">
            <a:off x="1671147" y="4152691"/>
            <a:ext cx="313649" cy="1313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2E4A441-3C05-C746-A276-93D9FE12AE63}"/>
                  </a:ext>
                </a:extLst>
              </p:cNvPr>
              <p:cNvSpPr/>
              <p:nvPr/>
            </p:nvSpPr>
            <p:spPr>
              <a:xfrm>
                <a:off x="2175863" y="453098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2E4A441-3C05-C746-A276-93D9FE12A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863" y="4530980"/>
                <a:ext cx="290146" cy="290146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EE7DEEE-C161-BC47-8CEB-1F7F51DDD016}"/>
              </a:ext>
            </a:extLst>
          </p:cNvPr>
          <p:cNvCxnSpPr>
            <a:cxnSpLocks/>
            <a:stCxn id="63" idx="3"/>
            <a:endCxn id="44" idx="0"/>
          </p:cNvCxnSpPr>
          <p:nvPr/>
        </p:nvCxnSpPr>
        <p:spPr>
          <a:xfrm flipH="1">
            <a:off x="2160504" y="4778635"/>
            <a:ext cx="57850" cy="1124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177083F-D7B2-BC4E-A2BE-C5BB11B9E953}"/>
              </a:ext>
            </a:extLst>
          </p:cNvPr>
          <p:cNvCxnSpPr>
            <a:cxnSpLocks/>
            <a:stCxn id="63" idx="5"/>
            <a:endCxn id="41" idx="0"/>
          </p:cNvCxnSpPr>
          <p:nvPr/>
        </p:nvCxnSpPr>
        <p:spPr>
          <a:xfrm>
            <a:off x="2423518" y="4778635"/>
            <a:ext cx="1209939" cy="1119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EB992C0-A998-FC4F-93B3-71D77DC4CD15}"/>
              </a:ext>
            </a:extLst>
          </p:cNvPr>
          <p:cNvCxnSpPr>
            <a:cxnSpLocks/>
            <a:stCxn id="60" idx="5"/>
            <a:endCxn id="63" idx="0"/>
          </p:cNvCxnSpPr>
          <p:nvPr/>
        </p:nvCxnSpPr>
        <p:spPr>
          <a:xfrm>
            <a:off x="2087378" y="4110200"/>
            <a:ext cx="233558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6F9D30-3713-4E45-852E-F779BC42F5F7}"/>
                  </a:ext>
                </a:extLst>
              </p:cNvPr>
              <p:cNvSpPr/>
              <p:nvPr/>
            </p:nvSpPr>
            <p:spPr>
              <a:xfrm>
                <a:off x="7212208" y="4985570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6F9D30-3713-4E45-852E-F779BC42F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208" y="4985570"/>
                <a:ext cx="389850" cy="27699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0ADF1CD-9188-7343-864A-B500F9205801}"/>
                  </a:ext>
                </a:extLst>
              </p:cNvPr>
              <p:cNvSpPr/>
              <p:nvPr/>
            </p:nvSpPr>
            <p:spPr>
              <a:xfrm>
                <a:off x="5467416" y="5297777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0ADF1CD-9188-7343-864A-B500F9205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16" y="5297777"/>
                <a:ext cx="304891" cy="2769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A76EF43-8CB2-8D4E-8B71-67E8E943AC42}"/>
                  </a:ext>
                </a:extLst>
              </p:cNvPr>
              <p:cNvSpPr/>
              <p:nvPr/>
            </p:nvSpPr>
            <p:spPr>
              <a:xfrm>
                <a:off x="5775404" y="4780244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A76EF43-8CB2-8D4E-8B71-67E8E943A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404" y="4780244"/>
                <a:ext cx="389850" cy="27699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AA5F7C0-8AE1-1049-B3CA-38CE9E91268C}"/>
                  </a:ext>
                </a:extLst>
              </p:cNvPr>
              <p:cNvSpPr/>
              <p:nvPr/>
            </p:nvSpPr>
            <p:spPr>
              <a:xfrm>
                <a:off x="6282084" y="4333163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AA5F7C0-8AE1-1049-B3CA-38CE9E912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084" y="4333163"/>
                <a:ext cx="304892" cy="27699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CF1FFFD-E362-F54C-8676-E24575A75555}"/>
                  </a:ext>
                </a:extLst>
              </p:cNvPr>
              <p:cNvSpPr/>
              <p:nvPr/>
            </p:nvSpPr>
            <p:spPr>
              <a:xfrm>
                <a:off x="5729776" y="3661368"/>
                <a:ext cx="4219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5.4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CF1FFFD-E362-F54C-8676-E24575A75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776" y="3661368"/>
                <a:ext cx="421910" cy="27699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5F13FB8-29CC-8D4A-BAA1-0A6BE9CD71D8}"/>
                  </a:ext>
                </a:extLst>
              </p:cNvPr>
              <p:cNvSpPr/>
              <p:nvPr/>
            </p:nvSpPr>
            <p:spPr>
              <a:xfrm>
                <a:off x="6586223" y="4340140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5F13FB8-29CC-8D4A-BAA1-0A6BE9CD7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223" y="4340140"/>
                <a:ext cx="389850" cy="27699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A9FB647-E615-5D4D-8CF2-FAA9A29CE1DF}"/>
                  </a:ext>
                </a:extLst>
              </p:cNvPr>
              <p:cNvSpPr/>
              <p:nvPr/>
            </p:nvSpPr>
            <p:spPr>
              <a:xfrm>
                <a:off x="7251603" y="3653428"/>
                <a:ext cx="4748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A9FB647-E615-5D4D-8CF2-FAA9A29CE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603" y="3653428"/>
                <a:ext cx="474810" cy="276999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1D955DD-5957-AD4D-A295-37C08F0E016C}"/>
                  </a:ext>
                </a:extLst>
              </p:cNvPr>
              <p:cNvSpPr/>
              <p:nvPr/>
            </p:nvSpPr>
            <p:spPr>
              <a:xfrm>
                <a:off x="6445983" y="2812852"/>
                <a:ext cx="5918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525.4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1D955DD-5957-AD4D-A295-37C08F0E0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983" y="2812852"/>
                <a:ext cx="591829" cy="276999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0D31652-D0A7-8148-B848-A3426E620E23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5016137" y="2611338"/>
            <a:ext cx="1502416" cy="32290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86020-0A35-4C4A-8A5D-AD28E62CA3C8}"/>
                  </a:ext>
                </a:extLst>
              </p:cNvPr>
              <p:cNvSpPr/>
              <p:nvPr/>
            </p:nvSpPr>
            <p:spPr>
              <a:xfrm>
                <a:off x="5767934" y="973130"/>
                <a:ext cx="303415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8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𝑠𝑢𝑛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𝑠𝑢𝑛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𝑟𝑎𝑖𝑛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𝑟𝑎𝑖𝑛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𝑟𝑎𝑖𝑛𝑏𝑜𝑤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𝑟𝑎𝑖𝑛𝑏𝑜𝑤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86020-0A35-4C4A-8A5D-AD28E62CA3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934" y="973130"/>
                <a:ext cx="3034159" cy="1754326"/>
              </a:xfrm>
              <a:prstGeom prst="rect">
                <a:avLst/>
              </a:prstGeom>
              <a:blipFill>
                <a:blip r:embed="rId39"/>
                <a:stretch>
                  <a:fillRect b="-1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>
            <a:extLst>
              <a:ext uri="{FF2B5EF4-FFF2-40B4-BE49-F238E27FC236}">
                <a16:creationId xmlns:a16="http://schemas.microsoft.com/office/drawing/2014/main" id="{93672184-CDD1-AF43-BE30-096D5F5C5B9D}"/>
              </a:ext>
            </a:extLst>
          </p:cNvPr>
          <p:cNvSpPr/>
          <p:nvPr/>
        </p:nvSpPr>
        <p:spPr>
          <a:xfrm>
            <a:off x="6518553" y="2849671"/>
            <a:ext cx="440896" cy="169138"/>
          </a:xfrm>
          <a:prstGeom prst="rect">
            <a:avLst/>
          </a:prstGeom>
          <a:solidFill>
            <a:schemeClr val="accent4">
              <a:alpha val="1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9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D60C-CFED-0D4A-A706-1F608C8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Circuit for Weighted Model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F0A1E-73E2-8D4D-95AA-0746A8760B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5449204" cy="186480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For probabilities of worlds or query terms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, condition on truth values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Compute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𝑊𝑀</m:t>
                    </m:r>
                    <m:r>
                      <a:rPr lang="en-GB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de-DE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</m:t>
                        </m:r>
                      </m:e>
                    </m:d>
                  </m:oMath>
                </a14:m>
                <a:endParaRPr lang="de-DE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Compute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𝑊𝑀</m:t>
                    </m:r>
                    <m:r>
                      <a:rPr lang="en-GB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de-DE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Divide the two counts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F0A1E-73E2-8D4D-95AA-0746A8760B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5449204" cy="1864805"/>
              </a:xfrm>
              <a:blipFill>
                <a:blip r:embed="rId2"/>
                <a:stretch>
                  <a:fillRect l="-1860" t="-6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4B949-A7A7-BA42-92C2-5A153F3F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6FE4DB5-D9BB-9C41-9662-63242768687C}"/>
                  </a:ext>
                </a:extLst>
              </p:cNvPr>
              <p:cNvSpPr/>
              <p:nvPr/>
            </p:nvSpPr>
            <p:spPr>
              <a:xfrm>
                <a:off x="7169717" y="386481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6FE4DB5-D9BB-9C41-9662-632427686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17" y="3864819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65B13C0-2CCC-9C4A-ADB1-49D3BF7DE4FA}"/>
                  </a:ext>
                </a:extLst>
              </p:cNvPr>
              <p:cNvSpPr/>
              <p:nvPr/>
            </p:nvSpPr>
            <p:spPr>
              <a:xfrm>
                <a:off x="6599452" y="301294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65B13C0-2CCC-9C4A-ADB1-49D3BF7DE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52" y="3012943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 r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2782761-187F-D447-A3F5-1831C7D10253}"/>
                  </a:ext>
                </a:extLst>
              </p:cNvPr>
              <p:cNvSpPr/>
              <p:nvPr/>
            </p:nvSpPr>
            <p:spPr>
              <a:xfrm>
                <a:off x="7169717" y="519023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2782761-187F-D447-A3F5-1831C7D10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17" y="5190231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D264F1B-27F9-B240-9E33-493308C69AFD}"/>
                  </a:ext>
                </a:extLst>
              </p:cNvPr>
              <p:cNvSpPr/>
              <p:nvPr/>
            </p:nvSpPr>
            <p:spPr>
              <a:xfrm>
                <a:off x="6719558" y="453325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D264F1B-27F9-B240-9E33-493308C69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558" y="4533254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FE57519-8546-ED49-9CA0-2513E837E1F2}"/>
                  </a:ext>
                </a:extLst>
              </p:cNvPr>
              <p:cNvSpPr/>
              <p:nvPr/>
            </p:nvSpPr>
            <p:spPr>
              <a:xfrm>
                <a:off x="5472062" y="4544300"/>
                <a:ext cx="39382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FE57519-8546-ED49-9CA0-2513E837E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062" y="4544300"/>
                <a:ext cx="393822" cy="276999"/>
              </a:xfrm>
              <a:prstGeom prst="rect">
                <a:avLst/>
              </a:prstGeom>
              <a:blipFill>
                <a:blip r:embed="rId7"/>
                <a:stretch>
                  <a:fillRect l="-3030" r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014187E-7639-984F-AB18-79141E391A77}"/>
                  </a:ext>
                </a:extLst>
              </p:cNvPr>
              <p:cNvSpPr/>
              <p:nvPr/>
            </p:nvSpPr>
            <p:spPr>
              <a:xfrm>
                <a:off x="7591534" y="5899964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014187E-7639-984F-AB18-79141E391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534" y="5899964"/>
                <a:ext cx="217490" cy="276999"/>
              </a:xfrm>
              <a:prstGeom prst="rect">
                <a:avLst/>
              </a:prstGeom>
              <a:blipFill>
                <a:blip r:embed="rId8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572811-D882-F24B-8EB0-50114DC750DD}"/>
                  </a:ext>
                </a:extLst>
              </p:cNvPr>
              <p:cNvSpPr/>
              <p:nvPr/>
            </p:nvSpPr>
            <p:spPr>
              <a:xfrm>
                <a:off x="7650102" y="4547857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572811-D882-F24B-8EB0-50114DC75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102" y="4547857"/>
                <a:ext cx="217490" cy="276999"/>
              </a:xfrm>
              <a:prstGeom prst="rect">
                <a:avLst/>
              </a:prstGeom>
              <a:blipFill>
                <a:blip r:embed="rId9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6701DA8-F0B3-BB47-B32A-D55DA2908277}"/>
                  </a:ext>
                </a:extLst>
              </p:cNvPr>
              <p:cNvSpPr/>
              <p:nvPr/>
            </p:nvSpPr>
            <p:spPr>
              <a:xfrm>
                <a:off x="6850704" y="5910282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6701DA8-F0B3-BB47-B32A-D55DA2908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704" y="5910282"/>
                <a:ext cx="217490" cy="276999"/>
              </a:xfrm>
              <a:prstGeom prst="rect">
                <a:avLst/>
              </a:prstGeom>
              <a:blipFill>
                <a:blip r:embed="rId10"/>
                <a:stretch>
                  <a:fillRect r="-1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F6A1FA5-AB47-A443-A999-52D06D964A02}"/>
                  </a:ext>
                </a:extLst>
              </p:cNvPr>
              <p:cNvSpPr/>
              <p:nvPr/>
            </p:nvSpPr>
            <p:spPr>
              <a:xfrm>
                <a:off x="6101691" y="5904785"/>
                <a:ext cx="21749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F6A1FA5-AB47-A443-A999-52D06D964A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691" y="5904785"/>
                <a:ext cx="217491" cy="276999"/>
              </a:xfrm>
              <a:prstGeom prst="rect">
                <a:avLst/>
              </a:prstGeom>
              <a:blipFill>
                <a:blip r:embed="rId11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4B30AA-05A7-A744-A43D-433D69746F85}"/>
              </a:ext>
            </a:extLst>
          </p:cNvPr>
          <p:cNvCxnSpPr>
            <a:cxnSpLocks/>
            <a:stCxn id="8" idx="3"/>
            <a:endCxn id="23" idx="0"/>
          </p:cNvCxnSpPr>
          <p:nvPr/>
        </p:nvCxnSpPr>
        <p:spPr>
          <a:xfrm flipH="1">
            <a:off x="6011030" y="4780909"/>
            <a:ext cx="751019" cy="19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45C77C-FD45-8D43-8C4A-38489C517ACA}"/>
              </a:ext>
            </a:extLst>
          </p:cNvPr>
          <p:cNvCxnSpPr>
            <a:cxnSpLocks/>
            <a:stCxn id="8" idx="5"/>
            <a:endCxn id="7" idx="0"/>
          </p:cNvCxnSpPr>
          <p:nvPr/>
        </p:nvCxnSpPr>
        <p:spPr>
          <a:xfrm>
            <a:off x="6967213" y="4780909"/>
            <a:ext cx="347577" cy="409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80DED3-D159-3443-91DB-AFBC65F860C4}"/>
              </a:ext>
            </a:extLst>
          </p:cNvPr>
          <p:cNvCxnSpPr>
            <a:cxnSpLocks/>
            <a:stCxn id="7" idx="3"/>
            <a:endCxn id="12" idx="0"/>
          </p:cNvCxnSpPr>
          <p:nvPr/>
        </p:nvCxnSpPr>
        <p:spPr>
          <a:xfrm flipH="1">
            <a:off x="6959449" y="5437886"/>
            <a:ext cx="252759" cy="47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5CC769-F542-5F4E-B9A2-4C347BEC7A4C}"/>
              </a:ext>
            </a:extLst>
          </p:cNvPr>
          <p:cNvCxnSpPr>
            <a:cxnSpLocks/>
            <a:stCxn id="7" idx="5"/>
            <a:endCxn id="10" idx="0"/>
          </p:cNvCxnSpPr>
          <p:nvPr/>
        </p:nvCxnSpPr>
        <p:spPr>
          <a:xfrm>
            <a:off x="7417372" y="5437886"/>
            <a:ext cx="282907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8EF11C-7603-884D-9F5B-E2D79DC8F216}"/>
              </a:ext>
            </a:extLst>
          </p:cNvPr>
          <p:cNvCxnSpPr>
            <a:cxnSpLocks/>
            <a:stCxn id="6" idx="3"/>
            <a:endCxn id="29" idx="0"/>
          </p:cNvCxnSpPr>
          <p:nvPr/>
        </p:nvCxnSpPr>
        <p:spPr>
          <a:xfrm flipH="1">
            <a:off x="6037340" y="3260598"/>
            <a:ext cx="604603" cy="603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24028A-9B17-2347-AF92-3C4C731A491E}"/>
              </a:ext>
            </a:extLst>
          </p:cNvPr>
          <p:cNvCxnSpPr>
            <a:cxnSpLocks/>
            <a:stCxn id="6" idx="5"/>
            <a:endCxn id="5" idx="0"/>
          </p:cNvCxnSpPr>
          <p:nvPr/>
        </p:nvCxnSpPr>
        <p:spPr>
          <a:xfrm>
            <a:off x="6847107" y="3260598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71D8E3-B770-6844-AE33-91161E5D0935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 flipH="1">
            <a:off x="6864631" y="4112474"/>
            <a:ext cx="347577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731126-4B05-6747-B057-79DF2447EB14}"/>
              </a:ext>
            </a:extLst>
          </p:cNvPr>
          <p:cNvCxnSpPr>
            <a:cxnSpLocks/>
            <a:stCxn id="5" idx="5"/>
            <a:endCxn id="11" idx="0"/>
          </p:cNvCxnSpPr>
          <p:nvPr/>
        </p:nvCxnSpPr>
        <p:spPr>
          <a:xfrm>
            <a:off x="7417372" y="4112474"/>
            <a:ext cx="341475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C477FF9-BA36-5344-B94F-899CD072F73F}"/>
                  </a:ext>
                </a:extLst>
              </p:cNvPr>
              <p:cNvSpPr/>
              <p:nvPr/>
            </p:nvSpPr>
            <p:spPr>
              <a:xfrm>
                <a:off x="5363791" y="5904785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C477FF9-BA36-5344-B94F-899CD072F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791" y="5904785"/>
                <a:ext cx="217490" cy="276999"/>
              </a:xfrm>
              <a:prstGeom prst="rect">
                <a:avLst/>
              </a:prstGeom>
              <a:blipFill>
                <a:blip r:embed="rId12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E2B81AE-B178-FC4C-B67D-E99BFDB4A488}"/>
                  </a:ext>
                </a:extLst>
              </p:cNvPr>
              <p:cNvSpPr/>
              <p:nvPr/>
            </p:nvSpPr>
            <p:spPr>
              <a:xfrm>
                <a:off x="5865957" y="497923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E2B81AE-B178-FC4C-B67D-E99BFDB4A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57" y="4979239"/>
                <a:ext cx="290146" cy="29014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3391E0-5CB3-CF45-925F-2827542C9324}"/>
              </a:ext>
            </a:extLst>
          </p:cNvPr>
          <p:cNvCxnSpPr>
            <a:cxnSpLocks/>
            <a:stCxn id="23" idx="3"/>
            <a:endCxn id="26" idx="0"/>
          </p:cNvCxnSpPr>
          <p:nvPr/>
        </p:nvCxnSpPr>
        <p:spPr>
          <a:xfrm flipH="1">
            <a:off x="5723691" y="5226894"/>
            <a:ext cx="184757" cy="240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6A7111-DCCD-E748-9CDE-3126E7FFE442}"/>
              </a:ext>
            </a:extLst>
          </p:cNvPr>
          <p:cNvCxnSpPr>
            <a:cxnSpLocks/>
            <a:stCxn id="23" idx="5"/>
            <a:endCxn id="13" idx="0"/>
          </p:cNvCxnSpPr>
          <p:nvPr/>
        </p:nvCxnSpPr>
        <p:spPr>
          <a:xfrm>
            <a:off x="6113612" y="5226894"/>
            <a:ext cx="96825" cy="677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CB40975-8F9D-A842-9B2B-698DA497BD7D}"/>
                  </a:ext>
                </a:extLst>
              </p:cNvPr>
              <p:cNvSpPr/>
              <p:nvPr/>
            </p:nvSpPr>
            <p:spPr>
              <a:xfrm>
                <a:off x="5578618" y="546771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CB40975-8F9D-A842-9B2B-698DA497B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18" y="5467715"/>
                <a:ext cx="290146" cy="290146"/>
              </a:xfrm>
              <a:prstGeom prst="ellipse">
                <a:avLst/>
              </a:prstGeom>
              <a:blipFill>
                <a:blip r:embed="rId14"/>
                <a:stretch>
                  <a:fillRect r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BF9718-D62B-4E43-B955-29AA9F4F86EB}"/>
              </a:ext>
            </a:extLst>
          </p:cNvPr>
          <p:cNvCxnSpPr>
            <a:cxnSpLocks/>
            <a:stCxn id="26" idx="3"/>
            <a:endCxn id="22" idx="0"/>
          </p:cNvCxnSpPr>
          <p:nvPr/>
        </p:nvCxnSpPr>
        <p:spPr>
          <a:xfrm flipH="1">
            <a:off x="5472536" y="5715370"/>
            <a:ext cx="148573" cy="18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60E060C-9D0F-C343-BB61-437776CF43FE}"/>
              </a:ext>
            </a:extLst>
          </p:cNvPr>
          <p:cNvCxnSpPr>
            <a:cxnSpLocks/>
            <a:stCxn id="26" idx="5"/>
            <a:endCxn id="12" idx="0"/>
          </p:cNvCxnSpPr>
          <p:nvPr/>
        </p:nvCxnSpPr>
        <p:spPr>
          <a:xfrm>
            <a:off x="5826273" y="5715370"/>
            <a:ext cx="1133176" cy="194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1FBA086-69B6-F643-99F5-12D8EA21E477}"/>
                  </a:ext>
                </a:extLst>
              </p:cNvPr>
              <p:cNvSpPr/>
              <p:nvPr/>
            </p:nvSpPr>
            <p:spPr>
              <a:xfrm>
                <a:off x="5892267" y="386415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1FBA086-69B6-F643-99F5-12D8EA21E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267" y="3864154"/>
                <a:ext cx="290146" cy="29014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109CBC-3A54-E04C-A31D-7F9465D20040}"/>
              </a:ext>
            </a:extLst>
          </p:cNvPr>
          <p:cNvCxnSpPr>
            <a:cxnSpLocks/>
            <a:stCxn id="29" idx="3"/>
            <a:endCxn id="9" idx="0"/>
          </p:cNvCxnSpPr>
          <p:nvPr/>
        </p:nvCxnSpPr>
        <p:spPr>
          <a:xfrm flipH="1">
            <a:off x="5668973" y="4111809"/>
            <a:ext cx="265785" cy="432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8F654E7-23A4-564D-8822-FADDAD20E7C6}"/>
              </a:ext>
            </a:extLst>
          </p:cNvPr>
          <p:cNvCxnSpPr>
            <a:cxnSpLocks/>
            <a:stCxn id="29" idx="4"/>
            <a:endCxn id="26" idx="0"/>
          </p:cNvCxnSpPr>
          <p:nvPr/>
        </p:nvCxnSpPr>
        <p:spPr>
          <a:xfrm flipH="1">
            <a:off x="5723691" y="4154300"/>
            <a:ext cx="313649" cy="1313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2C94970-B5E9-C94A-9109-9485E187BEE9}"/>
                  </a:ext>
                </a:extLst>
              </p:cNvPr>
              <p:cNvSpPr/>
              <p:nvPr/>
            </p:nvSpPr>
            <p:spPr>
              <a:xfrm>
                <a:off x="6228407" y="453258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2C94970-B5E9-C94A-9109-9485E187B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407" y="4532589"/>
                <a:ext cx="290146" cy="290146"/>
              </a:xfrm>
              <a:prstGeom prst="ellipse">
                <a:avLst/>
              </a:prstGeom>
              <a:blipFill>
                <a:blip r:embed="rId16"/>
                <a:stretch>
                  <a:fillRect r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E9D3FD-DF5B-3A4A-A19B-E03B4676410B}"/>
              </a:ext>
            </a:extLst>
          </p:cNvPr>
          <p:cNvCxnSpPr>
            <a:cxnSpLocks/>
            <a:stCxn id="32" idx="3"/>
            <a:endCxn id="13" idx="0"/>
          </p:cNvCxnSpPr>
          <p:nvPr/>
        </p:nvCxnSpPr>
        <p:spPr>
          <a:xfrm flipH="1">
            <a:off x="6210437" y="4780244"/>
            <a:ext cx="60461" cy="1124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E106C2-9C57-E342-9EBA-65008E309E99}"/>
              </a:ext>
            </a:extLst>
          </p:cNvPr>
          <p:cNvCxnSpPr>
            <a:cxnSpLocks/>
            <a:stCxn id="32" idx="5"/>
            <a:endCxn id="10" idx="0"/>
          </p:cNvCxnSpPr>
          <p:nvPr/>
        </p:nvCxnSpPr>
        <p:spPr>
          <a:xfrm>
            <a:off x="6476062" y="4780244"/>
            <a:ext cx="1224217" cy="1119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85C2AFE-C246-3747-93FC-F236FDD2EA7D}"/>
              </a:ext>
            </a:extLst>
          </p:cNvPr>
          <p:cNvCxnSpPr>
            <a:cxnSpLocks/>
            <a:stCxn id="29" idx="5"/>
            <a:endCxn id="32" idx="0"/>
          </p:cNvCxnSpPr>
          <p:nvPr/>
        </p:nvCxnSpPr>
        <p:spPr>
          <a:xfrm>
            <a:off x="6139922" y="4111809"/>
            <a:ext cx="233558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741AF8C-8B9B-504C-840D-EBD8BF212D45}"/>
                  </a:ext>
                </a:extLst>
              </p:cNvPr>
              <p:cNvSpPr/>
              <p:nvPr/>
            </p:nvSpPr>
            <p:spPr>
              <a:xfrm>
                <a:off x="3117173" y="386321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741AF8C-8B9B-504C-840D-EBD8BF212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173" y="3863210"/>
                <a:ext cx="290146" cy="29014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A480810-C9AE-2040-A99C-47BDF6914EF0}"/>
                  </a:ext>
                </a:extLst>
              </p:cNvPr>
              <p:cNvSpPr/>
              <p:nvPr/>
            </p:nvSpPr>
            <p:spPr>
              <a:xfrm>
                <a:off x="2546908" y="301133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A480810-C9AE-2040-A99C-47BDF6914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908" y="3011334"/>
                <a:ext cx="290146" cy="29014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52FB491-DE2E-F843-B9B5-506B61E427D7}"/>
                  </a:ext>
                </a:extLst>
              </p:cNvPr>
              <p:cNvSpPr/>
              <p:nvPr/>
            </p:nvSpPr>
            <p:spPr>
              <a:xfrm>
                <a:off x="3117173" y="518862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52FB491-DE2E-F843-B9B5-506B61E42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173" y="5188622"/>
                <a:ext cx="290146" cy="29014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FD4FB16-EAF6-C548-8087-32C8CA791760}"/>
                  </a:ext>
                </a:extLst>
              </p:cNvPr>
              <p:cNvSpPr/>
              <p:nvPr/>
            </p:nvSpPr>
            <p:spPr>
              <a:xfrm>
                <a:off x="2667014" y="453164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FD4FB16-EAF6-C548-8087-32C8CA791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14" y="4531645"/>
                <a:ext cx="290146" cy="290146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BFFAF14-920F-E54D-8AA5-17695C119CB9}"/>
                  </a:ext>
                </a:extLst>
              </p:cNvPr>
              <p:cNvSpPr/>
              <p:nvPr/>
            </p:nvSpPr>
            <p:spPr>
              <a:xfrm>
                <a:off x="722839" y="4542691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BFFAF14-920F-E54D-8AA5-17695C119C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9" y="4542691"/>
                <a:ext cx="958399" cy="276999"/>
              </a:xfrm>
              <a:prstGeom prst="rect">
                <a:avLst/>
              </a:prstGeom>
              <a:blipFill>
                <a:blip r:embed="rId21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7C4A100-1873-A647-891E-C3C14C9318B4}"/>
                  </a:ext>
                </a:extLst>
              </p:cNvPr>
              <p:cNvSpPr/>
              <p:nvPr/>
            </p:nvSpPr>
            <p:spPr>
              <a:xfrm>
                <a:off x="3364828" y="5898355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7C4A100-1873-A647-891E-C3C14C931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828" y="5898355"/>
                <a:ext cx="537258" cy="276999"/>
              </a:xfrm>
              <a:prstGeom prst="rect">
                <a:avLst/>
              </a:prstGeom>
              <a:blipFill>
                <a:blip r:embed="rId22"/>
                <a:stretch>
                  <a:fillRect r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E4C9EB2-46B8-D042-A884-0F66FDBB9E6F}"/>
                  </a:ext>
                </a:extLst>
              </p:cNvPr>
              <p:cNvSpPr/>
              <p:nvPr/>
            </p:nvSpPr>
            <p:spPr>
              <a:xfrm>
                <a:off x="3262246" y="454624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E4C9EB2-46B8-D042-A884-0F66FDBB9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246" y="4546248"/>
                <a:ext cx="1131523" cy="276999"/>
              </a:xfrm>
              <a:prstGeom prst="rect">
                <a:avLst/>
              </a:prstGeom>
              <a:blipFill>
                <a:blip r:embed="rId23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70E25E1-7C15-934B-9D66-6CEA590FA2B6}"/>
                  </a:ext>
                </a:extLst>
              </p:cNvPr>
              <p:cNvSpPr/>
              <p:nvPr/>
            </p:nvSpPr>
            <p:spPr>
              <a:xfrm>
                <a:off x="2623998" y="5908673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70E25E1-7C15-934B-9D66-6CEA590FA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998" y="5908673"/>
                <a:ext cx="638248" cy="276999"/>
              </a:xfrm>
              <a:prstGeom prst="rect">
                <a:avLst/>
              </a:prstGeom>
              <a:blipFill>
                <a:blip r:embed="rId24"/>
                <a:stretch>
                  <a:fillRect r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D52FBB-070A-CC4A-8B37-2F6601C8AED4}"/>
                  </a:ext>
                </a:extLst>
              </p:cNvPr>
              <p:cNvSpPr/>
              <p:nvPr/>
            </p:nvSpPr>
            <p:spPr>
              <a:xfrm>
                <a:off x="1805313" y="590317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D52FBB-070A-CC4A-8B37-2F6601C8A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313" y="5903176"/>
                <a:ext cx="710382" cy="276999"/>
              </a:xfrm>
              <a:prstGeom prst="rect">
                <a:avLst/>
              </a:prstGeom>
              <a:blipFill>
                <a:blip r:embed="rId25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1738377-4DB8-254F-802D-F74BD846A7B7}"/>
              </a:ext>
            </a:extLst>
          </p:cNvPr>
          <p:cNvCxnSpPr>
            <a:cxnSpLocks/>
            <a:stCxn id="39" idx="3"/>
            <a:endCxn id="54" idx="0"/>
          </p:cNvCxnSpPr>
          <p:nvPr/>
        </p:nvCxnSpPr>
        <p:spPr>
          <a:xfrm flipH="1">
            <a:off x="1958486" y="4779300"/>
            <a:ext cx="751019" cy="19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E7B6F08-CFDC-EC40-9205-02474AC3153D}"/>
              </a:ext>
            </a:extLst>
          </p:cNvPr>
          <p:cNvCxnSpPr>
            <a:cxnSpLocks/>
            <a:stCxn id="39" idx="5"/>
            <a:endCxn id="38" idx="0"/>
          </p:cNvCxnSpPr>
          <p:nvPr/>
        </p:nvCxnSpPr>
        <p:spPr>
          <a:xfrm>
            <a:off x="2914669" y="4779300"/>
            <a:ext cx="347577" cy="409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D4382A-3D79-074D-A23D-1C02E9263EB7}"/>
              </a:ext>
            </a:extLst>
          </p:cNvPr>
          <p:cNvCxnSpPr>
            <a:cxnSpLocks/>
            <a:stCxn id="38" idx="3"/>
            <a:endCxn id="43" idx="0"/>
          </p:cNvCxnSpPr>
          <p:nvPr/>
        </p:nvCxnSpPr>
        <p:spPr>
          <a:xfrm flipH="1">
            <a:off x="2943122" y="5436277"/>
            <a:ext cx="216542" cy="47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4335660-E455-FC43-88EC-02E3A18641FF}"/>
              </a:ext>
            </a:extLst>
          </p:cNvPr>
          <p:cNvCxnSpPr>
            <a:cxnSpLocks/>
            <a:stCxn id="38" idx="5"/>
            <a:endCxn id="41" idx="0"/>
          </p:cNvCxnSpPr>
          <p:nvPr/>
        </p:nvCxnSpPr>
        <p:spPr>
          <a:xfrm>
            <a:off x="3364828" y="5436277"/>
            <a:ext cx="268629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17A689A-0B10-A14C-B980-7D8A43EE37FA}"/>
              </a:ext>
            </a:extLst>
          </p:cNvPr>
          <p:cNvCxnSpPr>
            <a:cxnSpLocks/>
            <a:stCxn id="37" idx="3"/>
            <a:endCxn id="60" idx="0"/>
          </p:cNvCxnSpPr>
          <p:nvPr/>
        </p:nvCxnSpPr>
        <p:spPr>
          <a:xfrm flipH="1">
            <a:off x="1984796" y="3258989"/>
            <a:ext cx="604603" cy="603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DC1908B-5C10-7142-97B1-32AD8513E548}"/>
              </a:ext>
            </a:extLst>
          </p:cNvPr>
          <p:cNvCxnSpPr>
            <a:cxnSpLocks/>
            <a:stCxn id="37" idx="5"/>
            <a:endCxn id="36" idx="0"/>
          </p:cNvCxnSpPr>
          <p:nvPr/>
        </p:nvCxnSpPr>
        <p:spPr>
          <a:xfrm>
            <a:off x="2794563" y="325898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87DF892-226F-9442-8864-10AAC3168E03}"/>
              </a:ext>
            </a:extLst>
          </p:cNvPr>
          <p:cNvCxnSpPr>
            <a:cxnSpLocks/>
            <a:stCxn id="36" idx="3"/>
            <a:endCxn id="39" idx="0"/>
          </p:cNvCxnSpPr>
          <p:nvPr/>
        </p:nvCxnSpPr>
        <p:spPr>
          <a:xfrm flipH="1">
            <a:off x="2812087" y="4110865"/>
            <a:ext cx="347577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1FA51C-2A45-A14C-9AD8-61163E45F9B8}"/>
              </a:ext>
            </a:extLst>
          </p:cNvPr>
          <p:cNvCxnSpPr>
            <a:cxnSpLocks/>
            <a:stCxn id="36" idx="5"/>
            <a:endCxn id="42" idx="0"/>
          </p:cNvCxnSpPr>
          <p:nvPr/>
        </p:nvCxnSpPr>
        <p:spPr>
          <a:xfrm>
            <a:off x="3364828" y="411086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B55854-C8E0-B745-9F36-28C914AC8931}"/>
                  </a:ext>
                </a:extLst>
              </p:cNvPr>
              <p:cNvSpPr/>
              <p:nvPr/>
            </p:nvSpPr>
            <p:spPr>
              <a:xfrm>
                <a:off x="1206745" y="5903176"/>
                <a:ext cx="4651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B55854-C8E0-B745-9F36-28C914AC8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745" y="5903176"/>
                <a:ext cx="465123" cy="2769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29D6646-921D-0842-871F-A9C49B80D62C}"/>
                  </a:ext>
                </a:extLst>
              </p:cNvPr>
              <p:cNvSpPr/>
              <p:nvPr/>
            </p:nvSpPr>
            <p:spPr>
              <a:xfrm>
                <a:off x="1813413" y="497763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29D6646-921D-0842-871F-A9C49B80D6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13" y="4977630"/>
                <a:ext cx="290146" cy="290146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C81AD7-EB34-3A49-9406-737385463179}"/>
              </a:ext>
            </a:extLst>
          </p:cNvPr>
          <p:cNvCxnSpPr>
            <a:cxnSpLocks/>
            <a:stCxn id="54" idx="3"/>
            <a:endCxn id="57" idx="0"/>
          </p:cNvCxnSpPr>
          <p:nvPr/>
        </p:nvCxnSpPr>
        <p:spPr>
          <a:xfrm flipH="1">
            <a:off x="1671147" y="5225285"/>
            <a:ext cx="184757" cy="240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B06F14E-E50C-3344-AA94-1326D9AFC5E4}"/>
              </a:ext>
            </a:extLst>
          </p:cNvPr>
          <p:cNvCxnSpPr>
            <a:cxnSpLocks/>
            <a:stCxn id="54" idx="5"/>
            <a:endCxn id="44" idx="0"/>
          </p:cNvCxnSpPr>
          <p:nvPr/>
        </p:nvCxnSpPr>
        <p:spPr>
          <a:xfrm>
            <a:off x="2061068" y="5225285"/>
            <a:ext cx="99436" cy="677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4F05BD9-C575-0B4B-A168-F3FEFC7E88AC}"/>
                  </a:ext>
                </a:extLst>
              </p:cNvPr>
              <p:cNvSpPr/>
              <p:nvPr/>
            </p:nvSpPr>
            <p:spPr>
              <a:xfrm>
                <a:off x="1526074" y="546610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4F05BD9-C575-0B4B-A168-F3FEFC7E8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74" y="5466106"/>
                <a:ext cx="290146" cy="290146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49F36A3-E104-7742-A0E9-124BB10F61A1}"/>
              </a:ext>
            </a:extLst>
          </p:cNvPr>
          <p:cNvCxnSpPr>
            <a:cxnSpLocks/>
            <a:stCxn id="57" idx="3"/>
            <a:endCxn id="53" idx="0"/>
          </p:cNvCxnSpPr>
          <p:nvPr/>
        </p:nvCxnSpPr>
        <p:spPr>
          <a:xfrm flipH="1">
            <a:off x="1439307" y="5713761"/>
            <a:ext cx="129258" cy="18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C782AD4-8927-5E47-8F4F-D04F9D6D6461}"/>
              </a:ext>
            </a:extLst>
          </p:cNvPr>
          <p:cNvCxnSpPr>
            <a:cxnSpLocks/>
            <a:stCxn id="57" idx="5"/>
            <a:endCxn id="43" idx="0"/>
          </p:cNvCxnSpPr>
          <p:nvPr/>
        </p:nvCxnSpPr>
        <p:spPr>
          <a:xfrm>
            <a:off x="1773729" y="5713761"/>
            <a:ext cx="1169393" cy="194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7E24F7D-A2F5-6741-832E-2C19FBD533DA}"/>
                  </a:ext>
                </a:extLst>
              </p:cNvPr>
              <p:cNvSpPr/>
              <p:nvPr/>
            </p:nvSpPr>
            <p:spPr>
              <a:xfrm>
                <a:off x="1839723" y="386254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7E24F7D-A2F5-6741-832E-2C19FBD53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723" y="3862545"/>
                <a:ext cx="290146" cy="290146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24811EF-276A-6E49-AF8F-EA52A8C458A2}"/>
              </a:ext>
            </a:extLst>
          </p:cNvPr>
          <p:cNvCxnSpPr>
            <a:cxnSpLocks/>
            <a:stCxn id="60" idx="3"/>
            <a:endCxn id="40" idx="0"/>
          </p:cNvCxnSpPr>
          <p:nvPr/>
        </p:nvCxnSpPr>
        <p:spPr>
          <a:xfrm flipH="1">
            <a:off x="1202039" y="4110200"/>
            <a:ext cx="680175" cy="432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4728127-C39C-E449-B97D-D6CAE4EF6644}"/>
              </a:ext>
            </a:extLst>
          </p:cNvPr>
          <p:cNvCxnSpPr>
            <a:cxnSpLocks/>
            <a:stCxn id="60" idx="4"/>
            <a:endCxn id="57" idx="0"/>
          </p:cNvCxnSpPr>
          <p:nvPr/>
        </p:nvCxnSpPr>
        <p:spPr>
          <a:xfrm flipH="1">
            <a:off x="1671147" y="4152691"/>
            <a:ext cx="313649" cy="1313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2E4A441-3C05-C746-A276-93D9FE12AE63}"/>
                  </a:ext>
                </a:extLst>
              </p:cNvPr>
              <p:cNvSpPr/>
              <p:nvPr/>
            </p:nvSpPr>
            <p:spPr>
              <a:xfrm>
                <a:off x="2175863" y="453098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2E4A441-3C05-C746-A276-93D9FE12A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863" y="4530980"/>
                <a:ext cx="290146" cy="290146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EE7DEEE-C161-BC47-8CEB-1F7F51DDD016}"/>
              </a:ext>
            </a:extLst>
          </p:cNvPr>
          <p:cNvCxnSpPr>
            <a:cxnSpLocks/>
            <a:stCxn id="63" idx="3"/>
            <a:endCxn id="44" idx="0"/>
          </p:cNvCxnSpPr>
          <p:nvPr/>
        </p:nvCxnSpPr>
        <p:spPr>
          <a:xfrm flipH="1">
            <a:off x="2160504" y="4778635"/>
            <a:ext cx="57850" cy="1124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177083F-D7B2-BC4E-A2BE-C5BB11B9E953}"/>
              </a:ext>
            </a:extLst>
          </p:cNvPr>
          <p:cNvCxnSpPr>
            <a:cxnSpLocks/>
            <a:stCxn id="63" idx="5"/>
            <a:endCxn id="41" idx="0"/>
          </p:cNvCxnSpPr>
          <p:nvPr/>
        </p:nvCxnSpPr>
        <p:spPr>
          <a:xfrm>
            <a:off x="2423518" y="4778635"/>
            <a:ext cx="1209939" cy="1119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EB992C0-A998-FC4F-93B3-71D77DC4CD15}"/>
              </a:ext>
            </a:extLst>
          </p:cNvPr>
          <p:cNvCxnSpPr>
            <a:cxnSpLocks/>
            <a:stCxn id="60" idx="5"/>
            <a:endCxn id="63" idx="0"/>
          </p:cNvCxnSpPr>
          <p:nvPr/>
        </p:nvCxnSpPr>
        <p:spPr>
          <a:xfrm>
            <a:off x="2087378" y="4110200"/>
            <a:ext cx="233558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6F9D30-3713-4E45-852E-F779BC42F5F7}"/>
                  </a:ext>
                </a:extLst>
              </p:cNvPr>
              <p:cNvSpPr/>
              <p:nvPr/>
            </p:nvSpPr>
            <p:spPr>
              <a:xfrm>
                <a:off x="7212208" y="4985570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6F9D30-3713-4E45-852E-F779BC42F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208" y="4985570"/>
                <a:ext cx="304892" cy="27699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0ADF1CD-9188-7343-864A-B500F9205801}"/>
                  </a:ext>
                </a:extLst>
              </p:cNvPr>
              <p:cNvSpPr/>
              <p:nvPr/>
            </p:nvSpPr>
            <p:spPr>
              <a:xfrm>
                <a:off x="5467416" y="5297777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0ADF1CD-9188-7343-864A-B500F9205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16" y="5297777"/>
                <a:ext cx="304891" cy="2769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A76EF43-8CB2-8D4E-8B71-67E8E943AC42}"/>
                  </a:ext>
                </a:extLst>
              </p:cNvPr>
              <p:cNvSpPr/>
              <p:nvPr/>
            </p:nvSpPr>
            <p:spPr>
              <a:xfrm>
                <a:off x="5775404" y="4780244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A76EF43-8CB2-8D4E-8B71-67E8E943A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404" y="4780244"/>
                <a:ext cx="304892" cy="27699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AA5F7C0-8AE1-1049-B3CA-38CE9E91268C}"/>
                  </a:ext>
                </a:extLst>
              </p:cNvPr>
              <p:cNvSpPr/>
              <p:nvPr/>
            </p:nvSpPr>
            <p:spPr>
              <a:xfrm>
                <a:off x="6282084" y="4333163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AA5F7C0-8AE1-1049-B3CA-38CE9E912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084" y="4333163"/>
                <a:ext cx="304892" cy="27699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CF1FFFD-E362-F54C-8676-E24575A75555}"/>
                  </a:ext>
                </a:extLst>
              </p:cNvPr>
              <p:cNvSpPr/>
              <p:nvPr/>
            </p:nvSpPr>
            <p:spPr>
              <a:xfrm>
                <a:off x="5729776" y="3661368"/>
                <a:ext cx="4219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CF1FFFD-E362-F54C-8676-E24575A75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776" y="3661368"/>
                <a:ext cx="421910" cy="27699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5F13FB8-29CC-8D4A-BAA1-0A6BE9CD71D8}"/>
                  </a:ext>
                </a:extLst>
              </p:cNvPr>
              <p:cNvSpPr/>
              <p:nvPr/>
            </p:nvSpPr>
            <p:spPr>
              <a:xfrm>
                <a:off x="6586223" y="4340140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5F13FB8-29CC-8D4A-BAA1-0A6BE9CD7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223" y="4340140"/>
                <a:ext cx="304892" cy="27699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A9FB647-E615-5D4D-8CF2-FAA9A29CE1DF}"/>
                  </a:ext>
                </a:extLst>
              </p:cNvPr>
              <p:cNvSpPr/>
              <p:nvPr/>
            </p:nvSpPr>
            <p:spPr>
              <a:xfrm>
                <a:off x="7251603" y="3653428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A9FB647-E615-5D4D-8CF2-FAA9A29CE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603" y="3653428"/>
                <a:ext cx="304891" cy="276999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1D955DD-5957-AD4D-A295-37C08F0E016C}"/>
                  </a:ext>
                </a:extLst>
              </p:cNvPr>
              <p:cNvSpPr/>
              <p:nvPr/>
            </p:nvSpPr>
            <p:spPr>
              <a:xfrm>
                <a:off x="6527714" y="2804211"/>
                <a:ext cx="4219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1D955DD-5957-AD4D-A295-37C08F0E0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714" y="2804211"/>
                <a:ext cx="421910" cy="276999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86020-0A35-4C4A-8A5D-AD28E62CA3C8}"/>
                  </a:ext>
                </a:extLst>
              </p:cNvPr>
              <p:cNvSpPr/>
              <p:nvPr/>
            </p:nvSpPr>
            <p:spPr>
              <a:xfrm>
                <a:off x="5826274" y="1197901"/>
                <a:ext cx="3196252" cy="1469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8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7"/>
                            </m:rPr>
                            <a:rPr lang="de-DE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de-DE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DE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𝑠𝑢𝑛</m:t>
                              </m:r>
                              <m:r>
                                <a:rPr lang="de-DE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𝑟𝑎𝑖𝑛</m:t>
                              </m:r>
                              <m:r>
                                <a:rPr lang="de-DE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𝑟𝑎𝑖𝑛𝑏𝑜𝑤</m:t>
                              </m:r>
                            </m:e>
                          </m:d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m:rPr>
                                  <m:brk m:alnAt="7"/>
                                </m:rPr>
                                <a:rPr lang="de-DE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num>
                        <m:den>
                          <m:r>
                            <a:rPr lang="de-DE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</m:t>
                          </m:r>
                        </m:num>
                        <m:den>
                          <m:r>
                            <a:rPr lang="de-DE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525.4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=0.00038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86020-0A35-4C4A-8A5D-AD28E62CA3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274" y="1197901"/>
                <a:ext cx="3196252" cy="1469569"/>
              </a:xfrm>
              <a:prstGeom prst="rect">
                <a:avLst/>
              </a:prstGeom>
              <a:blipFill>
                <a:blip r:embed="rId39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93F4A33-525C-BF4B-8A8B-911C129370D5}"/>
              </a:ext>
            </a:extLst>
          </p:cNvPr>
          <p:cNvCxnSpPr>
            <a:cxnSpLocks/>
            <a:stCxn id="81" idx="0"/>
          </p:cNvCxnSpPr>
          <p:nvPr/>
        </p:nvCxnSpPr>
        <p:spPr>
          <a:xfrm flipV="1">
            <a:off x="782025" y="2062338"/>
            <a:ext cx="420014" cy="1052364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0E1B4C4-7C3C-2F45-8417-CA80AC370666}"/>
              </a:ext>
            </a:extLst>
          </p:cNvPr>
          <p:cNvSpPr txBox="1"/>
          <p:nvPr/>
        </p:nvSpPr>
        <p:spPr>
          <a:xfrm>
            <a:off x="243948" y="3114702"/>
            <a:ext cx="1076154" cy="92333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Reuse for different queries</a:t>
            </a:r>
          </a:p>
        </p:txBody>
      </p:sp>
    </p:spTree>
    <p:extLst>
      <p:ext uri="{BB962C8B-B14F-4D97-AF65-F5344CB8AC3E}">
        <p14:creationId xmlns:p14="http://schemas.microsoft.com/office/powerpoint/2010/main" val="126967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2EAB-640C-ED4B-B60A-96E0CC5D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7984127" cy="717866"/>
          </a:xfrm>
        </p:spPr>
        <p:txBody>
          <a:bodyPr>
            <a:normAutofit/>
          </a:bodyPr>
          <a:lstStyle/>
          <a:p>
            <a:r>
              <a:rPr lang="en-GB" dirty="0"/>
              <a:t>Knowledge Compilation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6442-9B8F-C945-87E6-D299F7AE0F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Solve the weighted model counting problem by knowledge compilation</a:t>
                </a:r>
              </a:p>
              <a:p>
                <a:r>
                  <a:rPr lang="en-GB" dirty="0"/>
                  <a:t>Given a theory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and a set of queries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Build a circuit for theory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(a conjunction of sentences)</a:t>
                </a:r>
              </a:p>
              <a:p>
                <a:pPr lvl="1"/>
                <a:r>
                  <a:rPr lang="en-GB" dirty="0"/>
                  <a:t>Make the circuit a WMC circuit</a:t>
                </a:r>
              </a:p>
              <a:p>
                <a:pPr lvl="2"/>
                <a:r>
                  <a:rPr lang="en-GB" dirty="0"/>
                  <a:t>Replace inner nodes with arithmetic operations</a:t>
                </a:r>
              </a:p>
              <a:p>
                <a:pPr lvl="2"/>
                <a:r>
                  <a:rPr lang="en-GB" dirty="0"/>
                  <a:t>Replace leaves with weights</a:t>
                </a:r>
              </a:p>
              <a:p>
                <a:pPr lvl="1"/>
                <a:r>
                  <a:rPr lang="en-GB" dirty="0"/>
                  <a:t>Condition on given evidence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Replace weights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where literals contradict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Calculate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𝑊𝑀𝐶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</m:t>
                        </m:r>
                      </m:e>
                    </m:d>
                  </m:oMath>
                </a14:m>
                <a:r>
                  <a:rPr lang="en-GB" dirty="0"/>
                  <a:t> in the circuit</a:t>
                </a:r>
              </a:p>
              <a:p>
                <a:pPr lvl="2"/>
                <a:r>
                  <a:rPr lang="en-GB" dirty="0"/>
                  <a:t>By propagating the weights upwards</a:t>
                </a:r>
              </a:p>
              <a:p>
                <a:pPr lvl="1"/>
                <a:r>
                  <a:rPr lang="en-GB" dirty="0"/>
                  <a:t>For each query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GB" dirty="0"/>
                  <a:t> in the circuit</a:t>
                </a:r>
              </a:p>
              <a:p>
                <a:pPr lvl="2"/>
                <a:r>
                  <a:rPr lang="en-GB" dirty="0"/>
                  <a:t>Compute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𝑊𝑀𝐶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Return or store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𝑊𝑀𝐶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𝑤𝑒𝑖𝑔h𝑡</m:t>
                            </m:r>
                          </m:e>
                        </m:d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𝑊𝑀𝐶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𝑤𝑒𝑖𝑔h𝑡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6442-9B8F-C945-87E6-D299F7AE0F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60813-1879-AC42-AA6D-FD0815E2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4C958D-F96C-7745-BE11-79A3C614BDAD}"/>
              </a:ext>
            </a:extLst>
          </p:cNvPr>
          <p:cNvSpPr/>
          <p:nvPr/>
        </p:nvSpPr>
        <p:spPr>
          <a:xfrm>
            <a:off x="869331" y="1870340"/>
            <a:ext cx="7531331" cy="4125858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D79F40-702A-2046-B9FF-8F0AFA760145}"/>
              </a:ext>
            </a:extLst>
          </p:cNvPr>
          <p:cNvSpPr/>
          <p:nvPr/>
        </p:nvSpPr>
        <p:spPr>
          <a:xfrm>
            <a:off x="6545018" y="5373112"/>
            <a:ext cx="1867079" cy="6230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Knowledge Compilation</a:t>
            </a:r>
          </a:p>
        </p:txBody>
      </p:sp>
    </p:spTree>
    <p:extLst>
      <p:ext uri="{BB962C8B-B14F-4D97-AF65-F5344CB8AC3E}">
        <p14:creationId xmlns:p14="http://schemas.microsoft.com/office/powerpoint/2010/main" val="3556578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135D-95E8-DA4A-B0CC-CB275A76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Propositional ➝ First-order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558966-57FB-4646-A308-DE67743E1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If input theory is in FOL-DC ((function-free) first-order logic with domain constraints), one could ground the theory given domains and build a circuit for the grounded theory</a:t>
                </a:r>
              </a:p>
              <a:p>
                <a:pPr lvl="1"/>
                <a:r>
                  <a:rPr lang="en-GB" dirty="0"/>
                  <a:t>FOL-DS includes intensional conjunctions and disjunctions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Leads to repeated structures in circuit</a:t>
                </a:r>
              </a:p>
              <a:p>
                <a:r>
                  <a:rPr lang="en-GB" dirty="0"/>
                  <a:t>Combine repeated structures using new inner node types for intensional conjunctions and disjunctions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GB" dirty="0"/>
                  <a:t>)</a:t>
                </a:r>
              </a:p>
              <a:p>
                <a:r>
                  <a:rPr lang="en-GB" dirty="0"/>
                  <a:t>We are not going into every detail of FOKC; </a:t>
                </a:r>
              </a:p>
              <a:p>
                <a:pPr lvl="1"/>
                <a:r>
                  <a:rPr lang="en-GB" dirty="0"/>
                  <a:t>For complete description, analysis, and discussion, </a:t>
                </a:r>
                <a:br>
                  <a:rPr lang="en-GB" dirty="0"/>
                </a:br>
                <a:r>
                  <a:rPr lang="en-GB" dirty="0"/>
                  <a:t>see the PhD thesis by Guy Van den </a:t>
                </a:r>
                <a:r>
                  <a:rPr lang="en-GB" dirty="0" err="1"/>
                  <a:t>Broeck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558966-57FB-4646-A308-DE67743E1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525" r="-2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6979D-D712-644E-8F42-15957A4F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467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2EAB-640C-ED4B-B60A-96E0CC5D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7984127" cy="717866"/>
          </a:xfrm>
        </p:spPr>
        <p:txBody>
          <a:bodyPr>
            <a:normAutofit fontScale="90000"/>
          </a:bodyPr>
          <a:lstStyle/>
          <a:p>
            <a:r>
              <a:rPr lang="en-GB" dirty="0"/>
              <a:t>Weighted First-order Model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6442-9B8F-C945-87E6-D299F7AE0F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/>
                  <a:t>Define a weighted first-order model counting problem using a weighted first-order model count (</a:t>
                </a:r>
                <a:r>
                  <a:rPr lang="en-GB" dirty="0">
                    <a:solidFill>
                      <a:schemeClr val="accent1"/>
                    </a:solidFill>
                  </a:rPr>
                  <a:t>WFOMC</a:t>
                </a:r>
                <a:r>
                  <a:rPr lang="en-GB" dirty="0"/>
                  <a:t>)</a:t>
                </a: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 dirty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𝐹𝑂</m:t>
                      </m:r>
                      <m:r>
                        <a:rPr lang="en-GB" sz="2200" i="1" dirty="0"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de-DE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sz="2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de-DE" sz="2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9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9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19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2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2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𝑝𝑟𝑒𝑑</m:t>
                                  </m:r>
                                  <m:d>
                                    <m:dPr>
                                      <m:ctrlPr>
                                        <a:rPr lang="de-DE" sz="2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200" i="1" dirty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𝑝𝑟𝑒𝑑</m:t>
                                  </m:r>
                                  <m:d>
                                    <m:dPr>
                                      <m:ctrlPr>
                                        <a:rPr lang="de-DE" sz="2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200" i="1" dirty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a theory in FOL-DC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/>
                  <a:t> a weight function for predicates being positive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dirty="0"/>
                  <a:t> a weight function for predicates being negative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n-GB" dirty="0"/>
                  <a:t> the set of worlds (i.e., models in logics) of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𝑝𝑟𝑒𝑑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GB" dirty="0"/>
                  <a:t> a function mapping a literal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 to its predicate</a:t>
                </a:r>
              </a:p>
              <a:p>
                <a:r>
                  <a:rPr lang="en-GB" dirty="0"/>
                  <a:t>Query can be answered by computing</a:t>
                </a: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𝐹𝑂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𝑀𝐶</m:t>
                          </m:r>
                          <m:d>
                            <m:d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𝐹𝑂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𝑀𝐶</m:t>
                          </m:r>
                          <m:d>
                            <m:d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6442-9B8F-C945-87E6-D299F7AE0F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60813-1879-AC42-AA6D-FD0815E2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A8D10-8585-D845-8543-B31B2A44323A}"/>
              </a:ext>
            </a:extLst>
          </p:cNvPr>
          <p:cNvSpPr/>
          <p:nvPr/>
        </p:nvSpPr>
        <p:spPr>
          <a:xfrm>
            <a:off x="1943099" y="6167478"/>
            <a:ext cx="62603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Guy Van den </a:t>
            </a:r>
            <a:r>
              <a:rPr lang="en-GB" sz="1000" dirty="0" err="1">
                <a:solidFill>
                  <a:schemeClr val="accent3"/>
                </a:solidFill>
              </a:rPr>
              <a:t>Broeck</a:t>
            </a:r>
            <a:r>
              <a:rPr lang="en-GB" sz="1000" dirty="0">
                <a:solidFill>
                  <a:schemeClr val="accent3"/>
                </a:solidFill>
              </a:rPr>
              <a:t>, </a:t>
            </a:r>
            <a:r>
              <a:rPr lang="en-GB" sz="1000" dirty="0" err="1">
                <a:solidFill>
                  <a:schemeClr val="accent3"/>
                </a:solidFill>
              </a:rPr>
              <a:t>Nima</a:t>
            </a:r>
            <a:r>
              <a:rPr lang="en-GB" sz="1000" dirty="0">
                <a:solidFill>
                  <a:schemeClr val="accent3"/>
                </a:solidFill>
              </a:rPr>
              <a:t> </a:t>
            </a:r>
            <a:r>
              <a:rPr lang="en-GB" sz="1000" dirty="0" err="1">
                <a:solidFill>
                  <a:schemeClr val="accent3"/>
                </a:solidFill>
              </a:rPr>
              <a:t>Taghipour</a:t>
            </a:r>
            <a:r>
              <a:rPr lang="en-GB" sz="1000" dirty="0">
                <a:solidFill>
                  <a:schemeClr val="accent3"/>
                </a:solidFill>
              </a:rPr>
              <a:t>, </a:t>
            </a:r>
            <a:r>
              <a:rPr lang="en-GB" sz="1000" dirty="0" err="1">
                <a:solidFill>
                  <a:schemeClr val="accent3"/>
                </a:solidFill>
              </a:rPr>
              <a:t>Wannes</a:t>
            </a:r>
            <a:r>
              <a:rPr lang="en-GB" sz="1000" dirty="0">
                <a:solidFill>
                  <a:schemeClr val="accent3"/>
                </a:solidFill>
              </a:rPr>
              <a:t> </a:t>
            </a:r>
            <a:r>
              <a:rPr lang="en-GB" sz="1000" dirty="0" err="1">
                <a:solidFill>
                  <a:schemeClr val="accent3"/>
                </a:solidFill>
              </a:rPr>
              <a:t>Meert</a:t>
            </a:r>
            <a:r>
              <a:rPr lang="en-GB" sz="1000" dirty="0">
                <a:solidFill>
                  <a:schemeClr val="accent3"/>
                </a:solidFill>
              </a:rPr>
              <a:t>, Jesse Davis, and Luc De </a:t>
            </a:r>
            <a:r>
              <a:rPr lang="en-GB" sz="1000" dirty="0" err="1">
                <a:solidFill>
                  <a:schemeClr val="accent3"/>
                </a:solidFill>
              </a:rPr>
              <a:t>Raedt</a:t>
            </a:r>
            <a:r>
              <a:rPr lang="en-GB" sz="1000" dirty="0">
                <a:solidFill>
                  <a:schemeClr val="accent3"/>
                </a:solidFill>
              </a:rPr>
              <a:t>: Lifted Probabilistic Inference by First-order Knowledge Compilation. In: IJCAI-11 Proceedings of the 22nd International Joint Conference on Artificial Intelligence, 2011.</a:t>
            </a:r>
          </a:p>
        </p:txBody>
      </p:sp>
    </p:spTree>
    <p:extLst>
      <p:ext uri="{BB962C8B-B14F-4D97-AF65-F5344CB8AC3E}">
        <p14:creationId xmlns:p14="http://schemas.microsoft.com/office/powerpoint/2010/main" val="261354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Symmetries and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9EBD2E-3CD7-7044-ABFC-62563C15B2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Consider potential function as given by the table on the right</a:t>
                </a:r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dirty="0"/>
                  <a:t>Only two weighted formulas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br>
                  <a:rPr lang="de-DE" b="0" dirty="0">
                    <a:ea typeface="Cambria Math" panose="02040503050406030204" pitchFamily="18" charset="0"/>
                  </a:rPr>
                </a:br>
                <a:r>
                  <a:rPr lang="en-GB" dirty="0"/>
                  <a:t>necessary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)∨¬</m:t>
                        </m:r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If potential of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instead of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, would </a:t>
                </a:r>
                <a:br>
                  <a:rPr lang="en-GB" dirty="0"/>
                </a:br>
                <a:r>
                  <a:rPr lang="en-GB" dirty="0"/>
                  <a:t>reduce to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assignments that do not make the </a:t>
                </a:r>
                <a:br>
                  <a:rPr lang="en-GB" dirty="0"/>
                </a:br>
                <a:r>
                  <a:rPr lang="en-GB" dirty="0"/>
                  <a:t>formula true automatically get weight </a:t>
                </a:r>
                <a:br>
                  <a:rPr lang="en-GB" dirty="0"/>
                </a:b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0=</m:t>
                    </m:r>
                    <m:func>
                      <m:func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endParaRPr lang="en-GB" dirty="0"/>
              </a:p>
              <a:p>
                <a:r>
                  <a:rPr lang="en-GB" dirty="0"/>
                  <a:t>If external knowledge existing, </a:t>
                </a:r>
                <a:br>
                  <a:rPr lang="en-GB" dirty="0"/>
                </a:br>
                <a:r>
                  <a:rPr lang="en-GB" dirty="0"/>
                  <a:t>provide FOL formulas directly</a:t>
                </a:r>
              </a:p>
              <a:p>
                <a:pPr lvl="1"/>
                <a:r>
                  <a:rPr lang="en-GB" dirty="0"/>
                  <a:t>E.g., </a:t>
                </a:r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⇒¬</m:t>
                        </m:r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9EBD2E-3CD7-7044-ABFC-62563C15B2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0A87302F-F685-6647-89A6-1ED369CEE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5039511"/>
                  </p:ext>
                </p:extLst>
              </p:nvPr>
            </p:nvGraphicFramePr>
            <p:xfrm>
              <a:off x="5797118" y="3064511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0A87302F-F685-6647-89A6-1ED369CEE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5039511"/>
                  </p:ext>
                </p:extLst>
              </p:nvPr>
            </p:nvGraphicFramePr>
            <p:xfrm>
              <a:off x="5797118" y="3064511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448" r="-16451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448" r="-212245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448" r="-4246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448" r="-3333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103448" r="-16451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103448" r="-212245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103448" r="-4246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103448" r="-3333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203448" r="-16451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203448" r="-212245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203448" r="-4246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203448" r="-3333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03448" r="-16451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03448" r="-212245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03448" r="-4246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03448" r="-3333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417857" r="-16451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417857" r="-212245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417857" r="-4246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417857" r="-3333" b="-4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500000" r="-16451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500000" r="-21224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500000" r="-4246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500000" r="-333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600000" r="-16451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600000" r="-21224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600000" r="-4246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600000" r="-3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700000" r="-16451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700000" r="-21224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700000" r="-4246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700000" r="-333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800000" r="-1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800000" r="-21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800000" r="-424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800000" r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E5335AC-9EB2-654F-BA1E-0F1FF5918B41}"/>
              </a:ext>
            </a:extLst>
          </p:cNvPr>
          <p:cNvSpPr txBox="1"/>
          <p:nvPr/>
        </p:nvSpPr>
        <p:spPr>
          <a:xfrm>
            <a:off x="6050846" y="2330054"/>
            <a:ext cx="259515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Use for efficient inference</a:t>
            </a:r>
          </a:p>
        </p:txBody>
      </p:sp>
    </p:spTree>
    <p:extLst>
      <p:ext uri="{BB962C8B-B14F-4D97-AF65-F5344CB8AC3E}">
        <p14:creationId xmlns:p14="http://schemas.microsoft.com/office/powerpoint/2010/main" val="487635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49A8C-48DE-B545-895A-E3F62E43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090A3-D241-6247-A60E-D197B5FFB94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56754" y="46357"/>
                <a:ext cx="3856727" cy="517007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Theory: one sentence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Weight functions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𝑠𝑚𝑜𝑘𝑒𝑠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𝑠𝑚𝑜𝑘𝑒𝑠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𝑐𝑎𝑛𝑐𝑒𝑟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𝑐𝑎𝑛𝑐𝑒𝑟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/>
              </a:p>
              <a:p>
                <a:r>
                  <a:rPr lang="en-GB" dirty="0"/>
                  <a:t>Model count: 9 </a:t>
                </a:r>
              </a:p>
              <a:p>
                <a:pPr lvl="1"/>
                <a:r>
                  <a:rPr lang="en-GB" dirty="0"/>
                  <a:t>Worlds that fulfil the theory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090A3-D241-6247-A60E-D197B5FFB9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56754" y="46357"/>
                <a:ext cx="3856727" cy="5170078"/>
              </a:xfrm>
              <a:blipFill>
                <a:blip r:embed="rId2"/>
                <a:stretch>
                  <a:fillRect l="-2961" t="-1716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D419859-D3C4-F243-86B4-E508B26026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6674103"/>
                  </p:ext>
                </p:extLst>
              </p:nvPr>
            </p:nvGraphicFramePr>
            <p:xfrm>
              <a:off x="4013482" y="46356"/>
              <a:ext cx="4915344" cy="667512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755523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758063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755523">
                      <a:extLst>
                        <a:ext uri="{9D8B030D-6E8A-4147-A177-3AD203B41FA5}">
                          <a16:colId xmlns:a16="http://schemas.microsoft.com/office/drawing/2014/main" val="1242360624"/>
                        </a:ext>
                      </a:extLst>
                    </a:gridCol>
                    <a:gridCol w="758063">
                      <a:extLst>
                        <a:ext uri="{9D8B030D-6E8A-4147-A177-3AD203B41FA5}">
                          <a16:colId xmlns:a16="http://schemas.microsoft.com/office/drawing/2014/main" val="3978276045"/>
                        </a:ext>
                      </a:extLst>
                    </a:gridCol>
                    <a:gridCol w="1243330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64484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de-DE" b="0" i="1" u="non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b="0" i="1" u="non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de-DE" b="0" i="1" u="non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b="0" i="1" u="non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strike="noStrik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1∙</m:t>
                                </m:r>
                                <m:r>
                                  <a:rPr lang="de-DE" b="0" i="0" strike="noStrik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trike="noStrik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noStrik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strike="noStrik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939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1590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8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6717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2976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∙1∙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282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38876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71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noStrik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87697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noStrik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∙1∙</m:t>
                                </m:r>
                                <m:r>
                                  <a:rPr lang="de-DE" b="0" i="0" strike="noStrik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99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8129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noStrik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324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3602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0" smtClean="0">
                                    <a:latin typeface="Cambria Math" panose="02040503050406030204" pitchFamily="18" charset="0"/>
                                  </a:rPr>
                                  <m:t>𝟔𝟕𝟔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D419859-D3C4-F243-86B4-E508B26026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6674103"/>
                  </p:ext>
                </p:extLst>
              </p:nvPr>
            </p:nvGraphicFramePr>
            <p:xfrm>
              <a:off x="4013482" y="46356"/>
              <a:ext cx="4915344" cy="667512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755523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758063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755523">
                      <a:extLst>
                        <a:ext uri="{9D8B030D-6E8A-4147-A177-3AD203B41FA5}">
                          <a16:colId xmlns:a16="http://schemas.microsoft.com/office/drawing/2014/main" val="1242360624"/>
                        </a:ext>
                      </a:extLst>
                    </a:gridCol>
                    <a:gridCol w="758063">
                      <a:extLst>
                        <a:ext uri="{9D8B030D-6E8A-4147-A177-3AD203B41FA5}">
                          <a16:colId xmlns:a16="http://schemas.microsoft.com/office/drawing/2014/main" val="3978276045"/>
                        </a:ext>
                      </a:extLst>
                    </a:gridCol>
                    <a:gridCol w="1243330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64484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6897" r="-548333" b="-17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6897" r="-457627" b="-17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6897" r="-350000" b="-17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6897" r="-250000" b="-171724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103333" r="-548333" b="-1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103333" r="-457627" b="-1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3333" r="-350000" b="-1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3333" r="-250000" b="-1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03333" r="-53061" b="-1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03333" r="-1961" b="-15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210345" r="-548333" b="-1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210345" r="-457627" b="-1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10345" r="-350000" b="-1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10345" r="-250000" b="-1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210345" r="-53061" b="-1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210345" r="-1961" b="-15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310345" r="-548333" b="-1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310345" r="-457627" b="-1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10345" r="-350000" b="-1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10345" r="-250000" b="-1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310345" r="-53061" b="-1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310345" r="-1961" b="-14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410345" r="-548333" b="-1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410345" r="-457627" b="-1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410345" r="-350000" b="-1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410345" r="-250000" b="-1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410345" r="-53061" b="-1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410345" r="-1961" b="-13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493333" r="-548333" b="-1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493333" r="-457627" b="-1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493333" r="-350000" b="-1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493333" r="-250000" b="-1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493333" r="-53061" b="-1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493333" r="-1961" b="-11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2939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613793" r="-548333" b="-1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613793" r="-457627" b="-1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613793" r="-350000" b="-1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613793" r="-250000" b="-1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613793" r="-53061" b="-1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613793" r="-1961" b="-11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1590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713793" r="-548333" b="-10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713793" r="-457627" b="-10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713793" r="-350000" b="-10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13793" r="-250000" b="-10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713793" r="-53061" b="-10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713793" r="-1961" b="-10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8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786667" r="-548333" b="-8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786667" r="-457627" b="-8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786667" r="-350000" b="-8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86667" r="-250000" b="-8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786667" r="-53061" b="-8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786667" r="-1961" b="-8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6717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917241" r="-548333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917241" r="-457627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917241" r="-350000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917241" r="-250000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917241" r="-53061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917241" r="-1961" b="-8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976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1017241" r="-548333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1017241" r="-457627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17241" r="-350000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17241" r="-250000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017241" r="-53061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017241" r="-1961" b="-7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282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1117241" r="-548333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1117241" r="-457627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117241" r="-350000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117241" r="-250000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117241" r="-53061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117241" r="-1961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38876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1176667" r="-548333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1176667" r="-457627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176667" r="-350000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176667" r="-250000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176667" r="-53061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176667" r="-1961" b="-4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3371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1320690" r="-548333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1320690" r="-45762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320690" r="-350000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320690" r="-250000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320690" r="-53061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320690" r="-1961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87697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1420690" r="-54833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1420690" r="-457627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420690" r="-350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420690" r="-250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420690" r="-53061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420690" r="-1961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5699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1520690" r="-54833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1520690" r="-45762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520690" r="-350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520690" r="-250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520690" r="-53061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520690" r="-1961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8129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1566667" r="-54833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1566667" r="-457627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566667" r="-350000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566667" r="-250000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566667" r="-53061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566667" r="-1961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3602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724138" r="-53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724138" r="-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1C7D2A8-9AAE-6643-897E-47916A4DB62D}"/>
                  </a:ext>
                </a:extLst>
              </p:cNvPr>
              <p:cNvSpPr/>
              <p:nvPr/>
            </p:nvSpPr>
            <p:spPr>
              <a:xfrm>
                <a:off x="292927" y="432323"/>
                <a:ext cx="358437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  <m:r>
                        <m:rPr>
                          <m:nor/>
                        </m:rPr>
                        <a:rPr lang="de-DE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de-D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𝑠𝑚𝑜𝑘𝑒𝑠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𝑐𝑎𝑛𝑐𝑒𝑟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1C7D2A8-9AAE-6643-897E-47916A4DB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27" y="432323"/>
                <a:ext cx="3584379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18069-1C2B-174C-8BC2-6C4C0F5090CA}"/>
                  </a:ext>
                </a:extLst>
              </p:cNvPr>
              <p:cNvSpPr/>
              <p:nvPr/>
            </p:nvSpPr>
            <p:spPr>
              <a:xfrm>
                <a:off x="-200884" y="5216435"/>
                <a:ext cx="4572000" cy="10110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1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𝐹𝑂</m:t>
                      </m:r>
                      <m:r>
                        <a:rPr lang="en-GB" sz="14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de-DE" sz="1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DE" sz="1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1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de-DE" sz="14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4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de-DE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de-DE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de-DE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de-DE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de-DE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sz="1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1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1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𝑝𝑟𝑒𝑑</m:t>
                                  </m:r>
                                  <m:d>
                                    <m:dPr>
                                      <m:ctrlPr>
                                        <a:rPr lang="de-DE" sz="1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de-DE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1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1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𝑝𝑟𝑒𝑑</m:t>
                                  </m:r>
                                  <m:d>
                                    <m:dPr>
                                      <m:ctrlPr>
                                        <a:rPr lang="de-DE" sz="1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18069-1C2B-174C-8BC2-6C4C0F509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0884" y="5216435"/>
                <a:ext cx="4572000" cy="1011046"/>
              </a:xfrm>
              <a:prstGeom prst="rect">
                <a:avLst/>
              </a:prstGeom>
              <a:blipFill>
                <a:blip r:embed="rId5"/>
                <a:stretch>
                  <a:fillRect t="-51250" b="-8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823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49A8C-48DE-B545-895A-E3F62E43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090A3-D241-6247-A60E-D197B5FFB94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56754" y="46356"/>
                <a:ext cx="3856727" cy="641540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Theory: one sentence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Weight functions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𝑠𝑚𝑜𝑘𝑒𝑠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𝑠𝑚𝑜𝑘𝑒𝑠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𝑐𝑎𝑛𝑐𝑒𝑟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𝑐𝑎𝑛𝑐𝑒𝑟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090A3-D241-6247-A60E-D197B5FFB9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56754" y="46356"/>
                <a:ext cx="3856727" cy="6415403"/>
              </a:xfrm>
              <a:blipFill>
                <a:blip r:embed="rId2"/>
                <a:stretch>
                  <a:fillRect l="-2961" t="-1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D419859-D3C4-F243-86B4-E508B26026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0118134"/>
                  </p:ext>
                </p:extLst>
              </p:nvPr>
            </p:nvGraphicFramePr>
            <p:xfrm>
              <a:off x="4013482" y="46356"/>
              <a:ext cx="4915344" cy="667512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755523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758063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755523">
                      <a:extLst>
                        <a:ext uri="{9D8B030D-6E8A-4147-A177-3AD203B41FA5}">
                          <a16:colId xmlns:a16="http://schemas.microsoft.com/office/drawing/2014/main" val="1242360624"/>
                        </a:ext>
                      </a:extLst>
                    </a:gridCol>
                    <a:gridCol w="758063">
                      <a:extLst>
                        <a:ext uri="{9D8B030D-6E8A-4147-A177-3AD203B41FA5}">
                          <a16:colId xmlns:a16="http://schemas.microsoft.com/office/drawing/2014/main" val="3978276045"/>
                        </a:ext>
                      </a:extLst>
                    </a:gridCol>
                    <a:gridCol w="1243330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64484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de-DE" b="0" i="1" u="non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b="0" i="1" u="non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de-DE" b="0" i="1" u="non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b="0" i="1" u="non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strike="noStrik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1∙</m:t>
                                </m:r>
                                <m:r>
                                  <a:rPr lang="de-DE" b="0" i="0" strike="noStrik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trike="noStrik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noStrik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strike="noStrik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939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1590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8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6717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2976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∙1∙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282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38876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71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noStrik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87697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noStrik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∙1∙</m:t>
                                </m:r>
                                <m:r>
                                  <a:rPr lang="de-DE" b="0" i="0" strike="noStrik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99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8129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noStrik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324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3602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0" smtClean="0">
                                    <a:latin typeface="Cambria Math" panose="02040503050406030204" pitchFamily="18" charset="0"/>
                                  </a:rPr>
                                  <m:t>𝟔𝟕𝟔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D419859-D3C4-F243-86B4-E508B26026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0118134"/>
                  </p:ext>
                </p:extLst>
              </p:nvPr>
            </p:nvGraphicFramePr>
            <p:xfrm>
              <a:off x="4013482" y="46356"/>
              <a:ext cx="4915344" cy="667512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755523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758063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755523">
                      <a:extLst>
                        <a:ext uri="{9D8B030D-6E8A-4147-A177-3AD203B41FA5}">
                          <a16:colId xmlns:a16="http://schemas.microsoft.com/office/drawing/2014/main" val="1242360624"/>
                        </a:ext>
                      </a:extLst>
                    </a:gridCol>
                    <a:gridCol w="758063">
                      <a:extLst>
                        <a:ext uri="{9D8B030D-6E8A-4147-A177-3AD203B41FA5}">
                          <a16:colId xmlns:a16="http://schemas.microsoft.com/office/drawing/2014/main" val="3978276045"/>
                        </a:ext>
                      </a:extLst>
                    </a:gridCol>
                    <a:gridCol w="1243330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64484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6897" r="-548333" b="-17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6897" r="-457627" b="-17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6897" r="-350000" b="-17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6897" r="-250000" b="-171724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103333" r="-548333" b="-1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103333" r="-457627" b="-1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3333" r="-350000" b="-1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3333" r="-250000" b="-1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03333" r="-53061" b="-1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03333" r="-1961" b="-15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210345" r="-548333" b="-1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210345" r="-457627" b="-1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10345" r="-350000" b="-1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10345" r="-250000" b="-1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210345" r="-53061" b="-1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210345" r="-1961" b="-15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310345" r="-548333" b="-1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310345" r="-457627" b="-1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10345" r="-350000" b="-1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10345" r="-250000" b="-1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310345" r="-53061" b="-1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310345" r="-1961" b="-14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410345" r="-548333" b="-1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410345" r="-457627" b="-1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410345" r="-350000" b="-1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410345" r="-250000" b="-1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410345" r="-53061" b="-1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410345" r="-1961" b="-13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493333" r="-548333" b="-1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493333" r="-457627" b="-1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493333" r="-350000" b="-1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493333" r="-250000" b="-1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493333" r="-53061" b="-1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493333" r="-1961" b="-11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2939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613793" r="-548333" b="-1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613793" r="-457627" b="-1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613793" r="-350000" b="-1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613793" r="-250000" b="-1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613793" r="-53061" b="-1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613793" r="-1961" b="-11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1590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713793" r="-548333" b="-10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713793" r="-457627" b="-10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713793" r="-350000" b="-10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13793" r="-250000" b="-10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713793" r="-53061" b="-10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713793" r="-1961" b="-10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8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786667" r="-548333" b="-8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786667" r="-457627" b="-8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786667" r="-350000" b="-8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86667" r="-250000" b="-8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786667" r="-53061" b="-8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786667" r="-1961" b="-8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6717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917241" r="-548333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917241" r="-457627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917241" r="-350000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917241" r="-250000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917241" r="-53061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917241" r="-1961" b="-8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976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1017241" r="-548333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1017241" r="-457627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17241" r="-350000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17241" r="-250000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017241" r="-53061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017241" r="-1961" b="-7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282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1117241" r="-548333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1117241" r="-457627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117241" r="-350000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117241" r="-250000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117241" r="-53061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117241" r="-1961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38876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1176667" r="-548333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1176667" r="-457627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176667" r="-350000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176667" r="-250000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176667" r="-53061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176667" r="-1961" b="-4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3371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1320690" r="-548333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1320690" r="-45762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320690" r="-350000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320690" r="-250000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320690" r="-53061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320690" r="-1961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87697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1420690" r="-54833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1420690" r="-457627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420690" r="-350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420690" r="-250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420690" r="-53061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420690" r="-1961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5699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1520690" r="-54833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1520690" r="-45762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520690" r="-350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520690" r="-250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520690" r="-53061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520690" r="-1961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8129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7" t="-1566667" r="-54833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390" t="-1566667" r="-457627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566667" r="-350000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566667" r="-250000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566667" r="-53061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566667" r="-1961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3602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898" t="-1724138" r="-53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745" t="-1724138" r="-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1C7D2A8-9AAE-6643-897E-47916A4DB62D}"/>
                  </a:ext>
                </a:extLst>
              </p:cNvPr>
              <p:cNvSpPr/>
              <p:nvPr/>
            </p:nvSpPr>
            <p:spPr>
              <a:xfrm>
                <a:off x="292927" y="432323"/>
                <a:ext cx="358437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  <m:r>
                        <m:rPr>
                          <m:nor/>
                        </m:rPr>
                        <a:rPr lang="de-DE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de-D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𝑠𝑚𝑜𝑘𝑒𝑠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𝑐𝑎𝑛𝑐𝑒𝑟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1C7D2A8-9AAE-6643-897E-47916A4DB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27" y="432323"/>
                <a:ext cx="3584379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B0971B-446F-8644-8F6C-E825D2269376}"/>
              </a:ext>
            </a:extLst>
          </p:cNvPr>
          <p:cNvCxnSpPr>
            <a:cxnSpLocks/>
          </p:cNvCxnSpPr>
          <p:nvPr/>
        </p:nvCxnSpPr>
        <p:spPr>
          <a:xfrm>
            <a:off x="3944981" y="592993"/>
            <a:ext cx="5040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07D5B4-64BA-C646-A5BD-B5FE2158C1E4}"/>
              </a:ext>
            </a:extLst>
          </p:cNvPr>
          <p:cNvCxnSpPr>
            <a:cxnSpLocks/>
          </p:cNvCxnSpPr>
          <p:nvPr/>
        </p:nvCxnSpPr>
        <p:spPr>
          <a:xfrm>
            <a:off x="3944981" y="964424"/>
            <a:ext cx="5040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32EF33-10E8-514E-A212-2486CDFB12E1}"/>
              </a:ext>
            </a:extLst>
          </p:cNvPr>
          <p:cNvCxnSpPr>
            <a:cxnSpLocks/>
          </p:cNvCxnSpPr>
          <p:nvPr/>
        </p:nvCxnSpPr>
        <p:spPr>
          <a:xfrm>
            <a:off x="3944981" y="1707286"/>
            <a:ext cx="5040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1B33F4-A8C2-7443-937B-0B7BDA77B558}"/>
              </a:ext>
            </a:extLst>
          </p:cNvPr>
          <p:cNvCxnSpPr>
            <a:cxnSpLocks/>
          </p:cNvCxnSpPr>
          <p:nvPr/>
        </p:nvCxnSpPr>
        <p:spPr>
          <a:xfrm>
            <a:off x="3953690" y="2077805"/>
            <a:ext cx="5040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6754AB-FF68-8E4A-82E4-49653B0CA393}"/>
              </a:ext>
            </a:extLst>
          </p:cNvPr>
          <p:cNvCxnSpPr>
            <a:cxnSpLocks/>
          </p:cNvCxnSpPr>
          <p:nvPr/>
        </p:nvCxnSpPr>
        <p:spPr>
          <a:xfrm>
            <a:off x="3953690" y="2449236"/>
            <a:ext cx="5040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B77906-0EA3-9F42-9689-A5A6A7D63AFE}"/>
              </a:ext>
            </a:extLst>
          </p:cNvPr>
          <p:cNvCxnSpPr>
            <a:cxnSpLocks/>
          </p:cNvCxnSpPr>
          <p:nvPr/>
        </p:nvCxnSpPr>
        <p:spPr>
          <a:xfrm>
            <a:off x="3953690" y="3192098"/>
            <a:ext cx="5040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1AE428-E0DC-C841-8E24-22B4C0178C9A}"/>
                  </a:ext>
                </a:extLst>
              </p:cNvPr>
              <p:cNvSpPr/>
              <p:nvPr/>
            </p:nvSpPr>
            <p:spPr>
              <a:xfrm>
                <a:off x="-122507" y="4002373"/>
                <a:ext cx="4572000" cy="22438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de-DE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𝐹𝑂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𝑀𝐶</m:t>
                          </m:r>
                          <m:d>
                            <m:d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de-DE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𝐹𝑂</m:t>
                          </m:r>
                          <m:r>
                            <a:rPr lang="en-GB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𝑀𝐶</m:t>
                          </m:r>
                          <m:d>
                            <m:dPr>
                              <m:ctrlPr>
                                <a:rPr lang="de-DE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de-DE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36+108+324</m:t>
                          </m:r>
                        </m:num>
                        <m:den>
                          <m:r>
                            <a:rPr lang="de-DE" sz="20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676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468</m:t>
                          </m:r>
                        </m:num>
                        <m:den>
                          <m:r>
                            <a:rPr lang="de-DE" sz="20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676</m:t>
                          </m:r>
                        </m:den>
                      </m:f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=0.692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1AE428-E0DC-C841-8E24-22B4C0178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507" y="4002373"/>
                <a:ext cx="4572000" cy="2243819"/>
              </a:xfrm>
              <a:prstGeom prst="rect">
                <a:avLst/>
              </a:prstGeom>
              <a:blipFill>
                <a:blip r:embed="rId5"/>
                <a:stretch>
                  <a:fillRect b="-5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70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DC068-E3BE-6F43-B37E-A29CC274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First-order (FO)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C02E90-7255-C443-85C3-11AA5B482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Assume theory in </a:t>
                </a:r>
                <a:r>
                  <a:rPr lang="en-GB" dirty="0" err="1"/>
                  <a:t>Skolem</a:t>
                </a:r>
                <a:r>
                  <a:rPr lang="en-GB" dirty="0"/>
                  <a:t> normal form + CNF</a:t>
                </a:r>
              </a:p>
              <a:p>
                <a:pPr lvl="1"/>
                <a:r>
                  <a:rPr lang="en-GB" dirty="0"/>
                  <a:t>Sequence of intensional conjunctions in CNF</a:t>
                </a: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E.g., </a:t>
                </a:r>
                <a:r>
                  <a:rPr lang="en-GB" dirty="0">
                    <a:ea typeface="Cambria Math" panose="02040503050406030204" pitchFamily="18" charset="0"/>
                  </a:rPr>
                  <a:t>with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𝑠𝑚𝑜𝑘𝑒𝑠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𝑐𝑎𝑛𝑐𝑒𝑟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  <m:r>
                        <m:rPr>
                          <m:nor/>
                        </m:rPr>
                        <a:rPr lang="de-DE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  <m:r>
                        <m:rPr>
                          <m:nor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FO circuit (extract)</a:t>
                </a:r>
              </a:p>
              <a:p>
                <a:pPr lvl="1"/>
                <a:r>
                  <a:rPr lang="en-GB" dirty="0"/>
                  <a:t>Inner nodes: </a:t>
                </a:r>
              </a:p>
              <a:p>
                <a:pPr lvl="2"/>
                <a:r>
                  <a:rPr lang="en-GB" dirty="0"/>
                  <a:t>Extensional conjunctions/disjunctions </a:t>
                </a:r>
                <a:br>
                  <a:rPr lang="en-GB" dirty="0"/>
                </a:br>
                <a:r>
                  <a:rPr lang="en-GB" dirty="0"/>
                  <a:t>(as before)</a:t>
                </a:r>
              </a:p>
              <a:p>
                <a:pPr lvl="2"/>
                <a:r>
                  <a:rPr lang="en-GB" dirty="0">
                    <a:solidFill>
                      <a:schemeClr val="accent1"/>
                    </a:solidFill>
                  </a:rPr>
                  <a:t>Set conjunctions</a:t>
                </a:r>
              </a:p>
              <a:p>
                <a:pPr lvl="1"/>
                <a:r>
                  <a:rPr lang="en-GB" dirty="0"/>
                  <a:t>Leaf nodes</a:t>
                </a:r>
              </a:p>
              <a:p>
                <a:pPr lvl="2"/>
                <a:r>
                  <a:rPr lang="en-GB" dirty="0"/>
                  <a:t>Positive and negative predicates,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Full + construction: </a:t>
                </a:r>
                <a:br>
                  <a:rPr lang="en-GB" dirty="0"/>
                </a:br>
                <a:r>
                  <a:rPr lang="en-GB" dirty="0"/>
                  <a:t>see PhD thesis by Guy Van den </a:t>
                </a:r>
                <a:r>
                  <a:rPr lang="en-GB" dirty="0" err="1"/>
                  <a:t>Broeck</a:t>
                </a: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C02E90-7255-C443-85C3-11AA5B482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4CCA91-E6C8-CA43-9B77-A38A9021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03CD487-5E89-A840-8A06-B8B61E58AA4E}"/>
                  </a:ext>
                </a:extLst>
              </p:cNvPr>
              <p:cNvSpPr/>
              <p:nvPr/>
            </p:nvSpPr>
            <p:spPr>
              <a:xfrm>
                <a:off x="7193276" y="376583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03CD487-5E89-A840-8A06-B8B61E58A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276" y="3765838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C1A633-A0B4-E249-B018-0E55B086D44F}"/>
                  </a:ext>
                </a:extLst>
              </p:cNvPr>
              <p:cNvSpPr/>
              <p:nvPr/>
            </p:nvSpPr>
            <p:spPr>
              <a:xfrm>
                <a:off x="6356585" y="4366825"/>
                <a:ext cx="54867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C1A633-A0B4-E249-B018-0E55B086D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585" y="4366825"/>
                <a:ext cx="54867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44A217-CD58-9244-A40E-A33C2F4F449E}"/>
                  </a:ext>
                </a:extLst>
              </p:cNvPr>
              <p:cNvSpPr/>
              <p:nvPr/>
            </p:nvSpPr>
            <p:spPr>
              <a:xfrm>
                <a:off x="8073169" y="5130118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44A217-CD58-9244-A40E-A33C2F4F4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169" y="5130118"/>
                <a:ext cx="71923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B625F3-2574-0A40-8861-C5CEF3E6D4F0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 flipH="1">
            <a:off x="6630921" y="4013493"/>
            <a:ext cx="604846" cy="353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55BDB5-A87B-7D41-8C19-E402501EC813}"/>
              </a:ext>
            </a:extLst>
          </p:cNvPr>
          <p:cNvCxnSpPr>
            <a:cxnSpLocks/>
            <a:stCxn id="5" idx="5"/>
            <a:endCxn id="34" idx="0"/>
          </p:cNvCxnSpPr>
          <p:nvPr/>
        </p:nvCxnSpPr>
        <p:spPr>
          <a:xfrm>
            <a:off x="7440931" y="4013493"/>
            <a:ext cx="624897" cy="3467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4F18F4C-02BC-7C49-842D-9921F37A65FE}"/>
                  </a:ext>
                </a:extLst>
              </p:cNvPr>
              <p:cNvSpPr/>
              <p:nvPr/>
            </p:nvSpPr>
            <p:spPr>
              <a:xfrm>
                <a:off x="6815832" y="2996608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 sz="11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4F18F4C-02BC-7C49-842D-9921F37A6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832" y="2996608"/>
                <a:ext cx="1045033" cy="55908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04DCAA-8AA2-F248-9043-2DA18ABCADD3}"/>
              </a:ext>
            </a:extLst>
          </p:cNvPr>
          <p:cNvCxnSpPr>
            <a:stCxn id="12" idx="4"/>
            <a:endCxn id="5" idx="0"/>
          </p:cNvCxnSpPr>
          <p:nvPr/>
        </p:nvCxnSpPr>
        <p:spPr>
          <a:xfrm>
            <a:off x="7338349" y="3555697"/>
            <a:ext cx="0" cy="2101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2ACA840-34FA-2344-B40F-B89B7C00ED07}"/>
                  </a:ext>
                </a:extLst>
              </p:cNvPr>
              <p:cNvSpPr/>
              <p:nvPr/>
            </p:nvSpPr>
            <p:spPr>
              <a:xfrm>
                <a:off x="7269707" y="5124812"/>
                <a:ext cx="72179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2ACA840-34FA-2344-B40F-B89B7C00E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707" y="5124812"/>
                <a:ext cx="721796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55C909C-AEF0-2047-AE32-6FF3378616AD}"/>
                  </a:ext>
                </a:extLst>
              </p:cNvPr>
              <p:cNvSpPr/>
              <p:nvPr/>
            </p:nvSpPr>
            <p:spPr>
              <a:xfrm>
                <a:off x="7920755" y="436025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55C909C-AEF0-2047-AE32-6FF337861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755" y="4360252"/>
                <a:ext cx="290146" cy="29014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69DAC0-29B8-7947-9292-0AB763867BD5}"/>
              </a:ext>
            </a:extLst>
          </p:cNvPr>
          <p:cNvCxnSpPr>
            <a:cxnSpLocks/>
            <a:stCxn id="34" idx="3"/>
            <a:endCxn id="20" idx="0"/>
          </p:cNvCxnSpPr>
          <p:nvPr/>
        </p:nvCxnSpPr>
        <p:spPr>
          <a:xfrm flipH="1">
            <a:off x="7630605" y="4607907"/>
            <a:ext cx="332641" cy="516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A6135A-DD15-F744-9908-DB796E761110}"/>
              </a:ext>
            </a:extLst>
          </p:cNvPr>
          <p:cNvCxnSpPr>
            <a:cxnSpLocks/>
            <a:stCxn id="34" idx="5"/>
            <a:endCxn id="7" idx="0"/>
          </p:cNvCxnSpPr>
          <p:nvPr/>
        </p:nvCxnSpPr>
        <p:spPr>
          <a:xfrm>
            <a:off x="8168410" y="4607907"/>
            <a:ext cx="264375" cy="522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86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DC068-E3BE-6F43-B37E-A29CC274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Smooth FO d-DNNF Circuits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02E90-7255-C443-85C3-11AA5B482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7886700" cy="2792393"/>
          </a:xfrm>
        </p:spPr>
        <p:txBody>
          <a:bodyPr>
            <a:normAutofit/>
          </a:bodyPr>
          <a:lstStyle/>
          <a:p>
            <a:r>
              <a:rPr lang="en-GB" dirty="0"/>
              <a:t>Properties</a:t>
            </a:r>
          </a:p>
          <a:p>
            <a:pPr lvl="1"/>
            <a:r>
              <a:rPr lang="en-GB" dirty="0"/>
              <a:t>Deterministic disjunctions</a:t>
            </a:r>
          </a:p>
          <a:p>
            <a:pPr lvl="2"/>
            <a:r>
              <a:rPr lang="en-GB" dirty="0"/>
              <a:t>Only one disjunct (child node) can be true at the same time </a:t>
            </a:r>
          </a:p>
          <a:p>
            <a:pPr lvl="1"/>
            <a:r>
              <a:rPr lang="en-GB" dirty="0"/>
              <a:t>Decomposable conjunctions</a:t>
            </a:r>
          </a:p>
          <a:p>
            <a:pPr lvl="2"/>
            <a:r>
              <a:rPr lang="en-GB" dirty="0"/>
              <a:t>Each pair of conjuncts (child nodes) must be independent </a:t>
            </a:r>
          </a:p>
          <a:p>
            <a:pPr lvl="1"/>
            <a:r>
              <a:rPr lang="en-GB" dirty="0"/>
              <a:t>Smoothness</a:t>
            </a:r>
          </a:p>
          <a:p>
            <a:pPr lvl="2"/>
            <a:r>
              <a:rPr lang="en-GB" dirty="0"/>
              <a:t>Each disjunct contains the same variables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4CCA91-E6C8-CA43-9B77-A38A9021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03CD487-5E89-A840-8A06-B8B61E58AA4E}"/>
                  </a:ext>
                </a:extLst>
              </p:cNvPr>
              <p:cNvSpPr/>
              <p:nvPr/>
            </p:nvSpPr>
            <p:spPr>
              <a:xfrm>
                <a:off x="2316476" y="471597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03CD487-5E89-A840-8A06-B8B61E58A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76" y="4715978"/>
                <a:ext cx="290146" cy="29014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C1A633-A0B4-E249-B018-0E55B086D44F}"/>
                  </a:ext>
                </a:extLst>
              </p:cNvPr>
              <p:cNvSpPr/>
              <p:nvPr/>
            </p:nvSpPr>
            <p:spPr>
              <a:xfrm>
                <a:off x="1479785" y="5316965"/>
                <a:ext cx="54867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C1A633-A0B4-E249-B018-0E55B086D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785" y="5316965"/>
                <a:ext cx="548671" cy="276999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44A217-CD58-9244-A40E-A33C2F4F449E}"/>
                  </a:ext>
                </a:extLst>
              </p:cNvPr>
              <p:cNvSpPr/>
              <p:nvPr/>
            </p:nvSpPr>
            <p:spPr>
              <a:xfrm>
                <a:off x="3196369" y="6080258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44A217-CD58-9244-A40E-A33C2F4F4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69" y="6080258"/>
                <a:ext cx="71923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B625F3-2574-0A40-8861-C5CEF3E6D4F0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 flipH="1">
            <a:off x="1754121" y="4963633"/>
            <a:ext cx="604846" cy="353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55BDB5-A87B-7D41-8C19-E402501EC813}"/>
              </a:ext>
            </a:extLst>
          </p:cNvPr>
          <p:cNvCxnSpPr>
            <a:cxnSpLocks/>
            <a:stCxn id="5" idx="5"/>
            <a:endCxn id="34" idx="0"/>
          </p:cNvCxnSpPr>
          <p:nvPr/>
        </p:nvCxnSpPr>
        <p:spPr>
          <a:xfrm>
            <a:off x="2564131" y="4963633"/>
            <a:ext cx="624897" cy="3467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4F18F4C-02BC-7C49-842D-9921F37A65FE}"/>
                  </a:ext>
                </a:extLst>
              </p:cNvPr>
              <p:cNvSpPr/>
              <p:nvPr/>
            </p:nvSpPr>
            <p:spPr>
              <a:xfrm>
                <a:off x="1939032" y="3946748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 sz="11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4F18F4C-02BC-7C49-842D-9921F37A6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032" y="3946748"/>
                <a:ext cx="1045033" cy="55908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04DCAA-8AA2-F248-9043-2DA18ABCADD3}"/>
              </a:ext>
            </a:extLst>
          </p:cNvPr>
          <p:cNvCxnSpPr>
            <a:stCxn id="12" idx="4"/>
            <a:endCxn id="5" idx="0"/>
          </p:cNvCxnSpPr>
          <p:nvPr/>
        </p:nvCxnSpPr>
        <p:spPr>
          <a:xfrm>
            <a:off x="2461549" y="4505837"/>
            <a:ext cx="0" cy="2101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2ACA840-34FA-2344-B40F-B89B7C00ED07}"/>
                  </a:ext>
                </a:extLst>
              </p:cNvPr>
              <p:cNvSpPr/>
              <p:nvPr/>
            </p:nvSpPr>
            <p:spPr>
              <a:xfrm>
                <a:off x="2392907" y="6074952"/>
                <a:ext cx="72179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2ACA840-34FA-2344-B40F-B89B7C00E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07" y="6074952"/>
                <a:ext cx="721796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55C909C-AEF0-2047-AE32-6FF3378616AD}"/>
                  </a:ext>
                </a:extLst>
              </p:cNvPr>
              <p:cNvSpPr/>
              <p:nvPr/>
            </p:nvSpPr>
            <p:spPr>
              <a:xfrm>
                <a:off x="3043955" y="531039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55C909C-AEF0-2047-AE32-6FF337861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955" y="5310392"/>
                <a:ext cx="290146" cy="290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69DAC0-29B8-7947-9292-0AB763867BD5}"/>
              </a:ext>
            </a:extLst>
          </p:cNvPr>
          <p:cNvCxnSpPr>
            <a:cxnSpLocks/>
            <a:stCxn id="34" idx="3"/>
            <a:endCxn id="20" idx="0"/>
          </p:cNvCxnSpPr>
          <p:nvPr/>
        </p:nvCxnSpPr>
        <p:spPr>
          <a:xfrm flipH="1">
            <a:off x="2753805" y="5558047"/>
            <a:ext cx="332641" cy="516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A6135A-DD15-F744-9908-DB796E761110}"/>
              </a:ext>
            </a:extLst>
          </p:cNvPr>
          <p:cNvCxnSpPr>
            <a:cxnSpLocks/>
            <a:stCxn id="34" idx="5"/>
            <a:endCxn id="7" idx="0"/>
          </p:cNvCxnSpPr>
          <p:nvPr/>
        </p:nvCxnSpPr>
        <p:spPr>
          <a:xfrm>
            <a:off x="3291610" y="5558047"/>
            <a:ext cx="264375" cy="522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A01A1CA-1A26-0340-B041-594BB52C8169}"/>
                  </a:ext>
                </a:extLst>
              </p:cNvPr>
              <p:cNvSpPr/>
              <p:nvPr/>
            </p:nvSpPr>
            <p:spPr>
              <a:xfrm>
                <a:off x="6198960" y="470863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A01A1CA-1A26-0340-B041-594BB52C8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960" y="4708639"/>
                <a:ext cx="290146" cy="29014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42FD99-ACB2-C348-A3C2-52081FA5653E}"/>
                  </a:ext>
                </a:extLst>
              </p:cNvPr>
              <p:cNvSpPr/>
              <p:nvPr/>
            </p:nvSpPr>
            <p:spPr>
              <a:xfrm>
                <a:off x="4889649" y="6079352"/>
                <a:ext cx="54867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42FD99-ACB2-C348-A3C2-52081FA56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49" y="6079352"/>
                <a:ext cx="54867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FD45A91-D6EF-A249-A447-359D853F2F9F}"/>
                  </a:ext>
                </a:extLst>
              </p:cNvPr>
              <p:cNvSpPr/>
              <p:nvPr/>
            </p:nvSpPr>
            <p:spPr>
              <a:xfrm>
                <a:off x="7078853" y="6079352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FD45A91-D6EF-A249-A447-359D853F2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53" y="6079352"/>
                <a:ext cx="719231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4B16310-7331-8743-AD5E-6375A9AB6840}"/>
              </a:ext>
            </a:extLst>
          </p:cNvPr>
          <p:cNvCxnSpPr>
            <a:cxnSpLocks/>
            <a:stCxn id="42" idx="3"/>
            <a:endCxn id="49" idx="0"/>
          </p:cNvCxnSpPr>
          <p:nvPr/>
        </p:nvCxnSpPr>
        <p:spPr>
          <a:xfrm flipH="1">
            <a:off x="5624278" y="4956294"/>
            <a:ext cx="617173" cy="206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1FE758E-BD50-9845-95FB-CE8FDD438DA1}"/>
              </a:ext>
            </a:extLst>
          </p:cNvPr>
          <p:cNvCxnSpPr>
            <a:cxnSpLocks/>
            <a:stCxn id="42" idx="5"/>
            <a:endCxn id="54" idx="0"/>
          </p:cNvCxnSpPr>
          <p:nvPr/>
        </p:nvCxnSpPr>
        <p:spPr>
          <a:xfrm>
            <a:off x="6446615" y="4956294"/>
            <a:ext cx="632238" cy="65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4A70C76-C00C-F043-AA3E-2BEB2D67E461}"/>
                  </a:ext>
                </a:extLst>
              </p:cNvPr>
              <p:cNvSpPr/>
              <p:nvPr/>
            </p:nvSpPr>
            <p:spPr>
              <a:xfrm>
                <a:off x="5821516" y="3945842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 sz="11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4A70C76-C00C-F043-AA3E-2BEB2D67E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516" y="3945842"/>
                <a:ext cx="1045033" cy="55908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8CECDA-EFEF-4446-93D2-B70A7EC86102}"/>
              </a:ext>
            </a:extLst>
          </p:cNvPr>
          <p:cNvCxnSpPr>
            <a:stCxn id="47" idx="4"/>
            <a:endCxn id="42" idx="0"/>
          </p:cNvCxnSpPr>
          <p:nvPr/>
        </p:nvCxnSpPr>
        <p:spPr>
          <a:xfrm>
            <a:off x="6344033" y="4504931"/>
            <a:ext cx="0" cy="203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CB22AF1-FFE6-6C4F-A6E6-95CDA94CAEA2}"/>
                  </a:ext>
                </a:extLst>
              </p:cNvPr>
              <p:cNvSpPr/>
              <p:nvPr/>
            </p:nvSpPr>
            <p:spPr>
              <a:xfrm>
                <a:off x="5479205" y="516253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CB22AF1-FFE6-6C4F-A6E6-95CDA94CA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205" y="5162531"/>
                <a:ext cx="290146" cy="29014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95ACCA7-EA3D-5A4D-9639-A8B11D9A78FA}"/>
              </a:ext>
            </a:extLst>
          </p:cNvPr>
          <p:cNvCxnSpPr>
            <a:cxnSpLocks/>
            <a:stCxn id="49" idx="3"/>
            <a:endCxn id="43" idx="0"/>
          </p:cNvCxnSpPr>
          <p:nvPr/>
        </p:nvCxnSpPr>
        <p:spPr>
          <a:xfrm flipH="1">
            <a:off x="5163985" y="5410186"/>
            <a:ext cx="357711" cy="669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90D2354-D554-6D43-8ACB-9182D80E4DCA}"/>
              </a:ext>
            </a:extLst>
          </p:cNvPr>
          <p:cNvCxnSpPr>
            <a:cxnSpLocks/>
            <a:stCxn id="49" idx="5"/>
            <a:endCxn id="64" idx="0"/>
          </p:cNvCxnSpPr>
          <p:nvPr/>
        </p:nvCxnSpPr>
        <p:spPr>
          <a:xfrm>
            <a:off x="5726860" y="5410186"/>
            <a:ext cx="447555" cy="205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CBC4324-45BE-6943-8FC8-2295D3B0A758}"/>
                  </a:ext>
                </a:extLst>
              </p:cNvPr>
              <p:cNvSpPr/>
              <p:nvPr/>
            </p:nvSpPr>
            <p:spPr>
              <a:xfrm>
                <a:off x="5525200" y="6079351"/>
                <a:ext cx="54610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CBC4324-45BE-6943-8FC8-2295D3B0A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200" y="6079351"/>
                <a:ext cx="54610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36DB3D5-0CCF-9144-8ACE-520B4A93145A}"/>
                  </a:ext>
                </a:extLst>
              </p:cNvPr>
              <p:cNvSpPr/>
              <p:nvPr/>
            </p:nvSpPr>
            <p:spPr>
              <a:xfrm>
                <a:off x="6273711" y="6077278"/>
                <a:ext cx="72179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36DB3D5-0CCF-9144-8ACE-520B4A931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711" y="6077278"/>
                <a:ext cx="721796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873390A-F92F-8542-A52A-90989F9B21A5}"/>
                  </a:ext>
                </a:extLst>
              </p:cNvPr>
              <p:cNvSpPr/>
              <p:nvPr/>
            </p:nvSpPr>
            <p:spPr>
              <a:xfrm>
                <a:off x="6933780" y="561582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873390A-F92F-8542-A52A-90989F9B2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780" y="5615822"/>
                <a:ext cx="290146" cy="29014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9FC8E24-AF2A-DC40-9183-03ACB4DDFBC8}"/>
              </a:ext>
            </a:extLst>
          </p:cNvPr>
          <p:cNvCxnSpPr>
            <a:cxnSpLocks/>
            <a:stCxn id="54" idx="3"/>
            <a:endCxn id="53" idx="0"/>
          </p:cNvCxnSpPr>
          <p:nvPr/>
        </p:nvCxnSpPr>
        <p:spPr>
          <a:xfrm flipH="1">
            <a:off x="6634609" y="5863477"/>
            <a:ext cx="34166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BC49A6C-75FB-1C43-B889-6B175101DDED}"/>
              </a:ext>
            </a:extLst>
          </p:cNvPr>
          <p:cNvCxnSpPr>
            <a:cxnSpLocks/>
            <a:stCxn id="54" idx="5"/>
            <a:endCxn id="44" idx="0"/>
          </p:cNvCxnSpPr>
          <p:nvPr/>
        </p:nvCxnSpPr>
        <p:spPr>
          <a:xfrm>
            <a:off x="7181435" y="5863477"/>
            <a:ext cx="257034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6D58E4A-24E4-E547-82FD-4E216727215C}"/>
                  </a:ext>
                </a:extLst>
              </p:cNvPr>
              <p:cNvSpPr/>
              <p:nvPr/>
            </p:nvSpPr>
            <p:spPr>
              <a:xfrm>
                <a:off x="6029342" y="561582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6D58E4A-24E4-E547-82FD-4E2167272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42" y="5615822"/>
                <a:ext cx="290146" cy="29014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8A70BD3-5579-5849-A234-B78D2BCF90C9}"/>
              </a:ext>
            </a:extLst>
          </p:cNvPr>
          <p:cNvCxnSpPr>
            <a:cxnSpLocks/>
            <a:stCxn id="64" idx="3"/>
            <a:endCxn id="52" idx="0"/>
          </p:cNvCxnSpPr>
          <p:nvPr/>
        </p:nvCxnSpPr>
        <p:spPr>
          <a:xfrm flipH="1">
            <a:off x="5798253" y="5863477"/>
            <a:ext cx="273580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970F7F6-05D8-1241-A90A-62088B070195}"/>
              </a:ext>
            </a:extLst>
          </p:cNvPr>
          <p:cNvCxnSpPr>
            <a:cxnSpLocks/>
            <a:stCxn id="64" idx="5"/>
            <a:endCxn id="53" idx="0"/>
          </p:cNvCxnSpPr>
          <p:nvPr/>
        </p:nvCxnSpPr>
        <p:spPr>
          <a:xfrm>
            <a:off x="6276997" y="5863477"/>
            <a:ext cx="35761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9F023AA-0BA4-C142-9D1F-E5EAE3A3A3A7}"/>
              </a:ext>
            </a:extLst>
          </p:cNvPr>
          <p:cNvSpPr/>
          <p:nvPr/>
        </p:nvSpPr>
        <p:spPr>
          <a:xfrm>
            <a:off x="702817" y="3856054"/>
            <a:ext cx="123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FO d-DNNF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77C9708-E12E-4548-9D95-5B563F7BD5B0}"/>
              </a:ext>
            </a:extLst>
          </p:cNvPr>
          <p:cNvSpPr/>
          <p:nvPr/>
        </p:nvSpPr>
        <p:spPr>
          <a:xfrm>
            <a:off x="3876833" y="3856054"/>
            <a:ext cx="2018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Smooth FO d-DNNF</a:t>
            </a:r>
          </a:p>
        </p:txBody>
      </p:sp>
    </p:spTree>
    <p:extLst>
      <p:ext uri="{BB962C8B-B14F-4D97-AF65-F5344CB8AC3E}">
        <p14:creationId xmlns:p14="http://schemas.microsoft.com/office/powerpoint/2010/main" val="2353255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DC068-E3BE-6F43-B37E-A29CC274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Arithmetic FO d-DNNF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C02E90-7255-C443-85C3-11AA5B482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279239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Replace</a:t>
                </a:r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/>
                  <a:t> with exponentiation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Domain</m:t>
                        </m:r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Replace leaves with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’s</a:t>
                </a:r>
              </a:p>
              <a:p>
                <a:pPr lvl="1"/>
                <a:r>
                  <a:rPr lang="en-GB" dirty="0"/>
                  <a:t>E.g.,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</m:d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C02E90-7255-C443-85C3-11AA5B482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2792393"/>
              </a:xfrm>
              <a:blipFill>
                <a:blip r:embed="rId2"/>
                <a:stretch>
                  <a:fillRect l="-1447" t="-3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4CCA91-E6C8-CA43-9B77-A38A9021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A01A1CA-1A26-0340-B041-594BB52C8169}"/>
                  </a:ext>
                </a:extLst>
              </p:cNvPr>
              <p:cNvSpPr/>
              <p:nvPr/>
            </p:nvSpPr>
            <p:spPr>
              <a:xfrm>
                <a:off x="2316476" y="471077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A01A1CA-1A26-0340-B041-594BB52C8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76" y="4710773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42FD99-ACB2-C348-A3C2-52081FA5653E}"/>
                  </a:ext>
                </a:extLst>
              </p:cNvPr>
              <p:cNvSpPr/>
              <p:nvPr/>
            </p:nvSpPr>
            <p:spPr>
              <a:xfrm>
                <a:off x="1007165" y="6081486"/>
                <a:ext cx="54867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42FD99-ACB2-C348-A3C2-52081FA56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5" y="6081486"/>
                <a:ext cx="54867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FD45A91-D6EF-A249-A447-359D853F2F9F}"/>
                  </a:ext>
                </a:extLst>
              </p:cNvPr>
              <p:cNvSpPr/>
              <p:nvPr/>
            </p:nvSpPr>
            <p:spPr>
              <a:xfrm>
                <a:off x="3196369" y="6081486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FD45A91-D6EF-A249-A447-359D853F2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69" y="6081486"/>
                <a:ext cx="71923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4B16310-7331-8743-AD5E-6375A9AB6840}"/>
              </a:ext>
            </a:extLst>
          </p:cNvPr>
          <p:cNvCxnSpPr>
            <a:cxnSpLocks/>
            <a:stCxn id="42" idx="3"/>
            <a:endCxn id="49" idx="0"/>
          </p:cNvCxnSpPr>
          <p:nvPr/>
        </p:nvCxnSpPr>
        <p:spPr>
          <a:xfrm flipH="1">
            <a:off x="1741794" y="4958428"/>
            <a:ext cx="617173" cy="206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1FE758E-BD50-9845-95FB-CE8FDD438DA1}"/>
              </a:ext>
            </a:extLst>
          </p:cNvPr>
          <p:cNvCxnSpPr>
            <a:cxnSpLocks/>
            <a:stCxn id="42" idx="5"/>
            <a:endCxn id="54" idx="0"/>
          </p:cNvCxnSpPr>
          <p:nvPr/>
        </p:nvCxnSpPr>
        <p:spPr>
          <a:xfrm>
            <a:off x="2564131" y="4958428"/>
            <a:ext cx="632238" cy="65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4A70C76-C00C-F043-AA3E-2BEB2D67E461}"/>
                  </a:ext>
                </a:extLst>
              </p:cNvPr>
              <p:cNvSpPr/>
              <p:nvPr/>
            </p:nvSpPr>
            <p:spPr>
              <a:xfrm>
                <a:off x="1939032" y="3947976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 sz="11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4A70C76-C00C-F043-AA3E-2BEB2D67E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032" y="3947976"/>
                <a:ext cx="1045033" cy="55908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8CECDA-EFEF-4446-93D2-B70A7EC86102}"/>
              </a:ext>
            </a:extLst>
          </p:cNvPr>
          <p:cNvCxnSpPr>
            <a:stCxn id="47" idx="4"/>
            <a:endCxn id="42" idx="0"/>
          </p:cNvCxnSpPr>
          <p:nvPr/>
        </p:nvCxnSpPr>
        <p:spPr>
          <a:xfrm>
            <a:off x="2461549" y="4507065"/>
            <a:ext cx="0" cy="203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CB22AF1-FFE6-6C4F-A6E6-95CDA94CAEA2}"/>
                  </a:ext>
                </a:extLst>
              </p:cNvPr>
              <p:cNvSpPr/>
              <p:nvPr/>
            </p:nvSpPr>
            <p:spPr>
              <a:xfrm>
                <a:off x="1596721" y="516466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CB22AF1-FFE6-6C4F-A6E6-95CDA94CA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21" y="5164665"/>
                <a:ext cx="290146" cy="290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95ACCA7-EA3D-5A4D-9639-A8B11D9A78FA}"/>
              </a:ext>
            </a:extLst>
          </p:cNvPr>
          <p:cNvCxnSpPr>
            <a:cxnSpLocks/>
            <a:stCxn id="49" idx="3"/>
            <a:endCxn id="43" idx="0"/>
          </p:cNvCxnSpPr>
          <p:nvPr/>
        </p:nvCxnSpPr>
        <p:spPr>
          <a:xfrm flipH="1">
            <a:off x="1281501" y="5412320"/>
            <a:ext cx="357711" cy="669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90D2354-D554-6D43-8ACB-9182D80E4DCA}"/>
              </a:ext>
            </a:extLst>
          </p:cNvPr>
          <p:cNvCxnSpPr>
            <a:cxnSpLocks/>
            <a:stCxn id="49" idx="5"/>
            <a:endCxn id="64" idx="0"/>
          </p:cNvCxnSpPr>
          <p:nvPr/>
        </p:nvCxnSpPr>
        <p:spPr>
          <a:xfrm>
            <a:off x="1844376" y="5412320"/>
            <a:ext cx="447555" cy="205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CBC4324-45BE-6943-8FC8-2295D3B0A758}"/>
                  </a:ext>
                </a:extLst>
              </p:cNvPr>
              <p:cNvSpPr/>
              <p:nvPr/>
            </p:nvSpPr>
            <p:spPr>
              <a:xfrm>
                <a:off x="1642716" y="6081485"/>
                <a:ext cx="54610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CBC4324-45BE-6943-8FC8-2295D3B0A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716" y="6081485"/>
                <a:ext cx="546106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36DB3D5-0CCF-9144-8ACE-520B4A93145A}"/>
                  </a:ext>
                </a:extLst>
              </p:cNvPr>
              <p:cNvSpPr/>
              <p:nvPr/>
            </p:nvSpPr>
            <p:spPr>
              <a:xfrm>
                <a:off x="2391227" y="6079412"/>
                <a:ext cx="72179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36DB3D5-0CCF-9144-8ACE-520B4A931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27" y="6079412"/>
                <a:ext cx="721796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873390A-F92F-8542-A52A-90989F9B21A5}"/>
                  </a:ext>
                </a:extLst>
              </p:cNvPr>
              <p:cNvSpPr/>
              <p:nvPr/>
            </p:nvSpPr>
            <p:spPr>
              <a:xfrm>
                <a:off x="3051296" y="561795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873390A-F92F-8542-A52A-90989F9B2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96" y="5617956"/>
                <a:ext cx="290146" cy="29014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9FC8E24-AF2A-DC40-9183-03ACB4DDFBC8}"/>
              </a:ext>
            </a:extLst>
          </p:cNvPr>
          <p:cNvCxnSpPr>
            <a:cxnSpLocks/>
            <a:stCxn id="54" idx="3"/>
            <a:endCxn id="53" idx="0"/>
          </p:cNvCxnSpPr>
          <p:nvPr/>
        </p:nvCxnSpPr>
        <p:spPr>
          <a:xfrm flipH="1">
            <a:off x="2752125" y="5865611"/>
            <a:ext cx="34166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BC49A6C-75FB-1C43-B889-6B175101DDED}"/>
              </a:ext>
            </a:extLst>
          </p:cNvPr>
          <p:cNvCxnSpPr>
            <a:cxnSpLocks/>
            <a:stCxn id="54" idx="5"/>
            <a:endCxn id="44" idx="0"/>
          </p:cNvCxnSpPr>
          <p:nvPr/>
        </p:nvCxnSpPr>
        <p:spPr>
          <a:xfrm>
            <a:off x="3298951" y="5865611"/>
            <a:ext cx="257034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6D58E4A-24E4-E547-82FD-4E216727215C}"/>
                  </a:ext>
                </a:extLst>
              </p:cNvPr>
              <p:cNvSpPr/>
              <p:nvPr/>
            </p:nvSpPr>
            <p:spPr>
              <a:xfrm>
                <a:off x="2146858" y="561795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6D58E4A-24E4-E547-82FD-4E2167272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58" y="5617956"/>
                <a:ext cx="290146" cy="29014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8A70BD3-5579-5849-A234-B78D2BCF90C9}"/>
              </a:ext>
            </a:extLst>
          </p:cNvPr>
          <p:cNvCxnSpPr>
            <a:cxnSpLocks/>
            <a:stCxn id="64" idx="3"/>
            <a:endCxn id="52" idx="0"/>
          </p:cNvCxnSpPr>
          <p:nvPr/>
        </p:nvCxnSpPr>
        <p:spPr>
          <a:xfrm flipH="1">
            <a:off x="1915769" y="5865611"/>
            <a:ext cx="273580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970F7F6-05D8-1241-A90A-62088B070195}"/>
              </a:ext>
            </a:extLst>
          </p:cNvPr>
          <p:cNvCxnSpPr>
            <a:cxnSpLocks/>
            <a:stCxn id="64" idx="5"/>
            <a:endCxn id="53" idx="0"/>
          </p:cNvCxnSpPr>
          <p:nvPr/>
        </p:nvCxnSpPr>
        <p:spPr>
          <a:xfrm>
            <a:off x="2394513" y="5865611"/>
            <a:ext cx="35761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8AB2AF2-B4EE-794B-B338-A75C0A00FDE2}"/>
                  </a:ext>
                </a:extLst>
              </p:cNvPr>
              <p:cNvSpPr/>
              <p:nvPr/>
            </p:nvSpPr>
            <p:spPr>
              <a:xfrm>
                <a:off x="6198960" y="470863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8AB2AF2-B4EE-794B-B338-A75C0A00F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960" y="4708639"/>
                <a:ext cx="290146" cy="29014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EF41992-7B1E-9248-BA68-B97DC3E543E9}"/>
                  </a:ext>
                </a:extLst>
              </p:cNvPr>
              <p:cNvSpPr/>
              <p:nvPr/>
            </p:nvSpPr>
            <p:spPr>
              <a:xfrm>
                <a:off x="4968030" y="6079352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EF41992-7B1E-9248-BA68-B97DC3E54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30" y="6079352"/>
                <a:ext cx="217490" cy="276999"/>
              </a:xfrm>
              <a:prstGeom prst="rect">
                <a:avLst/>
              </a:prstGeom>
              <a:blipFill>
                <a:blip r:embed="rId13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D8CB916-0FDD-2048-89B4-4FF082EE7B63}"/>
                  </a:ext>
                </a:extLst>
              </p:cNvPr>
              <p:cNvSpPr/>
              <p:nvPr/>
            </p:nvSpPr>
            <p:spPr>
              <a:xfrm>
                <a:off x="7340118" y="6079352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D8CB916-0FDD-2048-89B4-4FF082EE7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118" y="6079352"/>
                <a:ext cx="217490" cy="276999"/>
              </a:xfrm>
              <a:prstGeom prst="rect">
                <a:avLst/>
              </a:prstGeom>
              <a:blipFill>
                <a:blip r:embed="rId13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EF8E245-A327-0842-A26E-23298BFDA4BE}"/>
              </a:ext>
            </a:extLst>
          </p:cNvPr>
          <p:cNvCxnSpPr>
            <a:cxnSpLocks/>
            <a:stCxn id="37" idx="3"/>
            <a:endCxn id="59" idx="0"/>
          </p:cNvCxnSpPr>
          <p:nvPr/>
        </p:nvCxnSpPr>
        <p:spPr>
          <a:xfrm flipH="1">
            <a:off x="5624278" y="4956294"/>
            <a:ext cx="617173" cy="206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E99219E-67E9-AF43-A67B-EE3C3074C787}"/>
              </a:ext>
            </a:extLst>
          </p:cNvPr>
          <p:cNvCxnSpPr>
            <a:cxnSpLocks/>
            <a:stCxn id="37" idx="5"/>
            <a:endCxn id="67" idx="0"/>
          </p:cNvCxnSpPr>
          <p:nvPr/>
        </p:nvCxnSpPr>
        <p:spPr>
          <a:xfrm>
            <a:off x="6446615" y="4956294"/>
            <a:ext cx="632238" cy="65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5571123-54EC-6744-B437-50F565291A66}"/>
                  </a:ext>
                </a:extLst>
              </p:cNvPr>
              <p:cNvSpPr/>
              <p:nvPr/>
            </p:nvSpPr>
            <p:spPr>
              <a:xfrm>
                <a:off x="5821516" y="3945842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de-D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People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5571123-54EC-6744-B437-50F565291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516" y="3945842"/>
                <a:ext cx="1045033" cy="559089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1214A8C-54C9-4645-A821-A102CA8CE832}"/>
              </a:ext>
            </a:extLst>
          </p:cNvPr>
          <p:cNvCxnSpPr>
            <a:stCxn id="57" idx="4"/>
            <a:endCxn id="37" idx="0"/>
          </p:cNvCxnSpPr>
          <p:nvPr/>
        </p:nvCxnSpPr>
        <p:spPr>
          <a:xfrm>
            <a:off x="6344033" y="4504931"/>
            <a:ext cx="0" cy="203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8829678-7F3C-4E4A-9001-2121E899C842}"/>
                  </a:ext>
                </a:extLst>
              </p:cNvPr>
              <p:cNvSpPr/>
              <p:nvPr/>
            </p:nvSpPr>
            <p:spPr>
              <a:xfrm>
                <a:off x="5479205" y="516253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8829678-7F3C-4E4A-9001-2121E899C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205" y="5162531"/>
                <a:ext cx="290146" cy="29014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8DDC77E-1DF9-BC47-97BA-8419CFD551A5}"/>
              </a:ext>
            </a:extLst>
          </p:cNvPr>
          <p:cNvCxnSpPr>
            <a:cxnSpLocks/>
            <a:stCxn id="59" idx="3"/>
            <a:endCxn id="38" idx="0"/>
          </p:cNvCxnSpPr>
          <p:nvPr/>
        </p:nvCxnSpPr>
        <p:spPr>
          <a:xfrm flipH="1">
            <a:off x="5076775" y="5410186"/>
            <a:ext cx="444921" cy="669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286E353-FDDD-2845-898D-75406C3AB742}"/>
              </a:ext>
            </a:extLst>
          </p:cNvPr>
          <p:cNvCxnSpPr>
            <a:cxnSpLocks/>
            <a:stCxn id="59" idx="5"/>
            <a:endCxn id="70" idx="0"/>
          </p:cNvCxnSpPr>
          <p:nvPr/>
        </p:nvCxnSpPr>
        <p:spPr>
          <a:xfrm>
            <a:off x="5726860" y="5410186"/>
            <a:ext cx="447555" cy="205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8F7059F-2858-9546-8A45-E67AAC5036C2}"/>
                  </a:ext>
                </a:extLst>
              </p:cNvPr>
              <p:cNvSpPr/>
              <p:nvPr/>
            </p:nvSpPr>
            <p:spPr>
              <a:xfrm>
                <a:off x="5603581" y="6079351"/>
                <a:ext cx="21749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8F7059F-2858-9546-8A45-E67AAC503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581" y="6079351"/>
                <a:ext cx="217491" cy="276999"/>
              </a:xfrm>
              <a:prstGeom prst="rect">
                <a:avLst/>
              </a:prstGeom>
              <a:blipFill>
                <a:blip r:embed="rId16"/>
                <a:stretch>
                  <a:fillRect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3F1D009-F541-494F-A3C6-CA91CBBA0FE5}"/>
                  </a:ext>
                </a:extLst>
              </p:cNvPr>
              <p:cNvSpPr/>
              <p:nvPr/>
            </p:nvSpPr>
            <p:spPr>
              <a:xfrm>
                <a:off x="6534976" y="6077278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3F1D009-F541-494F-A3C6-CA91CBBA0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976" y="6077278"/>
                <a:ext cx="217490" cy="276999"/>
              </a:xfrm>
              <a:prstGeom prst="rect">
                <a:avLst/>
              </a:prstGeom>
              <a:blipFill>
                <a:blip r:embed="rId17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036EC73-34CF-C94C-A4F5-E6365CA0595B}"/>
                  </a:ext>
                </a:extLst>
              </p:cNvPr>
              <p:cNvSpPr/>
              <p:nvPr/>
            </p:nvSpPr>
            <p:spPr>
              <a:xfrm>
                <a:off x="6933780" y="561582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036EC73-34CF-C94C-A4F5-E6365CA05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780" y="5615822"/>
                <a:ext cx="290146" cy="29014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9943398-DCCA-BB41-AD95-C124C30C938C}"/>
              </a:ext>
            </a:extLst>
          </p:cNvPr>
          <p:cNvCxnSpPr>
            <a:cxnSpLocks/>
            <a:stCxn id="67" idx="3"/>
            <a:endCxn id="63" idx="0"/>
          </p:cNvCxnSpPr>
          <p:nvPr/>
        </p:nvCxnSpPr>
        <p:spPr>
          <a:xfrm flipH="1">
            <a:off x="6643721" y="5863477"/>
            <a:ext cx="332550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B44E0B2-9BC5-2344-9CCD-EB860163C728}"/>
              </a:ext>
            </a:extLst>
          </p:cNvPr>
          <p:cNvCxnSpPr>
            <a:cxnSpLocks/>
            <a:stCxn id="67" idx="5"/>
            <a:endCxn id="39" idx="0"/>
          </p:cNvCxnSpPr>
          <p:nvPr/>
        </p:nvCxnSpPr>
        <p:spPr>
          <a:xfrm>
            <a:off x="7181435" y="5863477"/>
            <a:ext cx="267428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939F250-0FF5-B649-8FF1-C73EB0A8DB17}"/>
                  </a:ext>
                </a:extLst>
              </p:cNvPr>
              <p:cNvSpPr/>
              <p:nvPr/>
            </p:nvSpPr>
            <p:spPr>
              <a:xfrm>
                <a:off x="6029342" y="561582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939F250-0FF5-B649-8FF1-C73EB0A8D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42" y="5615822"/>
                <a:ext cx="290146" cy="29014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A73923C-B0F5-8C4F-800F-C8D2B7A216B3}"/>
              </a:ext>
            </a:extLst>
          </p:cNvPr>
          <p:cNvCxnSpPr>
            <a:cxnSpLocks/>
            <a:stCxn id="70" idx="3"/>
            <a:endCxn id="62" idx="0"/>
          </p:cNvCxnSpPr>
          <p:nvPr/>
        </p:nvCxnSpPr>
        <p:spPr>
          <a:xfrm flipH="1">
            <a:off x="5712327" y="5863477"/>
            <a:ext cx="359506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2CEF91C-9760-CE44-8B04-7A33959CE69F}"/>
              </a:ext>
            </a:extLst>
          </p:cNvPr>
          <p:cNvCxnSpPr>
            <a:cxnSpLocks/>
            <a:stCxn id="70" idx="5"/>
            <a:endCxn id="63" idx="0"/>
          </p:cNvCxnSpPr>
          <p:nvPr/>
        </p:nvCxnSpPr>
        <p:spPr>
          <a:xfrm>
            <a:off x="6276997" y="5863477"/>
            <a:ext cx="366724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AFB6F9-1FCA-EB4D-9BAF-0B40A4C28B32}"/>
                  </a:ext>
                </a:extLst>
              </p:cNvPr>
              <p:cNvSpPr/>
              <p:nvPr/>
            </p:nvSpPr>
            <p:spPr>
              <a:xfrm>
                <a:off x="6050587" y="5413095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AFB6F9-1FCA-EB4D-9BAF-0B40A4C28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587" y="5413095"/>
                <a:ext cx="304891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0A4540C-9B40-6A41-8F56-F9B04BD81747}"/>
                  </a:ext>
                </a:extLst>
              </p:cNvPr>
              <p:cNvSpPr/>
              <p:nvPr/>
            </p:nvSpPr>
            <p:spPr>
              <a:xfrm>
                <a:off x="5452633" y="4954495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0A4540C-9B40-6A41-8F56-F9B04BD81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633" y="4954495"/>
                <a:ext cx="304891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B2CF49-8044-8D40-ACAA-2882CDE78A9D}"/>
                  </a:ext>
                </a:extLst>
              </p:cNvPr>
              <p:cNvSpPr/>
              <p:nvPr/>
            </p:nvSpPr>
            <p:spPr>
              <a:xfrm>
                <a:off x="6994429" y="5413094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B2CF49-8044-8D40-ACAA-2882CDE78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429" y="5413094"/>
                <a:ext cx="304891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4D8547D-FE64-8D42-B47A-8221D7DA3E95}"/>
                  </a:ext>
                </a:extLst>
              </p:cNvPr>
              <p:cNvSpPr/>
              <p:nvPr/>
            </p:nvSpPr>
            <p:spPr>
              <a:xfrm>
                <a:off x="6294169" y="4514193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4D8547D-FE64-8D42-B47A-8221D7DA3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169" y="4514193"/>
                <a:ext cx="304891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79F1A6E-609D-D643-96CB-151F0D886007}"/>
                  </a:ext>
                </a:extLst>
              </p:cNvPr>
              <p:cNvSpPr/>
              <p:nvPr/>
            </p:nvSpPr>
            <p:spPr>
              <a:xfrm>
                <a:off x="6196338" y="3695278"/>
                <a:ext cx="3770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79F1A6E-609D-D643-96CB-151F0D886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338" y="3695278"/>
                <a:ext cx="377026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56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3" grpId="0"/>
      <p:bldP spid="74" grpId="0"/>
      <p:bldP spid="75" grpId="0"/>
      <p:bldP spid="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DC068-E3BE-6F43-B37E-A29CC274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WFOMC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C02E90-7255-C443-85C3-11AA5B482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279239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Replace</a:t>
                </a:r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/>
                  <a:t> with exponentiation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Domain</m:t>
                        </m:r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Replace leaves with </a:t>
                </a:r>
                <a:r>
                  <a:rPr lang="en-GB" dirty="0">
                    <a:solidFill>
                      <a:schemeClr val="accent4"/>
                    </a:solidFill>
                  </a:rPr>
                  <a:t>weights</a:t>
                </a:r>
              </a:p>
              <a:p>
                <a:pPr lvl="1"/>
                <a:r>
                  <a:rPr lang="en-GB" dirty="0"/>
                  <a:t>E.g.,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</m:d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C02E90-7255-C443-85C3-11AA5B482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2792393"/>
              </a:xfrm>
              <a:blipFill>
                <a:blip r:embed="rId2"/>
                <a:stretch>
                  <a:fillRect l="-1447" t="-3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4CCA91-E6C8-CA43-9B77-A38A9021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8AB2AF2-B4EE-794B-B338-A75C0A00FDE2}"/>
                  </a:ext>
                </a:extLst>
              </p:cNvPr>
              <p:cNvSpPr/>
              <p:nvPr/>
            </p:nvSpPr>
            <p:spPr>
              <a:xfrm>
                <a:off x="6198960" y="470863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8AB2AF2-B4EE-794B-B338-A75C0A00F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960" y="4708639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EF41992-7B1E-9248-BA68-B97DC3E543E9}"/>
                  </a:ext>
                </a:extLst>
              </p:cNvPr>
              <p:cNvSpPr/>
              <p:nvPr/>
            </p:nvSpPr>
            <p:spPr>
              <a:xfrm>
                <a:off x="4968030" y="6079352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EF41992-7B1E-9248-BA68-B97DC3E54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30" y="6079352"/>
                <a:ext cx="217490" cy="276999"/>
              </a:xfrm>
              <a:prstGeom prst="rect">
                <a:avLst/>
              </a:prstGeom>
              <a:blipFill>
                <a:blip r:embed="rId4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D8CB916-0FDD-2048-89B4-4FF082EE7B63}"/>
                  </a:ext>
                </a:extLst>
              </p:cNvPr>
              <p:cNvSpPr/>
              <p:nvPr/>
            </p:nvSpPr>
            <p:spPr>
              <a:xfrm>
                <a:off x="7340118" y="6079352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D8CB916-0FDD-2048-89B4-4FF082EE7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118" y="6079352"/>
                <a:ext cx="217490" cy="276999"/>
              </a:xfrm>
              <a:prstGeom prst="rect">
                <a:avLst/>
              </a:prstGeom>
              <a:blipFill>
                <a:blip r:embed="rId5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EF8E245-A327-0842-A26E-23298BFDA4BE}"/>
              </a:ext>
            </a:extLst>
          </p:cNvPr>
          <p:cNvCxnSpPr>
            <a:cxnSpLocks/>
            <a:stCxn id="37" idx="3"/>
            <a:endCxn id="59" idx="0"/>
          </p:cNvCxnSpPr>
          <p:nvPr/>
        </p:nvCxnSpPr>
        <p:spPr>
          <a:xfrm flipH="1">
            <a:off x="5624278" y="4956294"/>
            <a:ext cx="617173" cy="206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E99219E-67E9-AF43-A67B-EE3C3074C787}"/>
              </a:ext>
            </a:extLst>
          </p:cNvPr>
          <p:cNvCxnSpPr>
            <a:cxnSpLocks/>
            <a:stCxn id="37" idx="5"/>
            <a:endCxn id="67" idx="0"/>
          </p:cNvCxnSpPr>
          <p:nvPr/>
        </p:nvCxnSpPr>
        <p:spPr>
          <a:xfrm>
            <a:off x="6446615" y="4956294"/>
            <a:ext cx="632238" cy="65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5571123-54EC-6744-B437-50F565291A66}"/>
                  </a:ext>
                </a:extLst>
              </p:cNvPr>
              <p:cNvSpPr/>
              <p:nvPr/>
            </p:nvSpPr>
            <p:spPr>
              <a:xfrm>
                <a:off x="5821516" y="3945842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de-D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People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5571123-54EC-6744-B437-50F565291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516" y="3945842"/>
                <a:ext cx="1045033" cy="55908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1214A8C-54C9-4645-A821-A102CA8CE832}"/>
              </a:ext>
            </a:extLst>
          </p:cNvPr>
          <p:cNvCxnSpPr>
            <a:stCxn id="57" idx="4"/>
            <a:endCxn id="37" idx="0"/>
          </p:cNvCxnSpPr>
          <p:nvPr/>
        </p:nvCxnSpPr>
        <p:spPr>
          <a:xfrm>
            <a:off x="6344033" y="4504931"/>
            <a:ext cx="0" cy="203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8829678-7F3C-4E4A-9001-2121E899C842}"/>
                  </a:ext>
                </a:extLst>
              </p:cNvPr>
              <p:cNvSpPr/>
              <p:nvPr/>
            </p:nvSpPr>
            <p:spPr>
              <a:xfrm>
                <a:off x="5479205" y="516253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8829678-7F3C-4E4A-9001-2121E899C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205" y="5162531"/>
                <a:ext cx="290146" cy="290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8DDC77E-1DF9-BC47-97BA-8419CFD551A5}"/>
              </a:ext>
            </a:extLst>
          </p:cNvPr>
          <p:cNvCxnSpPr>
            <a:cxnSpLocks/>
            <a:stCxn id="59" idx="3"/>
            <a:endCxn id="38" idx="0"/>
          </p:cNvCxnSpPr>
          <p:nvPr/>
        </p:nvCxnSpPr>
        <p:spPr>
          <a:xfrm flipH="1">
            <a:off x="5076775" y="5410186"/>
            <a:ext cx="444921" cy="669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286E353-FDDD-2845-898D-75406C3AB742}"/>
              </a:ext>
            </a:extLst>
          </p:cNvPr>
          <p:cNvCxnSpPr>
            <a:cxnSpLocks/>
            <a:stCxn id="59" idx="5"/>
            <a:endCxn id="70" idx="0"/>
          </p:cNvCxnSpPr>
          <p:nvPr/>
        </p:nvCxnSpPr>
        <p:spPr>
          <a:xfrm>
            <a:off x="5726860" y="5410186"/>
            <a:ext cx="447555" cy="205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8F7059F-2858-9546-8A45-E67AAC5036C2}"/>
                  </a:ext>
                </a:extLst>
              </p:cNvPr>
              <p:cNvSpPr/>
              <p:nvPr/>
            </p:nvSpPr>
            <p:spPr>
              <a:xfrm>
                <a:off x="5603581" y="6079351"/>
                <a:ext cx="21749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8F7059F-2858-9546-8A45-E67AAC503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581" y="6079351"/>
                <a:ext cx="217491" cy="276999"/>
              </a:xfrm>
              <a:prstGeom prst="rect">
                <a:avLst/>
              </a:prstGeom>
              <a:blipFill>
                <a:blip r:embed="rId8"/>
                <a:stretch>
                  <a:fillRect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3F1D009-F541-494F-A3C6-CA91CBBA0FE5}"/>
                  </a:ext>
                </a:extLst>
              </p:cNvPr>
              <p:cNvSpPr/>
              <p:nvPr/>
            </p:nvSpPr>
            <p:spPr>
              <a:xfrm>
                <a:off x="6534976" y="6077278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3F1D009-F541-494F-A3C6-CA91CBBA0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976" y="6077278"/>
                <a:ext cx="217490" cy="276999"/>
              </a:xfrm>
              <a:prstGeom prst="rect">
                <a:avLst/>
              </a:prstGeom>
              <a:blipFill>
                <a:blip r:embed="rId9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036EC73-34CF-C94C-A4F5-E6365CA0595B}"/>
                  </a:ext>
                </a:extLst>
              </p:cNvPr>
              <p:cNvSpPr/>
              <p:nvPr/>
            </p:nvSpPr>
            <p:spPr>
              <a:xfrm>
                <a:off x="6933780" y="561582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036EC73-34CF-C94C-A4F5-E6365CA05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780" y="5615822"/>
                <a:ext cx="290146" cy="29014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9943398-DCCA-BB41-AD95-C124C30C938C}"/>
              </a:ext>
            </a:extLst>
          </p:cNvPr>
          <p:cNvCxnSpPr>
            <a:cxnSpLocks/>
            <a:stCxn id="67" idx="3"/>
            <a:endCxn id="63" idx="0"/>
          </p:cNvCxnSpPr>
          <p:nvPr/>
        </p:nvCxnSpPr>
        <p:spPr>
          <a:xfrm flipH="1">
            <a:off x="6643721" y="5863477"/>
            <a:ext cx="332550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B44E0B2-9BC5-2344-9CCD-EB860163C728}"/>
              </a:ext>
            </a:extLst>
          </p:cNvPr>
          <p:cNvCxnSpPr>
            <a:cxnSpLocks/>
            <a:stCxn id="67" idx="5"/>
            <a:endCxn id="39" idx="0"/>
          </p:cNvCxnSpPr>
          <p:nvPr/>
        </p:nvCxnSpPr>
        <p:spPr>
          <a:xfrm>
            <a:off x="7181435" y="5863477"/>
            <a:ext cx="267428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939F250-0FF5-B649-8FF1-C73EB0A8DB17}"/>
                  </a:ext>
                </a:extLst>
              </p:cNvPr>
              <p:cNvSpPr/>
              <p:nvPr/>
            </p:nvSpPr>
            <p:spPr>
              <a:xfrm>
                <a:off x="6029342" y="561582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939F250-0FF5-B649-8FF1-C73EB0A8D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42" y="5615822"/>
                <a:ext cx="290146" cy="29014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A73923C-B0F5-8C4F-800F-C8D2B7A216B3}"/>
              </a:ext>
            </a:extLst>
          </p:cNvPr>
          <p:cNvCxnSpPr>
            <a:cxnSpLocks/>
            <a:stCxn id="70" idx="3"/>
            <a:endCxn id="62" idx="0"/>
          </p:cNvCxnSpPr>
          <p:nvPr/>
        </p:nvCxnSpPr>
        <p:spPr>
          <a:xfrm flipH="1">
            <a:off x="5712327" y="5863477"/>
            <a:ext cx="359506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2CEF91C-9760-CE44-8B04-7A33959CE69F}"/>
              </a:ext>
            </a:extLst>
          </p:cNvPr>
          <p:cNvCxnSpPr>
            <a:cxnSpLocks/>
            <a:stCxn id="70" idx="5"/>
            <a:endCxn id="63" idx="0"/>
          </p:cNvCxnSpPr>
          <p:nvPr/>
        </p:nvCxnSpPr>
        <p:spPr>
          <a:xfrm>
            <a:off x="6276997" y="5863477"/>
            <a:ext cx="366724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AFB6F9-1FCA-EB4D-9BAF-0B40A4C28B32}"/>
                  </a:ext>
                </a:extLst>
              </p:cNvPr>
              <p:cNvSpPr/>
              <p:nvPr/>
            </p:nvSpPr>
            <p:spPr>
              <a:xfrm>
                <a:off x="6050587" y="5413095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2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AFB6F9-1FCA-EB4D-9BAF-0B40A4C28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587" y="5413095"/>
                <a:ext cx="304891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0A4540C-9B40-6A41-8F56-F9B04BD81747}"/>
                  </a:ext>
                </a:extLst>
              </p:cNvPr>
              <p:cNvSpPr/>
              <p:nvPr/>
            </p:nvSpPr>
            <p:spPr>
              <a:xfrm>
                <a:off x="5452633" y="4954495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GB" sz="12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0A4540C-9B40-6A41-8F56-F9B04BD81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633" y="4954495"/>
                <a:ext cx="38985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B2CF49-8044-8D40-ACAA-2882CDE78A9D}"/>
                  </a:ext>
                </a:extLst>
              </p:cNvPr>
              <p:cNvSpPr/>
              <p:nvPr/>
            </p:nvSpPr>
            <p:spPr>
              <a:xfrm>
                <a:off x="6994429" y="5413094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B2CF49-8044-8D40-ACAA-2882CDE78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429" y="5413094"/>
                <a:ext cx="304891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4D8547D-FE64-8D42-B47A-8221D7DA3E95}"/>
                  </a:ext>
                </a:extLst>
              </p:cNvPr>
              <p:cNvSpPr/>
              <p:nvPr/>
            </p:nvSpPr>
            <p:spPr>
              <a:xfrm>
                <a:off x="6294169" y="4514193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GB" sz="12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4D8547D-FE64-8D42-B47A-8221D7DA3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169" y="4514193"/>
                <a:ext cx="38985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79F1A6E-609D-D643-96CB-151F0D886007}"/>
                  </a:ext>
                </a:extLst>
              </p:cNvPr>
              <p:cNvSpPr/>
              <p:nvPr/>
            </p:nvSpPr>
            <p:spPr>
              <a:xfrm>
                <a:off x="6113039" y="3704525"/>
                <a:ext cx="46198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79F1A6E-609D-D643-96CB-151F0D886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039" y="3704525"/>
                <a:ext cx="461986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7ABCC14-1ADC-DF48-BE4A-D92A447E8202}"/>
                  </a:ext>
                </a:extLst>
              </p:cNvPr>
              <p:cNvSpPr/>
              <p:nvPr/>
            </p:nvSpPr>
            <p:spPr>
              <a:xfrm>
                <a:off x="6489094" y="2656940"/>
                <a:ext cx="2991394" cy="1342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8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𝑠𝑚𝑜𝑘𝑒𝑠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𝑠𝑚𝑜𝑘𝑒𝑠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7ABCC14-1ADC-DF48-BE4A-D92A447E8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094" y="2656940"/>
                <a:ext cx="2991394" cy="13429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EAC1AAA-DEB4-4A4D-A182-6A14BD9727EC}"/>
                  </a:ext>
                </a:extLst>
              </p:cNvPr>
              <p:cNvSpPr/>
              <p:nvPr/>
            </p:nvSpPr>
            <p:spPr>
              <a:xfrm>
                <a:off x="2167284" y="5413095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EAC1AAA-DEB4-4A4D-A182-6A14BD9727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284" y="5413095"/>
                <a:ext cx="304891" cy="2769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88D1044-3CD1-4242-85B3-96BDC0B7CC10}"/>
                  </a:ext>
                </a:extLst>
              </p:cNvPr>
              <p:cNvSpPr/>
              <p:nvPr/>
            </p:nvSpPr>
            <p:spPr>
              <a:xfrm>
                <a:off x="1569330" y="4954495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88D1044-3CD1-4242-85B3-96BDC0B7C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30" y="4954495"/>
                <a:ext cx="304891" cy="2769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B7FA270-CE01-4345-AF5E-60E4F58336DC}"/>
                  </a:ext>
                </a:extLst>
              </p:cNvPr>
              <p:cNvSpPr/>
              <p:nvPr/>
            </p:nvSpPr>
            <p:spPr>
              <a:xfrm>
                <a:off x="3111126" y="5413094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B7FA270-CE01-4345-AF5E-60E4F5833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26" y="5413094"/>
                <a:ext cx="304891" cy="2769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3CD697E-1372-3E41-8D2C-A45368B8CCB7}"/>
                  </a:ext>
                </a:extLst>
              </p:cNvPr>
              <p:cNvSpPr/>
              <p:nvPr/>
            </p:nvSpPr>
            <p:spPr>
              <a:xfrm>
                <a:off x="2410866" y="4514193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3CD697E-1372-3E41-8D2C-A45368B8C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866" y="4514193"/>
                <a:ext cx="304891" cy="27699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E227A76-5FC8-024A-B9F9-D9DB33235303}"/>
                  </a:ext>
                </a:extLst>
              </p:cNvPr>
              <p:cNvSpPr/>
              <p:nvPr/>
            </p:nvSpPr>
            <p:spPr>
              <a:xfrm>
                <a:off x="2313035" y="3695278"/>
                <a:ext cx="3770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E227A76-5FC8-024A-B9F9-D9DB33235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35" y="3695278"/>
                <a:ext cx="377026" cy="27699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C5FF16-1CCB-B54E-AB8D-AF3D00D06D93}"/>
                  </a:ext>
                </a:extLst>
              </p:cNvPr>
              <p:cNvSpPr/>
              <p:nvPr/>
            </p:nvSpPr>
            <p:spPr>
              <a:xfrm>
                <a:off x="4058032" y="1123880"/>
                <a:ext cx="4572000" cy="10992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16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𝐹𝑂</m:t>
                      </m:r>
                      <m:r>
                        <a:rPr lang="en-GB" sz="16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de-DE" sz="1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DE" sz="1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1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de-DE" sz="1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de-DE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6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de-DE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de-DE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de-DE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sz="16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6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𝑝𝑟𝑒𝑑</m:t>
                                  </m:r>
                                  <m:d>
                                    <m:dPr>
                                      <m:ctrlPr>
                                        <a:rPr lang="de-DE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i="1" dirty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de-DE" sz="16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6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𝑝𝑟𝑒𝑑</m:t>
                                  </m:r>
                                  <m:d>
                                    <m:dPr>
                                      <m:ctrlPr>
                                        <a:rPr lang="de-DE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i="1" dirty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C5FF16-1CCB-B54E-AB8D-AF3D00D06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032" y="1123880"/>
                <a:ext cx="4572000" cy="1099212"/>
              </a:xfrm>
              <a:prstGeom prst="rect">
                <a:avLst/>
              </a:prstGeom>
              <a:blipFill>
                <a:blip r:embed="rId30"/>
                <a:stretch>
                  <a:fillRect l="-1662" t="-54545" b="-93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E1D876E-B3DB-B94E-ABCF-69904A413F95}"/>
                  </a:ext>
                </a:extLst>
              </p:cNvPr>
              <p:cNvSpPr/>
              <p:nvPr/>
            </p:nvSpPr>
            <p:spPr>
              <a:xfrm>
                <a:off x="2316476" y="471077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E1D876E-B3DB-B94E-ABCF-69904A413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76" y="4710773"/>
                <a:ext cx="290146" cy="290146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A3ACBB-4D60-0D48-95C8-F6AAE5EEBAC5}"/>
                  </a:ext>
                </a:extLst>
              </p:cNvPr>
              <p:cNvSpPr/>
              <p:nvPr/>
            </p:nvSpPr>
            <p:spPr>
              <a:xfrm>
                <a:off x="1007165" y="6081486"/>
                <a:ext cx="54867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A3ACBB-4D60-0D48-95C8-F6AAE5EEBA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5" y="6081486"/>
                <a:ext cx="548671" cy="2769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5A28152-25AD-2640-9AE8-75C8DA11F81D}"/>
                  </a:ext>
                </a:extLst>
              </p:cNvPr>
              <p:cNvSpPr/>
              <p:nvPr/>
            </p:nvSpPr>
            <p:spPr>
              <a:xfrm>
                <a:off x="3196369" y="6081486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5A28152-25AD-2640-9AE8-75C8DA11F8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69" y="6081486"/>
                <a:ext cx="719231" cy="27699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FB5465B-5E4F-3746-AEA2-8EFE07DC2E02}"/>
              </a:ext>
            </a:extLst>
          </p:cNvPr>
          <p:cNvCxnSpPr>
            <a:cxnSpLocks/>
            <a:stCxn id="54" idx="3"/>
            <a:endCxn id="101" idx="0"/>
          </p:cNvCxnSpPr>
          <p:nvPr/>
        </p:nvCxnSpPr>
        <p:spPr>
          <a:xfrm flipH="1">
            <a:off x="1741794" y="4958428"/>
            <a:ext cx="617173" cy="206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C3704E8-9876-FE46-ACA1-3D21FC944AA6}"/>
              </a:ext>
            </a:extLst>
          </p:cNvPr>
          <p:cNvCxnSpPr>
            <a:cxnSpLocks/>
            <a:stCxn id="54" idx="5"/>
            <a:endCxn id="106" idx="0"/>
          </p:cNvCxnSpPr>
          <p:nvPr/>
        </p:nvCxnSpPr>
        <p:spPr>
          <a:xfrm>
            <a:off x="2564131" y="4958428"/>
            <a:ext cx="632238" cy="65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A8E0F75-4D83-394F-9284-8948BAD8B571}"/>
                  </a:ext>
                </a:extLst>
              </p:cNvPr>
              <p:cNvSpPr/>
              <p:nvPr/>
            </p:nvSpPr>
            <p:spPr>
              <a:xfrm>
                <a:off x="1939032" y="3947976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 sz="11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A8E0F75-4D83-394F-9284-8948BAD8B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032" y="3947976"/>
                <a:ext cx="1045033" cy="559089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6C9A74B-14B0-4642-97AC-5B78BD48D01B}"/>
              </a:ext>
            </a:extLst>
          </p:cNvPr>
          <p:cNvCxnSpPr>
            <a:stCxn id="66" idx="4"/>
            <a:endCxn id="54" idx="0"/>
          </p:cNvCxnSpPr>
          <p:nvPr/>
        </p:nvCxnSpPr>
        <p:spPr>
          <a:xfrm>
            <a:off x="2461549" y="4507065"/>
            <a:ext cx="0" cy="203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9C55EF7-DA31-E043-8EC9-A30C687D2BDC}"/>
                  </a:ext>
                </a:extLst>
              </p:cNvPr>
              <p:cNvSpPr/>
              <p:nvPr/>
            </p:nvSpPr>
            <p:spPr>
              <a:xfrm>
                <a:off x="1596721" y="516466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9C55EF7-DA31-E043-8EC9-A30C687D2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21" y="5164665"/>
                <a:ext cx="290146" cy="290146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17E8AD2-44C0-E144-BC60-C7C8139D9CC8}"/>
              </a:ext>
            </a:extLst>
          </p:cNvPr>
          <p:cNvCxnSpPr>
            <a:cxnSpLocks/>
            <a:stCxn id="101" idx="3"/>
            <a:endCxn id="55" idx="0"/>
          </p:cNvCxnSpPr>
          <p:nvPr/>
        </p:nvCxnSpPr>
        <p:spPr>
          <a:xfrm flipH="1">
            <a:off x="1281501" y="5412320"/>
            <a:ext cx="357711" cy="669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ECA5428-2FE7-BB4B-A337-B63480236DAE}"/>
              </a:ext>
            </a:extLst>
          </p:cNvPr>
          <p:cNvCxnSpPr>
            <a:cxnSpLocks/>
            <a:stCxn id="101" idx="5"/>
            <a:endCxn id="109" idx="0"/>
          </p:cNvCxnSpPr>
          <p:nvPr/>
        </p:nvCxnSpPr>
        <p:spPr>
          <a:xfrm>
            <a:off x="1844376" y="5412320"/>
            <a:ext cx="447555" cy="205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8D7CF05-1158-824A-8E7D-5B841CC292FF}"/>
                  </a:ext>
                </a:extLst>
              </p:cNvPr>
              <p:cNvSpPr/>
              <p:nvPr/>
            </p:nvSpPr>
            <p:spPr>
              <a:xfrm>
                <a:off x="1642716" y="6081485"/>
                <a:ext cx="54610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8D7CF05-1158-824A-8E7D-5B841CC2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716" y="6081485"/>
                <a:ext cx="546106" cy="27699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1BBC2CBD-2B4F-A74C-AAB8-ED3DDBA63260}"/>
                  </a:ext>
                </a:extLst>
              </p:cNvPr>
              <p:cNvSpPr/>
              <p:nvPr/>
            </p:nvSpPr>
            <p:spPr>
              <a:xfrm>
                <a:off x="2391227" y="6079412"/>
                <a:ext cx="72179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1BBC2CBD-2B4F-A74C-AAB8-ED3DDBA63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27" y="6079412"/>
                <a:ext cx="721796" cy="276999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D70D835-2DAD-2A49-B047-31D4F654600A}"/>
                  </a:ext>
                </a:extLst>
              </p:cNvPr>
              <p:cNvSpPr/>
              <p:nvPr/>
            </p:nvSpPr>
            <p:spPr>
              <a:xfrm>
                <a:off x="3051296" y="561795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D70D835-2DAD-2A49-B047-31D4F6546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96" y="5617956"/>
                <a:ext cx="290146" cy="290146"/>
              </a:xfrm>
              <a:prstGeom prst="ellipse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6DDAF9A4-F69E-BA48-98D6-99AA59718824}"/>
              </a:ext>
            </a:extLst>
          </p:cNvPr>
          <p:cNvCxnSpPr>
            <a:cxnSpLocks/>
            <a:stCxn id="106" idx="3"/>
            <a:endCxn id="105" idx="0"/>
          </p:cNvCxnSpPr>
          <p:nvPr/>
        </p:nvCxnSpPr>
        <p:spPr>
          <a:xfrm flipH="1">
            <a:off x="2752125" y="5865611"/>
            <a:ext cx="34166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4E8669D-A851-3343-9C34-ABA992CAA5B5}"/>
              </a:ext>
            </a:extLst>
          </p:cNvPr>
          <p:cNvCxnSpPr>
            <a:cxnSpLocks/>
            <a:stCxn id="106" idx="5"/>
            <a:endCxn id="56" idx="0"/>
          </p:cNvCxnSpPr>
          <p:nvPr/>
        </p:nvCxnSpPr>
        <p:spPr>
          <a:xfrm>
            <a:off x="3298951" y="5865611"/>
            <a:ext cx="257034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0BD4997-1EBB-2543-9F25-E271C4AC7732}"/>
                  </a:ext>
                </a:extLst>
              </p:cNvPr>
              <p:cNvSpPr/>
              <p:nvPr/>
            </p:nvSpPr>
            <p:spPr>
              <a:xfrm>
                <a:off x="2146858" y="561795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0BD4997-1EBB-2543-9F25-E271C4AC7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58" y="5617956"/>
                <a:ext cx="290146" cy="290146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7643F3C4-E998-2845-B377-670B1E5AC08A}"/>
              </a:ext>
            </a:extLst>
          </p:cNvPr>
          <p:cNvCxnSpPr>
            <a:cxnSpLocks/>
            <a:stCxn id="109" idx="3"/>
            <a:endCxn id="104" idx="0"/>
          </p:cNvCxnSpPr>
          <p:nvPr/>
        </p:nvCxnSpPr>
        <p:spPr>
          <a:xfrm flipH="1">
            <a:off x="1915769" y="5865611"/>
            <a:ext cx="273580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1A1123E-2F8E-9B45-9017-9D473B65E533}"/>
              </a:ext>
            </a:extLst>
          </p:cNvPr>
          <p:cNvCxnSpPr>
            <a:cxnSpLocks/>
            <a:stCxn id="109" idx="5"/>
            <a:endCxn id="105" idx="0"/>
          </p:cNvCxnSpPr>
          <p:nvPr/>
        </p:nvCxnSpPr>
        <p:spPr>
          <a:xfrm>
            <a:off x="2394513" y="5865611"/>
            <a:ext cx="35761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742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DC068-E3BE-6F43-B37E-A29CC274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WFOMC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C02E90-7255-C443-85C3-11AA5B482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279239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Given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GB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GB" dirty="0"/>
                  <a:t>Basically, compile a circuit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reusing components from the circuit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de-DE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DE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</m:d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C02E90-7255-C443-85C3-11AA5B482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2792393"/>
              </a:xfrm>
              <a:blipFill>
                <a:blip r:embed="rId2"/>
                <a:stretch>
                  <a:fillRect l="-1447" t="-3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4CCA91-E6C8-CA43-9B77-A38A9021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8AB2AF2-B4EE-794B-B338-A75C0A00FDE2}"/>
                  </a:ext>
                </a:extLst>
              </p:cNvPr>
              <p:cNvSpPr/>
              <p:nvPr/>
            </p:nvSpPr>
            <p:spPr>
              <a:xfrm>
                <a:off x="2992490" y="472408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8AB2AF2-B4EE-794B-B338-A75C0A00F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90" y="4724085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 r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EF41992-7B1E-9248-BA68-B97DC3E543E9}"/>
                  </a:ext>
                </a:extLst>
              </p:cNvPr>
              <p:cNvSpPr/>
              <p:nvPr/>
            </p:nvSpPr>
            <p:spPr>
              <a:xfrm>
                <a:off x="1761560" y="6094798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EF41992-7B1E-9248-BA68-B97DC3E54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560" y="6094798"/>
                <a:ext cx="217490" cy="276999"/>
              </a:xfrm>
              <a:prstGeom prst="rect">
                <a:avLst/>
              </a:prstGeom>
              <a:blipFill>
                <a:blip r:embed="rId4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D8CB916-0FDD-2048-89B4-4FF082EE7B63}"/>
                  </a:ext>
                </a:extLst>
              </p:cNvPr>
              <p:cNvSpPr/>
              <p:nvPr/>
            </p:nvSpPr>
            <p:spPr>
              <a:xfrm>
                <a:off x="4133648" y="6094798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D8CB916-0FDD-2048-89B4-4FF082EE7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648" y="6094798"/>
                <a:ext cx="217490" cy="276999"/>
              </a:xfrm>
              <a:prstGeom prst="rect">
                <a:avLst/>
              </a:prstGeom>
              <a:blipFill>
                <a:blip r:embed="rId5"/>
                <a:stretch>
                  <a:fillRect r="-1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EF8E245-A327-0842-A26E-23298BFDA4BE}"/>
              </a:ext>
            </a:extLst>
          </p:cNvPr>
          <p:cNvCxnSpPr>
            <a:cxnSpLocks/>
            <a:stCxn id="37" idx="3"/>
            <a:endCxn id="59" idx="0"/>
          </p:cNvCxnSpPr>
          <p:nvPr/>
        </p:nvCxnSpPr>
        <p:spPr>
          <a:xfrm flipH="1">
            <a:off x="2417808" y="4971740"/>
            <a:ext cx="617173" cy="206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E99219E-67E9-AF43-A67B-EE3C3074C787}"/>
              </a:ext>
            </a:extLst>
          </p:cNvPr>
          <p:cNvCxnSpPr>
            <a:cxnSpLocks/>
            <a:stCxn id="37" idx="5"/>
            <a:endCxn id="67" idx="0"/>
          </p:cNvCxnSpPr>
          <p:nvPr/>
        </p:nvCxnSpPr>
        <p:spPr>
          <a:xfrm>
            <a:off x="3240145" y="4971740"/>
            <a:ext cx="632238" cy="65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5571123-54EC-6744-B437-50F565291A66}"/>
                  </a:ext>
                </a:extLst>
              </p:cNvPr>
              <p:cNvSpPr/>
              <p:nvPr/>
            </p:nvSpPr>
            <p:spPr>
              <a:xfrm>
                <a:off x="2615046" y="3961288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de-DE" sz="1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People</m:t>
                              </m:r>
                              <m:r>
                                <a:rPr lang="de-DE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∖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5571123-54EC-6744-B437-50F565291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046" y="3961288"/>
                <a:ext cx="1045033" cy="559089"/>
              </a:xfrm>
              <a:prstGeom prst="ellipse">
                <a:avLst/>
              </a:prstGeom>
              <a:blipFill>
                <a:blip r:embed="rId6"/>
                <a:stretch>
                  <a:fillRect r="-11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1214A8C-54C9-4645-A821-A102CA8CE832}"/>
              </a:ext>
            </a:extLst>
          </p:cNvPr>
          <p:cNvCxnSpPr>
            <a:stCxn id="57" idx="4"/>
            <a:endCxn id="37" idx="0"/>
          </p:cNvCxnSpPr>
          <p:nvPr/>
        </p:nvCxnSpPr>
        <p:spPr>
          <a:xfrm>
            <a:off x="3137563" y="4520377"/>
            <a:ext cx="0" cy="203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8829678-7F3C-4E4A-9001-2121E899C842}"/>
                  </a:ext>
                </a:extLst>
              </p:cNvPr>
              <p:cNvSpPr/>
              <p:nvPr/>
            </p:nvSpPr>
            <p:spPr>
              <a:xfrm>
                <a:off x="2272735" y="5177977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8829678-7F3C-4E4A-9001-2121E899C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735" y="5177977"/>
                <a:ext cx="290146" cy="290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8DDC77E-1DF9-BC47-97BA-8419CFD551A5}"/>
              </a:ext>
            </a:extLst>
          </p:cNvPr>
          <p:cNvCxnSpPr>
            <a:cxnSpLocks/>
            <a:stCxn id="59" idx="3"/>
            <a:endCxn id="38" idx="0"/>
          </p:cNvCxnSpPr>
          <p:nvPr/>
        </p:nvCxnSpPr>
        <p:spPr>
          <a:xfrm flipH="1">
            <a:off x="1870305" y="5425632"/>
            <a:ext cx="444921" cy="669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286E353-FDDD-2845-898D-75406C3AB742}"/>
              </a:ext>
            </a:extLst>
          </p:cNvPr>
          <p:cNvCxnSpPr>
            <a:cxnSpLocks/>
            <a:stCxn id="59" idx="5"/>
            <a:endCxn id="70" idx="0"/>
          </p:cNvCxnSpPr>
          <p:nvPr/>
        </p:nvCxnSpPr>
        <p:spPr>
          <a:xfrm>
            <a:off x="2520390" y="5425632"/>
            <a:ext cx="447555" cy="205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8F7059F-2858-9546-8A45-E67AAC5036C2}"/>
                  </a:ext>
                </a:extLst>
              </p:cNvPr>
              <p:cNvSpPr/>
              <p:nvPr/>
            </p:nvSpPr>
            <p:spPr>
              <a:xfrm>
                <a:off x="2397111" y="6094797"/>
                <a:ext cx="21749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8F7059F-2858-9546-8A45-E67AAC503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111" y="6094797"/>
                <a:ext cx="217491" cy="276999"/>
              </a:xfrm>
              <a:prstGeom prst="rect">
                <a:avLst/>
              </a:prstGeom>
              <a:blipFill>
                <a:blip r:embed="rId8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3F1D009-F541-494F-A3C6-CA91CBBA0FE5}"/>
                  </a:ext>
                </a:extLst>
              </p:cNvPr>
              <p:cNvSpPr/>
              <p:nvPr/>
            </p:nvSpPr>
            <p:spPr>
              <a:xfrm>
                <a:off x="3328506" y="6092724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3F1D009-F541-494F-A3C6-CA91CBBA0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506" y="6092724"/>
                <a:ext cx="217490" cy="276999"/>
              </a:xfrm>
              <a:prstGeom prst="rect">
                <a:avLst/>
              </a:prstGeom>
              <a:blipFill>
                <a:blip r:embed="rId9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036EC73-34CF-C94C-A4F5-E6365CA0595B}"/>
                  </a:ext>
                </a:extLst>
              </p:cNvPr>
              <p:cNvSpPr/>
              <p:nvPr/>
            </p:nvSpPr>
            <p:spPr>
              <a:xfrm>
                <a:off x="3727310" y="563126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036EC73-34CF-C94C-A4F5-E6365CA05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310" y="5631268"/>
                <a:ext cx="290146" cy="29014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9943398-DCCA-BB41-AD95-C124C30C938C}"/>
              </a:ext>
            </a:extLst>
          </p:cNvPr>
          <p:cNvCxnSpPr>
            <a:cxnSpLocks/>
            <a:stCxn id="67" idx="3"/>
            <a:endCxn id="63" idx="0"/>
          </p:cNvCxnSpPr>
          <p:nvPr/>
        </p:nvCxnSpPr>
        <p:spPr>
          <a:xfrm flipH="1">
            <a:off x="3437251" y="5878923"/>
            <a:ext cx="332550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B44E0B2-9BC5-2344-9CCD-EB860163C728}"/>
              </a:ext>
            </a:extLst>
          </p:cNvPr>
          <p:cNvCxnSpPr>
            <a:cxnSpLocks/>
            <a:stCxn id="67" idx="5"/>
            <a:endCxn id="39" idx="0"/>
          </p:cNvCxnSpPr>
          <p:nvPr/>
        </p:nvCxnSpPr>
        <p:spPr>
          <a:xfrm>
            <a:off x="3974965" y="5878923"/>
            <a:ext cx="267428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939F250-0FF5-B649-8FF1-C73EB0A8DB17}"/>
                  </a:ext>
                </a:extLst>
              </p:cNvPr>
              <p:cNvSpPr/>
              <p:nvPr/>
            </p:nvSpPr>
            <p:spPr>
              <a:xfrm>
                <a:off x="2822872" y="563126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939F250-0FF5-B649-8FF1-C73EB0A8D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72" y="5631268"/>
                <a:ext cx="290146" cy="29014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A73923C-B0F5-8C4F-800F-C8D2B7A216B3}"/>
              </a:ext>
            </a:extLst>
          </p:cNvPr>
          <p:cNvCxnSpPr>
            <a:cxnSpLocks/>
            <a:stCxn id="70" idx="3"/>
            <a:endCxn id="62" idx="0"/>
          </p:cNvCxnSpPr>
          <p:nvPr/>
        </p:nvCxnSpPr>
        <p:spPr>
          <a:xfrm flipH="1">
            <a:off x="2505857" y="5878923"/>
            <a:ext cx="359506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2CEF91C-9760-CE44-8B04-7A33959CE69F}"/>
              </a:ext>
            </a:extLst>
          </p:cNvPr>
          <p:cNvCxnSpPr>
            <a:cxnSpLocks/>
            <a:stCxn id="70" idx="5"/>
            <a:endCxn id="63" idx="0"/>
          </p:cNvCxnSpPr>
          <p:nvPr/>
        </p:nvCxnSpPr>
        <p:spPr>
          <a:xfrm>
            <a:off x="3070527" y="5878923"/>
            <a:ext cx="366724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AFB6F9-1FCA-EB4D-9BAF-0B40A4C28B32}"/>
                  </a:ext>
                </a:extLst>
              </p:cNvPr>
              <p:cNvSpPr/>
              <p:nvPr/>
            </p:nvSpPr>
            <p:spPr>
              <a:xfrm>
                <a:off x="2844117" y="5428541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2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AFB6F9-1FCA-EB4D-9BAF-0B40A4C28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117" y="5428541"/>
                <a:ext cx="304891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0A4540C-9B40-6A41-8F56-F9B04BD81747}"/>
                  </a:ext>
                </a:extLst>
              </p:cNvPr>
              <p:cNvSpPr/>
              <p:nvPr/>
            </p:nvSpPr>
            <p:spPr>
              <a:xfrm>
                <a:off x="2246163" y="4969941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GB" sz="12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0A4540C-9B40-6A41-8F56-F9B04BD81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163" y="4969941"/>
                <a:ext cx="38985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B2CF49-8044-8D40-ACAA-2882CDE78A9D}"/>
                  </a:ext>
                </a:extLst>
              </p:cNvPr>
              <p:cNvSpPr/>
              <p:nvPr/>
            </p:nvSpPr>
            <p:spPr>
              <a:xfrm>
                <a:off x="3787959" y="5428540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B2CF49-8044-8D40-ACAA-2882CDE78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959" y="5428540"/>
                <a:ext cx="304891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4D8547D-FE64-8D42-B47A-8221D7DA3E95}"/>
                  </a:ext>
                </a:extLst>
              </p:cNvPr>
              <p:cNvSpPr/>
              <p:nvPr/>
            </p:nvSpPr>
            <p:spPr>
              <a:xfrm>
                <a:off x="3087699" y="4529639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GB" sz="12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4D8547D-FE64-8D42-B47A-8221D7DA3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699" y="4529639"/>
                <a:ext cx="38985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79F1A6E-609D-D643-96CB-151F0D886007}"/>
                  </a:ext>
                </a:extLst>
              </p:cNvPr>
              <p:cNvSpPr/>
              <p:nvPr/>
            </p:nvSpPr>
            <p:spPr>
              <a:xfrm>
                <a:off x="2906569" y="3719971"/>
                <a:ext cx="46198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79F1A6E-609D-D643-96CB-151F0D886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569" y="3719971"/>
                <a:ext cx="461986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E5BA133-1621-A744-8EB9-02738E431103}"/>
                  </a:ext>
                </a:extLst>
              </p:cNvPr>
              <p:cNvSpPr/>
              <p:nvPr/>
            </p:nvSpPr>
            <p:spPr>
              <a:xfrm>
                <a:off x="5877468" y="2840502"/>
                <a:ext cx="3045761" cy="1508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𝐹𝑂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𝑀𝐶</m:t>
                          </m:r>
                          <m:d>
                            <m:d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de-DE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𝐹𝑂</m:t>
                          </m:r>
                          <m:r>
                            <a:rPr lang="en-GB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𝑀𝐶</m:t>
                          </m:r>
                          <m:d>
                            <m:dPr>
                              <m:ctrlPr>
                                <a:rPr lang="de-DE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de-DE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468</m:t>
                          </m:r>
                        </m:num>
                        <m:den>
                          <m:r>
                            <a:rPr lang="de-DE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676</m:t>
                          </m:r>
                        </m:den>
                      </m:f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=0.692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E5BA133-1621-A744-8EB9-02738E4311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468" y="2840502"/>
                <a:ext cx="3045761" cy="1508233"/>
              </a:xfrm>
              <a:prstGeom prst="rect">
                <a:avLst/>
              </a:prstGeom>
              <a:blipFill>
                <a:blip r:embed="rId17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92864C5-B103-A14A-8201-CD3D879AB4CE}"/>
                  </a:ext>
                </a:extLst>
              </p:cNvPr>
              <p:cNvSpPr/>
              <p:nvPr/>
            </p:nvSpPr>
            <p:spPr>
              <a:xfrm>
                <a:off x="5846914" y="470864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92864C5-B103-A14A-8201-CD3D879AB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914" y="4708640"/>
                <a:ext cx="290146" cy="290146"/>
              </a:xfrm>
              <a:prstGeom prst="ellipse">
                <a:avLst/>
              </a:prstGeom>
              <a:blipFill>
                <a:blip r:embed="rId18"/>
                <a:stretch>
                  <a:fillRect r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3B28C56-C978-9C41-BFC5-A03DB4E23749}"/>
                  </a:ext>
                </a:extLst>
              </p:cNvPr>
              <p:cNvSpPr/>
              <p:nvPr/>
            </p:nvSpPr>
            <p:spPr>
              <a:xfrm>
                <a:off x="4615984" y="6079353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3B28C56-C978-9C41-BFC5-A03DB4E23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984" y="6079353"/>
                <a:ext cx="217490" cy="276999"/>
              </a:xfrm>
              <a:prstGeom prst="rect">
                <a:avLst/>
              </a:prstGeom>
              <a:blipFill>
                <a:blip r:embed="rId19"/>
                <a:stretch>
                  <a:fillRect r="-1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69BFB0B-21CE-3B4B-AA46-DC3C462F167F}"/>
                  </a:ext>
                </a:extLst>
              </p:cNvPr>
              <p:cNvSpPr/>
              <p:nvPr/>
            </p:nvSpPr>
            <p:spPr>
              <a:xfrm>
                <a:off x="6988072" y="6079353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69BFB0B-21CE-3B4B-AA46-DC3C462F1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072" y="6079353"/>
                <a:ext cx="217490" cy="276999"/>
              </a:xfrm>
              <a:prstGeom prst="rect">
                <a:avLst/>
              </a:prstGeom>
              <a:blipFill>
                <a:blip r:embed="rId20"/>
                <a:stretch>
                  <a:fillRect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09D2C02-B286-9A4D-B43D-A0D498FB27DA}"/>
              </a:ext>
            </a:extLst>
          </p:cNvPr>
          <p:cNvCxnSpPr>
            <a:cxnSpLocks/>
            <a:stCxn id="77" idx="3"/>
            <a:endCxn id="84" idx="0"/>
          </p:cNvCxnSpPr>
          <p:nvPr/>
        </p:nvCxnSpPr>
        <p:spPr>
          <a:xfrm flipH="1">
            <a:off x="5272232" y="4956295"/>
            <a:ext cx="617173" cy="206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80D4393-2D9D-D54C-907D-F92C24969AB0}"/>
              </a:ext>
            </a:extLst>
          </p:cNvPr>
          <p:cNvCxnSpPr>
            <a:cxnSpLocks/>
            <a:stCxn id="77" idx="5"/>
            <a:endCxn id="89" idx="0"/>
          </p:cNvCxnSpPr>
          <p:nvPr/>
        </p:nvCxnSpPr>
        <p:spPr>
          <a:xfrm>
            <a:off x="6094569" y="4956295"/>
            <a:ext cx="632238" cy="65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3B2D83C-42BF-1A4A-83FC-BD1B54F30991}"/>
              </a:ext>
            </a:extLst>
          </p:cNvPr>
          <p:cNvCxnSpPr>
            <a:cxnSpLocks/>
            <a:stCxn id="117" idx="5"/>
            <a:endCxn id="77" idx="0"/>
          </p:cNvCxnSpPr>
          <p:nvPr/>
        </p:nvCxnSpPr>
        <p:spPr>
          <a:xfrm>
            <a:off x="4594121" y="3657190"/>
            <a:ext cx="1397866" cy="1051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28748D9-B0C9-6441-9EE4-110650C92A88}"/>
                  </a:ext>
                </a:extLst>
              </p:cNvPr>
              <p:cNvSpPr/>
              <p:nvPr/>
            </p:nvSpPr>
            <p:spPr>
              <a:xfrm>
                <a:off x="5127159" y="516253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28748D9-B0C9-6441-9EE4-110650C92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159" y="5162532"/>
                <a:ext cx="290146" cy="290146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80FEF23-2F5C-FD43-8869-DE32DE6760F1}"/>
              </a:ext>
            </a:extLst>
          </p:cNvPr>
          <p:cNvCxnSpPr>
            <a:cxnSpLocks/>
            <a:stCxn id="84" idx="3"/>
            <a:endCxn id="78" idx="0"/>
          </p:cNvCxnSpPr>
          <p:nvPr/>
        </p:nvCxnSpPr>
        <p:spPr>
          <a:xfrm flipH="1">
            <a:off x="4724729" y="5410187"/>
            <a:ext cx="444921" cy="669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0C63462-CD3B-3A4E-849B-748A262712EF}"/>
              </a:ext>
            </a:extLst>
          </p:cNvPr>
          <p:cNvCxnSpPr>
            <a:cxnSpLocks/>
            <a:stCxn id="84" idx="5"/>
            <a:endCxn id="92" idx="0"/>
          </p:cNvCxnSpPr>
          <p:nvPr/>
        </p:nvCxnSpPr>
        <p:spPr>
          <a:xfrm>
            <a:off x="5374814" y="5410187"/>
            <a:ext cx="447555" cy="205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D68AB11-38AE-7642-9B88-A3FC72E15EAC}"/>
                  </a:ext>
                </a:extLst>
              </p:cNvPr>
              <p:cNvSpPr/>
              <p:nvPr/>
            </p:nvSpPr>
            <p:spPr>
              <a:xfrm>
                <a:off x="5251535" y="6079352"/>
                <a:ext cx="21749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D68AB11-38AE-7642-9B88-A3FC72E15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535" y="6079352"/>
                <a:ext cx="217491" cy="276999"/>
              </a:xfrm>
              <a:prstGeom prst="rect">
                <a:avLst/>
              </a:prstGeom>
              <a:blipFill>
                <a:blip r:embed="rId22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6D8F202-7E0F-604C-AC25-DDF908E2F2B5}"/>
                  </a:ext>
                </a:extLst>
              </p:cNvPr>
              <p:cNvSpPr/>
              <p:nvPr/>
            </p:nvSpPr>
            <p:spPr>
              <a:xfrm>
                <a:off x="6182930" y="6077279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6D8F202-7E0F-604C-AC25-DDF908E2F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930" y="6077279"/>
                <a:ext cx="217490" cy="276999"/>
              </a:xfrm>
              <a:prstGeom prst="rect">
                <a:avLst/>
              </a:prstGeom>
              <a:blipFill>
                <a:blip r:embed="rId23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67804B6-B84A-244E-9D50-4D2FC5D7B08E}"/>
                  </a:ext>
                </a:extLst>
              </p:cNvPr>
              <p:cNvSpPr/>
              <p:nvPr/>
            </p:nvSpPr>
            <p:spPr>
              <a:xfrm>
                <a:off x="6581734" y="561582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67804B6-B84A-244E-9D50-4D2FC5D7B0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34" y="5615823"/>
                <a:ext cx="290146" cy="290146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2C04D7F-AECF-7042-AEF5-FE988BB32EB5}"/>
              </a:ext>
            </a:extLst>
          </p:cNvPr>
          <p:cNvCxnSpPr>
            <a:cxnSpLocks/>
            <a:stCxn id="89" idx="3"/>
            <a:endCxn id="88" idx="0"/>
          </p:cNvCxnSpPr>
          <p:nvPr/>
        </p:nvCxnSpPr>
        <p:spPr>
          <a:xfrm flipH="1">
            <a:off x="6291675" y="5863478"/>
            <a:ext cx="332550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C8E53F3-ED82-5C48-809F-4CB8236CF4CF}"/>
              </a:ext>
            </a:extLst>
          </p:cNvPr>
          <p:cNvCxnSpPr>
            <a:cxnSpLocks/>
            <a:stCxn id="89" idx="5"/>
            <a:endCxn id="79" idx="0"/>
          </p:cNvCxnSpPr>
          <p:nvPr/>
        </p:nvCxnSpPr>
        <p:spPr>
          <a:xfrm>
            <a:off x="6829389" y="5863478"/>
            <a:ext cx="267428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FFB4C6D-908A-784D-919E-D49410C5A9A7}"/>
                  </a:ext>
                </a:extLst>
              </p:cNvPr>
              <p:cNvSpPr/>
              <p:nvPr/>
            </p:nvSpPr>
            <p:spPr>
              <a:xfrm>
                <a:off x="5677296" y="561582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FFB4C6D-908A-784D-919E-D49410C5A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296" y="5615823"/>
                <a:ext cx="290146" cy="290146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77C6049-D634-704E-B3CA-7CA0D6665D53}"/>
              </a:ext>
            </a:extLst>
          </p:cNvPr>
          <p:cNvCxnSpPr>
            <a:cxnSpLocks/>
            <a:stCxn id="92" idx="3"/>
            <a:endCxn id="87" idx="0"/>
          </p:cNvCxnSpPr>
          <p:nvPr/>
        </p:nvCxnSpPr>
        <p:spPr>
          <a:xfrm flipH="1">
            <a:off x="5360281" y="5863478"/>
            <a:ext cx="359506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1CC5FE1-0A9B-9343-9A58-DF2E5089FB08}"/>
              </a:ext>
            </a:extLst>
          </p:cNvPr>
          <p:cNvCxnSpPr>
            <a:cxnSpLocks/>
            <a:stCxn id="92" idx="5"/>
            <a:endCxn id="88" idx="0"/>
          </p:cNvCxnSpPr>
          <p:nvPr/>
        </p:nvCxnSpPr>
        <p:spPr>
          <a:xfrm>
            <a:off x="5924951" y="5863478"/>
            <a:ext cx="366724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009F1E4-5302-4A4A-B821-915B4E2A7954}"/>
                  </a:ext>
                </a:extLst>
              </p:cNvPr>
              <p:cNvSpPr/>
              <p:nvPr/>
            </p:nvSpPr>
            <p:spPr>
              <a:xfrm>
                <a:off x="5698541" y="5413096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009F1E4-5302-4A4A-B821-915B4E2A7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541" y="5413096"/>
                <a:ext cx="304891" cy="2769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0410015-C2E1-DA4B-978F-9BF6311C1B9F}"/>
                  </a:ext>
                </a:extLst>
              </p:cNvPr>
              <p:cNvSpPr/>
              <p:nvPr/>
            </p:nvSpPr>
            <p:spPr>
              <a:xfrm>
                <a:off x="5100587" y="4954496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0410015-C2E1-DA4B-978F-9BF6311C1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87" y="4954496"/>
                <a:ext cx="389850" cy="2769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F351772-6267-094F-AFEF-824F172FCFC5}"/>
                  </a:ext>
                </a:extLst>
              </p:cNvPr>
              <p:cNvSpPr/>
              <p:nvPr/>
            </p:nvSpPr>
            <p:spPr>
              <a:xfrm>
                <a:off x="6642383" y="5413095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F351772-6267-094F-AFEF-824F172FC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383" y="5413095"/>
                <a:ext cx="304891" cy="27699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FFE5A6F1-D307-644F-AC1C-A87036BAA89E}"/>
                  </a:ext>
                </a:extLst>
              </p:cNvPr>
              <p:cNvSpPr/>
              <p:nvPr/>
            </p:nvSpPr>
            <p:spPr>
              <a:xfrm>
                <a:off x="5942123" y="4514194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FFE5A6F1-D307-644F-AC1C-A87036BAA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23" y="4514194"/>
                <a:ext cx="389850" cy="27699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B0C11B7-E90F-794C-8FC0-A105283B4D4D}"/>
                  </a:ext>
                </a:extLst>
              </p:cNvPr>
              <p:cNvSpPr/>
              <p:nvPr/>
            </p:nvSpPr>
            <p:spPr>
              <a:xfrm>
                <a:off x="4162072" y="3200803"/>
                <a:ext cx="67140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∙18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B0C11B7-E90F-794C-8FC0-A105283B4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072" y="3200803"/>
                <a:ext cx="671402" cy="27699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0DE0EAE1-9A3B-EB43-B34B-669A4D4A5EC0}"/>
                  </a:ext>
                </a:extLst>
              </p:cNvPr>
              <p:cNvSpPr/>
              <p:nvPr/>
            </p:nvSpPr>
            <p:spPr>
              <a:xfrm>
                <a:off x="4346466" y="340953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0DE0EAE1-9A3B-EB43-B34B-669A4D4A5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466" y="3409535"/>
                <a:ext cx="290146" cy="290146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A799FC9-EF5B-C044-B1B4-AD9F26143EF4}"/>
              </a:ext>
            </a:extLst>
          </p:cNvPr>
          <p:cNvCxnSpPr>
            <a:cxnSpLocks/>
            <a:stCxn id="117" idx="3"/>
            <a:endCxn id="57" idx="0"/>
          </p:cNvCxnSpPr>
          <p:nvPr/>
        </p:nvCxnSpPr>
        <p:spPr>
          <a:xfrm flipH="1">
            <a:off x="3137563" y="3657190"/>
            <a:ext cx="1251394" cy="304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866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7AD1-E7B4-394A-B242-8C0AD594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Conditioning in FO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7091B-8627-0F42-BA85-00CB15DB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Evidence on </a:t>
                </a:r>
              </a:p>
              <a:p>
                <a:pPr lvl="1"/>
                <a:r>
                  <a:rPr lang="en-GB" dirty="0"/>
                  <a:t>Propositional variables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Replace leaf values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where literal contradicts observation</a:t>
                </a:r>
              </a:p>
              <a:p>
                <a:pPr lvl="3"/>
                <a:r>
                  <a:rPr lang="en-GB" dirty="0"/>
                  <a:t>As in propositional circuits</a:t>
                </a:r>
              </a:p>
              <a:p>
                <a:pPr lvl="1"/>
                <a:r>
                  <a:rPr lang="en-GB" dirty="0"/>
                  <a:t>Unary variable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For </a:t>
                </a:r>
                <a:r>
                  <a:rPr lang="en-GB" i="1" dirty="0"/>
                  <a:t>each</a:t>
                </a:r>
                <a:r>
                  <a:rPr lang="en-GB" dirty="0"/>
                  <a:t> variable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that one wants to condition on, </a:t>
                </a:r>
              </a:p>
              <a:p>
                <a:pPr lvl="3"/>
                <a:r>
                  <a:rPr lang="en-GB" dirty="0"/>
                  <a:t>Replace FOL-DC formula with three copies with additional domain constraints, possibly simplify formula based on observation</a:t>
                </a:r>
              </a:p>
              <a:p>
                <a:pPr marL="2171700" lvl="4" indent="-342900">
                  <a:buFont typeface="+mj-lt"/>
                  <a:buAutoNum type="arabicPeriod"/>
                  <a:tabLst>
                    <a:tab pos="3903663" algn="l"/>
                  </a:tabLst>
                </a:pPr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	for observations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GB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2171700" lvl="4" indent="-342900">
                  <a:buFont typeface="+mj-lt"/>
                  <a:buAutoNum type="arabicPeriod"/>
                  <a:tabLst>
                    <a:tab pos="3903663" algn="l"/>
                  </a:tabLst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GB" dirty="0"/>
                  <a:t>	</a:t>
                </a:r>
                <a:r>
                  <a:rPr lang="en-GB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for observations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GB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2171700" lvl="4" indent="-342900">
                  <a:buFont typeface="+mj-lt"/>
                  <a:buAutoNum type="arabicPeriod"/>
                  <a:tabLst>
                    <a:tab pos="3903663" algn="l"/>
                  </a:tabLst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GB" dirty="0"/>
                  <a:t>	</a:t>
                </a:r>
                <a:r>
                  <a:rPr lang="en-GB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 observations</a:t>
                </a:r>
                <a:endParaRPr lang="en-GB" dirty="0"/>
              </a:p>
              <a:p>
                <a:pPr lvl="2"/>
                <a:r>
                  <a:rPr lang="en-GB" dirty="0"/>
                  <a:t>Compile a circuit for the extended theory</a:t>
                </a:r>
              </a:p>
              <a:p>
                <a:pPr lvl="2"/>
                <a:r>
                  <a:rPr lang="en-GB" dirty="0"/>
                  <a:t>Given specific evidence, domains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GB" dirty="0"/>
                  <a:t> are determined</a:t>
                </a:r>
              </a:p>
              <a:p>
                <a:pPr lvl="3"/>
                <a:r>
                  <a:rPr lang="en-GB" dirty="0"/>
                  <a:t>Might be empty</a:t>
                </a:r>
              </a:p>
              <a:p>
                <a:pPr lvl="1"/>
                <a:r>
                  <a:rPr lang="en-GB" dirty="0"/>
                  <a:t>Binary variable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Can compile a circuit, no longer polynomial in time </a:t>
                </a:r>
                <a:br>
                  <a:rPr lang="en-GB" dirty="0"/>
                </a:br>
                <a:r>
                  <a:rPr lang="en-GB" dirty="0"/>
                  <a:t>(reduction of #2SAT problem)</a:t>
                </a:r>
              </a:p>
              <a:p>
                <a:pPr lvl="3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7091B-8627-0F42-BA85-00CB15DB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2273" b="-5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DC3E-52B7-6F46-BF34-20AFC021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85B7AB-0E71-4548-8B23-2D14B69FED7D}"/>
              </a:ext>
            </a:extLst>
          </p:cNvPr>
          <p:cNvSpPr txBox="1"/>
          <p:nvPr/>
        </p:nvSpPr>
        <p:spPr>
          <a:xfrm>
            <a:off x="2002972" y="6321366"/>
            <a:ext cx="6278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Guy Van den </a:t>
            </a:r>
            <a:r>
              <a:rPr lang="en-GB" sz="1000" dirty="0" err="1">
                <a:solidFill>
                  <a:schemeClr val="accent3"/>
                </a:solidFill>
              </a:rPr>
              <a:t>Broeck</a:t>
            </a:r>
            <a:r>
              <a:rPr lang="en-GB" sz="1000" dirty="0">
                <a:solidFill>
                  <a:schemeClr val="accent3"/>
                </a:solidFill>
              </a:rPr>
              <a:t> and Jesse Davis: Conditioning in First-Order Knowledge Compilation and Lifted Probabilistic Inference. In: AAAI-12 Proceedings of the 26th AAAI Conference on Artificial Intelligence, 2012.</a:t>
            </a:r>
          </a:p>
        </p:txBody>
      </p:sp>
    </p:spTree>
    <p:extLst>
      <p:ext uri="{BB962C8B-B14F-4D97-AF65-F5344CB8AC3E}">
        <p14:creationId xmlns:p14="http://schemas.microsoft.com/office/powerpoint/2010/main" val="17944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7AD1-E7B4-394A-B242-8C0AD594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Conditioning in FO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7091B-8627-0F42-BA85-00CB15DB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7886700" cy="162525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E.g.,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lvl="3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7091B-8627-0F42-BA85-00CB15DB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7886700" cy="1625256"/>
              </a:xfrm>
              <a:blipFill>
                <a:blip r:embed="rId2"/>
                <a:stretch>
                  <a:fillRect l="-1286" t="-4651" b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DC3E-52B7-6F46-BF34-20AFC021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67">
                <a:extLst>
                  <a:ext uri="{FF2B5EF4-FFF2-40B4-BE49-F238E27FC236}">
                    <a16:creationId xmlns:a16="http://schemas.microsoft.com/office/drawing/2014/main" id="{132090A5-7545-8845-B348-36BE5E1BD5A6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36946" y="2783497"/>
                <a:ext cx="3886200" cy="3593148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GB" dirty="0"/>
                  <a:t>Delete Formula 2 as it is always true</a:t>
                </a:r>
              </a:p>
              <a:p>
                <a:pPr lvl="1"/>
                <a:r>
                  <a:rPr lang="en-GB" dirty="0"/>
                  <a:t>If one also wants to condition 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, theory becomes larger again: </a:t>
                </a:r>
              </a:p>
              <a:p>
                <a:pPr lvl="2"/>
                <a:r>
                  <a:rPr lang="en-GB" dirty="0"/>
                  <a:t>Formulas (1) and (3) contain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and therefore need to be replaced by three formulas, then simplify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8" name="Content Placeholder 67">
                <a:extLst>
                  <a:ext uri="{FF2B5EF4-FFF2-40B4-BE49-F238E27FC236}">
                    <a16:creationId xmlns:a16="http://schemas.microsoft.com/office/drawing/2014/main" id="{132090A5-7545-8845-B348-36BE5E1BD5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36946" y="2783497"/>
                <a:ext cx="3886200" cy="3593148"/>
              </a:xfrm>
              <a:blipFill>
                <a:blip r:embed="rId3"/>
                <a:stretch>
                  <a:fillRect t="-1761" r="-2280" b="-1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420708-D869-E84E-B0F9-36BF4A78AD89}"/>
                  </a:ext>
                </a:extLst>
              </p:cNvPr>
              <p:cNvSpPr/>
              <p:nvPr/>
            </p:nvSpPr>
            <p:spPr>
              <a:xfrm>
                <a:off x="4702240" y="6084742"/>
                <a:ext cx="54867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420708-D869-E84E-B0F9-36BF4A78A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240" y="6084742"/>
                <a:ext cx="54867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C04064-0A2B-E44B-B5BD-FCC796911A2D}"/>
                  </a:ext>
                </a:extLst>
              </p:cNvPr>
              <p:cNvSpPr/>
              <p:nvPr/>
            </p:nvSpPr>
            <p:spPr>
              <a:xfrm>
                <a:off x="4454060" y="4043715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sz="1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0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People</m:t>
                          </m:r>
                        </m:e>
                        <m:sub>
                          <m:r>
                            <a:rPr lang="de-DE" sz="1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C04064-0A2B-E44B-B5BD-FCC796911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60" y="4043715"/>
                <a:ext cx="1045033" cy="55908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340DC2-F1BE-934D-8E2D-82D649E8BBEE}"/>
              </a:ext>
            </a:extLst>
          </p:cNvPr>
          <p:cNvCxnSpPr>
            <a:cxnSpLocks/>
            <a:stCxn id="10" idx="4"/>
            <a:endCxn id="6" idx="0"/>
          </p:cNvCxnSpPr>
          <p:nvPr/>
        </p:nvCxnSpPr>
        <p:spPr>
          <a:xfrm flipH="1">
            <a:off x="4976576" y="4602804"/>
            <a:ext cx="1" cy="1481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3D077E9-E110-8247-9C08-9873BCDA8BAF}"/>
                  </a:ext>
                </a:extLst>
              </p:cNvPr>
              <p:cNvSpPr/>
              <p:nvPr/>
            </p:nvSpPr>
            <p:spPr>
              <a:xfrm>
                <a:off x="6916226" y="479572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3D077E9-E110-8247-9C08-9873BCDA8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226" y="4795729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78A6C2F-8C77-7749-8981-ED044CE5E719}"/>
                  </a:ext>
                </a:extLst>
              </p:cNvPr>
              <p:cNvSpPr/>
              <p:nvPr/>
            </p:nvSpPr>
            <p:spPr>
              <a:xfrm>
                <a:off x="5606915" y="6079352"/>
                <a:ext cx="54867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78A6C2F-8C77-7749-8981-ED044CE5E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15" y="6079352"/>
                <a:ext cx="54867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CD0542F-A830-8A45-B617-FD7EF3376616}"/>
                  </a:ext>
                </a:extLst>
              </p:cNvPr>
              <p:cNvSpPr/>
              <p:nvPr/>
            </p:nvSpPr>
            <p:spPr>
              <a:xfrm>
                <a:off x="7796119" y="6079352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CD0542F-A830-8A45-B617-FD7EF3376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119" y="6079352"/>
                <a:ext cx="71923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F4259FB-54C1-7E49-94A6-26B8D94466DF}"/>
              </a:ext>
            </a:extLst>
          </p:cNvPr>
          <p:cNvCxnSpPr>
            <a:cxnSpLocks/>
            <a:stCxn id="41" idx="3"/>
            <a:endCxn id="48" idx="0"/>
          </p:cNvCxnSpPr>
          <p:nvPr/>
        </p:nvCxnSpPr>
        <p:spPr>
          <a:xfrm flipH="1">
            <a:off x="6341544" y="5043384"/>
            <a:ext cx="617173" cy="171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0F31A1A-BD15-7742-A679-1A6084B34734}"/>
              </a:ext>
            </a:extLst>
          </p:cNvPr>
          <p:cNvCxnSpPr>
            <a:cxnSpLocks/>
            <a:stCxn id="41" idx="5"/>
            <a:endCxn id="53" idx="0"/>
          </p:cNvCxnSpPr>
          <p:nvPr/>
        </p:nvCxnSpPr>
        <p:spPr>
          <a:xfrm>
            <a:off x="7163881" y="5043384"/>
            <a:ext cx="632238" cy="5724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352F11C-8773-0D43-AD32-AE1D076BE3F6}"/>
                  </a:ext>
                </a:extLst>
              </p:cNvPr>
              <p:cNvSpPr/>
              <p:nvPr/>
            </p:nvSpPr>
            <p:spPr>
              <a:xfrm>
                <a:off x="6538782" y="4041641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de-DE" sz="1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e-DE" sz="10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People</m:t>
                          </m:r>
                        </m:e>
                        <m:sup>
                          <m:r>
                            <a:rPr lang="de-DE" sz="1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352F11C-8773-0D43-AD32-AE1D076BE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782" y="4041641"/>
                <a:ext cx="1045033" cy="55908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3A75C7A-DFE9-6041-B587-E1828B2E48A2}"/>
              </a:ext>
            </a:extLst>
          </p:cNvPr>
          <p:cNvCxnSpPr>
            <a:stCxn id="46" idx="4"/>
            <a:endCxn id="41" idx="0"/>
          </p:cNvCxnSpPr>
          <p:nvPr/>
        </p:nvCxnSpPr>
        <p:spPr>
          <a:xfrm>
            <a:off x="7061299" y="4600730"/>
            <a:ext cx="0" cy="194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31D96A0-DA1D-8F47-AEFA-C0FB72C947E0}"/>
                  </a:ext>
                </a:extLst>
              </p:cNvPr>
              <p:cNvSpPr/>
              <p:nvPr/>
            </p:nvSpPr>
            <p:spPr>
              <a:xfrm>
                <a:off x="6196471" y="521478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31D96A0-DA1D-8F47-AEFA-C0FB72C94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471" y="5214785"/>
                <a:ext cx="290146" cy="29014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93B2235-C819-4E43-B3BF-7CFC9EB3CC11}"/>
              </a:ext>
            </a:extLst>
          </p:cNvPr>
          <p:cNvCxnSpPr>
            <a:cxnSpLocks/>
            <a:stCxn id="48" idx="3"/>
            <a:endCxn id="42" idx="0"/>
          </p:cNvCxnSpPr>
          <p:nvPr/>
        </p:nvCxnSpPr>
        <p:spPr>
          <a:xfrm flipH="1">
            <a:off x="5881251" y="5462440"/>
            <a:ext cx="357711" cy="616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6F1DA57-3911-6D43-8C25-E28CE5CF735B}"/>
              </a:ext>
            </a:extLst>
          </p:cNvPr>
          <p:cNvCxnSpPr>
            <a:cxnSpLocks/>
            <a:stCxn id="48" idx="5"/>
            <a:endCxn id="56" idx="0"/>
          </p:cNvCxnSpPr>
          <p:nvPr/>
        </p:nvCxnSpPr>
        <p:spPr>
          <a:xfrm>
            <a:off x="6444126" y="5462440"/>
            <a:ext cx="447555" cy="153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9AE7195-CBB3-E141-B329-DF73AE49B6FC}"/>
                  </a:ext>
                </a:extLst>
              </p:cNvPr>
              <p:cNvSpPr/>
              <p:nvPr/>
            </p:nvSpPr>
            <p:spPr>
              <a:xfrm>
                <a:off x="6242466" y="6079351"/>
                <a:ext cx="54610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9AE7195-CBB3-E141-B329-DF73AE49B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466" y="6079351"/>
                <a:ext cx="54610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6C52780-9C64-E24D-BC17-184552B4F86F}"/>
                  </a:ext>
                </a:extLst>
              </p:cNvPr>
              <p:cNvSpPr/>
              <p:nvPr/>
            </p:nvSpPr>
            <p:spPr>
              <a:xfrm>
                <a:off x="6990977" y="6077278"/>
                <a:ext cx="72179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6C52780-9C64-E24D-BC17-184552B4F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977" y="6077278"/>
                <a:ext cx="7217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531584C-E623-894D-91E8-5C2D93C0EAB9}"/>
                  </a:ext>
                </a:extLst>
              </p:cNvPr>
              <p:cNvSpPr/>
              <p:nvPr/>
            </p:nvSpPr>
            <p:spPr>
              <a:xfrm>
                <a:off x="7651046" y="561582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531584C-E623-894D-91E8-5C2D93C0E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046" y="5615822"/>
                <a:ext cx="290146" cy="29014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3C4DDD7-5B71-E84D-A9D5-E2DDD19BFB9C}"/>
              </a:ext>
            </a:extLst>
          </p:cNvPr>
          <p:cNvCxnSpPr>
            <a:cxnSpLocks/>
            <a:stCxn id="53" idx="3"/>
            <a:endCxn id="52" idx="0"/>
          </p:cNvCxnSpPr>
          <p:nvPr/>
        </p:nvCxnSpPr>
        <p:spPr>
          <a:xfrm flipH="1">
            <a:off x="7351875" y="5863477"/>
            <a:ext cx="34166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F84AC6F-447E-3644-B006-2D6686335301}"/>
              </a:ext>
            </a:extLst>
          </p:cNvPr>
          <p:cNvCxnSpPr>
            <a:cxnSpLocks/>
            <a:stCxn id="53" idx="5"/>
            <a:endCxn id="43" idx="0"/>
          </p:cNvCxnSpPr>
          <p:nvPr/>
        </p:nvCxnSpPr>
        <p:spPr>
          <a:xfrm>
            <a:off x="7898701" y="5863477"/>
            <a:ext cx="257034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76D0A69-539C-944F-A57E-BDE7FE24F9BB}"/>
                  </a:ext>
                </a:extLst>
              </p:cNvPr>
              <p:cNvSpPr/>
              <p:nvPr/>
            </p:nvSpPr>
            <p:spPr>
              <a:xfrm>
                <a:off x="6746608" y="561582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76D0A69-539C-944F-A57E-BDE7FE24F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08" y="5615822"/>
                <a:ext cx="290146" cy="29014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5B2F719-9778-4149-97D2-15535DFD8F33}"/>
              </a:ext>
            </a:extLst>
          </p:cNvPr>
          <p:cNvCxnSpPr>
            <a:cxnSpLocks/>
            <a:stCxn id="56" idx="3"/>
            <a:endCxn id="51" idx="0"/>
          </p:cNvCxnSpPr>
          <p:nvPr/>
        </p:nvCxnSpPr>
        <p:spPr>
          <a:xfrm flipH="1">
            <a:off x="6515519" y="5863477"/>
            <a:ext cx="273580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A6B88F8-B193-304D-91F2-F4D15368D470}"/>
              </a:ext>
            </a:extLst>
          </p:cNvPr>
          <p:cNvCxnSpPr>
            <a:cxnSpLocks/>
            <a:stCxn id="56" idx="5"/>
            <a:endCxn id="52" idx="0"/>
          </p:cNvCxnSpPr>
          <p:nvPr/>
        </p:nvCxnSpPr>
        <p:spPr>
          <a:xfrm>
            <a:off x="6994263" y="5863477"/>
            <a:ext cx="35761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53B66D0-6979-874B-B66E-5218A932D1D2}"/>
                  </a:ext>
                </a:extLst>
              </p:cNvPr>
              <p:cNvSpPr/>
              <p:nvPr/>
            </p:nvSpPr>
            <p:spPr>
              <a:xfrm>
                <a:off x="4998885" y="1511363"/>
                <a:ext cx="49725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5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sz="105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sz="105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53B66D0-6979-874B-B66E-5218A932D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885" y="1511363"/>
                <a:ext cx="497252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C17E779-4B76-244A-856F-680D74D4E324}"/>
                  </a:ext>
                </a:extLst>
              </p:cNvPr>
              <p:cNvSpPr/>
              <p:nvPr/>
            </p:nvSpPr>
            <p:spPr>
              <a:xfrm>
                <a:off x="4926841" y="1874465"/>
                <a:ext cx="583045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5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sz="105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sz="105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sz="105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C17E779-4B76-244A-856F-680D74D4E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41" y="1874465"/>
                <a:ext cx="583045" cy="2539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1182A69-B695-4449-9E26-2D132C32330F}"/>
                  </a:ext>
                </a:extLst>
              </p:cNvPr>
              <p:cNvSpPr/>
              <p:nvPr/>
            </p:nvSpPr>
            <p:spPr>
              <a:xfrm>
                <a:off x="5899075" y="336764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1182A69-B695-4449-9E26-2D132C323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075" y="3367649"/>
                <a:ext cx="290146" cy="29014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180889-2E18-B54B-9657-FBB7F39D9E80}"/>
              </a:ext>
            </a:extLst>
          </p:cNvPr>
          <p:cNvCxnSpPr>
            <a:cxnSpLocks/>
            <a:stCxn id="61" idx="3"/>
            <a:endCxn id="10" idx="0"/>
          </p:cNvCxnSpPr>
          <p:nvPr/>
        </p:nvCxnSpPr>
        <p:spPr>
          <a:xfrm flipH="1">
            <a:off x="4976577" y="3615304"/>
            <a:ext cx="964989" cy="42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D3B4130-7A83-CA4B-A908-A0B99E9087BD}"/>
              </a:ext>
            </a:extLst>
          </p:cNvPr>
          <p:cNvCxnSpPr>
            <a:cxnSpLocks/>
            <a:stCxn id="61" idx="5"/>
            <a:endCxn id="46" idx="0"/>
          </p:cNvCxnSpPr>
          <p:nvPr/>
        </p:nvCxnSpPr>
        <p:spPr>
          <a:xfrm>
            <a:off x="6146730" y="3615304"/>
            <a:ext cx="914569" cy="426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03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59" grpId="0"/>
      <p:bldP spid="60" grpId="0"/>
      <p:bldP spid="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2EAB-640C-ED4B-B60A-96E0CC5D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7984127" cy="717866"/>
          </a:xfrm>
        </p:spPr>
        <p:txBody>
          <a:bodyPr>
            <a:noAutofit/>
          </a:bodyPr>
          <a:lstStyle/>
          <a:p>
            <a:r>
              <a:rPr lang="en-GB" sz="3600" dirty="0"/>
              <a:t>First-order Knowledge Compilation (FOKC)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6442-9B8F-C945-87E6-D299F7AE0F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Solve the weighted first-order model counting problem by knowledge compilation</a:t>
                </a:r>
              </a:p>
              <a:p>
                <a:r>
                  <a:rPr lang="en-GB" dirty="0"/>
                  <a:t>Given </a:t>
                </a:r>
              </a:p>
              <a:p>
                <a:pPr lvl="1"/>
                <a:r>
                  <a:rPr lang="en-GB" dirty="0"/>
                  <a:t>a theory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in FOL-DC in </a:t>
                </a:r>
                <a:r>
                  <a:rPr lang="en-GB" dirty="0" err="1"/>
                  <a:t>Skolem</a:t>
                </a:r>
                <a:r>
                  <a:rPr lang="en-GB" dirty="0"/>
                  <a:t> NNF</a:t>
                </a:r>
              </a:p>
              <a:p>
                <a:pPr lvl="1"/>
                <a:r>
                  <a:rPr lang="en-GB" dirty="0"/>
                  <a:t>a weight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/>
                  <a:t> for predicates being positive</a:t>
                </a:r>
              </a:p>
              <a:p>
                <a:pPr lvl="1"/>
                <a:r>
                  <a:rPr lang="en-GB" dirty="0"/>
                  <a:t>a weight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dirty="0"/>
                  <a:t> for predicates being negative</a:t>
                </a:r>
              </a:p>
              <a:p>
                <a:pPr lvl="1"/>
                <a:r>
                  <a:rPr lang="en-GB" dirty="0"/>
                  <a:t>and a set of queries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dirty="0"/>
                  <a:t> with evidence for variables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GB" b="1" dirty="0"/>
              </a:p>
              <a:p>
                <a:r>
                  <a:rPr lang="en-GB" dirty="0"/>
                  <a:t>Do</a:t>
                </a:r>
              </a:p>
              <a:p>
                <a:pPr lvl="1"/>
                <a:r>
                  <a:rPr lang="en-GB" dirty="0"/>
                  <a:t>Build a WFOMC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, also preparing for evidence on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Condition 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Calculate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𝐹𝑂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𝑀𝐶</m:t>
                    </m:r>
                    <m:d>
                      <m:d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For each query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Build a WFOMC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conditioned 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Compute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𝐹𝑂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𝑀𝐶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in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Return or store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𝐹𝑂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𝑀𝐶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𝐹𝑂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𝑀𝐶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6442-9B8F-C945-87E6-D299F7AE0F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  <a:blipFill>
                <a:blip r:embed="rId2"/>
                <a:stretch>
                  <a:fillRect l="-965" t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60813-1879-AC42-AA6D-FD0815E2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4C958D-F96C-7745-BE11-79A3C614BDAD}"/>
              </a:ext>
            </a:extLst>
          </p:cNvPr>
          <p:cNvSpPr/>
          <p:nvPr/>
        </p:nvSpPr>
        <p:spPr>
          <a:xfrm>
            <a:off x="869331" y="1870340"/>
            <a:ext cx="7531331" cy="4306623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D79F40-702A-2046-B9FF-8F0AFA760145}"/>
              </a:ext>
            </a:extLst>
          </p:cNvPr>
          <p:cNvSpPr/>
          <p:nvPr/>
        </p:nvSpPr>
        <p:spPr>
          <a:xfrm>
            <a:off x="6533583" y="5807631"/>
            <a:ext cx="1867079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/>
              <a:t>FOKC</a:t>
            </a:r>
          </a:p>
        </p:txBody>
      </p:sp>
    </p:spTree>
    <p:extLst>
      <p:ext uri="{BB962C8B-B14F-4D97-AF65-F5344CB8AC3E}">
        <p14:creationId xmlns:p14="http://schemas.microsoft.com/office/powerpoint/2010/main" val="44873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MLNs: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030796" cy="501872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MLN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induces a probability distribution over possible worlds </a:t>
                </a:r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𝑎𝑙𝑠𝑒</m:t>
                            </m:r>
                          </m:e>
                        </m:d>
                      </m:e>
                      <m:sup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= the number of ground atoms in the grounded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aln/>
                        </m:rP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nary>
                        <m:naryPr>
                          <m:chr m:val="∏"/>
                          <m:ctrlP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de-DE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br>
                  <a:rPr lang="de-DE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</a:br>
                <a:endParaRPr lang="en-US" dirty="0"/>
              </a:p>
              <a:p>
                <a:pPr lvl="2"/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= number of true instances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030796" cy="5018723"/>
              </a:xfrm>
              <a:blipFill>
                <a:blip r:embed="rId2"/>
                <a:stretch>
                  <a:fillRect l="-1422" t="-1768"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049512-4AF4-7548-81A1-E5CA35A80324}"/>
              </a:ext>
            </a:extLst>
          </p:cNvPr>
          <p:cNvGrpSpPr/>
          <p:nvPr/>
        </p:nvGrpSpPr>
        <p:grpSpPr>
          <a:xfrm>
            <a:off x="2460172" y="4983720"/>
            <a:ext cx="4419372" cy="1235158"/>
            <a:chOff x="3771761" y="2017757"/>
            <a:chExt cx="4419372" cy="1235158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2F587822-E18B-AF4D-AAE3-75F45717D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16" t="19096" r="569" b="54689"/>
            <a:stretch/>
          </p:blipFill>
          <p:spPr>
            <a:xfrm>
              <a:off x="3771761" y="2017757"/>
              <a:ext cx="4419372" cy="123515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9A8454-D953-424C-8B2F-C37457C1A0E3}"/>
                </a:ext>
              </a:extLst>
            </p:cNvPr>
            <p:cNvSpPr/>
            <p:nvPr/>
          </p:nvSpPr>
          <p:spPr>
            <a:xfrm>
              <a:off x="3865727" y="2807465"/>
              <a:ext cx="4706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3.75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7ED663-E1AF-3944-A020-A11243A174AF}"/>
                </a:ext>
              </a:extLst>
            </p:cNvPr>
            <p:cNvSpPr txBox="1"/>
            <p:nvPr/>
          </p:nvSpPr>
          <p:spPr>
            <a:xfrm>
              <a:off x="4043702" y="2051837"/>
              <a:ext cx="24400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Presents</a:t>
              </a:r>
              <a:r>
                <a:rPr lang="de-DE" sz="1400" dirty="0"/>
                <a:t>(X,P,C)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E6532D-105D-D940-A616-407C643513F1}"/>
                </a:ext>
              </a:extLst>
            </p:cNvPr>
            <p:cNvSpPr/>
            <p:nvPr/>
          </p:nvSpPr>
          <p:spPr>
            <a:xfrm>
              <a:off x="3862862" y="2076738"/>
              <a:ext cx="2340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10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733B8-E20A-E14C-8D88-73482D6D8AA4}"/>
                </a:ext>
              </a:extLst>
            </p:cNvPr>
            <p:cNvSpPr txBox="1"/>
            <p:nvPr/>
          </p:nvSpPr>
          <p:spPr>
            <a:xfrm>
              <a:off x="4336373" y="2796116"/>
              <a:ext cx="36167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Publishes</a:t>
              </a:r>
              <a:r>
                <a:rPr lang="de-DE" sz="1400" dirty="0"/>
                <a:t>(X,C) ∧ </a:t>
              </a:r>
              <a:r>
                <a:rPr lang="de-DE" sz="1400" dirty="0" err="1"/>
                <a:t>FarAway</a:t>
              </a:r>
              <a:r>
                <a:rPr lang="de-DE" sz="1400" dirty="0"/>
                <a:t>(C)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028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MLNs for WFOMCs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Weights in MLNs specified for formulas instead of single predicates</a:t>
                </a:r>
                <a:endParaRPr lang="en-GB" dirty="0"/>
              </a:p>
              <a:p>
                <a:pPr lvl="1"/>
                <a:r>
                  <a:rPr lang="en-GB" dirty="0"/>
                  <a:t>E.g., example from the beginning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)∨¬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Trick: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Introduce a new predicate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containing all free variables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as 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E.g.,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Specify weight functions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takes the weight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All other predicates and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are mapped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by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CC3FD-03ED-5342-A80D-3593882E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6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WFOMC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198111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Formally, given an MLN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Transform each weighted formula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into an FOL-DC formula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where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are the free variables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is the constraint set that enforces the domain constraints as given by the MLN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is a new predicate containing all free variables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Specify weight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such that for each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for all predicates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occurring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Continue with knowledge compilation</a:t>
                </a:r>
              </a:p>
              <a:p>
                <a:pPr lvl="2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198111"/>
              </a:xfrm>
              <a:blipFill>
                <a:blip r:embed="rId2"/>
                <a:stretch>
                  <a:fillRect l="-1447" t="-1703" r="-1125" b="-3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CC3FD-03ED-5342-A80D-3593882E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101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Given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Resulting theory</a:t>
                </a:r>
              </a:p>
              <a:p>
                <a:pPr lvl="1"/>
                <a:r>
                  <a:rPr lang="en-GB" dirty="0"/>
                  <a:t>with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𝑡𝑟𝑎𝑣𝑒𝑙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𝑒𝑝𝑖𝑑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𝑠𝑖𝑐𝑘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with weight functions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Rest mapped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by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Transform formulas into CNF</a:t>
                </a:r>
              </a:p>
              <a:p>
                <a:pPr marL="457200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b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CC3FD-03ED-5342-A80D-3593882E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85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Normal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Transform formulas into CNF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Result (each conjunct as own formula):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)∨¬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CC3FD-03ED-5342-A80D-3593882E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9A7CF9-07B3-7E45-BF66-92F38D0D9959}"/>
                  </a:ext>
                </a:extLst>
              </p:cNvPr>
              <p:cNvSpPr/>
              <p:nvPr/>
            </p:nvSpPr>
            <p:spPr>
              <a:xfrm>
                <a:off x="628650" y="2035519"/>
                <a:ext cx="8515350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152775" algn="l"/>
                    <a:tab pos="6530975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GB" dirty="0">
                    <a:ea typeface="Cambria Math" panose="02040503050406030204" pitchFamily="18" charset="0"/>
                  </a:rPr>
                  <a:t>(resolve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9A7CF9-07B3-7E45-BF66-92F38D0D9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035519"/>
                <a:ext cx="8515350" cy="404983"/>
              </a:xfrm>
              <a:prstGeom prst="rect">
                <a:avLst/>
              </a:prstGeom>
              <a:blipFill>
                <a:blip r:embed="rId3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392CF4-3A90-7E40-9F73-B05DB17D6135}"/>
                  </a:ext>
                </a:extLst>
              </p:cNvPr>
              <p:cNvSpPr/>
              <p:nvPr/>
            </p:nvSpPr>
            <p:spPr>
              <a:xfrm>
                <a:off x="628650" y="2349039"/>
                <a:ext cx="8515350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152775" algn="l"/>
                    <a:tab pos="6530975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⇐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	(De Morgan 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392CF4-3A90-7E40-9F73-B05DB17D6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349039"/>
                <a:ext cx="8515350" cy="506870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0B6817B-7C22-C14A-803C-A362196912D1}"/>
                  </a:ext>
                </a:extLst>
              </p:cNvPr>
              <p:cNvSpPr/>
              <p:nvPr/>
            </p:nvSpPr>
            <p:spPr>
              <a:xfrm>
                <a:off x="628650" y="2758340"/>
                <a:ext cx="8515350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152775" algn="l"/>
                    <a:tab pos="6530975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	(move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inward)</a:t>
                </a:r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0B6817B-7C22-C14A-803C-A36219691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58340"/>
                <a:ext cx="8515350" cy="506870"/>
              </a:xfrm>
              <a:prstGeom prst="rect">
                <a:avLst/>
              </a:prstGeom>
              <a:blipFill>
                <a:blip r:embed="rId5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32ACCB6-7345-A845-85B9-89FDFEAC4C66}"/>
                  </a:ext>
                </a:extLst>
              </p:cNvPr>
              <p:cNvSpPr/>
              <p:nvPr/>
            </p:nvSpPr>
            <p:spPr>
              <a:xfrm>
                <a:off x="628650" y="3169429"/>
                <a:ext cx="8515350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152775" algn="l"/>
                    <a:tab pos="6530975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	</a:t>
                </a:r>
                <a:r>
                  <a:rPr lang="en-GB" dirty="0"/>
                  <a:t>(distribute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32ACCB6-7345-A845-85B9-89FDFEAC4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169429"/>
                <a:ext cx="8515350" cy="506870"/>
              </a:xfrm>
              <a:prstGeom prst="rect">
                <a:avLst/>
              </a:prstGeom>
              <a:blipFill>
                <a:blip r:embed="rId6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74F8CE-7D8D-E14B-BF7A-F1F78A8C4C64}"/>
                  </a:ext>
                </a:extLst>
              </p:cNvPr>
              <p:cNvSpPr/>
              <p:nvPr/>
            </p:nvSpPr>
            <p:spPr>
              <a:xfrm>
                <a:off x="628650" y="3580505"/>
                <a:ext cx="8515350" cy="717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152775" algn="l"/>
                    <a:tab pos="6530975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de-DE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br>
                  <a:rPr lang="de-DE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	(CNF)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74F8CE-7D8D-E14B-BF7A-F1F78A8C4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580505"/>
                <a:ext cx="8515350" cy="717632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3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Normal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Transform formulas into CNF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Result (each conjunct as own formula):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CC3FD-03ED-5342-A80D-3593882E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9A7CF9-07B3-7E45-BF66-92F38D0D9959}"/>
                  </a:ext>
                </a:extLst>
              </p:cNvPr>
              <p:cNvSpPr/>
              <p:nvPr/>
            </p:nvSpPr>
            <p:spPr>
              <a:xfrm>
                <a:off x="628650" y="2039422"/>
                <a:ext cx="8515350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152775" algn="l"/>
                    <a:tab pos="6530975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9A7CF9-07B3-7E45-BF66-92F38D0D9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039422"/>
                <a:ext cx="8515350" cy="404983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5089A7-9A57-AC49-8B69-C1851619D94E}"/>
                  </a:ext>
                </a:extLst>
              </p:cNvPr>
              <p:cNvSpPr/>
              <p:nvPr/>
            </p:nvSpPr>
            <p:spPr>
              <a:xfrm>
                <a:off x="628650" y="2352072"/>
                <a:ext cx="8515350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152775" algn="l"/>
                    <a:tab pos="6530975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∨¬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⇐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∨¬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5089A7-9A57-AC49-8B69-C1851619D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352072"/>
                <a:ext cx="8515350" cy="506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E49A0D9-654A-2D47-B09D-AE458E70404E}"/>
                  </a:ext>
                </a:extLst>
              </p:cNvPr>
              <p:cNvSpPr/>
              <p:nvPr/>
            </p:nvSpPr>
            <p:spPr>
              <a:xfrm>
                <a:off x="628650" y="2757055"/>
                <a:ext cx="8515350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152775" algn="l"/>
                    <a:tab pos="6530975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∨¬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E49A0D9-654A-2D47-B09D-AE458E704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57055"/>
                <a:ext cx="8515350" cy="506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DE09AB-421E-814A-B066-7F536A5E3ECB}"/>
                  </a:ext>
                </a:extLst>
              </p:cNvPr>
              <p:cNvSpPr/>
              <p:nvPr/>
            </p:nvSpPr>
            <p:spPr>
              <a:xfrm>
                <a:off x="628650" y="3171591"/>
                <a:ext cx="8515350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152775" algn="l"/>
                    <a:tab pos="6530975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DE09AB-421E-814A-B066-7F536A5E3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171591"/>
                <a:ext cx="8515350" cy="506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A61DCB-A318-354A-B039-9907AB03BA03}"/>
                  </a:ext>
                </a:extLst>
              </p:cNvPr>
              <p:cNvSpPr/>
              <p:nvPr/>
            </p:nvSpPr>
            <p:spPr>
              <a:xfrm>
                <a:off x="628650" y="3576574"/>
                <a:ext cx="8515350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152775" algn="l"/>
                    <a:tab pos="6530975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A61DCB-A318-354A-B039-9907AB03B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576574"/>
                <a:ext cx="8515350" cy="4049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57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FO d-DNNF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474617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Given theory in CNF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)∨¬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dirty="0"/>
                  <a:t>Resulting FO d-DNNF </a:t>
                </a:r>
                <a:br>
                  <a:rPr lang="en-GB" dirty="0"/>
                </a:br>
                <a:r>
                  <a:rPr lang="en-GB" dirty="0"/>
                  <a:t>circuit generated by the </a:t>
                </a:r>
                <a:br>
                  <a:rPr lang="en-GB" dirty="0"/>
                </a:br>
                <a:r>
                  <a:rPr lang="en-GB" dirty="0"/>
                  <a:t>FOKC implementation</a:t>
                </a:r>
              </a:p>
              <a:p>
                <a:pPr lvl="1"/>
                <a:r>
                  <a:rPr lang="en-GB" dirty="0"/>
                  <a:t>Some leaves repeated</a:t>
                </a:r>
                <a:br>
                  <a:rPr lang="en-GB" dirty="0"/>
                </a:br>
                <a:r>
                  <a:rPr lang="en-GB" dirty="0"/>
                  <a:t>for readability</a:t>
                </a: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de-DE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4746171"/>
              </a:xfrm>
              <a:blipFill>
                <a:blip r:embed="rId2"/>
                <a:stretch>
                  <a:fillRect l="-965" t="-2133" b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CC3FD-03ED-5342-A80D-3593882E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C8603A6-9EFE-7E42-A2AF-32D922016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563" y="3198631"/>
            <a:ext cx="51181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98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FO d-DNNF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58241"/>
                <a:ext cx="4244976" cy="426719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Given theory in CNF</a:t>
                </a: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de-DE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GB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)∨¬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de-DE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1"/>
                <a:ext cx="4244976" cy="4267199"/>
              </a:xfrm>
              <a:blipFill>
                <a:blip r:embed="rId2"/>
                <a:stretch>
                  <a:fillRect l="-1488" t="-2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CC3FD-03ED-5342-A80D-3593882E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A9975E-FA41-F243-97C1-0FD7C089EF00}"/>
                  </a:ext>
                </a:extLst>
              </p:cNvPr>
              <p:cNvSpPr/>
              <p:nvPr/>
            </p:nvSpPr>
            <p:spPr>
              <a:xfrm>
                <a:off x="6728031" y="1753160"/>
                <a:ext cx="381254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A9975E-FA41-F243-97C1-0FD7C089E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031" y="1753160"/>
                <a:ext cx="381254" cy="276999"/>
              </a:xfrm>
              <a:prstGeom prst="rect">
                <a:avLst/>
              </a:prstGeom>
              <a:blipFill>
                <a:blip r:embed="rId3"/>
                <a:stretch>
                  <a:fillRect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45D5D11-E26B-CE4F-B753-E8E5FB650716}"/>
                  </a:ext>
                </a:extLst>
              </p:cNvPr>
              <p:cNvSpPr/>
              <p:nvPr/>
            </p:nvSpPr>
            <p:spPr>
              <a:xfrm>
                <a:off x="5873625" y="2281666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de-DE" sz="1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e-DE" sz="10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People</m:t>
                          </m:r>
                        </m:e>
                        <m:sup>
                          <m:r>
                            <a:rPr lang="de-DE" sz="1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45D5D11-E26B-CE4F-B753-E8E5FB65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625" y="2281666"/>
                <a:ext cx="1045033" cy="55908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5DE5F1E-26D9-604A-AE99-A857176DBAD5}"/>
                  </a:ext>
                </a:extLst>
              </p:cNvPr>
              <p:cNvSpPr/>
              <p:nvPr/>
            </p:nvSpPr>
            <p:spPr>
              <a:xfrm>
                <a:off x="5905207" y="175316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5DE5F1E-26D9-604A-AE99-A857176DB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207" y="1753160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E2CB04-3DD1-E74E-9BB6-6AAEEC827C27}"/>
              </a:ext>
            </a:extLst>
          </p:cNvPr>
          <p:cNvCxnSpPr>
            <a:cxnSpLocks/>
            <a:stCxn id="13" idx="3"/>
            <a:endCxn id="22" idx="0"/>
          </p:cNvCxnSpPr>
          <p:nvPr/>
        </p:nvCxnSpPr>
        <p:spPr>
          <a:xfrm flipH="1">
            <a:off x="5608271" y="2000815"/>
            <a:ext cx="339427" cy="421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3029BD-CE01-BB4F-9E0E-1778C4D70527}"/>
              </a:ext>
            </a:extLst>
          </p:cNvPr>
          <p:cNvCxnSpPr>
            <a:cxnSpLocks/>
            <a:stCxn id="17" idx="5"/>
            <a:endCxn id="11" idx="0"/>
          </p:cNvCxnSpPr>
          <p:nvPr/>
        </p:nvCxnSpPr>
        <p:spPr>
          <a:xfrm>
            <a:off x="6586773" y="1455538"/>
            <a:ext cx="331885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D4BF17E-09A1-AD4C-A1A6-237339C0EE2E}"/>
                  </a:ext>
                </a:extLst>
              </p:cNvPr>
              <p:cNvSpPr/>
              <p:nvPr/>
            </p:nvSpPr>
            <p:spPr>
              <a:xfrm>
                <a:off x="6339118" y="120788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D4BF17E-09A1-AD4C-A1A6-237339C0E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118" y="1207883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29905F-59E1-9945-839B-26C9B25666D2}"/>
              </a:ext>
            </a:extLst>
          </p:cNvPr>
          <p:cNvCxnSpPr>
            <a:cxnSpLocks/>
            <a:stCxn id="17" idx="3"/>
            <a:endCxn id="13" idx="0"/>
          </p:cNvCxnSpPr>
          <p:nvPr/>
        </p:nvCxnSpPr>
        <p:spPr>
          <a:xfrm flipH="1">
            <a:off x="6050280" y="1455538"/>
            <a:ext cx="331329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2FE1C9-1466-A546-81B5-D8310E7F0312}"/>
                  </a:ext>
                </a:extLst>
              </p:cNvPr>
              <p:cNvSpPr/>
              <p:nvPr/>
            </p:nvSpPr>
            <p:spPr>
              <a:xfrm>
                <a:off x="5504206" y="2422712"/>
                <a:ext cx="20812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2FE1C9-1466-A546-81B5-D8310E7F0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206" y="2422712"/>
                <a:ext cx="208129" cy="276999"/>
              </a:xfrm>
              <a:prstGeom prst="rect">
                <a:avLst/>
              </a:prstGeom>
              <a:blipFill>
                <a:blip r:embed="rId7"/>
                <a:stretch>
                  <a:fillRect r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B8E6AA-AFEC-DF4F-9187-8949DA4213DE}"/>
              </a:ext>
            </a:extLst>
          </p:cNvPr>
          <p:cNvCxnSpPr>
            <a:cxnSpLocks/>
            <a:stCxn id="13" idx="5"/>
            <a:endCxn id="12" idx="0"/>
          </p:cNvCxnSpPr>
          <p:nvPr/>
        </p:nvCxnSpPr>
        <p:spPr>
          <a:xfrm>
            <a:off x="6152862" y="2000815"/>
            <a:ext cx="243280" cy="280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391F9A-9195-0946-A8DC-69ACFE6F6264}"/>
                  </a:ext>
                </a:extLst>
              </p:cNvPr>
              <p:cNvSpPr/>
              <p:nvPr/>
            </p:nvSpPr>
            <p:spPr>
              <a:xfrm>
                <a:off x="6441630" y="3693086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391F9A-9195-0946-A8DC-69ACFE6F6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30" y="3693086"/>
                <a:ext cx="71923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33DA39E-CBEF-2E49-AF30-E4D29B10FCD0}"/>
                  </a:ext>
                </a:extLst>
              </p:cNvPr>
              <p:cNvSpPr/>
              <p:nvPr/>
            </p:nvSpPr>
            <p:spPr>
              <a:xfrm>
                <a:off x="5819105" y="369308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33DA39E-CBEF-2E49-AF30-E4D29B10F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105" y="3693086"/>
                <a:ext cx="290146" cy="29014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BC301F-64F6-A34B-8305-0B6CC6037AE9}"/>
              </a:ext>
            </a:extLst>
          </p:cNvPr>
          <p:cNvCxnSpPr>
            <a:cxnSpLocks/>
            <a:stCxn id="31" idx="5"/>
            <a:endCxn id="28" idx="0"/>
          </p:cNvCxnSpPr>
          <p:nvPr/>
        </p:nvCxnSpPr>
        <p:spPr>
          <a:xfrm>
            <a:off x="6500671" y="3395464"/>
            <a:ext cx="300575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5617EC4-84A1-3F4D-A345-DBBF4E5216B9}"/>
                  </a:ext>
                </a:extLst>
              </p:cNvPr>
              <p:cNvSpPr/>
              <p:nvPr/>
            </p:nvSpPr>
            <p:spPr>
              <a:xfrm>
                <a:off x="6253016" y="314780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5617EC4-84A1-3F4D-A345-DBBF4E521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6" y="3147809"/>
                <a:ext cx="290146" cy="29014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5208B00-F3B2-114D-B858-16E3FDF5761E}"/>
              </a:ext>
            </a:extLst>
          </p:cNvPr>
          <p:cNvCxnSpPr>
            <a:cxnSpLocks/>
            <a:stCxn id="31" idx="3"/>
            <a:endCxn id="29" idx="0"/>
          </p:cNvCxnSpPr>
          <p:nvPr/>
        </p:nvCxnSpPr>
        <p:spPr>
          <a:xfrm flipH="1">
            <a:off x="5964178" y="3395464"/>
            <a:ext cx="331329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74FF95-6F23-704D-9EF0-F51146869E57}"/>
              </a:ext>
            </a:extLst>
          </p:cNvPr>
          <p:cNvCxnSpPr>
            <a:cxnSpLocks/>
            <a:stCxn id="12" idx="4"/>
            <a:endCxn id="31" idx="0"/>
          </p:cNvCxnSpPr>
          <p:nvPr/>
        </p:nvCxnSpPr>
        <p:spPr>
          <a:xfrm>
            <a:off x="6396142" y="2840755"/>
            <a:ext cx="1947" cy="3070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3FAAB8E-BBF9-AC45-B5EB-BA5F61B54448}"/>
              </a:ext>
            </a:extLst>
          </p:cNvPr>
          <p:cNvCxnSpPr>
            <a:cxnSpLocks/>
            <a:stCxn id="29" idx="3"/>
            <a:endCxn id="37" idx="0"/>
          </p:cNvCxnSpPr>
          <p:nvPr/>
        </p:nvCxnSpPr>
        <p:spPr>
          <a:xfrm flipH="1">
            <a:off x="5546619" y="3940741"/>
            <a:ext cx="314977" cy="40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7E76CF8-9E99-894B-842D-24A56117F932}"/>
                  </a:ext>
                </a:extLst>
              </p:cNvPr>
              <p:cNvSpPr/>
              <p:nvPr/>
            </p:nvSpPr>
            <p:spPr>
              <a:xfrm>
                <a:off x="5265045" y="4341420"/>
                <a:ext cx="563147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7E76CF8-9E99-894B-842D-24A56117F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045" y="4341420"/>
                <a:ext cx="563147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65F9B30-FBBD-B74E-9270-55117E6B8EB4}"/>
              </a:ext>
            </a:extLst>
          </p:cNvPr>
          <p:cNvCxnSpPr>
            <a:cxnSpLocks/>
            <a:stCxn id="29" idx="5"/>
            <a:endCxn id="47" idx="0"/>
          </p:cNvCxnSpPr>
          <p:nvPr/>
        </p:nvCxnSpPr>
        <p:spPr>
          <a:xfrm>
            <a:off x="6066760" y="3940741"/>
            <a:ext cx="292224" cy="400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129A61D-EFDC-C346-92E5-5EE1465722CC}"/>
                  </a:ext>
                </a:extLst>
              </p:cNvPr>
              <p:cNvSpPr/>
              <p:nvPr/>
            </p:nvSpPr>
            <p:spPr>
              <a:xfrm>
                <a:off x="6402525" y="4886698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129A61D-EFDC-C346-92E5-5EE146572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525" y="4886698"/>
                <a:ext cx="719231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7C1114-B93A-FB45-AF74-F5DB1F8426DF}"/>
                  </a:ext>
                </a:extLst>
              </p:cNvPr>
              <p:cNvSpPr/>
              <p:nvPr/>
            </p:nvSpPr>
            <p:spPr>
              <a:xfrm>
                <a:off x="5780000" y="488669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7C1114-B93A-FB45-AF74-F5DB1F842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000" y="4886698"/>
                <a:ext cx="290146" cy="29014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5731D7C-83EB-594D-82A8-7EDE317B5C6B}"/>
              </a:ext>
            </a:extLst>
          </p:cNvPr>
          <p:cNvCxnSpPr>
            <a:cxnSpLocks/>
            <a:stCxn id="47" idx="5"/>
            <a:endCxn id="44" idx="0"/>
          </p:cNvCxnSpPr>
          <p:nvPr/>
        </p:nvCxnSpPr>
        <p:spPr>
          <a:xfrm>
            <a:off x="6461566" y="4589076"/>
            <a:ext cx="300575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C261594-00A1-FB4D-AA82-3C2531CF6575}"/>
                  </a:ext>
                </a:extLst>
              </p:cNvPr>
              <p:cNvSpPr/>
              <p:nvPr/>
            </p:nvSpPr>
            <p:spPr>
              <a:xfrm>
                <a:off x="6213911" y="434142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C261594-00A1-FB4D-AA82-3C2531CF6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911" y="4341421"/>
                <a:ext cx="290146" cy="29014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38ED5EA-9CA4-FD41-BBEA-125BB3B59012}"/>
              </a:ext>
            </a:extLst>
          </p:cNvPr>
          <p:cNvCxnSpPr>
            <a:cxnSpLocks/>
            <a:stCxn id="47" idx="3"/>
            <a:endCxn id="45" idx="0"/>
          </p:cNvCxnSpPr>
          <p:nvPr/>
        </p:nvCxnSpPr>
        <p:spPr>
          <a:xfrm flipH="1">
            <a:off x="5925073" y="4589076"/>
            <a:ext cx="331329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7CA42A4-7FC7-DC49-9C62-728A2CB86650}"/>
              </a:ext>
            </a:extLst>
          </p:cNvPr>
          <p:cNvCxnSpPr>
            <a:cxnSpLocks/>
            <a:stCxn id="45" idx="3"/>
            <a:endCxn id="50" idx="0"/>
          </p:cNvCxnSpPr>
          <p:nvPr/>
        </p:nvCxnSpPr>
        <p:spPr>
          <a:xfrm flipH="1">
            <a:off x="5455260" y="5134353"/>
            <a:ext cx="367231" cy="40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51A3519-C69B-0C44-B886-0AD7B974B5DC}"/>
                  </a:ext>
                </a:extLst>
              </p:cNvPr>
              <p:cNvSpPr/>
              <p:nvPr/>
            </p:nvSpPr>
            <p:spPr>
              <a:xfrm>
                <a:off x="5173686" y="5535032"/>
                <a:ext cx="563147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51A3519-C69B-0C44-B886-0AD7B974B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686" y="5535032"/>
                <a:ext cx="56314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601B130-3E47-8F41-B077-0CE6F1DB9957}"/>
              </a:ext>
            </a:extLst>
          </p:cNvPr>
          <p:cNvCxnSpPr>
            <a:cxnSpLocks/>
            <a:stCxn id="45" idx="5"/>
            <a:endCxn id="53" idx="0"/>
          </p:cNvCxnSpPr>
          <p:nvPr/>
        </p:nvCxnSpPr>
        <p:spPr>
          <a:xfrm>
            <a:off x="6027655" y="5134353"/>
            <a:ext cx="341891" cy="40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E54EE21-D446-FA48-B1DD-5D86A897B9FE}"/>
                  </a:ext>
                </a:extLst>
              </p:cNvPr>
              <p:cNvSpPr/>
              <p:nvPr/>
            </p:nvSpPr>
            <p:spPr>
              <a:xfrm>
                <a:off x="5950683" y="5535032"/>
                <a:ext cx="837725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E54EE21-D446-FA48-B1DD-5D86A897B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683" y="5535032"/>
                <a:ext cx="837725" cy="276999"/>
              </a:xfrm>
              <a:prstGeom prst="rect">
                <a:avLst/>
              </a:prstGeom>
              <a:blipFill>
                <a:blip r:embed="rId15"/>
                <a:stretch>
                  <a:fillRect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12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22" grpId="0" animBg="1"/>
      <p:bldP spid="28" grpId="0" animBg="1"/>
      <p:bldP spid="29" grpId="0" animBg="1"/>
      <p:bldP spid="31" grpId="0" animBg="1"/>
      <p:bldP spid="37" grpId="0" animBg="1"/>
      <p:bldP spid="44" grpId="0" animBg="1"/>
      <p:bldP spid="45" grpId="0" animBg="1"/>
      <p:bldP spid="47" grpId="0" animBg="1"/>
      <p:bldP spid="50" grpId="0" animBg="1"/>
      <p:bldP spid="5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FO d-DNNF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58241"/>
                <a:ext cx="4244976" cy="426719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Given theory in CNF</a:t>
                </a: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de-DE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GB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)∨¬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de-DE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1"/>
                <a:ext cx="4244976" cy="4267199"/>
              </a:xfrm>
              <a:blipFill>
                <a:blip r:embed="rId2"/>
                <a:stretch>
                  <a:fillRect l="-1488" t="-2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CC3FD-03ED-5342-A80D-3593882E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A9975E-FA41-F243-97C1-0FD7C089EF00}"/>
                  </a:ext>
                </a:extLst>
              </p:cNvPr>
              <p:cNvSpPr/>
              <p:nvPr/>
            </p:nvSpPr>
            <p:spPr>
              <a:xfrm>
                <a:off x="6728031" y="1753160"/>
                <a:ext cx="381254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A9975E-FA41-F243-97C1-0FD7C089E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031" y="1753160"/>
                <a:ext cx="381254" cy="276999"/>
              </a:xfrm>
              <a:prstGeom prst="rect">
                <a:avLst/>
              </a:prstGeom>
              <a:blipFill>
                <a:blip r:embed="rId3"/>
                <a:stretch>
                  <a:fillRect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45D5D11-E26B-CE4F-B753-E8E5FB650716}"/>
                  </a:ext>
                </a:extLst>
              </p:cNvPr>
              <p:cNvSpPr/>
              <p:nvPr/>
            </p:nvSpPr>
            <p:spPr>
              <a:xfrm>
                <a:off x="5873625" y="2281666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de-DE" sz="1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e-DE" sz="10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People</m:t>
                          </m:r>
                        </m:e>
                        <m:sup>
                          <m:r>
                            <a:rPr lang="de-DE" sz="1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45D5D11-E26B-CE4F-B753-E8E5FB65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625" y="2281666"/>
                <a:ext cx="1045033" cy="55908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5DE5F1E-26D9-604A-AE99-A857176DBAD5}"/>
                  </a:ext>
                </a:extLst>
              </p:cNvPr>
              <p:cNvSpPr/>
              <p:nvPr/>
            </p:nvSpPr>
            <p:spPr>
              <a:xfrm>
                <a:off x="5905207" y="175316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5DE5F1E-26D9-604A-AE99-A857176DB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207" y="1753160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E2CB04-3DD1-E74E-9BB6-6AAEEC827C27}"/>
              </a:ext>
            </a:extLst>
          </p:cNvPr>
          <p:cNvCxnSpPr>
            <a:cxnSpLocks/>
            <a:stCxn id="13" idx="3"/>
            <a:endCxn id="22" idx="0"/>
          </p:cNvCxnSpPr>
          <p:nvPr/>
        </p:nvCxnSpPr>
        <p:spPr>
          <a:xfrm flipH="1">
            <a:off x="5608271" y="2000815"/>
            <a:ext cx="339427" cy="421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3029BD-CE01-BB4F-9E0E-1778C4D70527}"/>
              </a:ext>
            </a:extLst>
          </p:cNvPr>
          <p:cNvCxnSpPr>
            <a:cxnSpLocks/>
            <a:stCxn id="17" idx="5"/>
            <a:endCxn id="11" idx="0"/>
          </p:cNvCxnSpPr>
          <p:nvPr/>
        </p:nvCxnSpPr>
        <p:spPr>
          <a:xfrm>
            <a:off x="6586773" y="1455538"/>
            <a:ext cx="331885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D4BF17E-09A1-AD4C-A1A6-237339C0EE2E}"/>
                  </a:ext>
                </a:extLst>
              </p:cNvPr>
              <p:cNvSpPr/>
              <p:nvPr/>
            </p:nvSpPr>
            <p:spPr>
              <a:xfrm>
                <a:off x="6339118" y="120788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D4BF17E-09A1-AD4C-A1A6-237339C0E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118" y="1207883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29905F-59E1-9945-839B-26C9B25666D2}"/>
              </a:ext>
            </a:extLst>
          </p:cNvPr>
          <p:cNvCxnSpPr>
            <a:cxnSpLocks/>
            <a:stCxn id="17" idx="3"/>
            <a:endCxn id="13" idx="0"/>
          </p:cNvCxnSpPr>
          <p:nvPr/>
        </p:nvCxnSpPr>
        <p:spPr>
          <a:xfrm flipH="1">
            <a:off x="6050280" y="1455538"/>
            <a:ext cx="331329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2FE1C9-1466-A546-81B5-D8310E7F0312}"/>
                  </a:ext>
                </a:extLst>
              </p:cNvPr>
              <p:cNvSpPr/>
              <p:nvPr/>
            </p:nvSpPr>
            <p:spPr>
              <a:xfrm>
                <a:off x="5504206" y="2422712"/>
                <a:ext cx="20812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2FE1C9-1466-A546-81B5-D8310E7F0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206" y="2422712"/>
                <a:ext cx="208129" cy="276999"/>
              </a:xfrm>
              <a:prstGeom prst="rect">
                <a:avLst/>
              </a:prstGeom>
              <a:blipFill>
                <a:blip r:embed="rId7"/>
                <a:stretch>
                  <a:fillRect r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B8E6AA-AFEC-DF4F-9187-8949DA4213DE}"/>
              </a:ext>
            </a:extLst>
          </p:cNvPr>
          <p:cNvCxnSpPr>
            <a:cxnSpLocks/>
            <a:stCxn id="13" idx="5"/>
            <a:endCxn id="12" idx="0"/>
          </p:cNvCxnSpPr>
          <p:nvPr/>
        </p:nvCxnSpPr>
        <p:spPr>
          <a:xfrm>
            <a:off x="6152862" y="2000815"/>
            <a:ext cx="243280" cy="280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391F9A-9195-0946-A8DC-69ACFE6F6264}"/>
                  </a:ext>
                </a:extLst>
              </p:cNvPr>
              <p:cNvSpPr/>
              <p:nvPr/>
            </p:nvSpPr>
            <p:spPr>
              <a:xfrm>
                <a:off x="6441630" y="3693086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391F9A-9195-0946-A8DC-69ACFE6F6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30" y="3693086"/>
                <a:ext cx="71923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33DA39E-CBEF-2E49-AF30-E4D29B10FCD0}"/>
                  </a:ext>
                </a:extLst>
              </p:cNvPr>
              <p:cNvSpPr/>
              <p:nvPr/>
            </p:nvSpPr>
            <p:spPr>
              <a:xfrm>
                <a:off x="5819105" y="369308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33DA39E-CBEF-2E49-AF30-E4D29B10F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105" y="3693086"/>
                <a:ext cx="290146" cy="29014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BC301F-64F6-A34B-8305-0B6CC6037AE9}"/>
              </a:ext>
            </a:extLst>
          </p:cNvPr>
          <p:cNvCxnSpPr>
            <a:cxnSpLocks/>
            <a:stCxn id="31" idx="5"/>
            <a:endCxn id="28" idx="0"/>
          </p:cNvCxnSpPr>
          <p:nvPr/>
        </p:nvCxnSpPr>
        <p:spPr>
          <a:xfrm>
            <a:off x="6500671" y="3395464"/>
            <a:ext cx="300575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5617EC4-84A1-3F4D-A345-DBBF4E5216B9}"/>
                  </a:ext>
                </a:extLst>
              </p:cNvPr>
              <p:cNvSpPr/>
              <p:nvPr/>
            </p:nvSpPr>
            <p:spPr>
              <a:xfrm>
                <a:off x="6253016" y="314780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5617EC4-84A1-3F4D-A345-DBBF4E521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6" y="3147809"/>
                <a:ext cx="290146" cy="29014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5208B00-F3B2-114D-B858-16E3FDF5761E}"/>
              </a:ext>
            </a:extLst>
          </p:cNvPr>
          <p:cNvCxnSpPr>
            <a:cxnSpLocks/>
            <a:stCxn id="31" idx="3"/>
            <a:endCxn id="29" idx="0"/>
          </p:cNvCxnSpPr>
          <p:nvPr/>
        </p:nvCxnSpPr>
        <p:spPr>
          <a:xfrm flipH="1">
            <a:off x="5964178" y="3395464"/>
            <a:ext cx="331329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74FF95-6F23-704D-9EF0-F51146869E57}"/>
              </a:ext>
            </a:extLst>
          </p:cNvPr>
          <p:cNvCxnSpPr>
            <a:cxnSpLocks/>
            <a:stCxn id="12" idx="4"/>
            <a:endCxn id="31" idx="0"/>
          </p:cNvCxnSpPr>
          <p:nvPr/>
        </p:nvCxnSpPr>
        <p:spPr>
          <a:xfrm>
            <a:off x="6396142" y="2840755"/>
            <a:ext cx="1947" cy="3070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3FAAB8E-BBF9-AC45-B5EB-BA5F61B54448}"/>
              </a:ext>
            </a:extLst>
          </p:cNvPr>
          <p:cNvCxnSpPr>
            <a:cxnSpLocks/>
            <a:stCxn id="29" idx="3"/>
            <a:endCxn id="37" idx="0"/>
          </p:cNvCxnSpPr>
          <p:nvPr/>
        </p:nvCxnSpPr>
        <p:spPr>
          <a:xfrm flipH="1">
            <a:off x="5546619" y="3940741"/>
            <a:ext cx="314977" cy="40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7E76CF8-9E99-894B-842D-24A56117F932}"/>
                  </a:ext>
                </a:extLst>
              </p:cNvPr>
              <p:cNvSpPr/>
              <p:nvPr/>
            </p:nvSpPr>
            <p:spPr>
              <a:xfrm>
                <a:off x="5265045" y="4341420"/>
                <a:ext cx="563147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7E76CF8-9E99-894B-842D-24A56117F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045" y="4341420"/>
                <a:ext cx="563147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65F9B30-FBBD-B74E-9270-55117E6B8EB4}"/>
              </a:ext>
            </a:extLst>
          </p:cNvPr>
          <p:cNvCxnSpPr>
            <a:cxnSpLocks/>
            <a:stCxn id="29" idx="5"/>
            <a:endCxn id="47" idx="0"/>
          </p:cNvCxnSpPr>
          <p:nvPr/>
        </p:nvCxnSpPr>
        <p:spPr>
          <a:xfrm>
            <a:off x="6066760" y="3940741"/>
            <a:ext cx="292224" cy="400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129A61D-EFDC-C346-92E5-5EE1465722CC}"/>
                  </a:ext>
                </a:extLst>
              </p:cNvPr>
              <p:cNvSpPr/>
              <p:nvPr/>
            </p:nvSpPr>
            <p:spPr>
              <a:xfrm>
                <a:off x="6402525" y="4886698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129A61D-EFDC-C346-92E5-5EE146572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525" y="4886698"/>
                <a:ext cx="719231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7C1114-B93A-FB45-AF74-F5DB1F8426DF}"/>
                  </a:ext>
                </a:extLst>
              </p:cNvPr>
              <p:cNvSpPr/>
              <p:nvPr/>
            </p:nvSpPr>
            <p:spPr>
              <a:xfrm>
                <a:off x="5780000" y="488669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7C1114-B93A-FB45-AF74-F5DB1F842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000" y="4886698"/>
                <a:ext cx="290146" cy="29014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5731D7C-83EB-594D-82A8-7EDE317B5C6B}"/>
              </a:ext>
            </a:extLst>
          </p:cNvPr>
          <p:cNvCxnSpPr>
            <a:cxnSpLocks/>
            <a:stCxn id="47" idx="5"/>
            <a:endCxn id="44" idx="0"/>
          </p:cNvCxnSpPr>
          <p:nvPr/>
        </p:nvCxnSpPr>
        <p:spPr>
          <a:xfrm>
            <a:off x="6461566" y="4589076"/>
            <a:ext cx="300575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C261594-00A1-FB4D-AA82-3C2531CF6575}"/>
                  </a:ext>
                </a:extLst>
              </p:cNvPr>
              <p:cNvSpPr/>
              <p:nvPr/>
            </p:nvSpPr>
            <p:spPr>
              <a:xfrm>
                <a:off x="6213911" y="434142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C261594-00A1-FB4D-AA82-3C2531CF6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911" y="4341421"/>
                <a:ext cx="290146" cy="29014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38ED5EA-9CA4-FD41-BBEA-125BB3B59012}"/>
              </a:ext>
            </a:extLst>
          </p:cNvPr>
          <p:cNvCxnSpPr>
            <a:cxnSpLocks/>
            <a:stCxn id="47" idx="3"/>
            <a:endCxn id="45" idx="0"/>
          </p:cNvCxnSpPr>
          <p:nvPr/>
        </p:nvCxnSpPr>
        <p:spPr>
          <a:xfrm flipH="1">
            <a:off x="5925073" y="4589076"/>
            <a:ext cx="331329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7CA42A4-7FC7-DC49-9C62-728A2CB86650}"/>
              </a:ext>
            </a:extLst>
          </p:cNvPr>
          <p:cNvCxnSpPr>
            <a:cxnSpLocks/>
            <a:stCxn id="45" idx="3"/>
            <a:endCxn id="50" idx="0"/>
          </p:cNvCxnSpPr>
          <p:nvPr/>
        </p:nvCxnSpPr>
        <p:spPr>
          <a:xfrm flipH="1">
            <a:off x="5455260" y="5134353"/>
            <a:ext cx="367231" cy="40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51A3519-C69B-0C44-B886-0AD7B974B5DC}"/>
                  </a:ext>
                </a:extLst>
              </p:cNvPr>
              <p:cNvSpPr/>
              <p:nvPr/>
            </p:nvSpPr>
            <p:spPr>
              <a:xfrm>
                <a:off x="5173686" y="5535032"/>
                <a:ext cx="563147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51A3519-C69B-0C44-B886-0AD7B974B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686" y="5535032"/>
                <a:ext cx="56314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601B130-3E47-8F41-B077-0CE6F1DB9957}"/>
              </a:ext>
            </a:extLst>
          </p:cNvPr>
          <p:cNvCxnSpPr>
            <a:cxnSpLocks/>
            <a:stCxn id="45" idx="5"/>
            <a:endCxn id="53" idx="0"/>
          </p:cNvCxnSpPr>
          <p:nvPr/>
        </p:nvCxnSpPr>
        <p:spPr>
          <a:xfrm>
            <a:off x="6027655" y="5134353"/>
            <a:ext cx="341891" cy="40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E54EE21-D446-FA48-B1DD-5D86A897B9FE}"/>
                  </a:ext>
                </a:extLst>
              </p:cNvPr>
              <p:cNvSpPr/>
              <p:nvPr/>
            </p:nvSpPr>
            <p:spPr>
              <a:xfrm>
                <a:off x="5950683" y="5535032"/>
                <a:ext cx="837725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E54EE21-D446-FA48-B1DD-5D86A897B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683" y="5535032"/>
                <a:ext cx="837725" cy="276999"/>
              </a:xfrm>
              <a:prstGeom prst="rect">
                <a:avLst/>
              </a:prstGeom>
              <a:blipFill>
                <a:blip r:embed="rId15"/>
                <a:stretch>
                  <a:fillRect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07A08A6-D1D9-9546-BCE1-B66D29FB33E6}"/>
                  </a:ext>
                </a:extLst>
              </p:cNvPr>
              <p:cNvSpPr/>
              <p:nvPr/>
            </p:nvSpPr>
            <p:spPr>
              <a:xfrm>
                <a:off x="7662086" y="555278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07A08A6-D1D9-9546-BCE1-B66D29FB3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086" y="5552789"/>
                <a:ext cx="290146" cy="29014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F54BFC9-E29D-2247-8581-386530EE7B04}"/>
              </a:ext>
            </a:extLst>
          </p:cNvPr>
          <p:cNvCxnSpPr>
            <a:cxnSpLocks/>
            <a:stCxn id="55" idx="3"/>
            <a:endCxn id="59" idx="0"/>
          </p:cNvCxnSpPr>
          <p:nvPr/>
        </p:nvCxnSpPr>
        <p:spPr>
          <a:xfrm flipH="1">
            <a:off x="7356386" y="5800444"/>
            <a:ext cx="348191" cy="412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8330D4A-8C47-9E49-AA03-9D080CDDACCD}"/>
              </a:ext>
            </a:extLst>
          </p:cNvPr>
          <p:cNvCxnSpPr>
            <a:cxnSpLocks/>
            <a:stCxn id="55" idx="5"/>
            <a:endCxn id="58" idx="0"/>
          </p:cNvCxnSpPr>
          <p:nvPr/>
        </p:nvCxnSpPr>
        <p:spPr>
          <a:xfrm>
            <a:off x="7909741" y="5800444"/>
            <a:ext cx="341891" cy="40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750C296-F3BB-0542-A532-2AC9C87AECED}"/>
                  </a:ext>
                </a:extLst>
              </p:cNvPr>
              <p:cNvSpPr/>
              <p:nvPr/>
            </p:nvSpPr>
            <p:spPr>
              <a:xfrm>
                <a:off x="7832769" y="6201123"/>
                <a:ext cx="837725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750C296-F3BB-0542-A532-2AC9C87AE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769" y="6201123"/>
                <a:ext cx="837725" cy="276999"/>
              </a:xfrm>
              <a:prstGeom prst="rect">
                <a:avLst/>
              </a:prstGeom>
              <a:blipFill>
                <a:blip r:embed="rId17"/>
                <a:stretch>
                  <a:fillRect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35238D6-6D95-F44C-9F31-23FA6B54549E}"/>
                  </a:ext>
                </a:extLst>
              </p:cNvPr>
              <p:cNvSpPr/>
              <p:nvPr/>
            </p:nvSpPr>
            <p:spPr>
              <a:xfrm>
                <a:off x="7026747" y="6212710"/>
                <a:ext cx="65927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35238D6-6D95-F44C-9F31-23FA6B545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747" y="6212710"/>
                <a:ext cx="659278" cy="276999"/>
              </a:xfrm>
              <a:prstGeom prst="rect">
                <a:avLst/>
              </a:prstGeom>
              <a:blipFill>
                <a:blip r:embed="rId18"/>
                <a:stretch>
                  <a:fillRect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0DE4FD0F-05B0-6E42-B7A0-24138B241AE9}"/>
              </a:ext>
            </a:extLst>
          </p:cNvPr>
          <p:cNvSpPr/>
          <p:nvPr/>
        </p:nvSpPr>
        <p:spPr>
          <a:xfrm>
            <a:off x="5925073" y="5526323"/>
            <a:ext cx="876172" cy="307903"/>
          </a:xfrm>
          <a:prstGeom prst="rect">
            <a:avLst/>
          </a:prstGeom>
          <a:solidFill>
            <a:schemeClr val="accent1">
              <a:alpha val="1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79DA58-3574-F645-98E1-A9C6553BCB78}"/>
              </a:ext>
            </a:extLst>
          </p:cNvPr>
          <p:cNvSpPr/>
          <p:nvPr/>
        </p:nvSpPr>
        <p:spPr>
          <a:xfrm>
            <a:off x="6989485" y="5526323"/>
            <a:ext cx="1738074" cy="1001397"/>
          </a:xfrm>
          <a:prstGeom prst="rect">
            <a:avLst/>
          </a:prstGeom>
          <a:solidFill>
            <a:schemeClr val="accent1">
              <a:alpha val="1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5DCA355-CB9C-1847-8649-D451C55177F2}"/>
              </a:ext>
            </a:extLst>
          </p:cNvPr>
          <p:cNvCxnSpPr>
            <a:stCxn id="61" idx="0"/>
            <a:endCxn id="62" idx="0"/>
          </p:cNvCxnSpPr>
          <p:nvPr/>
        </p:nvCxnSpPr>
        <p:spPr>
          <a:xfrm>
            <a:off x="6363159" y="5526323"/>
            <a:ext cx="14953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0934CAF-E2D2-6446-B318-CE383A02D5F3}"/>
              </a:ext>
            </a:extLst>
          </p:cNvPr>
          <p:cNvCxnSpPr>
            <a:cxnSpLocks/>
            <a:stCxn id="61" idx="2"/>
            <a:endCxn id="62" idx="1"/>
          </p:cNvCxnSpPr>
          <p:nvPr/>
        </p:nvCxnSpPr>
        <p:spPr>
          <a:xfrm>
            <a:off x="6363159" y="5834226"/>
            <a:ext cx="626326" cy="1927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967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</p:spPr>
        <p:txBody>
          <a:bodyPr/>
          <a:lstStyle/>
          <a:p>
            <a:r>
              <a:rPr lang="en-GB" dirty="0"/>
              <a:t>Example: FO d-DNNF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58240"/>
                <a:ext cx="4262884" cy="545156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Given theory in CNF</a:t>
                </a: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en-GB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GB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GB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)∨¬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Not smooth since 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Right branch of root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br>
                  <a:rPr lang="en-GB" dirty="0">
                    <a:ea typeface="Cambria Math" panose="02040503050406030204" pitchFamily="18" charset="0"/>
                  </a:rPr>
                </a:br>
                <a:r>
                  <a:rPr lang="en-GB" dirty="0">
                    <a:ea typeface="Cambria Math" panose="02040503050406030204" pitchFamily="18" charset="0"/>
                  </a:rPr>
                  <a:t>misses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Right branch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after 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:r>
                  <a:rPr lang="en-GB" dirty="0">
                    <a:ea typeface="Cambria Math" panose="02040503050406030204" pitchFamily="18" charset="0"/>
                  </a:rPr>
                  <a:t>set conjunction misses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4262884" cy="5451566"/>
              </a:xfrm>
              <a:blipFill>
                <a:blip r:embed="rId2"/>
                <a:stretch>
                  <a:fillRect l="-1484" t="-18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CC3FD-03ED-5342-A80D-3593882E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48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BD02D-8953-9F41-BAA4-14E64E2E1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2952751"/>
            <a:ext cx="5118100" cy="3403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28FAC5-923E-6D42-94FF-1C831B4615D5}"/>
              </a:ext>
            </a:extLst>
          </p:cNvPr>
          <p:cNvSpPr/>
          <p:nvPr/>
        </p:nvSpPr>
        <p:spPr>
          <a:xfrm>
            <a:off x="6714309" y="3910149"/>
            <a:ext cx="618309" cy="33963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0F1427-4F8A-794A-96E5-B5F2C57AE84F}"/>
              </a:ext>
            </a:extLst>
          </p:cNvPr>
          <p:cNvSpPr/>
          <p:nvPr/>
        </p:nvSpPr>
        <p:spPr>
          <a:xfrm>
            <a:off x="5993310" y="2915601"/>
            <a:ext cx="1339308" cy="99454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CEF47510-BE24-FB43-9526-9BA147C7B746}"/>
              </a:ext>
            </a:extLst>
          </p:cNvPr>
          <p:cNvSpPr/>
          <p:nvPr/>
        </p:nvSpPr>
        <p:spPr>
          <a:xfrm rot="16200000">
            <a:off x="4614192" y="2533776"/>
            <a:ext cx="992937" cy="1756585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581BEE-AFCB-FC4B-A635-DF4E2D63B3E8}"/>
              </a:ext>
            </a:extLst>
          </p:cNvPr>
          <p:cNvSpPr/>
          <p:nvPr/>
        </p:nvSpPr>
        <p:spPr>
          <a:xfrm>
            <a:off x="4232366" y="3908539"/>
            <a:ext cx="2481943" cy="1357831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1701E3-6DCA-C447-97C5-BF3B1D2CCE98}"/>
              </a:ext>
            </a:extLst>
          </p:cNvPr>
          <p:cNvSpPr/>
          <p:nvPr/>
        </p:nvSpPr>
        <p:spPr>
          <a:xfrm>
            <a:off x="3869690" y="5266370"/>
            <a:ext cx="1059362" cy="72512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E76FE7-A4CD-D743-AC28-35D55A20868F}"/>
              </a:ext>
            </a:extLst>
          </p:cNvPr>
          <p:cNvSpPr/>
          <p:nvPr/>
        </p:nvSpPr>
        <p:spPr>
          <a:xfrm>
            <a:off x="4412701" y="5991498"/>
            <a:ext cx="1247869" cy="402004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867F98-9AE2-CA42-8C5A-186D751ECA14}"/>
              </a:ext>
            </a:extLst>
          </p:cNvPr>
          <p:cNvSpPr/>
          <p:nvPr/>
        </p:nvSpPr>
        <p:spPr>
          <a:xfrm>
            <a:off x="4923422" y="5773782"/>
            <a:ext cx="188509" cy="219125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00F76C-3A61-8C47-94E0-9BB9F9B5CBE1}"/>
              </a:ext>
            </a:extLst>
          </p:cNvPr>
          <p:cNvSpPr/>
          <p:nvPr/>
        </p:nvSpPr>
        <p:spPr>
          <a:xfrm>
            <a:off x="5110660" y="5266370"/>
            <a:ext cx="878293" cy="72512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278447-13B0-0845-A2EF-9856AD1AAD0A}"/>
              </a:ext>
            </a:extLst>
          </p:cNvPr>
          <p:cNvSpPr/>
          <p:nvPr/>
        </p:nvSpPr>
        <p:spPr>
          <a:xfrm>
            <a:off x="7324906" y="3595437"/>
            <a:ext cx="1699807" cy="1374869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633DD49-1637-9B40-9929-C6D3EF8E4A0B}"/>
                  </a:ext>
                </a:extLst>
              </p:cNvPr>
              <p:cNvSpPr/>
              <p:nvPr/>
            </p:nvSpPr>
            <p:spPr>
              <a:xfrm>
                <a:off x="5703583" y="2341507"/>
                <a:ext cx="381254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633DD49-1637-9B40-9929-C6D3EF8E4A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583" y="2341507"/>
                <a:ext cx="381254" cy="276999"/>
              </a:xfrm>
              <a:prstGeom prst="rect">
                <a:avLst/>
              </a:prstGeom>
              <a:blipFill>
                <a:blip r:embed="rId4"/>
                <a:stretch>
                  <a:fillRect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B5341B0-5FB5-0C4F-BFEF-56F0F918B69D}"/>
              </a:ext>
            </a:extLst>
          </p:cNvPr>
          <p:cNvCxnSpPr>
            <a:cxnSpLocks/>
            <a:stCxn id="28" idx="5"/>
            <a:endCxn id="32" idx="0"/>
          </p:cNvCxnSpPr>
          <p:nvPr/>
        </p:nvCxnSpPr>
        <p:spPr>
          <a:xfrm>
            <a:off x="5928659" y="1418795"/>
            <a:ext cx="319745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01459FB-8F6C-314B-A6A9-00FDE3FFFE2F}"/>
                  </a:ext>
                </a:extLst>
              </p:cNvPr>
              <p:cNvSpPr/>
              <p:nvPr/>
            </p:nvSpPr>
            <p:spPr>
              <a:xfrm>
                <a:off x="5681004" y="117114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01459FB-8F6C-314B-A6A9-00FDE3FFF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004" y="1171140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D019411-D0B7-6F41-B651-258B56116166}"/>
              </a:ext>
            </a:extLst>
          </p:cNvPr>
          <p:cNvCxnSpPr>
            <a:cxnSpLocks/>
            <a:stCxn id="28" idx="3"/>
            <a:endCxn id="30" idx="0"/>
          </p:cNvCxnSpPr>
          <p:nvPr/>
        </p:nvCxnSpPr>
        <p:spPr>
          <a:xfrm flipH="1">
            <a:off x="5410097" y="1418795"/>
            <a:ext cx="313398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ED61456-1A30-814C-9188-1AC14C0E4BF3}"/>
                  </a:ext>
                </a:extLst>
              </p:cNvPr>
              <p:cNvSpPr/>
              <p:nvPr/>
            </p:nvSpPr>
            <p:spPr>
              <a:xfrm>
                <a:off x="5306032" y="1716417"/>
                <a:ext cx="20812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ED61456-1A30-814C-9188-1AC14C0E4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032" y="1716417"/>
                <a:ext cx="208129" cy="276999"/>
              </a:xfrm>
              <a:prstGeom prst="rect">
                <a:avLst/>
              </a:prstGeom>
              <a:blipFill>
                <a:blip r:embed="rId6"/>
                <a:stretch>
                  <a:fillRect r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7757730-C92B-D049-BDDE-42FFB0A3A529}"/>
                  </a:ext>
                </a:extLst>
              </p:cNvPr>
              <p:cNvSpPr/>
              <p:nvPr/>
            </p:nvSpPr>
            <p:spPr>
              <a:xfrm>
                <a:off x="6103331" y="1716417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7757730-C92B-D049-BDDE-42FFB0A3A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31" y="1716417"/>
                <a:ext cx="290146" cy="290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DD2FF38-C836-DB43-8E83-251A00D16AB2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6350986" y="1964072"/>
            <a:ext cx="292224" cy="400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92BA9F-970A-6943-BFDC-1317ECB6FAA6}"/>
              </a:ext>
            </a:extLst>
          </p:cNvPr>
          <p:cNvCxnSpPr>
            <a:cxnSpLocks/>
            <a:stCxn id="32" idx="3"/>
            <a:endCxn id="26" idx="0"/>
          </p:cNvCxnSpPr>
          <p:nvPr/>
        </p:nvCxnSpPr>
        <p:spPr>
          <a:xfrm flipH="1">
            <a:off x="5894210" y="1964072"/>
            <a:ext cx="251612" cy="377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C8A3974-DEFE-6B42-A05B-C1F87D6E62F3}"/>
              </a:ext>
            </a:extLst>
          </p:cNvPr>
          <p:cNvSpPr/>
          <p:nvPr/>
        </p:nvSpPr>
        <p:spPr>
          <a:xfrm>
            <a:off x="1156152" y="3861678"/>
            <a:ext cx="2997837" cy="283602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6F1445-B35A-B740-AD5D-B9F44451A2DA}"/>
              </a:ext>
            </a:extLst>
          </p:cNvPr>
          <p:cNvSpPr/>
          <p:nvPr/>
        </p:nvSpPr>
        <p:spPr>
          <a:xfrm>
            <a:off x="5306031" y="1171140"/>
            <a:ext cx="1777775" cy="1524711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B22125B-22F1-8F41-9740-13B066FF0919}"/>
                  </a:ext>
                </a:extLst>
              </p:cNvPr>
              <p:cNvSpPr/>
              <p:nvPr/>
            </p:nvSpPr>
            <p:spPr>
              <a:xfrm>
                <a:off x="6332329" y="2372251"/>
                <a:ext cx="65927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B22125B-22F1-8F41-9740-13B066FF0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329" y="2372251"/>
                <a:ext cx="659278" cy="276999"/>
              </a:xfrm>
              <a:prstGeom prst="rect">
                <a:avLst/>
              </a:prstGeom>
              <a:blipFill>
                <a:blip r:embed="rId8"/>
                <a:stretch>
                  <a:fillRect l="-1852"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16A2C7E2-71F1-E44F-A4FE-9AB4E2899EC2}"/>
              </a:ext>
            </a:extLst>
          </p:cNvPr>
          <p:cNvSpPr/>
          <p:nvPr/>
        </p:nvSpPr>
        <p:spPr>
          <a:xfrm>
            <a:off x="5306031" y="1158241"/>
            <a:ext cx="792391" cy="153760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1871008-BB70-1E4F-84EF-1C7E48E4E836}"/>
                  </a:ext>
                </a:extLst>
              </p:cNvPr>
              <p:cNvSpPr/>
              <p:nvPr/>
            </p:nvSpPr>
            <p:spPr>
              <a:xfrm>
                <a:off x="7874706" y="2375567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1871008-BB70-1E4F-84EF-1C7E48E4E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706" y="2375567"/>
                <a:ext cx="290146" cy="29014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600AA4C2-7BC9-404F-AFE8-2532E3CD2EEE}"/>
              </a:ext>
            </a:extLst>
          </p:cNvPr>
          <p:cNvSpPr/>
          <p:nvPr/>
        </p:nvSpPr>
        <p:spPr>
          <a:xfrm>
            <a:off x="7202105" y="2349101"/>
            <a:ext cx="1738074" cy="1001397"/>
          </a:xfrm>
          <a:prstGeom prst="rect">
            <a:avLst/>
          </a:prstGeom>
          <a:solidFill>
            <a:schemeClr val="accent4">
              <a:alpha val="1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5CD2354-6424-0646-B564-E2E763C7B4EC}"/>
              </a:ext>
            </a:extLst>
          </p:cNvPr>
          <p:cNvCxnSpPr>
            <a:cxnSpLocks/>
            <a:stCxn id="47" idx="3"/>
            <a:endCxn id="51" idx="0"/>
          </p:cNvCxnSpPr>
          <p:nvPr/>
        </p:nvCxnSpPr>
        <p:spPr>
          <a:xfrm flipH="1">
            <a:off x="7655569" y="2623222"/>
            <a:ext cx="261628" cy="412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654B2AB-160E-9245-92F2-0F71983F4CAB}"/>
              </a:ext>
            </a:extLst>
          </p:cNvPr>
          <p:cNvCxnSpPr>
            <a:cxnSpLocks/>
            <a:stCxn id="47" idx="5"/>
            <a:endCxn id="50" idx="0"/>
          </p:cNvCxnSpPr>
          <p:nvPr/>
        </p:nvCxnSpPr>
        <p:spPr>
          <a:xfrm>
            <a:off x="8122361" y="2623222"/>
            <a:ext cx="394671" cy="40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DFF4EE1-16FA-1045-8ED8-B53A4350DC69}"/>
                  </a:ext>
                </a:extLst>
              </p:cNvPr>
              <p:cNvSpPr/>
              <p:nvPr/>
            </p:nvSpPr>
            <p:spPr>
              <a:xfrm>
                <a:off x="8184732" y="3023901"/>
                <a:ext cx="66460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DFF4EE1-16FA-1045-8ED8-B53A4350D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732" y="3023901"/>
                <a:ext cx="664600" cy="276999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9710C32-A209-8C45-8D1C-1430FF4B48DD}"/>
                  </a:ext>
                </a:extLst>
              </p:cNvPr>
              <p:cNvSpPr/>
              <p:nvPr/>
            </p:nvSpPr>
            <p:spPr>
              <a:xfrm>
                <a:off x="7239367" y="3035488"/>
                <a:ext cx="83240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9710C32-A209-8C45-8D1C-1430FF4B48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67" y="3035488"/>
                <a:ext cx="832403" cy="276999"/>
              </a:xfrm>
              <a:prstGeom prst="rect">
                <a:avLst/>
              </a:prstGeom>
              <a:blipFill>
                <a:blip r:embed="rId11"/>
                <a:stretch>
                  <a:fillRect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57BCB247-6781-5A48-A59D-D1EE5063DFBC}"/>
              </a:ext>
            </a:extLst>
          </p:cNvPr>
          <p:cNvSpPr/>
          <p:nvPr/>
        </p:nvSpPr>
        <p:spPr>
          <a:xfrm>
            <a:off x="6290001" y="2349101"/>
            <a:ext cx="723864" cy="307903"/>
          </a:xfrm>
          <a:prstGeom prst="rect">
            <a:avLst/>
          </a:prstGeom>
          <a:solidFill>
            <a:schemeClr val="accent4">
              <a:alpha val="1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707FC2-31F7-CB40-954B-2C8762F9D985}"/>
              </a:ext>
            </a:extLst>
          </p:cNvPr>
          <p:cNvCxnSpPr>
            <a:cxnSpLocks/>
            <a:stCxn id="52" idx="0"/>
            <a:endCxn id="53" idx="0"/>
          </p:cNvCxnSpPr>
          <p:nvPr/>
        </p:nvCxnSpPr>
        <p:spPr>
          <a:xfrm>
            <a:off x="6651933" y="2349101"/>
            <a:ext cx="141920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7D113AB-D2AA-0040-AAD8-C0361F9A873E}"/>
              </a:ext>
            </a:extLst>
          </p:cNvPr>
          <p:cNvCxnSpPr>
            <a:cxnSpLocks/>
            <a:stCxn id="52" idx="2"/>
            <a:endCxn id="53" idx="1"/>
          </p:cNvCxnSpPr>
          <p:nvPr/>
        </p:nvCxnSpPr>
        <p:spPr>
          <a:xfrm>
            <a:off x="6651933" y="2657004"/>
            <a:ext cx="550172" cy="19279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C542D352-5EA2-BB4C-9CE8-221FE2504319}"/>
              </a:ext>
            </a:extLst>
          </p:cNvPr>
          <p:cNvSpPr/>
          <p:nvPr/>
        </p:nvSpPr>
        <p:spPr>
          <a:xfrm>
            <a:off x="3079486" y="2933015"/>
            <a:ext cx="885347" cy="283602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0" grpId="0" animBg="1"/>
      <p:bldP spid="32" grpId="0" animBg="1"/>
      <p:bldP spid="40" grpId="0" animBg="1"/>
      <p:bldP spid="41" grpId="0" animBg="1"/>
      <p:bldP spid="42" grpId="0" animBg="1"/>
      <p:bldP spid="43" grpId="0" animBg="1"/>
      <p:bldP spid="47" grpId="0" animBg="1"/>
      <p:bldP spid="50" grpId="0" animBg="1"/>
      <p:bldP spid="51" grpId="0" animBg="1"/>
      <p:bldP spid="52" grpId="0" animBg="1"/>
      <p:bldP spid="5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3DAF7-95FE-3F41-AB4C-7210CF0A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8167007" cy="717866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Example: Smoothed FO d-DNNF 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D29DC-C251-9443-853C-ED0A3027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49</a:t>
            </a:fld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0CD8CD9-CF4E-C343-A941-9262FE1B7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623" y="1588840"/>
            <a:ext cx="6635931" cy="4412976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EBA5752-6B9A-3842-810D-DC50A5ED3D9C}"/>
              </a:ext>
            </a:extLst>
          </p:cNvPr>
          <p:cNvSpPr/>
          <p:nvPr/>
        </p:nvSpPr>
        <p:spPr>
          <a:xfrm>
            <a:off x="628649" y="1265674"/>
            <a:ext cx="2233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As generated by the </a:t>
            </a:r>
            <a:br>
              <a:rPr lang="en-GB" dirty="0"/>
            </a:br>
            <a:r>
              <a:rPr lang="en-GB" dirty="0"/>
              <a:t>FOKC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29715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Outline: 3. Lifted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i="1" dirty="0"/>
              <a:t>Lifted variable elimination (LVE)</a:t>
            </a:r>
          </a:p>
          <a:p>
            <a:pPr lvl="1"/>
            <a:r>
              <a:rPr lang="en-GB" dirty="0"/>
              <a:t>Operators</a:t>
            </a:r>
          </a:p>
          <a:p>
            <a:pPr lvl="1"/>
            <a:r>
              <a:rPr lang="en-GB" dirty="0"/>
              <a:t>Algorithm</a:t>
            </a:r>
          </a:p>
          <a:p>
            <a:pPr lvl="1"/>
            <a:r>
              <a:rPr lang="en-GB" dirty="0"/>
              <a:t>Complexity (including first-order </a:t>
            </a:r>
            <a:r>
              <a:rPr lang="en-GB" dirty="0" err="1"/>
              <a:t>dtrees</a:t>
            </a:r>
            <a:r>
              <a:rPr lang="en-GB" dirty="0"/>
              <a:t>), completeness, tractability</a:t>
            </a:r>
          </a:p>
          <a:p>
            <a:pPr lvl="1"/>
            <a:r>
              <a:rPr lang="en-GB" dirty="0"/>
              <a:t>Variants</a:t>
            </a:r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Lifted junction tree algorithm (LJT)</a:t>
            </a:r>
          </a:p>
          <a:p>
            <a:pPr lvl="1"/>
            <a:r>
              <a:rPr lang="en-GB" dirty="0"/>
              <a:t>First-order junction trees (FO </a:t>
            </a:r>
            <a:r>
              <a:rPr lang="en-GB" dirty="0" err="1"/>
              <a:t>jtrees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Algorithm</a:t>
            </a:r>
          </a:p>
          <a:p>
            <a:pPr lvl="1"/>
            <a:r>
              <a:rPr lang="en-GB" dirty="0"/>
              <a:t>Complexity, completeness</a:t>
            </a:r>
          </a:p>
          <a:p>
            <a:pPr lvl="1"/>
            <a:r>
              <a:rPr lang="en-GB" dirty="0"/>
              <a:t>Variants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i="1" dirty="0">
                <a:solidFill>
                  <a:srgbClr val="C00000"/>
                </a:solidFill>
              </a:rPr>
              <a:t>First-order knowledge compilation (FOKC)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Normal form, circuits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Algorithm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Complexity, completeness</a:t>
            </a:r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Beyond Standard Query Answering</a:t>
            </a:r>
          </a:p>
          <a:p>
            <a:pPr lvl="1"/>
            <a:r>
              <a:rPr lang="en-GB" dirty="0"/>
              <a:t>Adaptive inference </a:t>
            </a:r>
          </a:p>
          <a:p>
            <a:pPr lvl="1"/>
            <a:r>
              <a:rPr lang="en-GB" dirty="0"/>
              <a:t>Changing and unknown domains</a:t>
            </a:r>
          </a:p>
          <a:p>
            <a:pPr lvl="1"/>
            <a:r>
              <a:rPr lang="en-GB" dirty="0"/>
              <a:t>Assignment 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EB6C-B7E8-0449-A40C-56D4B80C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911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2EAB-640C-ED4B-B60A-96E0CC5D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7984127" cy="717866"/>
          </a:xfrm>
        </p:spPr>
        <p:txBody>
          <a:bodyPr>
            <a:normAutofit/>
          </a:bodyPr>
          <a:lstStyle/>
          <a:p>
            <a:r>
              <a:rPr lang="en-GB" dirty="0"/>
              <a:t>Theoretical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6442-9B8F-C945-87E6-D299F7AE0F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Compilation independent of domain sizes</a:t>
                </a:r>
              </a:p>
              <a:p>
                <a:pPr lvl="1"/>
                <a:r>
                  <a:rPr lang="en-GB" dirty="0"/>
                  <a:t>Just like construction of FO jtree is also independent of domain sizes</a:t>
                </a:r>
              </a:p>
              <a:p>
                <a:r>
                  <a:rPr lang="en-GB" dirty="0"/>
                  <a:t>Inference</a:t>
                </a:r>
              </a:p>
              <a:p>
                <a:pPr lvl="1"/>
                <a:r>
                  <a:rPr lang="en-GB" dirty="0"/>
                  <a:t>Polynomial in domain sizes</a:t>
                </a:r>
              </a:p>
              <a:p>
                <a:pPr lvl="2"/>
                <a:r>
                  <a:rPr lang="en-GB" dirty="0"/>
                  <a:t>Based on the computations that are computed at different node types</a:t>
                </a:r>
              </a:p>
              <a:p>
                <a:r>
                  <a:rPr lang="en-GB" dirty="0"/>
                  <a:t>Completeness as before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𝑙𝑣</m:t>
                        </m:r>
                      </m:sup>
                    </m:sSup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Two-logvar theories with max. two logical variables per formula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𝑝𝑟𝑣</m:t>
                        </m:r>
                      </m:sup>
                    </m:sSup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One logvar per variable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6442-9B8F-C945-87E6-D299F7AE0F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r="-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60813-1879-AC42-AA6D-FD0815E2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7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DD0-A9B9-1248-B666-E51E98E3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858EC-F968-B548-BB6A-B2DD48298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Available at</a:t>
            </a:r>
          </a:p>
          <a:p>
            <a:pPr lvl="1"/>
            <a:r>
              <a:rPr lang="en-GB" dirty="0">
                <a:hlinkClick r:id="rId2"/>
              </a:rPr>
              <a:t>https://github.com/UCLA-StarAI/Forclift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May no longer work according to Guy so you may have to try</a:t>
            </a:r>
          </a:p>
          <a:p>
            <a:pPr lvl="3"/>
            <a:r>
              <a:rPr lang="en-GB" dirty="0">
                <a:hlinkClick r:id="rId3"/>
              </a:rPr>
              <a:t>https://github.com/tanyabraun/wfomc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Officially three input formats </a:t>
            </a:r>
          </a:p>
          <a:p>
            <a:pPr lvl="2"/>
            <a:r>
              <a:rPr lang="en-GB" dirty="0"/>
              <a:t>Based on the normal form required (.</a:t>
            </a:r>
            <a:r>
              <a:rPr lang="en-GB" dirty="0" err="1"/>
              <a:t>wmc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Early version of parfactor graphs (.</a:t>
            </a:r>
            <a:r>
              <a:rPr lang="en-GB" dirty="0" err="1"/>
              <a:t>fg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MLN version (.</a:t>
            </a:r>
            <a:r>
              <a:rPr lang="en-GB" dirty="0" err="1"/>
              <a:t>mln</a:t>
            </a:r>
            <a:r>
              <a:rPr lang="en-GB" dirty="0"/>
              <a:t>)</a:t>
            </a:r>
          </a:p>
          <a:p>
            <a:pPr marL="914400" lvl="2" indent="0">
              <a:buNone/>
            </a:pPr>
            <a:r>
              <a:rPr lang="en-GB" dirty="0"/>
              <a:t>➝ MLN file format only one I got the compiled version to parse</a:t>
            </a:r>
          </a:p>
          <a:p>
            <a:pPr lvl="2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F9F3-888D-9B45-873D-B72D3B18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5863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DD0-A9B9-1248-B666-E51E98E3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F9F3-888D-9B45-873D-B72D3B18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52</a:t>
            </a:fld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C62EFC9-D41D-0549-9B45-7ACF077A1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39"/>
            <a:ext cx="7886700" cy="5277395"/>
          </a:xfrm>
        </p:spPr>
        <p:txBody>
          <a:bodyPr>
            <a:normAutofit/>
          </a:bodyPr>
          <a:lstStyle/>
          <a:p>
            <a:r>
              <a:rPr lang="en-GB" dirty="0"/>
              <a:t>Query answering times, trade-off criteria</a:t>
            </a:r>
          </a:p>
          <a:p>
            <a:r>
              <a:rPr lang="en-GB" dirty="0"/>
              <a:t>Increasing domain size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Increasing counting width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99801-29B5-3B4E-A202-8258F28BD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72" y="4456144"/>
            <a:ext cx="2835714" cy="1800000"/>
          </a:xfrm>
          <a:prstGeom prst="rect">
            <a:avLst/>
          </a:prstGeom>
        </p:spPr>
      </p:pic>
      <p:pic>
        <p:nvPicPr>
          <p:cNvPr id="17" name="Content Placeholder 8">
            <a:extLst>
              <a:ext uri="{FF2B5EF4-FFF2-40B4-BE49-F238E27FC236}">
                <a16:creationId xmlns:a16="http://schemas.microsoft.com/office/drawing/2014/main" id="{A63EE625-D21D-1949-9D5C-7ED3F2003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960" y="4462321"/>
            <a:ext cx="2835714" cy="180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CA3EB8-48FF-044D-9707-3BBFE1483213}"/>
              </a:ext>
            </a:extLst>
          </p:cNvPr>
          <p:cNvSpPr txBox="1"/>
          <p:nvPr/>
        </p:nvSpPr>
        <p:spPr>
          <a:xfrm>
            <a:off x="6725196" y="4924341"/>
            <a:ext cx="241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FOKC does not build histograms, which blow up the representation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C96906-CF4F-8842-BFD5-B912475BFD19}"/>
              </a:ext>
            </a:extLst>
          </p:cNvPr>
          <p:cNvSpPr/>
          <p:nvPr/>
        </p:nvSpPr>
        <p:spPr>
          <a:xfrm>
            <a:off x="3325922" y="6305084"/>
            <a:ext cx="2503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Runtimes in milliseconds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CBE9F1-4722-8B41-A028-93ABB532FD80}"/>
              </a:ext>
            </a:extLst>
          </p:cNvPr>
          <p:cNvSpPr txBox="1"/>
          <p:nvPr/>
        </p:nvSpPr>
        <p:spPr>
          <a:xfrm>
            <a:off x="6725196" y="2683083"/>
            <a:ext cx="224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FOKC almost invariant w.r.t. domain sizes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7E9629-1C65-924A-86CE-B21272B39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960" y="1746249"/>
            <a:ext cx="3150001" cy="25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C5A324-097A-DF4E-A9F8-7A6968390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67" y="1694562"/>
            <a:ext cx="315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23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5A5E-9F5A-A747-ABA5-CC781328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Probabilistic Theorem Proving (PTP)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48E0C-4D4B-E845-B027-851A8FA4A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theorem proving in logics</a:t>
            </a:r>
          </a:p>
          <a:p>
            <a:r>
              <a:rPr lang="en-GB" dirty="0"/>
              <a:t>Solves lifted weighted model counting problem</a:t>
            </a:r>
          </a:p>
          <a:p>
            <a:pPr lvl="1"/>
            <a:r>
              <a:rPr lang="en-GB" dirty="0"/>
              <a:t>Similar to the weighted first-order model counting problem by Guy Van den </a:t>
            </a:r>
            <a:r>
              <a:rPr lang="en-GB" dirty="0" err="1"/>
              <a:t>Broeck</a:t>
            </a:r>
            <a:endParaRPr lang="en-GB" dirty="0"/>
          </a:p>
          <a:p>
            <a:pPr lvl="1"/>
            <a:r>
              <a:rPr lang="en-GB" dirty="0"/>
              <a:t>MLNs as input</a:t>
            </a:r>
          </a:p>
          <a:p>
            <a:endParaRPr lang="en-GB" dirty="0"/>
          </a:p>
          <a:p>
            <a:r>
              <a:rPr lang="en-GB" dirty="0"/>
              <a:t>Implementation available: Alchemy</a:t>
            </a:r>
          </a:p>
          <a:p>
            <a:pPr lvl="1"/>
            <a:r>
              <a:rPr lang="en-GB" dirty="0">
                <a:hlinkClick r:id="rId2"/>
              </a:rPr>
              <a:t>http://alchemy.cs.washington.edu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Input format: MLNs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A905E-946D-614F-9738-BE976CF3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35A83-7C77-8042-9DE6-CA6748CDDD38}"/>
              </a:ext>
            </a:extLst>
          </p:cNvPr>
          <p:cNvSpPr txBox="1"/>
          <p:nvPr/>
        </p:nvSpPr>
        <p:spPr>
          <a:xfrm>
            <a:off x="1915885" y="6321366"/>
            <a:ext cx="6278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accent3"/>
                </a:solidFill>
              </a:rPr>
              <a:t>Vibbhav</a:t>
            </a:r>
            <a:r>
              <a:rPr lang="en-GB" sz="1000" dirty="0">
                <a:solidFill>
                  <a:schemeClr val="accent3"/>
                </a:solidFill>
              </a:rPr>
              <a:t> </a:t>
            </a:r>
            <a:r>
              <a:rPr lang="en-GB" sz="1000" dirty="0" err="1">
                <a:solidFill>
                  <a:schemeClr val="accent3"/>
                </a:solidFill>
              </a:rPr>
              <a:t>Gogate</a:t>
            </a:r>
            <a:r>
              <a:rPr lang="en-GB" sz="1000" dirty="0">
                <a:solidFill>
                  <a:schemeClr val="accent3"/>
                </a:solidFill>
              </a:rPr>
              <a:t> and Pedro </a:t>
            </a:r>
            <a:r>
              <a:rPr lang="en-GB" sz="1000" dirty="0" err="1">
                <a:solidFill>
                  <a:schemeClr val="accent3"/>
                </a:solidFill>
              </a:rPr>
              <a:t>Domingos</a:t>
            </a:r>
            <a:r>
              <a:rPr lang="en-GB" sz="1000" dirty="0">
                <a:solidFill>
                  <a:schemeClr val="accent3"/>
                </a:solidFill>
              </a:rPr>
              <a:t>: Probabilistic Theorem Proving. In: </a:t>
            </a:r>
            <a:r>
              <a:rPr lang="en-GB" sz="1000" i="1" dirty="0">
                <a:solidFill>
                  <a:schemeClr val="accent3"/>
                </a:solidFill>
              </a:rPr>
              <a:t>UAI-11 Proceedings of the 27th Conference on Uncertainty in Artificial Intelligence</a:t>
            </a:r>
            <a:r>
              <a:rPr lang="en-GB" sz="1000" dirty="0">
                <a:solidFill>
                  <a:schemeClr val="accent3"/>
                </a:solidFill>
              </a:rPr>
              <a:t>, 2011.</a:t>
            </a:r>
          </a:p>
        </p:txBody>
      </p:sp>
    </p:spTree>
    <p:extLst>
      <p:ext uri="{BB962C8B-B14F-4D97-AF65-F5344CB8AC3E}">
        <p14:creationId xmlns:p14="http://schemas.microsoft.com/office/powerpoint/2010/main" val="15975691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A8BD-7BDF-BB4E-9791-6CB9A674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LJT as a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7AC80-8C6E-504D-BBD6-E0E583666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7886700" cy="5347063"/>
          </a:xfrm>
        </p:spPr>
        <p:txBody>
          <a:bodyPr>
            <a:normAutofit/>
          </a:bodyPr>
          <a:lstStyle/>
          <a:p>
            <a:r>
              <a:rPr lang="en-GB" dirty="0"/>
              <a:t>Remember: LJT only specifies a helper structure and steps</a:t>
            </a:r>
          </a:p>
          <a:p>
            <a:pPr lvl="1"/>
            <a:r>
              <a:rPr lang="en-GB" dirty="0"/>
              <a:t>I.e., no specific inference algorithm as a subroutine for its calculations</a:t>
            </a:r>
          </a:p>
          <a:p>
            <a:r>
              <a:rPr lang="en-GB" dirty="0"/>
              <a:t>Requirements for subroutine</a:t>
            </a:r>
          </a:p>
          <a:p>
            <a:pPr lvl="1"/>
            <a:r>
              <a:rPr lang="en-GB" dirty="0"/>
              <a:t>Lifted evidence handling</a:t>
            </a:r>
          </a:p>
          <a:p>
            <a:pPr lvl="1"/>
            <a:r>
              <a:rPr lang="en-GB" dirty="0"/>
              <a:t>Lifted message calculation </a:t>
            </a:r>
          </a:p>
          <a:p>
            <a:pPr lvl="2"/>
            <a:r>
              <a:rPr lang="en-GB" dirty="0"/>
              <a:t>Message = conj. </a:t>
            </a:r>
            <a:r>
              <a:rPr lang="en-GB" dirty="0" err="1"/>
              <a:t>param’d</a:t>
            </a:r>
            <a:r>
              <a:rPr lang="en-GB" dirty="0"/>
              <a:t> query</a:t>
            </a:r>
          </a:p>
          <a:p>
            <a:pPr lvl="1"/>
            <a:r>
              <a:rPr lang="en-GB" dirty="0"/>
              <a:t>Lifted query answering</a:t>
            </a:r>
          </a:p>
          <a:p>
            <a:r>
              <a:rPr lang="en-GB" dirty="0">
                <a:solidFill>
                  <a:schemeClr val="accent1"/>
                </a:solidFill>
              </a:rPr>
              <a:t>LJTKC</a:t>
            </a:r>
            <a:r>
              <a:rPr lang="en-GB" dirty="0"/>
              <a:t>: LJT with LVE &amp; FOKC</a:t>
            </a:r>
          </a:p>
          <a:p>
            <a:pPr lvl="1"/>
            <a:r>
              <a:rPr lang="en-GB" dirty="0"/>
              <a:t>LVE for evidence entering and message passing</a:t>
            </a:r>
          </a:p>
          <a:p>
            <a:pPr lvl="1"/>
            <a:r>
              <a:rPr lang="en-GB" dirty="0"/>
              <a:t>FOKC for query answering</a:t>
            </a:r>
          </a:p>
          <a:p>
            <a:pPr lvl="2"/>
            <a:r>
              <a:rPr lang="en-GB" dirty="0"/>
              <a:t>Only for Boolean PRVs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F7BAC-FEEB-AF4A-A962-5AB083DB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54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850311-6F3C-F849-BE45-BD2A1CF01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18583"/>
              </p:ext>
            </p:extLst>
          </p:nvPr>
        </p:nvGraphicFramePr>
        <p:xfrm>
          <a:off x="5471129" y="3261906"/>
          <a:ext cx="316738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6996">
                  <a:extLst>
                    <a:ext uri="{9D8B030D-6E8A-4147-A177-3AD203B41FA5}">
                      <a16:colId xmlns:a16="http://schemas.microsoft.com/office/drawing/2014/main" val="2297147504"/>
                    </a:ext>
                  </a:extLst>
                </a:gridCol>
                <a:gridCol w="560324">
                  <a:extLst>
                    <a:ext uri="{9D8B030D-6E8A-4147-A177-3AD203B41FA5}">
                      <a16:colId xmlns:a16="http://schemas.microsoft.com/office/drawing/2014/main" val="1987158211"/>
                    </a:ext>
                  </a:extLst>
                </a:gridCol>
                <a:gridCol w="730060">
                  <a:extLst>
                    <a:ext uri="{9D8B030D-6E8A-4147-A177-3AD203B41FA5}">
                      <a16:colId xmlns:a16="http://schemas.microsoft.com/office/drawing/2014/main" val="2476052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Calculated lifted?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FOKC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070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47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✗*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03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2774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BC8F350-BC06-5547-933E-2305208D103E}"/>
              </a:ext>
            </a:extLst>
          </p:cNvPr>
          <p:cNvSpPr/>
          <p:nvPr/>
        </p:nvSpPr>
        <p:spPr>
          <a:xfrm>
            <a:off x="5822407" y="4745266"/>
            <a:ext cx="2692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* Not obvious how parameterised queries are handled in circuits</a:t>
            </a:r>
            <a:endParaRPr lang="en-GB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96D45E-7902-5C44-B27F-407292E477E2}"/>
              </a:ext>
            </a:extLst>
          </p:cNvPr>
          <p:cNvSpPr/>
          <p:nvPr/>
        </p:nvSpPr>
        <p:spPr>
          <a:xfrm>
            <a:off x="2036119" y="6299982"/>
            <a:ext cx="5775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Tanya B and Ralf </a:t>
            </a:r>
            <a:r>
              <a:rPr lang="en-GB" sz="1000" dirty="0" err="1">
                <a:solidFill>
                  <a:schemeClr val="accent3"/>
                </a:solidFill>
              </a:rPr>
              <a:t>Möller</a:t>
            </a:r>
            <a:r>
              <a:rPr lang="en-GB" sz="1000" dirty="0">
                <a:solidFill>
                  <a:schemeClr val="accent3"/>
                </a:solidFill>
              </a:rPr>
              <a:t>. Fusing First-order Knowledge Compilation and the Lifted Junction Tree Algorithm. In </a:t>
            </a:r>
            <a:r>
              <a:rPr lang="en-GB" sz="1000" i="1" dirty="0">
                <a:solidFill>
                  <a:schemeClr val="accent3"/>
                </a:solidFill>
              </a:rPr>
              <a:t>Proceedings of KI 2018: Advances in Artificial Intelligence</a:t>
            </a:r>
            <a:r>
              <a:rPr lang="en-GB" sz="1000" dirty="0">
                <a:solidFill>
                  <a:schemeClr val="accent3"/>
                </a:solidFill>
              </a:rPr>
              <a:t>, 2018.</a:t>
            </a:r>
          </a:p>
        </p:txBody>
      </p:sp>
    </p:spTree>
    <p:extLst>
      <p:ext uri="{BB962C8B-B14F-4D97-AF65-F5344CB8AC3E}">
        <p14:creationId xmlns:p14="http://schemas.microsoft.com/office/powerpoint/2010/main" val="41174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54F80-4105-5A47-8A1C-8906BF68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LJTKC: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E3AB8-4B18-AC45-82C6-E875D5A76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19811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1" dirty="0" smtClean="0">
                        <a:latin typeface="Cambria Math" panose="02040503050406030204" pitchFamily="18" charset="0"/>
                      </a:rPr>
                      <m:t>𝐋𝐉𝐓</m:t>
                    </m:r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𝐊𝐂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de-DE" dirty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marL="457200" lvl="1" indent="0">
                  <a:buNone/>
                </a:pPr>
                <a:r>
                  <a:rPr lang="en-GB" sz="2800" dirty="0"/>
                  <a:t>Construct an FO jtree </a:t>
                </a:r>
                <a14:m>
                  <m:oMath xmlns:m="http://schemas.openxmlformats.org/officeDocument/2006/math">
                    <m:r>
                      <a:rPr lang="de-DE" sz="28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sz="2800" dirty="0"/>
                  <a:t> for </a:t>
                </a:r>
                <a14:m>
                  <m:oMath xmlns:m="http://schemas.openxmlformats.org/officeDocument/2006/math">
                    <m:r>
                      <a:rPr lang="de-DE" sz="28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GB" sz="2800" dirty="0"/>
              </a:p>
              <a:p>
                <a:pPr marL="457200" lvl="1" indent="0">
                  <a:buNone/>
                </a:pPr>
                <a:r>
                  <a:rPr lang="en-GB" sz="2800" dirty="0"/>
                  <a:t>Enter evidence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sz="2800" dirty="0"/>
                  <a:t> into </a:t>
                </a:r>
                <a14:m>
                  <m:oMath xmlns:m="http://schemas.openxmlformats.org/officeDocument/2006/math">
                    <m:r>
                      <a:rPr lang="de-DE" sz="28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GB" sz="2800" dirty="0"/>
              </a:p>
              <a:p>
                <a:pPr marL="457200" lvl="1" indent="0">
                  <a:buNone/>
                </a:pPr>
                <a:r>
                  <a:rPr lang="en-GB" sz="2800" dirty="0"/>
                  <a:t>Pass message in </a:t>
                </a:r>
                <a14:m>
                  <m:oMath xmlns:m="http://schemas.openxmlformats.org/officeDocument/2006/math">
                    <m:r>
                      <a:rPr lang="de-DE" sz="28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de-DE" sz="2800" dirty="0"/>
              </a:p>
              <a:p>
                <a:pPr marL="457200" lvl="1" indent="0">
                  <a:buNone/>
                </a:pPr>
                <a:r>
                  <a:rPr lang="en-GB" sz="2800" b="1" dirty="0">
                    <a:solidFill>
                      <a:schemeClr val="accent1"/>
                    </a:solidFill>
                  </a:rPr>
                  <a:t>for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 each parcluster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de-DE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GB" sz="2800" b="1" dirty="0">
                    <a:solidFill>
                      <a:schemeClr val="accent1"/>
                    </a:solidFill>
                  </a:rPr>
                  <a:t>do</a:t>
                </a:r>
              </a:p>
              <a:p>
                <a:pPr marL="457200" lvl="1" indent="0">
                  <a:buNone/>
                </a:pPr>
                <a:r>
                  <a:rPr lang="en-GB" sz="2800" dirty="0">
                    <a:solidFill>
                      <a:schemeClr val="accent1"/>
                    </a:solidFill>
                  </a:rPr>
                  <a:t>	Transform local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into an MLN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800" dirty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r>
                  <a:rPr lang="en-GB" sz="2800" dirty="0">
                    <a:solidFill>
                      <a:schemeClr val="accent1"/>
                    </a:solidFill>
                  </a:rPr>
                  <a:t>	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into a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in CNF with 			weight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GB" sz="2800" dirty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r>
                  <a:rPr lang="en-GB" sz="2800" dirty="0">
                    <a:solidFill>
                      <a:schemeClr val="accent1"/>
                    </a:solidFill>
                  </a:rPr>
                  <a:t>	Build a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GB" sz="2800" dirty="0">
                    <a:solidFill>
                      <a:schemeClr val="accent1"/>
                    </a:solidFill>
                  </a:rPr>
                  <a:t>	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𝑊𝐹𝑂𝑀𝐶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de-DE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GB" sz="2800" b="1" dirty="0"/>
                  <a:t>for</a:t>
                </a:r>
                <a:r>
                  <a:rPr lang="en-GB" sz="2800" dirty="0"/>
                  <a:t> each query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800" dirty="0"/>
                  <a:t> </a:t>
                </a:r>
                <a:r>
                  <a:rPr lang="en-GB" sz="2800" b="1" dirty="0"/>
                  <a:t>do</a:t>
                </a:r>
              </a:p>
              <a:p>
                <a:pPr marL="457200" lvl="1" indent="0">
                  <a:buNone/>
                </a:pPr>
                <a:r>
                  <a:rPr lang="en-GB" sz="2800" dirty="0"/>
                  <a:t>	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Build a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GB" sz="2800" dirty="0">
                    <a:solidFill>
                      <a:schemeClr val="accent1"/>
                    </a:solidFill>
                  </a:rPr>
                  <a:t>	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de-DE" sz="28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𝑊𝐹𝑂𝑀𝐶</m:t>
                    </m:r>
                    <m:d>
                      <m:dPr>
                        <m:ctrlP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GB" sz="2800" dirty="0">
                    <a:solidFill>
                      <a:schemeClr val="accent1"/>
                    </a:solidFill>
                  </a:rPr>
                  <a:t>	Return or store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(and possibly </a:t>
                </a:r>
                <a14:m>
                  <m:oMath xmlns:m="http://schemas.openxmlformats.org/officeDocument/2006/math">
                    <m:r>
                      <a:rPr lang="de-DE" sz="28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8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E3AB8-4B18-AC45-82C6-E875D5A76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198111"/>
              </a:xfrm>
              <a:blipFill>
                <a:blip r:embed="rId2"/>
                <a:stretch>
                  <a:fillRect l="-643" t="-9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4360D-B38F-4846-B342-CC8FFE35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7970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0888-F0A6-2B4F-91C5-26DAC3FC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B80F6F-BC07-3A41-8937-51F0827403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Propositional (weighted) model counting</a:t>
                </a:r>
              </a:p>
              <a:p>
                <a:pPr lvl="1"/>
                <a:r>
                  <a:rPr lang="en-GB" dirty="0"/>
                  <a:t>WMC definition</a:t>
                </a:r>
              </a:p>
              <a:p>
                <a:pPr lvl="1"/>
                <a:r>
                  <a:rPr lang="en-GB" dirty="0"/>
                  <a:t>Circuits: </a:t>
                </a:r>
              </a:p>
              <a:p>
                <a:pPr lvl="2"/>
                <a:r>
                  <a:rPr lang="en-GB" dirty="0"/>
                  <a:t>Inner nodes: conjunctions/disjunctions</a:t>
                </a:r>
              </a:p>
              <a:p>
                <a:pPr lvl="2"/>
                <a:r>
                  <a:rPr lang="en-GB" dirty="0"/>
                  <a:t>Leaves: literals,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Properties: d-DNNF, smooth</a:t>
                </a:r>
              </a:p>
              <a:p>
                <a:pPr lvl="2"/>
                <a:r>
                  <a:rPr lang="en-GB" dirty="0"/>
                  <a:t>Model counts, WMC by propagation</a:t>
                </a:r>
              </a:p>
              <a:p>
                <a:pPr lvl="1"/>
                <a:r>
                  <a:rPr lang="en-GB" dirty="0"/>
                  <a:t>Knowledge compilation</a:t>
                </a:r>
              </a:p>
              <a:p>
                <a:pPr lvl="2"/>
                <a:r>
                  <a:rPr lang="en-GB" dirty="0"/>
                  <a:t>Inference in circuits: </a:t>
                </a:r>
                <a:br>
                  <a:rPr lang="en-GB" dirty="0"/>
                </a:br>
                <a:r>
                  <a:rPr lang="en-GB" dirty="0"/>
                  <a:t>Query answering by weighted model counting in circuits</a:t>
                </a:r>
              </a:p>
              <a:p>
                <a:r>
                  <a:rPr lang="en-GB" dirty="0"/>
                  <a:t>Lifted (weighted) model counting</a:t>
                </a:r>
              </a:p>
              <a:p>
                <a:pPr lvl="1"/>
                <a:r>
                  <a:rPr lang="en-GB" dirty="0"/>
                  <a:t>WFOMC definition</a:t>
                </a:r>
              </a:p>
              <a:p>
                <a:pPr lvl="1"/>
                <a:r>
                  <a:rPr lang="en-GB" dirty="0"/>
                  <a:t>FO circuits</a:t>
                </a:r>
              </a:p>
              <a:p>
                <a:pPr lvl="2"/>
                <a:r>
                  <a:rPr lang="en-GB" dirty="0"/>
                  <a:t>Inner nodes can also be set conjunctions/disjunctions</a:t>
                </a:r>
              </a:p>
              <a:p>
                <a:pPr lvl="1"/>
                <a:r>
                  <a:rPr lang="en-GB" dirty="0"/>
                  <a:t>First-order knowledge compilation</a:t>
                </a:r>
              </a:p>
              <a:p>
                <a:pPr lvl="2"/>
                <a:r>
                  <a:rPr lang="en-GB" dirty="0"/>
                  <a:t>Inference in FO circuits</a:t>
                </a:r>
              </a:p>
              <a:p>
                <a:r>
                  <a:rPr lang="en-GB" dirty="0"/>
                  <a:t>Further uses</a:t>
                </a:r>
              </a:p>
              <a:p>
                <a:pPr lvl="1"/>
                <a:r>
                  <a:rPr lang="en-GB" dirty="0"/>
                  <a:t>WFOMC in PTP</a:t>
                </a:r>
              </a:p>
              <a:p>
                <a:pPr lvl="1"/>
                <a:r>
                  <a:rPr lang="en-GB" dirty="0"/>
                  <a:t>FOKC for query answering in LJT</a:t>
                </a:r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B80F6F-BC07-3A41-8937-51F0827403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4" t="-2273" b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31C82-C6E0-294B-9E35-14AACCF5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097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Outline: 3. Lifted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i="1" dirty="0"/>
              <a:t>Lifted variable elimination (LVE)</a:t>
            </a:r>
          </a:p>
          <a:p>
            <a:pPr lvl="1"/>
            <a:r>
              <a:rPr lang="en-GB" dirty="0"/>
              <a:t>Operators</a:t>
            </a:r>
          </a:p>
          <a:p>
            <a:pPr lvl="1"/>
            <a:r>
              <a:rPr lang="en-GB" dirty="0"/>
              <a:t>Algorithm</a:t>
            </a:r>
          </a:p>
          <a:p>
            <a:pPr lvl="1"/>
            <a:r>
              <a:rPr lang="en-GB" dirty="0"/>
              <a:t>Complexity (including first-order </a:t>
            </a:r>
            <a:r>
              <a:rPr lang="en-GB" dirty="0" err="1"/>
              <a:t>dtrees</a:t>
            </a:r>
            <a:r>
              <a:rPr lang="en-GB" dirty="0"/>
              <a:t>), completeness, tractability</a:t>
            </a:r>
          </a:p>
          <a:p>
            <a:pPr lvl="1"/>
            <a:r>
              <a:rPr lang="en-GB" dirty="0"/>
              <a:t>Variants</a:t>
            </a:r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Lifted junction tree algorithm (LJT)</a:t>
            </a:r>
          </a:p>
          <a:p>
            <a:pPr lvl="1"/>
            <a:r>
              <a:rPr lang="en-GB" dirty="0"/>
              <a:t>First-order junction trees (FO </a:t>
            </a:r>
            <a:r>
              <a:rPr lang="en-GB" dirty="0" err="1"/>
              <a:t>jtrees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Algorithm</a:t>
            </a:r>
          </a:p>
          <a:p>
            <a:pPr lvl="1"/>
            <a:r>
              <a:rPr lang="en-GB" dirty="0"/>
              <a:t>Complexity, completeness</a:t>
            </a:r>
          </a:p>
          <a:p>
            <a:pPr lvl="1"/>
            <a:r>
              <a:rPr lang="en-GB" dirty="0"/>
              <a:t>Variants</a:t>
            </a:r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First-order knowledge compilation (FOKC)</a:t>
            </a:r>
          </a:p>
          <a:p>
            <a:pPr lvl="1"/>
            <a:r>
              <a:rPr lang="en-GB" dirty="0"/>
              <a:t>Normal form, circuits</a:t>
            </a:r>
          </a:p>
          <a:p>
            <a:pPr lvl="1"/>
            <a:r>
              <a:rPr lang="en-GB" dirty="0"/>
              <a:t>Algorithm</a:t>
            </a:r>
          </a:p>
          <a:p>
            <a:pPr lvl="1"/>
            <a:r>
              <a:rPr lang="en-GB" dirty="0"/>
              <a:t>Complexity, completeness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i="1" dirty="0">
                <a:solidFill>
                  <a:srgbClr val="C00000"/>
                </a:solidFill>
              </a:rPr>
              <a:t>Beyond Standard Query Answering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Adaptive inference 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Changing and unknown domains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Assignment 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EB6C-B7E8-0449-A40C-56D4B80C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8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8769-C8D5-5847-93FD-2121766B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8262801" cy="717866"/>
          </a:xfrm>
        </p:spPr>
        <p:txBody>
          <a:bodyPr>
            <a:normAutofit/>
          </a:bodyPr>
          <a:lstStyle/>
          <a:p>
            <a:r>
              <a:rPr lang="en-GB" dirty="0"/>
              <a:t>Weighted Model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D258D-EBAE-3947-BD71-EAC84E567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32964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Solve query answering problem by solving a </a:t>
                </a:r>
                <a:r>
                  <a:rPr lang="en-GB" dirty="0">
                    <a:solidFill>
                      <a:schemeClr val="accent1"/>
                    </a:solidFill>
                  </a:rPr>
                  <a:t>weighted model counting</a:t>
                </a:r>
                <a:r>
                  <a:rPr lang="en-GB" dirty="0"/>
                  <a:t> problem </a:t>
                </a:r>
              </a:p>
              <a:p>
                <a:pPr lvl="1"/>
                <a:r>
                  <a:rPr lang="en-GB" dirty="0"/>
                  <a:t>Weighted model count (</a:t>
                </a:r>
                <a:r>
                  <a:rPr lang="en-GB" dirty="0">
                    <a:solidFill>
                      <a:schemeClr val="accent1"/>
                    </a:solidFill>
                  </a:rPr>
                  <a:t>WMC</a:t>
                </a:r>
                <a:r>
                  <a:rPr lang="en-GB" dirty="0"/>
                  <a:t>) given a sentence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in propositional logic and a weight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GB" dirty="0"/>
                  <a:t> associating a non-negative weight to each literal in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(set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/>
                  <a:t>) defined by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 dirty="0" smtClean="0">
                          <a:latin typeface="Cambria Math" panose="02040503050406030204" pitchFamily="18" charset="0"/>
                        </a:rPr>
                        <m:t>𝑊𝑀</m:t>
                      </m:r>
                      <m:r>
                        <a:rPr lang="en-GB" sz="2200" i="1" dirty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𝑤𝑒𝑖𝑔h𝑡</m:t>
                          </m:r>
                        </m:e>
                      </m:d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GB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b>
                            <m:sup/>
                            <m:e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𝑤𝑒𝑖𝑔h𝑡</m:t>
                              </m:r>
                              <m:d>
                                <m:dPr>
                                  <m:ctrlP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sz="2200" dirty="0"/>
              </a:p>
              <a:p>
                <a:pPr lvl="2"/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GB" dirty="0"/>
                  <a:t> refers to the set of worlds of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Probability of a world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 of a sentence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with weight function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7"/>
                            </m:rPr>
                            <a:rPr lang="de-DE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supHide m:val="on"/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b>
                            <m:sup/>
                            <m:e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𝑤𝑒𝑖𝑔h𝑡</m:t>
                              </m:r>
                              <m:d>
                                <m:dPr>
                                  <m:ctrlPr>
                                    <a:rPr lang="de-DE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GB" sz="2200" i="1" dirty="0"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den>
                      </m:f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m:rPr>
                                  <m:brk m:alnAt="7"/>
                                </m:rP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200" dirty="0"/>
              </a:p>
              <a:p>
                <a:pPr lvl="1"/>
                <a:r>
                  <a:rPr lang="en-GB" dirty="0"/>
                  <a:t>A query for literal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given evidence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 is solved by computing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sz="2200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D258D-EBAE-3947-BD71-EAC84E567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329646"/>
              </a:xfrm>
              <a:blipFill>
                <a:blip r:embed="rId2"/>
                <a:stretch>
                  <a:fillRect l="-1286" t="-1425" r="-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218BE-CD8C-8945-A304-E74AD63E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4D7B3-0ECC-754E-B3B6-E793F0CD42ED}"/>
                  </a:ext>
                </a:extLst>
              </p:cNvPr>
              <p:cNvSpPr txBox="1"/>
              <p:nvPr/>
            </p:nvSpPr>
            <p:spPr>
              <a:xfrm>
                <a:off x="6826445" y="5609823"/>
                <a:ext cx="2130711" cy="53354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 b="0" dirty="0"/>
                  <a:t>Vgl.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den>
                    </m:f>
                  </m:oMath>
                </a14:m>
                <a:endParaRPr lang="de-DE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4D7B3-0ECC-754E-B3B6-E793F0CD4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445" y="5609823"/>
                <a:ext cx="2130711" cy="5335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92BFECD6-1D53-0A41-B4BB-11345C59093F}"/>
              </a:ext>
            </a:extLst>
          </p:cNvPr>
          <p:cNvSpPr/>
          <p:nvPr/>
        </p:nvSpPr>
        <p:spPr>
          <a:xfrm>
            <a:off x="6283105" y="5576935"/>
            <a:ext cx="174845" cy="60002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28D46E-7617-CC4C-B32E-3B8CC90B3539}"/>
              </a:ext>
            </a:extLst>
          </p:cNvPr>
          <p:cNvCxnSpPr>
            <a:cxnSpLocks/>
            <a:stCxn id="6" idx="1"/>
            <a:endCxn id="5" idx="1"/>
          </p:cNvCxnSpPr>
          <p:nvPr/>
        </p:nvCxnSpPr>
        <p:spPr>
          <a:xfrm flipV="1">
            <a:off x="6457950" y="5876595"/>
            <a:ext cx="368495" cy="3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942677-B337-0C4E-92AC-C9DBF5000D14}"/>
              </a:ext>
            </a:extLst>
          </p:cNvPr>
          <p:cNvSpPr txBox="1"/>
          <p:nvPr/>
        </p:nvSpPr>
        <p:spPr>
          <a:xfrm>
            <a:off x="1942012" y="6303962"/>
            <a:ext cx="6348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T. Sang, P. </a:t>
            </a:r>
            <a:r>
              <a:rPr lang="en-GB" sz="1000" dirty="0" err="1">
                <a:solidFill>
                  <a:schemeClr val="accent3"/>
                </a:solidFill>
              </a:rPr>
              <a:t>Beame</a:t>
            </a:r>
            <a:r>
              <a:rPr lang="en-GB" sz="1000" dirty="0">
                <a:solidFill>
                  <a:schemeClr val="accent3"/>
                </a:solidFill>
              </a:rPr>
              <a:t>, and H. Kautz: Solving Bayesian networks by weighted model counting. In: </a:t>
            </a:r>
            <a:r>
              <a:rPr lang="en-GB" sz="1000" i="1" dirty="0">
                <a:solidFill>
                  <a:schemeClr val="accent3"/>
                </a:solidFill>
              </a:rPr>
              <a:t>Proceedings of the Twentieth National Conference on Artificial Intelligence</a:t>
            </a:r>
            <a:r>
              <a:rPr lang="en-GB" sz="1000" dirty="0">
                <a:solidFill>
                  <a:schemeClr val="accent3"/>
                </a:solidFill>
              </a:rPr>
              <a:t>, 2005.</a:t>
            </a:r>
          </a:p>
        </p:txBody>
      </p:sp>
    </p:spTree>
    <p:extLst>
      <p:ext uri="{BB962C8B-B14F-4D97-AF65-F5344CB8AC3E}">
        <p14:creationId xmlns:p14="http://schemas.microsoft.com/office/powerpoint/2010/main" val="3649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8769-C8D5-5847-93FD-2121766B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8262801" cy="717866"/>
          </a:xfrm>
        </p:spPr>
        <p:txBody>
          <a:bodyPr>
            <a:normAutofit/>
          </a:bodyPr>
          <a:lstStyle/>
          <a:p>
            <a:r>
              <a:rPr lang="en-GB" dirty="0"/>
              <a:t>Weighted Model Counting: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D258D-EBAE-3947-BD71-EAC84E567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3812721" cy="324829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Sentence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Weight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𝑟𝑎𝑖𝑛𝑏𝑜𝑤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𝑟𝑎𝑖𝑛𝑏𝑜𝑤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D258D-EBAE-3947-BD71-EAC84E567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3812721" cy="3248297"/>
              </a:xfrm>
              <a:blipFill>
                <a:blip r:embed="rId2"/>
                <a:stretch>
                  <a:fillRect l="-1993" t="-3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218BE-CD8C-8945-A304-E74AD63E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38B07A-30D9-2742-A771-8FAB6A3C69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8865402"/>
                  </p:ext>
                </p:extLst>
              </p:nvPr>
            </p:nvGraphicFramePr>
            <p:xfrm>
              <a:off x="4517633" y="2647951"/>
              <a:ext cx="4373816" cy="370840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678942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607504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1124268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86709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𝑟𝑎𝑖𝑛𝑏𝑜𝑤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7∙5∙10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350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7∙5∙0.1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3.5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7∙1∙10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7∙1∙0.1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2∙5∙10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2∙5∙0.1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2∙1∙10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de-DE" b="0" i="0" strike="noStrik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0</m:t>
                                </m:r>
                              </m:oMath>
                            </m:oMathPara>
                          </a14:m>
                          <a:endParaRPr lang="en-GB" strike="noStrik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2∙1∙0.1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𝟓𝟐𝟓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38B07A-30D9-2742-A771-8FAB6A3C69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8865402"/>
                  </p:ext>
                </p:extLst>
              </p:nvPr>
            </p:nvGraphicFramePr>
            <p:xfrm>
              <a:off x="4517633" y="2647951"/>
              <a:ext cx="4373816" cy="370840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678942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607504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1124268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86709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897" r="-542593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6897" r="-510417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6897" r="-184884" b="-91034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3333" r="-542593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103333" r="-510417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103333" r="-184884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103333" r="-78652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103333" r="-1449" b="-7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0345" r="-542593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210345" r="-510417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210345" r="-184884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210345" r="-78652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210345" r="-1449" b="-7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0345" r="-542593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310345" r="-510417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310345" r="-184884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310345" r="-78652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310345" r="-1449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96667" r="-542593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396667" r="-510417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396667" r="-184884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396667" r="-78652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396667" r="-1449" b="-4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513793" r="-542593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513793" r="-51041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513793" r="-184884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513793" r="-78652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513793" r="-1449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13793" r="-54259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613793" r="-510417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613793" r="-184884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613793" r="-78652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613793" r="-1449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13793" r="-54259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713793" r="-51041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713793" r="-184884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713793" r="-78652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713793" r="-1449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86667" r="-54259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786667" r="-510417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786667" r="-184884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786667" r="-78652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786667" r="-1449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917241" r="-78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917241" r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5DD3670-3EB0-954C-B8EE-A7E1000BC315}"/>
                  </a:ext>
                </a:extLst>
              </p:cNvPr>
              <p:cNvSpPr/>
              <p:nvPr/>
            </p:nvSpPr>
            <p:spPr>
              <a:xfrm>
                <a:off x="4517632" y="1400371"/>
                <a:ext cx="4179349" cy="826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𝑊𝑀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GB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𝑤𝑒𝑖𝑔h𝑡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GB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GB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GB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b>
                            <m:sup/>
                            <m:e>
                              <m:r>
                                <a:rPr lang="en-GB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𝑤𝑒𝑖𝑔h𝑡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5DD3670-3EB0-954C-B8EE-A7E1000BC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32" y="1400371"/>
                <a:ext cx="4179349" cy="826060"/>
              </a:xfrm>
              <a:prstGeom prst="rect">
                <a:avLst/>
              </a:prstGeom>
              <a:blipFill>
                <a:blip r:embed="rId4"/>
                <a:stretch>
                  <a:fillRect t="-112121" b="-1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D5FA04EF-5253-F247-83EF-1AC9B0B2FE50}"/>
              </a:ext>
            </a:extLst>
          </p:cNvPr>
          <p:cNvSpPr/>
          <p:nvPr/>
        </p:nvSpPr>
        <p:spPr>
          <a:xfrm>
            <a:off x="4336869" y="2995749"/>
            <a:ext cx="180764" cy="2995476"/>
          </a:xfrm>
          <a:prstGeom prst="leftBrace">
            <a:avLst>
              <a:gd name="adj1" fmla="val 8333"/>
              <a:gd name="adj2" fmla="val 76153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D7D69D-CCBE-E448-A991-D3AD27940D28}"/>
              </a:ext>
            </a:extLst>
          </p:cNvPr>
          <p:cNvSpPr/>
          <p:nvPr/>
        </p:nvSpPr>
        <p:spPr>
          <a:xfrm>
            <a:off x="4517632" y="2995749"/>
            <a:ext cx="2385523" cy="2995476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F8C1B5-D6E1-8344-826D-1886251CA8C0}"/>
                  </a:ext>
                </a:extLst>
              </p:cNvPr>
              <p:cNvSpPr txBox="1"/>
              <p:nvPr/>
            </p:nvSpPr>
            <p:spPr>
              <a:xfrm>
                <a:off x="1317569" y="5079884"/>
                <a:ext cx="2569358" cy="39401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dirty="0"/>
                  <a:t>Each line a world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F8C1B5-D6E1-8344-826D-1886251CA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569" y="5079884"/>
                <a:ext cx="2569358" cy="3940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53486D-724D-3148-BF83-A4B3B2DAA479}"/>
              </a:ext>
            </a:extLst>
          </p:cNvPr>
          <p:cNvCxnSpPr>
            <a:stCxn id="11" idx="3"/>
            <a:endCxn id="9" idx="1"/>
          </p:cNvCxnSpPr>
          <p:nvPr/>
        </p:nvCxnSpPr>
        <p:spPr>
          <a:xfrm>
            <a:off x="3886927" y="5276894"/>
            <a:ext cx="44994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A9DD83D-07A0-094E-B12E-A0F671BB8A02}"/>
              </a:ext>
            </a:extLst>
          </p:cNvPr>
          <p:cNvSpPr/>
          <p:nvPr/>
        </p:nvSpPr>
        <p:spPr>
          <a:xfrm rot="5400000">
            <a:off x="7833569" y="1450531"/>
            <a:ext cx="137445" cy="141435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042F4AAA-582A-A444-901A-79420EB064D1}"/>
              </a:ext>
            </a:extLst>
          </p:cNvPr>
          <p:cNvSpPr/>
          <p:nvPr/>
        </p:nvSpPr>
        <p:spPr>
          <a:xfrm rot="16200000">
            <a:off x="7833570" y="1590068"/>
            <a:ext cx="137444" cy="197831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ED6A55-A88F-CD46-BDC4-23F9DE322D7C}"/>
              </a:ext>
            </a:extLst>
          </p:cNvPr>
          <p:cNvCxnSpPr>
            <a:stCxn id="15" idx="1"/>
            <a:endCxn id="16" idx="1"/>
          </p:cNvCxnSpPr>
          <p:nvPr/>
        </p:nvCxnSpPr>
        <p:spPr>
          <a:xfrm>
            <a:off x="7902292" y="2226433"/>
            <a:ext cx="0" cy="2840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17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8769-C8D5-5847-93FD-2121766B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8262801" cy="717866"/>
          </a:xfrm>
        </p:spPr>
        <p:txBody>
          <a:bodyPr>
            <a:normAutofit/>
          </a:bodyPr>
          <a:lstStyle/>
          <a:p>
            <a:r>
              <a:rPr lang="en-GB" dirty="0"/>
              <a:t>Weighted Model Counting: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D258D-EBAE-3947-BD71-EAC84E567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3812721" cy="432153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Sentence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Weight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𝑟𝑎𝑖𝑛𝑏𝑜𝑤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𝑟𝑎𝑖𝑛𝑏𝑜𝑤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Probability of worlds: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</m:t>
                        </m:r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𝑟𝑎𝑖𝑛𝑏𝑜𝑤</m:t>
                        </m:r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525.4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=0.00038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D258D-EBAE-3947-BD71-EAC84E567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3812721" cy="4321534"/>
              </a:xfrm>
              <a:blipFill>
                <a:blip r:embed="rId2"/>
                <a:stretch>
                  <a:fillRect l="-1661" t="-2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218BE-CD8C-8945-A304-E74AD63E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38B07A-30D9-2742-A771-8FAB6A3C69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687929"/>
                  </p:ext>
                </p:extLst>
              </p:nvPr>
            </p:nvGraphicFramePr>
            <p:xfrm>
              <a:off x="4517633" y="2647951"/>
              <a:ext cx="4373816" cy="370840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678942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607504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1124268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86709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𝑟𝑎𝑖𝑛𝑏𝑜𝑤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7∙5∙10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350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7∙5∙0.1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3.5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7∙1∙10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7∙1∙0.1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2∙5∙10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2∙5∙0.1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2∙1∙10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de-DE" b="0" i="0" strike="noStrik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0</m:t>
                                </m:r>
                              </m:oMath>
                            </m:oMathPara>
                          </a14:m>
                          <a:endParaRPr lang="en-GB" strike="no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2∙1∙0.1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𝟓𝟐𝟓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38B07A-30D9-2742-A771-8FAB6A3C69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687929"/>
                  </p:ext>
                </p:extLst>
              </p:nvPr>
            </p:nvGraphicFramePr>
            <p:xfrm>
              <a:off x="4517633" y="2647951"/>
              <a:ext cx="4373816" cy="370840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678942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607504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1124268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86709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897" r="-542593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6897" r="-510417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6897" r="-184884" b="-91034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3333" r="-542593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103333" r="-510417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103333" r="-184884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103333" r="-78652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103333" r="-1449" b="-7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0345" r="-542593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210345" r="-510417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210345" r="-184884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210345" r="-78652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210345" r="-1449" b="-7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0345" r="-542593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310345" r="-510417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310345" r="-184884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310345" r="-78652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310345" r="-1449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96667" r="-542593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396667" r="-510417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396667" r="-184884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396667" r="-78652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396667" r="-1449" b="-4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513793" r="-542593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513793" r="-51041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513793" r="-184884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513793" r="-78652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513793" r="-1449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13793" r="-54259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613793" r="-510417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613793" r="-184884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613793" r="-78652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613793" r="-1449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13793" r="-54259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713793" r="-51041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713793" r="-184884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713793" r="-78652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713793" r="-1449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86667" r="-54259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786667" r="-510417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786667" r="-184884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786667" r="-78652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786667" r="-1449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917241" r="-78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917241" r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D5FA04EF-5253-F247-83EF-1AC9B0B2FE50}"/>
              </a:ext>
            </a:extLst>
          </p:cNvPr>
          <p:cNvSpPr/>
          <p:nvPr/>
        </p:nvSpPr>
        <p:spPr>
          <a:xfrm>
            <a:off x="4336869" y="5596931"/>
            <a:ext cx="180762" cy="394294"/>
          </a:xfrm>
          <a:prstGeom prst="leftBrace">
            <a:avLst>
              <a:gd name="adj1" fmla="val 8333"/>
              <a:gd name="adj2" fmla="val 50064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D7D69D-CCBE-E448-A991-D3AD27940D28}"/>
              </a:ext>
            </a:extLst>
          </p:cNvPr>
          <p:cNvSpPr/>
          <p:nvPr/>
        </p:nvSpPr>
        <p:spPr>
          <a:xfrm>
            <a:off x="4517632" y="5596931"/>
            <a:ext cx="2385523" cy="39429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F8C1B5-D6E1-8344-826D-1886251CA8C0}"/>
                  </a:ext>
                </a:extLst>
              </p:cNvPr>
              <p:cNvSpPr txBox="1"/>
              <p:nvPr/>
            </p:nvSpPr>
            <p:spPr>
              <a:xfrm>
                <a:off x="833866" y="5597205"/>
                <a:ext cx="3337837" cy="39401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𝑠𝑢𝑛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𝑟𝑎𝑖𝑛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𝑟𝑎𝑖𝑛𝑏𝑜𝑤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F8C1B5-D6E1-8344-826D-1886251CA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66" y="5597205"/>
                <a:ext cx="3337837" cy="3940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53486D-724D-3148-BF83-A4B3B2DAA479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4171703" y="5794215"/>
            <a:ext cx="165166" cy="1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5E3D53-F4AF-184C-B926-E4A7D62DD602}"/>
                  </a:ext>
                </a:extLst>
              </p:cNvPr>
              <p:cNvSpPr/>
              <p:nvPr/>
            </p:nvSpPr>
            <p:spPr>
              <a:xfrm>
                <a:off x="3976069" y="1343979"/>
                <a:ext cx="5167931" cy="678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7"/>
                            </m:rPr>
                            <a:rPr lang="de-DE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supHide m:val="on"/>
                              <m:ctrlPr>
                                <a:rPr lang="de-DE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b>
                            <m:sup/>
                            <m:e>
                              <m:r>
                                <a:rPr lang="de-DE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𝑤𝑒𝑖𝑔h𝑡</m:t>
                              </m:r>
                              <m:d>
                                <m:dPr>
                                  <m:ctrlPr>
                                    <a:rPr lang="de-DE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GB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den>
                      </m:f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m:rPr>
                                  <m:brk m:alnAt="7"/>
                                </m:rPr>
                                <a:rPr lang="de-DE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num>
                        <m:den>
                          <m:r>
                            <a:rPr lang="de-DE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5E3D53-F4AF-184C-B926-E4A7D62DD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069" y="1343979"/>
                <a:ext cx="5167931" cy="678455"/>
              </a:xfrm>
              <a:prstGeom prst="rect">
                <a:avLst/>
              </a:prstGeom>
              <a:blipFill>
                <a:blip r:embed="rId5"/>
                <a:stretch>
                  <a:fillRect t="-61111" b="-46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3578DB-8696-7C4B-8BCF-BBC4FA2B3C41}"/>
                  </a:ext>
                </a:extLst>
              </p:cNvPr>
              <p:cNvSpPr txBox="1"/>
              <p:nvPr/>
            </p:nvSpPr>
            <p:spPr>
              <a:xfrm>
                <a:off x="3976069" y="2145528"/>
                <a:ext cx="5099216" cy="369332"/>
              </a:xfrm>
              <a:prstGeom prst="rect">
                <a:avLst/>
              </a:prstGeom>
              <a:solidFill>
                <a:srgbClr val="7030A0">
                  <a:alpha val="20000"/>
                </a:srgbClr>
              </a:solidFill>
              <a:ln w="28575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𝑠𝑢𝑛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𝑟𝑎𝑖𝑛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𝑟𝑎𝑖𝑛𝑏𝑜𝑤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3578DB-8696-7C4B-8BCF-BBC4FA2B3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069" y="2145528"/>
                <a:ext cx="509921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E2B295-4A34-FD45-BB0C-84E058467611}"/>
              </a:ext>
            </a:extLst>
          </p:cNvPr>
          <p:cNvCxnSpPr>
            <a:cxnSpLocks/>
          </p:cNvCxnSpPr>
          <p:nvPr/>
        </p:nvCxnSpPr>
        <p:spPr>
          <a:xfrm>
            <a:off x="4441371" y="3196856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C71305-1AC4-324C-8A19-D92F553FD98C}"/>
              </a:ext>
            </a:extLst>
          </p:cNvPr>
          <p:cNvCxnSpPr>
            <a:cxnSpLocks/>
          </p:cNvCxnSpPr>
          <p:nvPr/>
        </p:nvCxnSpPr>
        <p:spPr>
          <a:xfrm>
            <a:off x="4441371" y="3568287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B0DDE3-43EE-1D4A-9B76-58B7FA3FF691}"/>
              </a:ext>
            </a:extLst>
          </p:cNvPr>
          <p:cNvCxnSpPr>
            <a:cxnSpLocks/>
          </p:cNvCxnSpPr>
          <p:nvPr/>
        </p:nvCxnSpPr>
        <p:spPr>
          <a:xfrm>
            <a:off x="4441371" y="3939718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263C5B-BB66-7D41-956C-E72EFF65A88D}"/>
              </a:ext>
            </a:extLst>
          </p:cNvPr>
          <p:cNvCxnSpPr>
            <a:cxnSpLocks/>
          </p:cNvCxnSpPr>
          <p:nvPr/>
        </p:nvCxnSpPr>
        <p:spPr>
          <a:xfrm>
            <a:off x="4441371" y="4311149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D28827-5131-2A44-9F21-B20107AA21A8}"/>
              </a:ext>
            </a:extLst>
          </p:cNvPr>
          <p:cNvCxnSpPr>
            <a:cxnSpLocks/>
          </p:cNvCxnSpPr>
          <p:nvPr/>
        </p:nvCxnSpPr>
        <p:spPr>
          <a:xfrm>
            <a:off x="4441371" y="4682580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AA5A38-FEAD-C447-8F5F-D5D5906A7843}"/>
              </a:ext>
            </a:extLst>
          </p:cNvPr>
          <p:cNvCxnSpPr>
            <a:cxnSpLocks/>
          </p:cNvCxnSpPr>
          <p:nvPr/>
        </p:nvCxnSpPr>
        <p:spPr>
          <a:xfrm>
            <a:off x="4441371" y="5054012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442B246-7F38-3E42-AB9A-0A5699DE8A76}"/>
              </a:ext>
            </a:extLst>
          </p:cNvPr>
          <p:cNvSpPr txBox="1"/>
          <p:nvPr/>
        </p:nvSpPr>
        <p:spPr>
          <a:xfrm>
            <a:off x="6873343" y="1363477"/>
            <a:ext cx="2201941" cy="324000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51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8769-C8D5-5847-93FD-2121766B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8262801" cy="717866"/>
          </a:xfrm>
        </p:spPr>
        <p:txBody>
          <a:bodyPr>
            <a:normAutofit/>
          </a:bodyPr>
          <a:lstStyle/>
          <a:p>
            <a:r>
              <a:rPr lang="en-GB" dirty="0"/>
              <a:t>Weighted Model Counting: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D258D-EBAE-3947-BD71-EAC84E567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3812721" cy="432153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Sentence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Weight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𝑟𝑎𝑖𝑛𝑏𝑜𝑤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𝑟𝑎𝑖𝑛𝑏𝑜𝑤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Probability of worlds: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100+1+0.2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525.4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=0.1926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D258D-EBAE-3947-BD71-EAC84E567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3812721" cy="4321534"/>
              </a:xfrm>
              <a:blipFill>
                <a:blip r:embed="rId2"/>
                <a:stretch>
                  <a:fillRect l="-1661" t="-2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218BE-CD8C-8945-A304-E74AD63E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38B07A-30D9-2742-A771-8FAB6A3C69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2197791"/>
                  </p:ext>
                </p:extLst>
              </p:nvPr>
            </p:nvGraphicFramePr>
            <p:xfrm>
              <a:off x="4517633" y="2647951"/>
              <a:ext cx="4373816" cy="370840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678942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607504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1124268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86709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𝑟𝑎𝑖𝑛𝑏𝑜𝑤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7∙5∙10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350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7∙5∙0.1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3.5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7∙1∙10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7∙1∙0.1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2∙5∙10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2∙5∙0.1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2∙1∙10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de-DE" b="0" i="0" strike="noStrik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0</m:t>
                                </m:r>
                              </m:oMath>
                            </m:oMathPara>
                          </a14:m>
                          <a:endParaRPr lang="en-GB" strike="no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2∙1∙0.1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𝟓𝟐𝟓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38B07A-30D9-2742-A771-8FAB6A3C69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2197791"/>
                  </p:ext>
                </p:extLst>
              </p:nvPr>
            </p:nvGraphicFramePr>
            <p:xfrm>
              <a:off x="4517633" y="2647951"/>
              <a:ext cx="4373816" cy="370840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678942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607504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1124268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86709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897" r="-542593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6897" r="-510417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6897" r="-184884" b="-91034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3333" r="-542593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103333" r="-510417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103333" r="-184884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103333" r="-78652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103333" r="-1449" b="-7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0345" r="-542593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210345" r="-510417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210345" r="-184884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210345" r="-78652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210345" r="-1449" b="-7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0345" r="-542593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310345" r="-510417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310345" r="-184884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310345" r="-78652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310345" r="-1449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96667" r="-542593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396667" r="-510417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396667" r="-184884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396667" r="-78652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396667" r="-1449" b="-4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513793" r="-542593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513793" r="-51041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513793" r="-184884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513793" r="-78652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513793" r="-1449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13793" r="-54259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613793" r="-510417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613793" r="-184884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613793" r="-78652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613793" r="-1449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13793" r="-54259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713793" r="-51041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713793" r="-184884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713793" r="-78652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713793" r="-1449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86667" r="-54259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500" t="-786667" r="-510417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605" t="-786667" r="-184884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786667" r="-78652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786667" r="-1449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236" t="-917241" r="-78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449" t="-917241" r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D5FA04EF-5253-F247-83EF-1AC9B0B2FE50}"/>
              </a:ext>
            </a:extLst>
          </p:cNvPr>
          <p:cNvSpPr/>
          <p:nvPr/>
        </p:nvSpPr>
        <p:spPr>
          <a:xfrm>
            <a:off x="4336869" y="4512833"/>
            <a:ext cx="180762" cy="1478392"/>
          </a:xfrm>
          <a:prstGeom prst="leftBrace">
            <a:avLst>
              <a:gd name="adj1" fmla="val 8333"/>
              <a:gd name="adj2" fmla="val 8684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D7D69D-CCBE-E448-A991-D3AD27940D28}"/>
              </a:ext>
            </a:extLst>
          </p:cNvPr>
          <p:cNvSpPr/>
          <p:nvPr/>
        </p:nvSpPr>
        <p:spPr>
          <a:xfrm>
            <a:off x="4517632" y="4512833"/>
            <a:ext cx="2385523" cy="1478391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F8C1B5-D6E1-8344-826D-1886251CA8C0}"/>
                  </a:ext>
                </a:extLst>
              </p:cNvPr>
              <p:cNvSpPr txBox="1"/>
              <p:nvPr/>
            </p:nvSpPr>
            <p:spPr>
              <a:xfrm>
                <a:off x="833866" y="5597205"/>
                <a:ext cx="2927340" cy="39401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All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 holds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F8C1B5-D6E1-8344-826D-1886251CA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66" y="5597205"/>
                <a:ext cx="2927340" cy="3940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53486D-724D-3148-BF83-A4B3B2DAA479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3761206" y="5794215"/>
            <a:ext cx="575663" cy="24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5E3D53-F4AF-184C-B926-E4A7D62DD602}"/>
                  </a:ext>
                </a:extLst>
              </p:cNvPr>
              <p:cNvSpPr/>
              <p:nvPr/>
            </p:nvSpPr>
            <p:spPr>
              <a:xfrm>
                <a:off x="3976069" y="1343979"/>
                <a:ext cx="5167931" cy="678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num>
                        <m:den>
                          <m:r>
                            <a:rPr lang="de-DE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5E3D53-F4AF-184C-B926-E4A7D62DD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069" y="1343979"/>
                <a:ext cx="5167931" cy="678455"/>
              </a:xfrm>
              <a:prstGeom prst="rect">
                <a:avLst/>
              </a:prstGeom>
              <a:blipFill>
                <a:blip r:embed="rId5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3578DB-8696-7C4B-8BCF-BBC4FA2B3C41}"/>
                  </a:ext>
                </a:extLst>
              </p:cNvPr>
              <p:cNvSpPr txBox="1"/>
              <p:nvPr/>
            </p:nvSpPr>
            <p:spPr>
              <a:xfrm>
                <a:off x="4871783" y="2145600"/>
                <a:ext cx="3376502" cy="369332"/>
              </a:xfrm>
              <a:prstGeom prst="rect">
                <a:avLst/>
              </a:prstGeom>
              <a:solidFill>
                <a:srgbClr val="7030A0">
                  <a:alpha val="20000"/>
                </a:srgbClr>
              </a:solidFill>
              <a:ln w="28575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𝑠𝑢𝑛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𝑟𝑎𝑖𝑛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𝑟𝑎𝑖𝑛𝑏𝑜𝑤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3578DB-8696-7C4B-8BCF-BBC4FA2B3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83" y="2145600"/>
                <a:ext cx="33765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E2B295-4A34-FD45-BB0C-84E058467611}"/>
              </a:ext>
            </a:extLst>
          </p:cNvPr>
          <p:cNvCxnSpPr>
            <a:cxnSpLocks/>
          </p:cNvCxnSpPr>
          <p:nvPr/>
        </p:nvCxnSpPr>
        <p:spPr>
          <a:xfrm>
            <a:off x="4441371" y="3196856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C71305-1AC4-324C-8A19-D92F553FD98C}"/>
              </a:ext>
            </a:extLst>
          </p:cNvPr>
          <p:cNvCxnSpPr>
            <a:cxnSpLocks/>
          </p:cNvCxnSpPr>
          <p:nvPr/>
        </p:nvCxnSpPr>
        <p:spPr>
          <a:xfrm>
            <a:off x="4441371" y="3568287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B0DDE3-43EE-1D4A-9B76-58B7FA3FF691}"/>
              </a:ext>
            </a:extLst>
          </p:cNvPr>
          <p:cNvCxnSpPr>
            <a:cxnSpLocks/>
          </p:cNvCxnSpPr>
          <p:nvPr/>
        </p:nvCxnSpPr>
        <p:spPr>
          <a:xfrm>
            <a:off x="4441371" y="3939718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263C5B-BB66-7D41-956C-E72EFF65A88D}"/>
              </a:ext>
            </a:extLst>
          </p:cNvPr>
          <p:cNvCxnSpPr>
            <a:cxnSpLocks/>
          </p:cNvCxnSpPr>
          <p:nvPr/>
        </p:nvCxnSpPr>
        <p:spPr>
          <a:xfrm>
            <a:off x="4441371" y="4311149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442B246-7F38-3E42-AB9A-0A5699DE8A76}"/>
              </a:ext>
            </a:extLst>
          </p:cNvPr>
          <p:cNvSpPr txBox="1"/>
          <p:nvPr/>
        </p:nvSpPr>
        <p:spPr>
          <a:xfrm>
            <a:off x="5877463" y="1359770"/>
            <a:ext cx="2116748" cy="324000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87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16106</TotalTime>
  <Words>6126</Words>
  <Application>Microsoft Macintosh PowerPoint</Application>
  <PresentationFormat>On-screen Show (4:3)</PresentationFormat>
  <Paragraphs>1595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Office Theme</vt:lpstr>
      <vt:lpstr>Intelligent Agents: Web-mining Agents  Probabilistic Graphical Models</vt:lpstr>
      <vt:lpstr>Probabilistic Graphical Models (PGMs)</vt:lpstr>
      <vt:lpstr>Local Symmetries and Structure</vt:lpstr>
      <vt:lpstr>MLNs: Semantics</vt:lpstr>
      <vt:lpstr>Outline: 3. Lifted Inference</vt:lpstr>
      <vt:lpstr>Weighted Model Counting</vt:lpstr>
      <vt:lpstr>Weighted Model Counting: Example</vt:lpstr>
      <vt:lpstr>Weighted Model Counting: Example</vt:lpstr>
      <vt:lpstr>Weighted Model Counting: Example</vt:lpstr>
      <vt:lpstr>WMC and Inference</vt:lpstr>
      <vt:lpstr>Circuits</vt:lpstr>
      <vt:lpstr>Circuits: Example</vt:lpstr>
      <vt:lpstr>Circuits: Example</vt:lpstr>
      <vt:lpstr>Circuits: Example</vt:lpstr>
      <vt:lpstr>Circuits: Example</vt:lpstr>
      <vt:lpstr>Circuits: Example</vt:lpstr>
      <vt:lpstr>Effects of d-DNNF</vt:lpstr>
      <vt:lpstr>Effects of d-DNNF</vt:lpstr>
      <vt:lpstr>Smooth d-DNNF (sd-DNNF)</vt:lpstr>
      <vt:lpstr>Smooth d-DNNF (sd-DNNF)</vt:lpstr>
      <vt:lpstr>Smooth d-DNNF (sd-DNNF)</vt:lpstr>
      <vt:lpstr>Circuit for Model Counting</vt:lpstr>
      <vt:lpstr>Circuit for Model Counting</vt:lpstr>
      <vt:lpstr>Conditioning</vt:lpstr>
      <vt:lpstr>Circuit for Weighted Model Counting</vt:lpstr>
      <vt:lpstr>Circuit for Weighted Model Counting</vt:lpstr>
      <vt:lpstr>Knowledge Compilation</vt:lpstr>
      <vt:lpstr>Propositional ➝ First-order</vt:lpstr>
      <vt:lpstr>Weighted First-order Model Counting</vt:lpstr>
      <vt:lpstr>PowerPoint Presentation</vt:lpstr>
      <vt:lpstr>PowerPoint Presentation</vt:lpstr>
      <vt:lpstr>First-order (FO) Circuits</vt:lpstr>
      <vt:lpstr>Smooth FO d-DNNF Circuits</vt:lpstr>
      <vt:lpstr>Arithmetic FO d-DNNF Circuits</vt:lpstr>
      <vt:lpstr>WFOMC Circuits</vt:lpstr>
      <vt:lpstr>WFOMC Circuits</vt:lpstr>
      <vt:lpstr>Conditioning in FO Circuits</vt:lpstr>
      <vt:lpstr>Conditioning in FO Circuits</vt:lpstr>
      <vt:lpstr>First-order Knowledge Compilation (FOKC)</vt:lpstr>
      <vt:lpstr>MLNs for WFOMCs</vt:lpstr>
      <vt:lpstr>WFOMC Reduction</vt:lpstr>
      <vt:lpstr>Example</vt:lpstr>
      <vt:lpstr>Example: Normal Form</vt:lpstr>
      <vt:lpstr>Example: Normal Form</vt:lpstr>
      <vt:lpstr>Example: FO d-DNNF Circuit</vt:lpstr>
      <vt:lpstr>Example: FO d-DNNF Circuit</vt:lpstr>
      <vt:lpstr>Example: FO d-DNNF Circuit</vt:lpstr>
      <vt:lpstr>Example: FO d-DNNF Circuit</vt:lpstr>
      <vt:lpstr>Example: Smoothed FO d-DNNF Circuit</vt:lpstr>
      <vt:lpstr>Theoretical Results</vt:lpstr>
      <vt:lpstr>Implementation</vt:lpstr>
      <vt:lpstr>Implementation</vt:lpstr>
      <vt:lpstr>Probabilistic Theorem Proving (PTP)</vt:lpstr>
      <vt:lpstr>LJT as a Framework</vt:lpstr>
      <vt:lpstr>LJTKC: Algorithm</vt:lpstr>
      <vt:lpstr>Summary</vt:lpstr>
      <vt:lpstr>Outline: 3. Lifted Inference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508</cp:revision>
  <cp:lastPrinted>2020-11-30T10:52:42Z</cp:lastPrinted>
  <dcterms:created xsi:type="dcterms:W3CDTF">2020-02-28T12:43:09Z</dcterms:created>
  <dcterms:modified xsi:type="dcterms:W3CDTF">2021-01-05T15:31:59Z</dcterms:modified>
</cp:coreProperties>
</file>