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5" r:id="rId1"/>
  </p:sldMasterIdLst>
  <p:notesMasterIdLst>
    <p:notesMasterId r:id="rId62"/>
  </p:notesMasterIdLst>
  <p:sldIdLst>
    <p:sldId id="256" r:id="rId2"/>
    <p:sldId id="1314" r:id="rId3"/>
    <p:sldId id="1616" r:id="rId4"/>
    <p:sldId id="1285" r:id="rId5"/>
    <p:sldId id="1308" r:id="rId6"/>
    <p:sldId id="1428" r:id="rId7"/>
    <p:sldId id="1431" r:id="rId8"/>
    <p:sldId id="1432" r:id="rId9"/>
    <p:sldId id="1433" r:id="rId10"/>
    <p:sldId id="1435" r:id="rId11"/>
    <p:sldId id="1436" r:id="rId12"/>
    <p:sldId id="1563" r:id="rId13"/>
    <p:sldId id="1565" r:id="rId14"/>
    <p:sldId id="1566" r:id="rId15"/>
    <p:sldId id="1567" r:id="rId16"/>
    <p:sldId id="1564" r:id="rId17"/>
    <p:sldId id="1568" r:id="rId18"/>
    <p:sldId id="1569" r:id="rId19"/>
    <p:sldId id="1571" r:id="rId20"/>
    <p:sldId id="1573" r:id="rId21"/>
    <p:sldId id="1574" r:id="rId22"/>
    <p:sldId id="1570" r:id="rId23"/>
    <p:sldId id="1576" r:id="rId24"/>
    <p:sldId id="1579" r:id="rId25"/>
    <p:sldId id="1575" r:id="rId26"/>
    <p:sldId id="1580" r:id="rId27"/>
    <p:sldId id="1426" r:id="rId28"/>
    <p:sldId id="1583" r:id="rId29"/>
    <p:sldId id="1434" r:id="rId30"/>
    <p:sldId id="1584" r:id="rId31"/>
    <p:sldId id="1593" r:id="rId32"/>
    <p:sldId id="1585" r:id="rId33"/>
    <p:sldId id="1586" r:id="rId34"/>
    <p:sldId id="1588" r:id="rId35"/>
    <p:sldId id="1589" r:id="rId36"/>
    <p:sldId id="1592" r:id="rId37"/>
    <p:sldId id="1590" r:id="rId38"/>
    <p:sldId id="1594" r:id="rId39"/>
    <p:sldId id="1595" r:id="rId40"/>
    <p:sldId id="1600" r:id="rId41"/>
    <p:sldId id="1601" r:id="rId42"/>
    <p:sldId id="1602" r:id="rId43"/>
    <p:sldId id="1603" r:id="rId44"/>
    <p:sldId id="1604" r:id="rId45"/>
    <p:sldId id="1607" r:id="rId46"/>
    <p:sldId id="1608" r:id="rId47"/>
    <p:sldId id="1615" r:id="rId48"/>
    <p:sldId id="1605" r:id="rId49"/>
    <p:sldId id="1606" r:id="rId50"/>
    <p:sldId id="1425" r:id="rId51"/>
    <p:sldId id="1611" r:id="rId52"/>
    <p:sldId id="1386" r:id="rId53"/>
    <p:sldId id="1528" r:id="rId54"/>
    <p:sldId id="1503" r:id="rId55"/>
    <p:sldId id="1529" r:id="rId56"/>
    <p:sldId id="1263" r:id="rId57"/>
    <p:sldId id="1613" r:id="rId58"/>
    <p:sldId id="1500" r:id="rId59"/>
    <p:sldId id="1614" r:id="rId60"/>
    <p:sldId id="1617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8371"/>
    <a:srgbClr val="7EBC89"/>
    <a:srgbClr val="008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93"/>
    <p:restoredTop sz="94728"/>
  </p:normalViewPr>
  <p:slideViewPr>
    <p:cSldViewPr snapToGrid="0" snapToObjects="1">
      <p:cViewPr varScale="1">
        <p:scale>
          <a:sx n="86" d="100"/>
          <a:sy n="86" d="100"/>
        </p:scale>
        <p:origin x="216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1830-A665-114E-98D6-B728185FEA0B}" type="datetimeFigureOut">
              <a:rPr lang="en-GB" smtClean="0"/>
              <a:t>29/11/2022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BF81A-3E81-274B-90A2-0A51F25FF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44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B551E-9F22-4B6E-924D-4DC3CE72867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586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599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Compile time:</a:t>
            </a:r>
          </a:p>
          <a:p>
            <a:pPr marL="171450" indent="-171450">
              <a:buFontTx/>
              <a:buChar char="-"/>
            </a:pPr>
            <a:r>
              <a:rPr lang="en-GB" dirty="0"/>
              <a:t>LJT: jtree construction, evidence handling, message passing</a:t>
            </a:r>
          </a:p>
          <a:p>
            <a:pPr marL="171450" indent="-171450">
              <a:buFontTx/>
              <a:buChar char="-"/>
            </a:pPr>
            <a:r>
              <a:rPr lang="en-GB" dirty="0"/>
              <a:t>FOKC: circuit construction, conditioning, message pass for normalisation constant</a:t>
            </a:r>
          </a:p>
          <a:p>
            <a:pPr marL="0" indent="0">
              <a:buFontTx/>
              <a:buNone/>
            </a:pPr>
            <a:r>
              <a:rPr lang="en-GB" dirty="0"/>
              <a:t>QA time:</a:t>
            </a:r>
          </a:p>
          <a:p>
            <a:pPr marL="171450" indent="-171450">
              <a:buFontTx/>
              <a:buChar char="-"/>
            </a:pPr>
            <a:r>
              <a:rPr lang="en-GB" dirty="0"/>
              <a:t>LJT: LVE on cluster</a:t>
            </a:r>
          </a:p>
          <a:p>
            <a:pPr marL="171450" indent="-171450">
              <a:buFontTx/>
              <a:buChar char="-"/>
            </a:pPr>
            <a:r>
              <a:rPr lang="en-GB" dirty="0"/>
              <a:t>FOKC: query circuit construction, message pass (if query construction considered compile time, then compile time almost </a:t>
            </a:r>
            <a:r>
              <a:rPr lang="en-GB"/>
              <a:t>as indicated and minimal QA time)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647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Logo">
            <a:extLst>
              <a:ext uri="{FF2B5EF4-FFF2-40B4-BE49-F238E27FC236}">
                <a16:creationId xmlns:a16="http://schemas.microsoft.com/office/drawing/2014/main" id="{179B03B2-EBED-5847-BE81-4E66985BD73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/>
        </p:nvSpPr>
        <p:spPr>
          <a:xfrm>
            <a:off x="0" y="5642640"/>
            <a:ext cx="12191301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livng.knowledge">
            <a:extLst>
              <a:ext uri="{FF2B5EF4-FFF2-40B4-BE49-F238E27FC236}">
                <a16:creationId xmlns:a16="http://schemas.microsoft.com/office/drawing/2014/main" id="{B047EBDB-25E0-3349-8C4B-88673F3FCFC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7113253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6627888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7368504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9160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412" y="1019190"/>
            <a:ext cx="5494742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625" y="2369580"/>
            <a:ext cx="5494742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3152" y="1512000"/>
            <a:ext cx="5518523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9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3152" y="4680002"/>
            <a:ext cx="5518726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8800389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3618">
          <p15:clr>
            <a:srgbClr val="FBAE40"/>
          </p15:clr>
        </p15:guide>
        <p15:guide id="7" orient="horz" pos="851">
          <p15:clr>
            <a:srgbClr val="FBAE40"/>
          </p15:clr>
        </p15:guide>
        <p15:guide id="8" orient="horz" pos="178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340769"/>
            <a:ext cx="10363200" cy="2169195"/>
          </a:xfrm>
        </p:spPr>
        <p:txBody>
          <a:bodyPr anchor="b"/>
          <a:lstStyle>
            <a:lvl1pPr algn="ctr"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272203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197">
                <a:solidFill>
                  <a:schemeClr val="bg1"/>
                </a:solidFill>
              </a:defRPr>
            </a:lvl1pPr>
            <a:lvl2pPr marL="456743" indent="0" algn="ctr">
              <a:buNone/>
              <a:defRPr sz="1998"/>
            </a:lvl2pPr>
            <a:lvl3pPr marL="913486" indent="0" algn="ctr">
              <a:buNone/>
              <a:defRPr sz="1798"/>
            </a:lvl3pPr>
            <a:lvl4pPr marL="1370228" indent="0" algn="ctr">
              <a:buNone/>
              <a:defRPr sz="1598"/>
            </a:lvl4pPr>
            <a:lvl5pPr marL="1826971" indent="0" algn="ctr">
              <a:buNone/>
              <a:defRPr sz="1598"/>
            </a:lvl5pPr>
            <a:lvl6pPr marL="2283714" indent="0" algn="ctr">
              <a:buNone/>
              <a:defRPr sz="1598"/>
            </a:lvl6pPr>
            <a:lvl7pPr marL="2740457" indent="0" algn="ctr">
              <a:buNone/>
              <a:defRPr sz="1598"/>
            </a:lvl7pPr>
            <a:lvl8pPr marL="3197200" indent="0" algn="ctr">
              <a:buNone/>
              <a:defRPr sz="1598"/>
            </a:lvl8pPr>
            <a:lvl9pPr marL="3653942" indent="0" algn="ctr">
              <a:buNone/>
              <a:defRPr sz="159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DEB978-30E1-904C-83B5-37E2717C4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1" y="4874243"/>
            <a:ext cx="9144000" cy="658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398"/>
            </a:lvl1pPr>
            <a:lvl2pPr marL="456743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4030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625" y="1709741"/>
            <a:ext cx="10987826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625" y="4589466"/>
            <a:ext cx="10987826" cy="131644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  <a:lvl2pPr marL="456743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486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22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971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71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45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394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08DBF21-BE4C-BC4D-82F0-6FB79379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0B39BD-4F22-0941-BFB8-4356F415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D7BF1C4-105C-CF45-9C87-83CAFBF7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D8637B26-F5B6-5C41-822F-05994CF18C64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453047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D233BC18-2C2C-5943-9575-56EEFC9959B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BB22276-F35F-A440-A378-D70B6EA72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09" y="304199"/>
            <a:ext cx="2089425" cy="1045801"/>
          </a:xfrm>
          <a:prstGeom prst="rect">
            <a:avLst/>
          </a:prstGeom>
        </p:spPr>
      </p:pic>
      <p:sp>
        <p:nvSpPr>
          <p:cNvPr id="22" name="livng.knowledge">
            <a:extLst>
              <a:ext uri="{FF2B5EF4-FFF2-40B4-BE49-F238E27FC236}">
                <a16:creationId xmlns:a16="http://schemas.microsoft.com/office/drawing/2014/main" id="{6FCE89AB-3140-D748-8FFB-2BE1ED68AD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6898297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13324" y="1035716"/>
            <a:ext cx="4677833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0" y="1962150"/>
            <a:ext cx="8544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49" name="Logo">
            <a:extLst>
              <a:ext uri="{FF2B5EF4-FFF2-40B4-BE49-F238E27FC236}">
                <a16:creationId xmlns:a16="http://schemas.microsoft.com/office/drawing/2014/main" id="{CD0DA697-2C40-B34B-863E-4D020E1380A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/>
        </p:nvSpPr>
        <p:spPr>
          <a:xfrm>
            <a:off x="359625" y="2114550"/>
            <a:ext cx="85440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/>
        </p:nvSpPr>
        <p:spPr>
          <a:xfrm>
            <a:off x="359625" y="3390901"/>
            <a:ext cx="8544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  <a:br>
              <a:rPr lang="en-GB" sz="1798"/>
            </a:br>
            <a:r>
              <a:rPr lang="en-GB" sz="1798"/>
              <a:t>Name: der Referentin / des Referenten</a:t>
            </a:r>
            <a:endParaRPr lang="en-GB" sz="1798" dirty="0"/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livng.knowledge">
            <a:extLst>
              <a:ext uri="{FF2B5EF4-FFF2-40B4-BE49-F238E27FC236}">
                <a16:creationId xmlns:a16="http://schemas.microsoft.com/office/drawing/2014/main" id="{47F7FB0D-7814-7142-AFBE-7A75ED0F01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8237581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8D8D12B4-6FC9-5049-B450-BF9A432CF1A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  <p:sp>
        <p:nvSpPr>
          <p:cNvPr id="21" name="livng.knowledge">
            <a:extLst>
              <a:ext uri="{FF2B5EF4-FFF2-40B4-BE49-F238E27FC236}">
                <a16:creationId xmlns:a16="http://schemas.microsoft.com/office/drawing/2014/main" id="{53D18515-2728-DF4D-BD30-577CE284C0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9096522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4672C089-FB2C-964E-9999-28061477004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  <p:sp>
        <p:nvSpPr>
          <p:cNvPr id="21" name="livng.knowledge">
            <a:extLst>
              <a:ext uri="{FF2B5EF4-FFF2-40B4-BE49-F238E27FC236}">
                <a16:creationId xmlns:a16="http://schemas.microsoft.com/office/drawing/2014/main" id="{B7AED09D-D872-F34F-B764-A4039FDCE91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151116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2"/>
            <a:ext cx="12192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1" y="1962075"/>
            <a:ext cx="5036816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590925"/>
            <a:ext cx="2688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368" y="2484439"/>
            <a:ext cx="4251137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69229" y="6028843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2"/>
            <a:ext cx="121920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Logo">
            <a:extLst>
              <a:ext uri="{FF2B5EF4-FFF2-40B4-BE49-F238E27FC236}">
                <a16:creationId xmlns:a16="http://schemas.microsoft.com/office/drawing/2014/main" id="{5838021F-306A-1641-8435-E83EC810637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/>
        </p:nvSpPr>
        <p:spPr>
          <a:xfrm>
            <a:off x="359626" y="1962075"/>
            <a:ext cx="5036816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89906" tIns="0" rIns="89906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/>
              <a:t>Titel der Präsentation auf</a:t>
            </a:r>
            <a:endParaRPr lang="de-DE" sz="3596" dirty="0"/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/>
        </p:nvSpPr>
        <p:spPr>
          <a:xfrm>
            <a:off x="359625" y="3590925"/>
            <a:ext cx="2013902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</a:p>
          <a:p>
            <a:r>
              <a:rPr lang="en-GB" sz="1798"/>
              <a:t>Name: der Referentin / des Referenten</a:t>
            </a:r>
            <a:endParaRPr lang="en-GB" sz="1798" dirty="0"/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402" y="2484439"/>
            <a:ext cx="408940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7" name="livng.knowledge">
            <a:extLst>
              <a:ext uri="{FF2B5EF4-FFF2-40B4-BE49-F238E27FC236}">
                <a16:creationId xmlns:a16="http://schemas.microsoft.com/office/drawing/2014/main" id="{066467CB-860E-B94F-9269-FA8017D323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4552897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>
          <p15:clr>
            <a:srgbClr val="FBAE40"/>
          </p15:clr>
        </p15:guide>
        <p15:guide id="7" orient="horz" pos="2262">
          <p15:clr>
            <a:srgbClr val="FBAE40"/>
          </p15:clr>
        </p15:guide>
        <p15:guide id="8" pos="227">
          <p15:clr>
            <a:srgbClr val="FBAE40"/>
          </p15:clr>
        </p15:guide>
        <p15:guide id="9" pos="7461">
          <p15:clr>
            <a:srgbClr val="FBAE40"/>
          </p15:clr>
        </p15:guide>
        <p15:guide id="10" orient="horz" pos="15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1665066"/>
            <a:ext cx="11472051" cy="4240848"/>
          </a:xfrm>
        </p:spPr>
        <p:txBody>
          <a:bodyPr/>
          <a:lstStyle>
            <a:lvl1pPr marL="274363" marR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210" marR="0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2472" marR="0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363" marR="0" lvl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210" marR="0" lvl="1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1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2472" marR="0" lvl="2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7320" marR="0" lvl="3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7320" marR="0" lvl="4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7320" marR="0" lvl="5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7320" marR="0" lvl="6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7320" marR="0" lvl="7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7320" marR="0" lvl="8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879043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62" y="1666800"/>
            <a:ext cx="5452008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2" y="1666800"/>
            <a:ext cx="5573833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304410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826" y="2615519"/>
            <a:ext cx="5572334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3" y="2615519"/>
            <a:ext cx="5573833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624" y="1666800"/>
            <a:ext cx="5574533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840" y="1666800"/>
            <a:ext cx="5573834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9533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625" y="904869"/>
            <a:ext cx="1147205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625" y="1665065"/>
            <a:ext cx="1147205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01" name="Logo">
            <a:extLst>
              <a:ext uri="{FF2B5EF4-FFF2-40B4-BE49-F238E27FC236}">
                <a16:creationId xmlns:a16="http://schemas.microsoft.com/office/drawing/2014/main" id="{03F2C863-AB4B-0042-B635-635A91C8D5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304200"/>
            <a:ext cx="1438502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63462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hf hdr="0"/>
  <p:txStyles>
    <p:titleStyle>
      <a:lvl1pPr marL="0" indent="0" algn="l" defTabSz="91346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97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363" indent="-274363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398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210" indent="-280707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2472" indent="-269605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9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32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63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4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5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657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388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1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4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10.png"/><Relationship Id="rId4" Type="http://schemas.openxmlformats.org/officeDocument/2006/relationships/image" Target="../media/image26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7" Type="http://schemas.openxmlformats.org/officeDocument/2006/relationships/image" Target="../media/image312.png"/><Relationship Id="rId2" Type="http://schemas.openxmlformats.org/officeDocument/2006/relationships/image" Target="../media/image28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2.png"/><Relationship Id="rId5" Type="http://schemas.openxmlformats.org/officeDocument/2006/relationships/image" Target="../media/image2610.png"/><Relationship Id="rId4" Type="http://schemas.openxmlformats.org/officeDocument/2006/relationships/image" Target="../media/image2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3.png"/><Relationship Id="rId5" Type="http://schemas.openxmlformats.org/officeDocument/2006/relationships/image" Target="../media/image41.png"/><Relationship Id="rId10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34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53.png"/><Relationship Id="rId4" Type="http://schemas.openxmlformats.org/officeDocument/2006/relationships/image" Target="../media/image51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5.png"/><Relationship Id="rId7" Type="http://schemas.openxmlformats.org/officeDocument/2006/relationships/image" Target="../media/image3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56.png"/><Relationship Id="rId10" Type="http://schemas.openxmlformats.org/officeDocument/2006/relationships/image" Target="../media/image53.png"/><Relationship Id="rId4" Type="http://schemas.openxmlformats.org/officeDocument/2006/relationships/image" Target="../media/image34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9.png"/><Relationship Id="rId3" Type="http://schemas.openxmlformats.org/officeDocument/2006/relationships/image" Target="../media/image58.png"/><Relationship Id="rId7" Type="http://schemas.openxmlformats.org/officeDocument/2006/relationships/image" Target="../media/image56.png"/><Relationship Id="rId12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47.png"/><Relationship Id="rId5" Type="http://schemas.openxmlformats.org/officeDocument/2006/relationships/image" Target="../media/image55.png"/><Relationship Id="rId10" Type="http://schemas.openxmlformats.org/officeDocument/2006/relationships/image" Target="../media/image37.png"/><Relationship Id="rId4" Type="http://schemas.openxmlformats.org/officeDocument/2006/relationships/image" Target="../media/image59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9.png"/><Relationship Id="rId18" Type="http://schemas.openxmlformats.org/officeDocument/2006/relationships/image" Target="../media/image64.png"/><Relationship Id="rId26" Type="http://schemas.openxmlformats.org/officeDocument/2006/relationships/image" Target="../media/image73.png"/><Relationship Id="rId3" Type="http://schemas.openxmlformats.org/officeDocument/2006/relationships/image" Target="../media/image58.png"/><Relationship Id="rId21" Type="http://schemas.openxmlformats.org/officeDocument/2006/relationships/image" Target="../media/image67.png"/><Relationship Id="rId7" Type="http://schemas.openxmlformats.org/officeDocument/2006/relationships/image" Target="../media/image56.png"/><Relationship Id="rId12" Type="http://schemas.openxmlformats.org/officeDocument/2006/relationships/image" Target="../media/image53.png"/><Relationship Id="rId17" Type="http://schemas.openxmlformats.org/officeDocument/2006/relationships/image" Target="../media/image63.png"/><Relationship Id="rId25" Type="http://schemas.openxmlformats.org/officeDocument/2006/relationships/image" Target="../media/image72.png"/><Relationship Id="rId2" Type="http://schemas.openxmlformats.org/officeDocument/2006/relationships/image" Target="../media/image69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47.png"/><Relationship Id="rId24" Type="http://schemas.openxmlformats.org/officeDocument/2006/relationships/image" Target="../media/image71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70.png"/><Relationship Id="rId10" Type="http://schemas.openxmlformats.org/officeDocument/2006/relationships/image" Target="../media/image37.png"/><Relationship Id="rId19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36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2.png"/><Relationship Id="rId26" Type="http://schemas.openxmlformats.org/officeDocument/2006/relationships/image" Target="../media/image79.png"/><Relationship Id="rId3" Type="http://schemas.openxmlformats.org/officeDocument/2006/relationships/image" Target="../media/image820.png"/><Relationship Id="rId21" Type="http://schemas.openxmlformats.org/officeDocument/2006/relationships/image" Target="../media/image51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1.png"/><Relationship Id="rId25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0.png"/><Relationship Id="rId20" Type="http://schemas.openxmlformats.org/officeDocument/2006/relationships/image" Target="../media/image55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5" Type="http://schemas.openxmlformats.org/officeDocument/2006/relationships/image" Target="../media/image56.png"/><Relationship Id="rId15" Type="http://schemas.openxmlformats.org/officeDocument/2006/relationships/image" Target="../media/image68.png"/><Relationship Id="rId23" Type="http://schemas.openxmlformats.org/officeDocument/2006/relationships/image" Target="../media/image37.png"/><Relationship Id="rId28" Type="http://schemas.openxmlformats.org/officeDocument/2006/relationships/image" Target="../media/image81.png"/><Relationship Id="rId10" Type="http://schemas.openxmlformats.org/officeDocument/2006/relationships/image" Target="../media/image63.png"/><Relationship Id="rId19" Type="http://schemas.openxmlformats.org/officeDocument/2006/relationships/image" Target="../media/image73.png"/><Relationship Id="rId4" Type="http://schemas.openxmlformats.org/officeDocument/2006/relationships/image" Target="../media/image74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6.png"/><Relationship Id="rId27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56.png"/><Relationship Id="rId26" Type="http://schemas.openxmlformats.org/officeDocument/2006/relationships/image" Target="../media/image79.png"/><Relationship Id="rId3" Type="http://schemas.openxmlformats.org/officeDocument/2006/relationships/image" Target="../media/image920.png"/><Relationship Id="rId21" Type="http://schemas.openxmlformats.org/officeDocument/2006/relationships/image" Target="../media/image51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74.png"/><Relationship Id="rId25" Type="http://schemas.openxmlformats.org/officeDocument/2006/relationships/image" Target="../media/image78.png"/><Relationship Id="rId2" Type="http://schemas.openxmlformats.org/officeDocument/2006/relationships/image" Target="../media/image83.png"/><Relationship Id="rId16" Type="http://schemas.openxmlformats.org/officeDocument/2006/relationships/image" Target="../media/image87.png"/><Relationship Id="rId20" Type="http://schemas.openxmlformats.org/officeDocument/2006/relationships/image" Target="../media/image55.pn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100.png"/><Relationship Id="rId24" Type="http://schemas.openxmlformats.org/officeDocument/2006/relationships/image" Target="../media/image77.png"/><Relationship Id="rId5" Type="http://schemas.openxmlformats.org/officeDocument/2006/relationships/image" Target="../media/image940.png"/><Relationship Id="rId15" Type="http://schemas.openxmlformats.org/officeDocument/2006/relationships/image" Target="../media/image104.png"/><Relationship Id="rId23" Type="http://schemas.openxmlformats.org/officeDocument/2006/relationships/image" Target="../media/image37.png"/><Relationship Id="rId28" Type="http://schemas.openxmlformats.org/officeDocument/2006/relationships/image" Target="../media/image80.png"/><Relationship Id="rId10" Type="http://schemas.openxmlformats.org/officeDocument/2006/relationships/image" Target="../media/image99.png"/><Relationship Id="rId19" Type="http://schemas.openxmlformats.org/officeDocument/2006/relationships/image" Target="../media/image75.png"/><Relationship Id="rId4" Type="http://schemas.openxmlformats.org/officeDocument/2006/relationships/image" Target="../media/image84.png"/><Relationship Id="rId9" Type="http://schemas.openxmlformats.org/officeDocument/2006/relationships/image" Target="../media/image98.png"/><Relationship Id="rId14" Type="http://schemas.openxmlformats.org/officeDocument/2006/relationships/image" Target="../media/image86.png"/><Relationship Id="rId22" Type="http://schemas.openxmlformats.org/officeDocument/2006/relationships/image" Target="../media/image76.png"/><Relationship Id="rId27" Type="http://schemas.openxmlformats.org/officeDocument/2006/relationships/image" Target="../media/image68.png"/><Relationship Id="rId30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20.png"/><Relationship Id="rId18" Type="http://schemas.openxmlformats.org/officeDocument/2006/relationships/image" Target="../media/image97.png"/><Relationship Id="rId26" Type="http://schemas.openxmlformats.org/officeDocument/2006/relationships/image" Target="../media/image87.png"/><Relationship Id="rId39" Type="http://schemas.openxmlformats.org/officeDocument/2006/relationships/image" Target="../media/image81.png"/><Relationship Id="rId21" Type="http://schemas.openxmlformats.org/officeDocument/2006/relationships/image" Target="../media/image100.png"/><Relationship Id="rId34" Type="http://schemas.openxmlformats.org/officeDocument/2006/relationships/image" Target="../media/image77.png"/><Relationship Id="rId7" Type="http://schemas.openxmlformats.org/officeDocument/2006/relationships/image" Target="../media/image92.png"/><Relationship Id="rId12" Type="http://schemas.openxmlformats.org/officeDocument/2006/relationships/image" Target="../media/image105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33" Type="http://schemas.openxmlformats.org/officeDocument/2006/relationships/image" Target="../media/image37.png"/><Relationship Id="rId38" Type="http://schemas.openxmlformats.org/officeDocument/2006/relationships/image" Target="../media/image80.png"/><Relationship Id="rId2" Type="http://schemas.openxmlformats.org/officeDocument/2006/relationships/image" Target="../media/image119.png"/><Relationship Id="rId16" Type="http://schemas.openxmlformats.org/officeDocument/2006/relationships/image" Target="../media/image85.png"/><Relationship Id="rId20" Type="http://schemas.openxmlformats.org/officeDocument/2006/relationships/image" Target="../media/image99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103.png"/><Relationship Id="rId24" Type="http://schemas.openxmlformats.org/officeDocument/2006/relationships/image" Target="../media/image86.png"/><Relationship Id="rId32" Type="http://schemas.openxmlformats.org/officeDocument/2006/relationships/image" Target="../media/image76.png"/><Relationship Id="rId37" Type="http://schemas.openxmlformats.org/officeDocument/2006/relationships/image" Target="../media/image68.png"/><Relationship Id="rId40" Type="http://schemas.openxmlformats.org/officeDocument/2006/relationships/image" Target="../media/image82.png"/><Relationship Id="rId5" Type="http://schemas.openxmlformats.org/officeDocument/2006/relationships/image" Target="../media/image90.png"/><Relationship Id="rId15" Type="http://schemas.openxmlformats.org/officeDocument/2006/relationships/image" Target="../media/image940.png"/><Relationship Id="rId23" Type="http://schemas.openxmlformats.org/officeDocument/2006/relationships/image" Target="../media/image102.png"/><Relationship Id="rId28" Type="http://schemas.openxmlformats.org/officeDocument/2006/relationships/image" Target="../media/image56.png"/><Relationship Id="rId36" Type="http://schemas.openxmlformats.org/officeDocument/2006/relationships/image" Target="../media/image79.png"/><Relationship Id="rId10" Type="http://schemas.openxmlformats.org/officeDocument/2006/relationships/image" Target="../media/image95.png"/><Relationship Id="rId19" Type="http://schemas.openxmlformats.org/officeDocument/2006/relationships/image" Target="../media/image98.png"/><Relationship Id="rId31" Type="http://schemas.openxmlformats.org/officeDocument/2006/relationships/image" Target="../media/image51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84.png"/><Relationship Id="rId22" Type="http://schemas.openxmlformats.org/officeDocument/2006/relationships/image" Target="../media/image101.png"/><Relationship Id="rId27" Type="http://schemas.openxmlformats.org/officeDocument/2006/relationships/image" Target="../media/image74.png"/><Relationship Id="rId30" Type="http://schemas.openxmlformats.org/officeDocument/2006/relationships/image" Target="../media/image55.png"/><Relationship Id="rId35" Type="http://schemas.openxmlformats.org/officeDocument/2006/relationships/image" Target="../media/image78.png"/><Relationship Id="rId8" Type="http://schemas.openxmlformats.org/officeDocument/2006/relationships/image" Target="../media/image93.png"/><Relationship Id="rId3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20.png"/><Relationship Id="rId18" Type="http://schemas.openxmlformats.org/officeDocument/2006/relationships/image" Target="../media/image97.png"/><Relationship Id="rId26" Type="http://schemas.openxmlformats.org/officeDocument/2006/relationships/image" Target="../media/image87.png"/><Relationship Id="rId39" Type="http://schemas.openxmlformats.org/officeDocument/2006/relationships/image" Target="../media/image81.png"/><Relationship Id="rId21" Type="http://schemas.openxmlformats.org/officeDocument/2006/relationships/image" Target="../media/image100.png"/><Relationship Id="rId34" Type="http://schemas.openxmlformats.org/officeDocument/2006/relationships/image" Target="../media/image77.png"/><Relationship Id="rId7" Type="http://schemas.openxmlformats.org/officeDocument/2006/relationships/image" Target="../media/image107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04.png"/><Relationship Id="rId33" Type="http://schemas.openxmlformats.org/officeDocument/2006/relationships/image" Target="../media/image37.png"/><Relationship Id="rId38" Type="http://schemas.openxmlformats.org/officeDocument/2006/relationships/image" Target="../media/image80.png"/><Relationship Id="rId2" Type="http://schemas.openxmlformats.org/officeDocument/2006/relationships/image" Target="../media/image106.png"/><Relationship Id="rId16" Type="http://schemas.openxmlformats.org/officeDocument/2006/relationships/image" Target="../media/image85.png"/><Relationship Id="rId20" Type="http://schemas.openxmlformats.org/officeDocument/2006/relationships/image" Target="../media/image99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109.png"/><Relationship Id="rId24" Type="http://schemas.openxmlformats.org/officeDocument/2006/relationships/image" Target="../media/image86.png"/><Relationship Id="rId32" Type="http://schemas.openxmlformats.org/officeDocument/2006/relationships/image" Target="../media/image76.png"/><Relationship Id="rId37" Type="http://schemas.openxmlformats.org/officeDocument/2006/relationships/image" Target="../media/image68.png"/><Relationship Id="rId40" Type="http://schemas.openxmlformats.org/officeDocument/2006/relationships/image" Target="../media/image82.png"/><Relationship Id="rId5" Type="http://schemas.openxmlformats.org/officeDocument/2006/relationships/image" Target="../media/image90.png"/><Relationship Id="rId15" Type="http://schemas.openxmlformats.org/officeDocument/2006/relationships/image" Target="../media/image940.png"/><Relationship Id="rId23" Type="http://schemas.openxmlformats.org/officeDocument/2006/relationships/image" Target="../media/image102.png"/><Relationship Id="rId28" Type="http://schemas.openxmlformats.org/officeDocument/2006/relationships/image" Target="../media/image56.png"/><Relationship Id="rId36" Type="http://schemas.openxmlformats.org/officeDocument/2006/relationships/image" Target="../media/image79.png"/><Relationship Id="rId10" Type="http://schemas.openxmlformats.org/officeDocument/2006/relationships/image" Target="../media/image108.png"/><Relationship Id="rId19" Type="http://schemas.openxmlformats.org/officeDocument/2006/relationships/image" Target="../media/image98.png"/><Relationship Id="rId31" Type="http://schemas.openxmlformats.org/officeDocument/2006/relationships/image" Target="../media/image51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84.png"/><Relationship Id="rId22" Type="http://schemas.openxmlformats.org/officeDocument/2006/relationships/image" Target="../media/image101.png"/><Relationship Id="rId27" Type="http://schemas.openxmlformats.org/officeDocument/2006/relationships/image" Target="../media/image74.png"/><Relationship Id="rId30" Type="http://schemas.openxmlformats.org/officeDocument/2006/relationships/image" Target="../media/image55.png"/><Relationship Id="rId35" Type="http://schemas.openxmlformats.org/officeDocument/2006/relationships/image" Target="../media/image78.png"/><Relationship Id="rId8" Type="http://schemas.openxmlformats.org/officeDocument/2006/relationships/image" Target="../media/image93.png"/><Relationship Id="rId3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0.png"/><Relationship Id="rId18" Type="http://schemas.openxmlformats.org/officeDocument/2006/relationships/image" Target="../media/image124.png"/><Relationship Id="rId26" Type="http://schemas.openxmlformats.org/officeDocument/2006/relationships/image" Target="../media/image56.png"/><Relationship Id="rId39" Type="http://schemas.openxmlformats.org/officeDocument/2006/relationships/image" Target="../media/image127.png"/><Relationship Id="rId21" Type="http://schemas.openxmlformats.org/officeDocument/2006/relationships/image" Target="../media/image102.png"/><Relationship Id="rId34" Type="http://schemas.openxmlformats.org/officeDocument/2006/relationships/image" Target="../media/image79.png"/><Relationship Id="rId7" Type="http://schemas.openxmlformats.org/officeDocument/2006/relationships/image" Target="../media/image116.png"/><Relationship Id="rId12" Type="http://schemas.openxmlformats.org/officeDocument/2006/relationships/image" Target="../media/image84.png"/><Relationship Id="rId17" Type="http://schemas.openxmlformats.org/officeDocument/2006/relationships/image" Target="../media/image123.png"/><Relationship Id="rId25" Type="http://schemas.openxmlformats.org/officeDocument/2006/relationships/image" Target="../media/image74.png"/><Relationship Id="rId33" Type="http://schemas.openxmlformats.org/officeDocument/2006/relationships/image" Target="../media/image78.png"/><Relationship Id="rId38" Type="http://schemas.openxmlformats.org/officeDocument/2006/relationships/image" Target="../media/image82.png"/><Relationship Id="rId2" Type="http://schemas.openxmlformats.org/officeDocument/2006/relationships/image" Target="../media/image111.png"/><Relationship Id="rId16" Type="http://schemas.openxmlformats.org/officeDocument/2006/relationships/image" Target="../media/image122.png"/><Relationship Id="rId20" Type="http://schemas.openxmlformats.org/officeDocument/2006/relationships/image" Target="../media/image101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920.png"/><Relationship Id="rId24" Type="http://schemas.openxmlformats.org/officeDocument/2006/relationships/image" Target="../media/image87.png"/><Relationship Id="rId32" Type="http://schemas.openxmlformats.org/officeDocument/2006/relationships/image" Target="../media/image77.png"/><Relationship Id="rId37" Type="http://schemas.openxmlformats.org/officeDocument/2006/relationships/image" Target="../media/image81.png"/><Relationship Id="rId5" Type="http://schemas.openxmlformats.org/officeDocument/2006/relationships/image" Target="../media/image114.png"/><Relationship Id="rId15" Type="http://schemas.openxmlformats.org/officeDocument/2006/relationships/image" Target="../media/image121.png"/><Relationship Id="rId23" Type="http://schemas.openxmlformats.org/officeDocument/2006/relationships/image" Target="../media/image104.png"/><Relationship Id="rId28" Type="http://schemas.openxmlformats.org/officeDocument/2006/relationships/image" Target="../media/image55.png"/><Relationship Id="rId36" Type="http://schemas.openxmlformats.org/officeDocument/2006/relationships/image" Target="../media/image80.png"/><Relationship Id="rId10" Type="http://schemas.openxmlformats.org/officeDocument/2006/relationships/image" Target="../media/image120.png"/><Relationship Id="rId19" Type="http://schemas.openxmlformats.org/officeDocument/2006/relationships/image" Target="../media/image126.png"/><Relationship Id="rId31" Type="http://schemas.openxmlformats.org/officeDocument/2006/relationships/image" Target="../media/image37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85.png"/><Relationship Id="rId22" Type="http://schemas.openxmlformats.org/officeDocument/2006/relationships/image" Target="../media/image86.png"/><Relationship Id="rId27" Type="http://schemas.openxmlformats.org/officeDocument/2006/relationships/image" Target="../media/image75.png"/><Relationship Id="rId30" Type="http://schemas.openxmlformats.org/officeDocument/2006/relationships/image" Target="../media/image76.png"/><Relationship Id="rId35" Type="http://schemas.openxmlformats.org/officeDocument/2006/relationships/image" Target="../media/image68.png"/><Relationship Id="rId8" Type="http://schemas.openxmlformats.org/officeDocument/2006/relationships/image" Target="../media/image117.png"/><Relationship Id="rId3" Type="http://schemas.openxmlformats.org/officeDocument/2006/relationships/image" Target="../media/image112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0.png"/><Relationship Id="rId18" Type="http://schemas.openxmlformats.org/officeDocument/2006/relationships/image" Target="../media/image138.png"/><Relationship Id="rId26" Type="http://schemas.openxmlformats.org/officeDocument/2006/relationships/image" Target="../media/image56.png"/><Relationship Id="rId39" Type="http://schemas.openxmlformats.org/officeDocument/2006/relationships/image" Target="../media/image140.png"/><Relationship Id="rId21" Type="http://schemas.openxmlformats.org/officeDocument/2006/relationships/image" Target="../media/image102.png"/><Relationship Id="rId34" Type="http://schemas.openxmlformats.org/officeDocument/2006/relationships/image" Target="../media/image79.png"/><Relationship Id="rId7" Type="http://schemas.openxmlformats.org/officeDocument/2006/relationships/image" Target="../media/image133.png"/><Relationship Id="rId12" Type="http://schemas.openxmlformats.org/officeDocument/2006/relationships/image" Target="../media/image84.png"/><Relationship Id="rId17" Type="http://schemas.openxmlformats.org/officeDocument/2006/relationships/image" Target="../media/image137.png"/><Relationship Id="rId25" Type="http://schemas.openxmlformats.org/officeDocument/2006/relationships/image" Target="../media/image74.png"/><Relationship Id="rId33" Type="http://schemas.openxmlformats.org/officeDocument/2006/relationships/image" Target="../media/image78.png"/><Relationship Id="rId38" Type="http://schemas.openxmlformats.org/officeDocument/2006/relationships/image" Target="../media/image82.png"/><Relationship Id="rId2" Type="http://schemas.openxmlformats.org/officeDocument/2006/relationships/image" Target="../media/image128.png"/><Relationship Id="rId16" Type="http://schemas.openxmlformats.org/officeDocument/2006/relationships/image" Target="../media/image122.png"/><Relationship Id="rId20" Type="http://schemas.openxmlformats.org/officeDocument/2006/relationships/image" Target="../media/image101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11" Type="http://schemas.openxmlformats.org/officeDocument/2006/relationships/image" Target="../media/image920.png"/><Relationship Id="rId24" Type="http://schemas.openxmlformats.org/officeDocument/2006/relationships/image" Target="../media/image87.png"/><Relationship Id="rId32" Type="http://schemas.openxmlformats.org/officeDocument/2006/relationships/image" Target="../media/image77.png"/><Relationship Id="rId37" Type="http://schemas.openxmlformats.org/officeDocument/2006/relationships/image" Target="../media/image81.png"/><Relationship Id="rId5" Type="http://schemas.openxmlformats.org/officeDocument/2006/relationships/image" Target="../media/image131.png"/><Relationship Id="rId15" Type="http://schemas.openxmlformats.org/officeDocument/2006/relationships/image" Target="../media/image121.png"/><Relationship Id="rId23" Type="http://schemas.openxmlformats.org/officeDocument/2006/relationships/image" Target="../media/image104.png"/><Relationship Id="rId28" Type="http://schemas.openxmlformats.org/officeDocument/2006/relationships/image" Target="../media/image55.png"/><Relationship Id="rId36" Type="http://schemas.openxmlformats.org/officeDocument/2006/relationships/image" Target="../media/image80.png"/><Relationship Id="rId10" Type="http://schemas.openxmlformats.org/officeDocument/2006/relationships/image" Target="../media/image136.png"/><Relationship Id="rId19" Type="http://schemas.openxmlformats.org/officeDocument/2006/relationships/image" Target="../media/image139.png"/><Relationship Id="rId31" Type="http://schemas.openxmlformats.org/officeDocument/2006/relationships/image" Target="../media/image37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image" Target="../media/image85.png"/><Relationship Id="rId22" Type="http://schemas.openxmlformats.org/officeDocument/2006/relationships/image" Target="../media/image86.png"/><Relationship Id="rId27" Type="http://schemas.openxmlformats.org/officeDocument/2006/relationships/image" Target="../media/image75.png"/><Relationship Id="rId30" Type="http://schemas.openxmlformats.org/officeDocument/2006/relationships/image" Target="../media/image76.png"/><Relationship Id="rId35" Type="http://schemas.openxmlformats.org/officeDocument/2006/relationships/image" Target="../media/image68.png"/><Relationship Id="rId8" Type="http://schemas.openxmlformats.org/officeDocument/2006/relationships/image" Target="../media/image134.png"/><Relationship Id="rId3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5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12" Type="http://schemas.openxmlformats.org/officeDocument/2006/relationships/image" Target="../media/image149.png"/><Relationship Id="rId2" Type="http://schemas.openxmlformats.org/officeDocument/2006/relationships/image" Target="../media/image154.png"/><Relationship Id="rId16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5" Type="http://schemas.openxmlformats.org/officeDocument/2006/relationships/image" Target="../media/image157.png"/><Relationship Id="rId15" Type="http://schemas.openxmlformats.org/officeDocument/2006/relationships/image" Target="../media/image152.png"/><Relationship Id="rId10" Type="http://schemas.openxmlformats.org/officeDocument/2006/relationships/image" Target="../media/image162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Relationship Id="rId14" Type="http://schemas.openxmlformats.org/officeDocument/2006/relationships/image" Target="../media/image1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93.png"/><Relationship Id="rId18" Type="http://schemas.openxmlformats.org/officeDocument/2006/relationships/image" Target="../media/image157.png"/><Relationship Id="rId3" Type="http://schemas.openxmlformats.org/officeDocument/2006/relationships/image" Target="../media/image166.png"/><Relationship Id="rId21" Type="http://schemas.openxmlformats.org/officeDocument/2006/relationships/image" Target="../media/image160.png"/><Relationship Id="rId7" Type="http://schemas.openxmlformats.org/officeDocument/2006/relationships/image" Target="../media/image170.png"/><Relationship Id="rId12" Type="http://schemas.openxmlformats.org/officeDocument/2006/relationships/image" Target="../media/image175.png"/><Relationship Id="rId17" Type="http://schemas.openxmlformats.org/officeDocument/2006/relationships/image" Target="../media/image156.png"/><Relationship Id="rId2" Type="http://schemas.openxmlformats.org/officeDocument/2006/relationships/image" Target="../media/image165.png"/><Relationship Id="rId16" Type="http://schemas.openxmlformats.org/officeDocument/2006/relationships/image" Target="../media/image155.png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11" Type="http://schemas.openxmlformats.org/officeDocument/2006/relationships/image" Target="../media/image174.png"/><Relationship Id="rId5" Type="http://schemas.openxmlformats.org/officeDocument/2006/relationships/image" Target="../media/image168.png"/><Relationship Id="rId15" Type="http://schemas.openxmlformats.org/officeDocument/2006/relationships/image" Target="../media/image154.png"/><Relationship Id="rId23" Type="http://schemas.openxmlformats.org/officeDocument/2006/relationships/image" Target="../media/image162.png"/><Relationship Id="rId10" Type="http://schemas.openxmlformats.org/officeDocument/2006/relationships/image" Target="../media/image173.png"/><Relationship Id="rId19" Type="http://schemas.openxmlformats.org/officeDocument/2006/relationships/image" Target="../media/image158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Relationship Id="rId14" Type="http://schemas.openxmlformats.org/officeDocument/2006/relationships/image" Target="../media/image176.png"/><Relationship Id="rId22" Type="http://schemas.openxmlformats.org/officeDocument/2006/relationships/image" Target="../media/image1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2.png"/><Relationship Id="rId18" Type="http://schemas.openxmlformats.org/officeDocument/2006/relationships/image" Target="../media/image190.png"/><Relationship Id="rId26" Type="http://schemas.openxmlformats.org/officeDocument/2006/relationships/image" Target="../media/image161.png"/><Relationship Id="rId3" Type="http://schemas.openxmlformats.org/officeDocument/2006/relationships/image" Target="../media/image180.png"/><Relationship Id="rId21" Type="http://schemas.openxmlformats.org/officeDocument/2006/relationships/image" Target="../media/image156.png"/><Relationship Id="rId7" Type="http://schemas.openxmlformats.org/officeDocument/2006/relationships/image" Target="../media/image183.png"/><Relationship Id="rId12" Type="http://schemas.openxmlformats.org/officeDocument/2006/relationships/image" Target="../media/image171.png"/><Relationship Id="rId17" Type="http://schemas.openxmlformats.org/officeDocument/2006/relationships/image" Target="../media/image189.png"/><Relationship Id="rId25" Type="http://schemas.openxmlformats.org/officeDocument/2006/relationships/image" Target="../media/image160.png"/><Relationship Id="rId2" Type="http://schemas.openxmlformats.org/officeDocument/2006/relationships/image" Target="../media/image177.png"/><Relationship Id="rId16" Type="http://schemas.openxmlformats.org/officeDocument/2006/relationships/image" Target="../media/image188.png"/><Relationship Id="rId20" Type="http://schemas.openxmlformats.org/officeDocument/2006/relationships/image" Target="../media/image155.png"/><Relationship Id="rId29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11" Type="http://schemas.openxmlformats.org/officeDocument/2006/relationships/image" Target="../media/image185.png"/><Relationship Id="rId24" Type="http://schemas.openxmlformats.org/officeDocument/2006/relationships/image" Target="../media/image159.png"/><Relationship Id="rId32" Type="http://schemas.openxmlformats.org/officeDocument/2006/relationships/image" Target="../media/image195.png"/><Relationship Id="rId5" Type="http://schemas.openxmlformats.org/officeDocument/2006/relationships/image" Target="../media/image166.png"/><Relationship Id="rId15" Type="http://schemas.openxmlformats.org/officeDocument/2006/relationships/image" Target="../media/image187.png"/><Relationship Id="rId23" Type="http://schemas.openxmlformats.org/officeDocument/2006/relationships/image" Target="../media/image158.png"/><Relationship Id="rId28" Type="http://schemas.openxmlformats.org/officeDocument/2006/relationships/image" Target="../media/image191.png"/><Relationship Id="rId10" Type="http://schemas.openxmlformats.org/officeDocument/2006/relationships/image" Target="../media/image184.png"/><Relationship Id="rId19" Type="http://schemas.openxmlformats.org/officeDocument/2006/relationships/image" Target="../media/image154.png"/><Relationship Id="rId31" Type="http://schemas.openxmlformats.org/officeDocument/2006/relationships/image" Target="../media/image194.png"/><Relationship Id="rId4" Type="http://schemas.openxmlformats.org/officeDocument/2006/relationships/image" Target="../media/image181.png"/><Relationship Id="rId9" Type="http://schemas.openxmlformats.org/officeDocument/2006/relationships/image" Target="../media/image170.png"/><Relationship Id="rId14" Type="http://schemas.openxmlformats.org/officeDocument/2006/relationships/image" Target="../media/image186.png"/><Relationship Id="rId22" Type="http://schemas.openxmlformats.org/officeDocument/2006/relationships/image" Target="../media/image157.png"/><Relationship Id="rId27" Type="http://schemas.openxmlformats.org/officeDocument/2006/relationships/image" Target="../media/image162.png"/><Relationship Id="rId30" Type="http://schemas.openxmlformats.org/officeDocument/2006/relationships/image" Target="../media/image193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7.png"/><Relationship Id="rId18" Type="http://schemas.openxmlformats.org/officeDocument/2006/relationships/image" Target="../media/image85.png"/><Relationship Id="rId26" Type="http://schemas.openxmlformats.org/officeDocument/2006/relationships/image" Target="../media/image219.png"/><Relationship Id="rId39" Type="http://schemas.openxmlformats.org/officeDocument/2006/relationships/image" Target="../media/image231.png"/><Relationship Id="rId21" Type="http://schemas.openxmlformats.org/officeDocument/2006/relationships/image" Target="../media/image214.png"/><Relationship Id="rId34" Type="http://schemas.openxmlformats.org/officeDocument/2006/relationships/image" Target="../media/image226.png"/><Relationship Id="rId7" Type="http://schemas.openxmlformats.org/officeDocument/2006/relationships/image" Target="../media/image201.png"/><Relationship Id="rId2" Type="http://schemas.openxmlformats.org/officeDocument/2006/relationships/image" Target="../media/image196.png"/><Relationship Id="rId16" Type="http://schemas.openxmlformats.org/officeDocument/2006/relationships/image" Target="../media/image210.png"/><Relationship Id="rId20" Type="http://schemas.openxmlformats.org/officeDocument/2006/relationships/image" Target="../media/image213.png"/><Relationship Id="rId29" Type="http://schemas.openxmlformats.org/officeDocument/2006/relationships/image" Target="../media/image221.png"/><Relationship Id="rId41" Type="http://schemas.openxmlformats.org/officeDocument/2006/relationships/image" Target="../media/image2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11" Type="http://schemas.openxmlformats.org/officeDocument/2006/relationships/image" Target="../media/image205.png"/><Relationship Id="rId24" Type="http://schemas.openxmlformats.org/officeDocument/2006/relationships/image" Target="../media/image217.png"/><Relationship Id="rId32" Type="http://schemas.openxmlformats.org/officeDocument/2006/relationships/image" Target="../media/image224.png"/><Relationship Id="rId37" Type="http://schemas.openxmlformats.org/officeDocument/2006/relationships/image" Target="../media/image229.png"/><Relationship Id="rId40" Type="http://schemas.openxmlformats.org/officeDocument/2006/relationships/image" Target="../media/image232.png"/><Relationship Id="rId5" Type="http://schemas.openxmlformats.org/officeDocument/2006/relationships/image" Target="../media/image199.png"/><Relationship Id="rId15" Type="http://schemas.openxmlformats.org/officeDocument/2006/relationships/image" Target="../media/image209.png"/><Relationship Id="rId23" Type="http://schemas.openxmlformats.org/officeDocument/2006/relationships/image" Target="../media/image216.png"/><Relationship Id="rId28" Type="http://schemas.openxmlformats.org/officeDocument/2006/relationships/image" Target="../media/image130.png"/><Relationship Id="rId36" Type="http://schemas.openxmlformats.org/officeDocument/2006/relationships/image" Target="../media/image228.png"/><Relationship Id="rId10" Type="http://schemas.openxmlformats.org/officeDocument/2006/relationships/image" Target="../media/image204.png"/><Relationship Id="rId19" Type="http://schemas.openxmlformats.org/officeDocument/2006/relationships/image" Target="../media/image212.png"/><Relationship Id="rId31" Type="http://schemas.openxmlformats.org/officeDocument/2006/relationships/image" Target="../media/image223.png"/><Relationship Id="rId4" Type="http://schemas.openxmlformats.org/officeDocument/2006/relationships/image" Target="../media/image198.png"/><Relationship Id="rId9" Type="http://schemas.openxmlformats.org/officeDocument/2006/relationships/image" Target="../media/image203.png"/><Relationship Id="rId14" Type="http://schemas.openxmlformats.org/officeDocument/2006/relationships/image" Target="../media/image208.png"/><Relationship Id="rId22" Type="http://schemas.openxmlformats.org/officeDocument/2006/relationships/image" Target="../media/image215.png"/><Relationship Id="rId27" Type="http://schemas.openxmlformats.org/officeDocument/2006/relationships/image" Target="../media/image220.png"/><Relationship Id="rId30" Type="http://schemas.openxmlformats.org/officeDocument/2006/relationships/image" Target="../media/image222.png"/><Relationship Id="rId35" Type="http://schemas.openxmlformats.org/officeDocument/2006/relationships/image" Target="../media/image227.png"/><Relationship Id="rId8" Type="http://schemas.openxmlformats.org/officeDocument/2006/relationships/image" Target="../media/image202.png"/><Relationship Id="rId3" Type="http://schemas.openxmlformats.org/officeDocument/2006/relationships/image" Target="../media/image197.png"/><Relationship Id="rId12" Type="http://schemas.openxmlformats.org/officeDocument/2006/relationships/image" Target="../media/image206.png"/><Relationship Id="rId17" Type="http://schemas.openxmlformats.org/officeDocument/2006/relationships/image" Target="../media/image211.png"/><Relationship Id="rId25" Type="http://schemas.openxmlformats.org/officeDocument/2006/relationships/image" Target="../media/image218.png"/><Relationship Id="rId33" Type="http://schemas.openxmlformats.org/officeDocument/2006/relationships/image" Target="../media/image225.png"/><Relationship Id="rId38" Type="http://schemas.openxmlformats.org/officeDocument/2006/relationships/image" Target="../media/image2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0.png"/><Relationship Id="rId13" Type="http://schemas.openxmlformats.org/officeDocument/2006/relationships/image" Target="../media/image235.png"/><Relationship Id="rId3" Type="http://schemas.openxmlformats.org/officeDocument/2006/relationships/image" Target="../media/image2250.png"/><Relationship Id="rId7" Type="http://schemas.openxmlformats.org/officeDocument/2006/relationships/image" Target="../media/image2290.png"/><Relationship Id="rId12" Type="http://schemas.openxmlformats.org/officeDocument/2006/relationships/image" Target="../media/image234.png"/><Relationship Id="rId17" Type="http://schemas.openxmlformats.org/officeDocument/2006/relationships/image" Target="../media/image239.png"/><Relationship Id="rId2" Type="http://schemas.openxmlformats.org/officeDocument/2006/relationships/image" Target="../media/image266.png"/><Relationship Id="rId16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0.png"/><Relationship Id="rId11" Type="http://schemas.openxmlformats.org/officeDocument/2006/relationships/image" Target="../media/image2330.png"/><Relationship Id="rId5" Type="http://schemas.openxmlformats.org/officeDocument/2006/relationships/image" Target="../media/image2270.png"/><Relationship Id="rId15" Type="http://schemas.openxmlformats.org/officeDocument/2006/relationships/image" Target="../media/image237.png"/><Relationship Id="rId10" Type="http://schemas.openxmlformats.org/officeDocument/2006/relationships/image" Target="../media/image2320.png"/><Relationship Id="rId4" Type="http://schemas.openxmlformats.org/officeDocument/2006/relationships/image" Target="../media/image2260.png"/><Relationship Id="rId9" Type="http://schemas.openxmlformats.org/officeDocument/2006/relationships/image" Target="../media/image2312.png"/><Relationship Id="rId14" Type="http://schemas.openxmlformats.org/officeDocument/2006/relationships/image" Target="../media/image23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0.png"/><Relationship Id="rId4" Type="http://schemas.openxmlformats.org/officeDocument/2006/relationships/image" Target="../media/image12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7" Type="http://schemas.openxmlformats.org/officeDocument/2006/relationships/image" Target="../media/image248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54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13" Type="http://schemas.openxmlformats.org/officeDocument/2006/relationships/image" Target="../media/image269.png"/><Relationship Id="rId3" Type="http://schemas.openxmlformats.org/officeDocument/2006/relationships/image" Target="../media/image258.png"/><Relationship Id="rId7" Type="http://schemas.openxmlformats.org/officeDocument/2006/relationships/image" Target="../media/image262.png"/><Relationship Id="rId12" Type="http://schemas.openxmlformats.org/officeDocument/2006/relationships/image" Target="../media/image268.png"/><Relationship Id="rId2" Type="http://schemas.openxmlformats.org/officeDocument/2006/relationships/image" Target="../media/image257.png"/><Relationship Id="rId16" Type="http://schemas.openxmlformats.org/officeDocument/2006/relationships/image" Target="../media/image2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1.png"/><Relationship Id="rId11" Type="http://schemas.openxmlformats.org/officeDocument/2006/relationships/image" Target="../media/image267.png"/><Relationship Id="rId5" Type="http://schemas.openxmlformats.org/officeDocument/2006/relationships/image" Target="../media/image260.png"/><Relationship Id="rId15" Type="http://schemas.openxmlformats.org/officeDocument/2006/relationships/image" Target="../media/image271.png"/><Relationship Id="rId10" Type="http://schemas.openxmlformats.org/officeDocument/2006/relationships/image" Target="../media/image265.png"/><Relationship Id="rId4" Type="http://schemas.openxmlformats.org/officeDocument/2006/relationships/image" Target="../media/image259.png"/><Relationship Id="rId9" Type="http://schemas.openxmlformats.org/officeDocument/2006/relationships/image" Target="../media/image264.png"/><Relationship Id="rId14" Type="http://schemas.openxmlformats.org/officeDocument/2006/relationships/image" Target="../media/image27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13" Type="http://schemas.openxmlformats.org/officeDocument/2006/relationships/image" Target="../media/image269.png"/><Relationship Id="rId18" Type="http://schemas.openxmlformats.org/officeDocument/2006/relationships/image" Target="../media/image286.png"/><Relationship Id="rId3" Type="http://schemas.openxmlformats.org/officeDocument/2006/relationships/image" Target="../media/image274.png"/><Relationship Id="rId7" Type="http://schemas.openxmlformats.org/officeDocument/2006/relationships/image" Target="../media/image277.png"/><Relationship Id="rId12" Type="http://schemas.openxmlformats.org/officeDocument/2006/relationships/image" Target="../media/image281.png"/><Relationship Id="rId17" Type="http://schemas.openxmlformats.org/officeDocument/2006/relationships/image" Target="../media/image285.png"/><Relationship Id="rId2" Type="http://schemas.openxmlformats.org/officeDocument/2006/relationships/image" Target="../media/image273.png"/><Relationship Id="rId16" Type="http://schemas.openxmlformats.org/officeDocument/2006/relationships/image" Target="../media/image28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1.png"/><Relationship Id="rId11" Type="http://schemas.openxmlformats.org/officeDocument/2006/relationships/image" Target="../media/image280.png"/><Relationship Id="rId5" Type="http://schemas.openxmlformats.org/officeDocument/2006/relationships/image" Target="../media/image276.png"/><Relationship Id="rId15" Type="http://schemas.openxmlformats.org/officeDocument/2006/relationships/image" Target="../media/image282.png"/><Relationship Id="rId10" Type="http://schemas.openxmlformats.org/officeDocument/2006/relationships/image" Target="../media/image279.png"/><Relationship Id="rId19" Type="http://schemas.openxmlformats.org/officeDocument/2006/relationships/image" Target="../media/image287.png"/><Relationship Id="rId4" Type="http://schemas.openxmlformats.org/officeDocument/2006/relationships/image" Target="../media/image275.png"/><Relationship Id="rId9" Type="http://schemas.openxmlformats.org/officeDocument/2006/relationships/image" Target="../media/image264.png"/><Relationship Id="rId14" Type="http://schemas.openxmlformats.org/officeDocument/2006/relationships/image" Target="../media/image27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3" Type="http://schemas.openxmlformats.org/officeDocument/2006/relationships/image" Target="../media/image4.emf"/><Relationship Id="rId7" Type="http://schemas.openxmlformats.org/officeDocument/2006/relationships/image" Target="../media/image292.png"/><Relationship Id="rId12" Type="http://schemas.openxmlformats.org/officeDocument/2006/relationships/image" Target="../media/image297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1.png"/><Relationship Id="rId11" Type="http://schemas.openxmlformats.org/officeDocument/2006/relationships/image" Target="../media/image296.png"/><Relationship Id="rId5" Type="http://schemas.openxmlformats.org/officeDocument/2006/relationships/image" Target="../media/image290.png"/><Relationship Id="rId10" Type="http://schemas.openxmlformats.org/officeDocument/2006/relationships/image" Target="../media/image295.png"/><Relationship Id="rId4" Type="http://schemas.openxmlformats.org/officeDocument/2006/relationships/image" Target="../media/image289.png"/><Relationship Id="rId9" Type="http://schemas.openxmlformats.org/officeDocument/2006/relationships/image" Target="../media/image2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anyabraun/wfomc" TargetMode="External"/><Relationship Id="rId2" Type="http://schemas.openxmlformats.org/officeDocument/2006/relationships/hyperlink" Target="https://github.com/UCLA-StarAI/Forclift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42" Type="http://schemas.openxmlformats.org/officeDocument/2006/relationships/image" Target="../media/image498.png"/><Relationship Id="rId47" Type="http://schemas.openxmlformats.org/officeDocument/2006/relationships/image" Target="../media/image502.png"/><Relationship Id="rId46" Type="http://schemas.openxmlformats.org/officeDocument/2006/relationships/image" Target="../media/image501.png"/><Relationship Id="rId2" Type="http://schemas.openxmlformats.org/officeDocument/2006/relationships/image" Target="../media/image300.png"/><Relationship Id="rId41" Type="http://schemas.openxmlformats.org/officeDocument/2006/relationships/image" Target="../media/image497.png"/><Relationship Id="rId1" Type="http://schemas.openxmlformats.org/officeDocument/2006/relationships/slideLayout" Target="../slideLayouts/slideLayout8.xml"/><Relationship Id="rId40" Type="http://schemas.openxmlformats.org/officeDocument/2006/relationships/image" Target="../media/image496.png"/><Relationship Id="rId45" Type="http://schemas.openxmlformats.org/officeDocument/2006/relationships/image" Target="../media/image500.png"/><Relationship Id="rId49" Type="http://schemas.openxmlformats.org/officeDocument/2006/relationships/image" Target="../media/image504.png"/><Relationship Id="rId44" Type="http://schemas.openxmlformats.org/officeDocument/2006/relationships/image" Target="../media/image499.png"/><Relationship Id="rId43" Type="http://schemas.openxmlformats.org/officeDocument/2006/relationships/image" Target="../media/image2600.png"/><Relationship Id="rId48" Type="http://schemas.openxmlformats.org/officeDocument/2006/relationships/image" Target="../media/image50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3.png"/><Relationship Id="rId3" Type="http://schemas.openxmlformats.org/officeDocument/2006/relationships/image" Target="../media/image3960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emf"/><Relationship Id="rId11" Type="http://schemas.openxmlformats.org/officeDocument/2006/relationships/image" Target="../media/image489.png"/><Relationship Id="rId5" Type="http://schemas.openxmlformats.org/officeDocument/2006/relationships/image" Target="../media/image7.emf"/><Relationship Id="rId10" Type="http://schemas.openxmlformats.org/officeDocument/2006/relationships/image" Target="../media/image485.png"/><Relationship Id="rId4" Type="http://schemas.openxmlformats.org/officeDocument/2006/relationships/image" Target="../media/image6.emf"/><Relationship Id="rId9" Type="http://schemas.openxmlformats.org/officeDocument/2006/relationships/image" Target="../media/image4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6.png"/><Relationship Id="rId2" Type="http://schemas.openxmlformats.org/officeDocument/2006/relationships/image" Target="../media/image505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4.png"/><Relationship Id="rId3" Type="http://schemas.openxmlformats.org/officeDocument/2006/relationships/image" Target="../media/image10.emf"/><Relationship Id="rId7" Type="http://schemas.openxmlformats.org/officeDocument/2006/relationships/image" Target="../media/image483.png"/><Relationship Id="rId2" Type="http://schemas.openxmlformats.org/officeDocument/2006/relationships/image" Target="../media/image42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10" Type="http://schemas.openxmlformats.org/officeDocument/2006/relationships/image" Target="../media/image489.png"/><Relationship Id="rId4" Type="http://schemas.openxmlformats.org/officeDocument/2006/relationships/image" Target="../media/image11.emf"/><Relationship Id="rId9" Type="http://schemas.openxmlformats.org/officeDocument/2006/relationships/image" Target="../media/image48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alchemy.cs.washington.edu/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0.png"/><Relationship Id="rId4" Type="http://schemas.openxmlformats.org/officeDocument/2006/relationships/image" Target="../media/image11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0.png"/><Relationship Id="rId2" Type="http://schemas.openxmlformats.org/officeDocument/2006/relationships/image" Target="../media/image13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0.png"/><Relationship Id="rId5" Type="http://schemas.openxmlformats.org/officeDocument/2006/relationships/image" Target="../media/image1610.png"/><Relationship Id="rId4" Type="http://schemas.openxmlformats.org/officeDocument/2006/relationships/image" Target="../media/image15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0.png"/><Relationship Id="rId2" Type="http://schemas.openxmlformats.org/officeDocument/2006/relationships/image" Target="../media/image18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0.png"/><Relationship Id="rId5" Type="http://schemas.openxmlformats.org/officeDocument/2006/relationships/image" Target="../media/image2110.png"/><Relationship Id="rId4" Type="http://schemas.openxmlformats.org/officeDocument/2006/relationships/image" Target="../media/image20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4BE2-80DA-4241-AF62-CB1542C63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Lifted Inference:</a:t>
            </a:r>
            <a:br>
              <a:rPr lang="en-GB" dirty="0"/>
            </a:br>
            <a:r>
              <a:rPr lang="en-GB" dirty="0"/>
              <a:t>Exact Inference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84F53-43C7-8041-BB5E-42EFDC745B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Statistical Relational Artificial Intelligence</a:t>
            </a:r>
            <a:br>
              <a:rPr lang="en-GB" dirty="0"/>
            </a:br>
            <a:r>
              <a:rPr lang="en-GB" dirty="0"/>
              <a:t>(StaRAI)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C149E-328F-5146-8520-C7F601EE3733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en-GB"/>
              <a:t>Tanya Braun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9DA34B-5427-C540-88F9-F75E74B32F68}"/>
              </a:ext>
            </a:extLst>
          </p:cNvPr>
          <p:cNvGrpSpPr/>
          <p:nvPr/>
        </p:nvGrpSpPr>
        <p:grpSpPr>
          <a:xfrm>
            <a:off x="8031177" y="2600326"/>
            <a:ext cx="3682456" cy="1683224"/>
            <a:chOff x="5786863" y="3228756"/>
            <a:chExt cx="5808517" cy="26550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29324A5F-749D-6741-928F-A84A3C59E8ED}"/>
                    </a:ext>
                  </a:extLst>
                </p:cNvPr>
                <p:cNvSpPr/>
                <p:nvPr/>
              </p:nvSpPr>
              <p:spPr>
                <a:xfrm>
                  <a:off x="10232531" y="4258201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GB" sz="105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29324A5F-749D-6741-928F-A84A3C59E8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32531" y="4258201"/>
                  <a:ext cx="290146" cy="290146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7D7978A8-9608-9E4A-B42E-4F7362EC28F1}"/>
                    </a:ext>
                  </a:extLst>
                </p:cNvPr>
                <p:cNvSpPr/>
                <p:nvPr/>
              </p:nvSpPr>
              <p:spPr>
                <a:xfrm>
                  <a:off x="9001602" y="5628911"/>
                  <a:ext cx="221690" cy="25487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lang="en-GB" sz="105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7D7978A8-9608-9E4A-B42E-4F7362EC28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1602" y="5628911"/>
                  <a:ext cx="221690" cy="254873"/>
                </a:xfrm>
                <a:prstGeom prst="rect">
                  <a:avLst/>
                </a:prstGeom>
                <a:blipFill>
                  <a:blip r:embed="rId3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E2E44F4E-D734-B147-A5CA-FA2EFD06A67E}"/>
                    </a:ext>
                  </a:extLst>
                </p:cNvPr>
                <p:cNvSpPr/>
                <p:nvPr/>
              </p:nvSpPr>
              <p:spPr>
                <a:xfrm>
                  <a:off x="11373690" y="5628913"/>
                  <a:ext cx="221690" cy="25487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GB" sz="105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E2E44F4E-D734-B147-A5CA-FA2EFD06A6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73690" y="5628913"/>
                  <a:ext cx="221690" cy="254872"/>
                </a:xfrm>
                <a:prstGeom prst="rect">
                  <a:avLst/>
                </a:prstGeom>
                <a:blipFill>
                  <a:blip r:embed="rId4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311A11D-172C-4B45-ADF2-4DEF2612C803}"/>
                </a:ext>
              </a:extLst>
            </p:cNvPr>
            <p:cNvCxnSpPr>
              <a:cxnSpLocks/>
              <a:stCxn id="6" idx="3"/>
              <a:endCxn id="13" idx="0"/>
            </p:cNvCxnSpPr>
            <p:nvPr/>
          </p:nvCxnSpPr>
          <p:spPr>
            <a:xfrm flipH="1">
              <a:off x="9657850" y="4505857"/>
              <a:ext cx="617173" cy="2062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57793FE-7CC3-9D47-83F2-9C1D81E29A2B}"/>
                </a:ext>
              </a:extLst>
            </p:cNvPr>
            <p:cNvCxnSpPr>
              <a:cxnSpLocks/>
              <a:stCxn id="6" idx="5"/>
              <a:endCxn id="18" idx="0"/>
            </p:cNvCxnSpPr>
            <p:nvPr/>
          </p:nvCxnSpPr>
          <p:spPr>
            <a:xfrm>
              <a:off x="10480186" y="4505856"/>
              <a:ext cx="632238" cy="6595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7071A9AF-39B6-8F4B-B29D-51A3EF2FB480}"/>
                    </a:ext>
                  </a:extLst>
                </p:cNvPr>
                <p:cNvSpPr/>
                <p:nvPr/>
              </p:nvSpPr>
              <p:spPr>
                <a:xfrm>
                  <a:off x="9855088" y="3495405"/>
                  <a:ext cx="1045033" cy="559089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05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05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</m:e>
                          <m:sup>
                            <m:d>
                              <m:dPr>
                                <m:begChr m:val="|"/>
                                <m:endChr m:val="|"/>
                                <m:ctrlPr>
                                  <a:rPr lang="de-DE" sz="105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de-DE" sz="105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People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en-GB" sz="105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7071A9AF-39B6-8F4B-B29D-51A3EF2FB4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55088" y="3495405"/>
                  <a:ext cx="1045033" cy="559089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75847E5-E5F1-294C-9337-C3FF3520055F}"/>
                </a:ext>
              </a:extLst>
            </p:cNvPr>
            <p:cNvCxnSpPr>
              <a:stCxn id="11" idx="4"/>
              <a:endCxn id="6" idx="0"/>
            </p:cNvCxnSpPr>
            <p:nvPr/>
          </p:nvCxnSpPr>
          <p:spPr>
            <a:xfrm>
              <a:off x="10377604" y="4054493"/>
              <a:ext cx="0" cy="20370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64BF2EB5-7287-4A42-AB8B-B6320D14BC0C}"/>
                    </a:ext>
                  </a:extLst>
                </p:cNvPr>
                <p:cNvSpPr/>
                <p:nvPr/>
              </p:nvSpPr>
              <p:spPr>
                <a:xfrm>
                  <a:off x="9512776" y="4712093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sz="105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64BF2EB5-7287-4A42-AB8B-B6320D14BC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2776" y="4712093"/>
                  <a:ext cx="290146" cy="290146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506DB23-CE5C-884B-812D-A21EB501A2AB}"/>
                </a:ext>
              </a:extLst>
            </p:cNvPr>
            <p:cNvCxnSpPr>
              <a:cxnSpLocks/>
              <a:stCxn id="13" idx="3"/>
              <a:endCxn id="7" idx="0"/>
            </p:cNvCxnSpPr>
            <p:nvPr/>
          </p:nvCxnSpPr>
          <p:spPr>
            <a:xfrm flipH="1">
              <a:off x="9112447" y="4959749"/>
              <a:ext cx="442820" cy="6691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E5CD76D-B47F-1A49-9903-0A5E0F56D1F1}"/>
                </a:ext>
              </a:extLst>
            </p:cNvPr>
            <p:cNvCxnSpPr>
              <a:cxnSpLocks/>
              <a:stCxn id="13" idx="5"/>
              <a:endCxn id="21" idx="0"/>
            </p:cNvCxnSpPr>
            <p:nvPr/>
          </p:nvCxnSpPr>
          <p:spPr>
            <a:xfrm>
              <a:off x="9760432" y="4959748"/>
              <a:ext cx="447555" cy="2056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3263932-09F6-5A47-B156-F167940D03B9}"/>
                    </a:ext>
                  </a:extLst>
                </p:cNvPr>
                <p:cNvSpPr/>
                <p:nvPr/>
              </p:nvSpPr>
              <p:spPr>
                <a:xfrm>
                  <a:off x="9637154" y="5628913"/>
                  <a:ext cx="221690" cy="25487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GB" sz="105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3263932-09F6-5A47-B156-F167940D03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7154" y="5628913"/>
                  <a:ext cx="221690" cy="254872"/>
                </a:xfrm>
                <a:prstGeom prst="rect">
                  <a:avLst/>
                </a:prstGeom>
                <a:blipFill>
                  <a:blip r:embed="rId7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2D8209E-C76B-9F45-AA4A-C9633E0388F6}"/>
                    </a:ext>
                  </a:extLst>
                </p:cNvPr>
                <p:cNvSpPr/>
                <p:nvPr/>
              </p:nvSpPr>
              <p:spPr>
                <a:xfrm>
                  <a:off x="10568548" y="5626842"/>
                  <a:ext cx="221690" cy="25487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sz="105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2D8209E-C76B-9F45-AA4A-C9633E0388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68548" y="5626842"/>
                  <a:ext cx="221690" cy="254872"/>
                </a:xfrm>
                <a:prstGeom prst="rect">
                  <a:avLst/>
                </a:prstGeom>
                <a:blipFill>
                  <a:blip r:embed="rId8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E6A0618F-A77D-734C-8931-1384ACD9909B}"/>
                    </a:ext>
                  </a:extLst>
                </p:cNvPr>
                <p:cNvSpPr/>
                <p:nvPr/>
              </p:nvSpPr>
              <p:spPr>
                <a:xfrm>
                  <a:off x="10967351" y="5165384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sz="105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E6A0618F-A77D-734C-8931-1384ACD990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67351" y="5165384"/>
                  <a:ext cx="290146" cy="290146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11EA4DD-6457-F44E-A958-050D835B4A08}"/>
                </a:ext>
              </a:extLst>
            </p:cNvPr>
            <p:cNvCxnSpPr>
              <a:cxnSpLocks/>
              <a:stCxn id="18" idx="3"/>
              <a:endCxn id="17" idx="0"/>
            </p:cNvCxnSpPr>
            <p:nvPr/>
          </p:nvCxnSpPr>
          <p:spPr>
            <a:xfrm flipH="1">
              <a:off x="10679392" y="5413039"/>
              <a:ext cx="330450" cy="2138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D2B3FEC-0EB8-5040-9E44-784FF0B8E780}"/>
                </a:ext>
              </a:extLst>
            </p:cNvPr>
            <p:cNvCxnSpPr>
              <a:cxnSpLocks/>
              <a:stCxn id="18" idx="5"/>
              <a:endCxn id="8" idx="0"/>
            </p:cNvCxnSpPr>
            <p:nvPr/>
          </p:nvCxnSpPr>
          <p:spPr>
            <a:xfrm>
              <a:off x="11215006" y="5413041"/>
              <a:ext cx="269528" cy="2158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1ABE93C9-50FC-8449-B43C-8CD7205464F6}"/>
                    </a:ext>
                  </a:extLst>
                </p:cNvPr>
                <p:cNvSpPr/>
                <p:nvPr/>
              </p:nvSpPr>
              <p:spPr>
                <a:xfrm>
                  <a:off x="10062913" y="5165384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GB" sz="105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1ABE93C9-50FC-8449-B43C-8CD7205464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62913" y="5165384"/>
                  <a:ext cx="290146" cy="290146"/>
                </a:xfrm>
                <a:prstGeom prst="ellipse">
                  <a:avLst/>
                </a:prstGeom>
                <a:blipFill>
                  <a:blip r:embed="rId10"/>
                  <a:stretch>
                    <a:fillRect r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A8EC828-B854-2B42-BC47-BC2912F74FF0}"/>
                </a:ext>
              </a:extLst>
            </p:cNvPr>
            <p:cNvCxnSpPr>
              <a:cxnSpLocks/>
              <a:stCxn id="21" idx="3"/>
              <a:endCxn id="16" idx="0"/>
            </p:cNvCxnSpPr>
            <p:nvPr/>
          </p:nvCxnSpPr>
          <p:spPr>
            <a:xfrm flipH="1">
              <a:off x="9747998" y="5413039"/>
              <a:ext cx="357405" cy="2158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DD81C2E-8DC2-FD4D-831F-42D21E474992}"/>
                </a:ext>
              </a:extLst>
            </p:cNvPr>
            <p:cNvCxnSpPr>
              <a:cxnSpLocks/>
              <a:stCxn id="21" idx="5"/>
              <a:endCxn id="17" idx="0"/>
            </p:cNvCxnSpPr>
            <p:nvPr/>
          </p:nvCxnSpPr>
          <p:spPr>
            <a:xfrm>
              <a:off x="10310567" y="5413039"/>
              <a:ext cx="368825" cy="2138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071BE1A-D0BD-014D-A929-6005AFE8A56D}"/>
                    </a:ext>
                  </a:extLst>
                </p:cNvPr>
                <p:cNvSpPr/>
                <p:nvPr/>
              </p:nvSpPr>
              <p:spPr>
                <a:xfrm>
                  <a:off x="6945418" y="4946574"/>
                  <a:ext cx="415179" cy="3398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800" i="1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GB" sz="800" dirty="0"/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071BE1A-D0BD-014D-A929-6005AFE8A5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5418" y="4946574"/>
                  <a:ext cx="415179" cy="33983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3779B542-56AD-BF40-B03D-426431620588}"/>
                    </a:ext>
                  </a:extLst>
                </p:cNvPr>
                <p:cNvSpPr/>
                <p:nvPr/>
              </p:nvSpPr>
              <p:spPr>
                <a:xfrm>
                  <a:off x="6347464" y="4487973"/>
                  <a:ext cx="415179" cy="3398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800" i="1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GB" sz="800" dirty="0"/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3779B542-56AD-BF40-B03D-4264316205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7464" y="4487973"/>
                  <a:ext cx="415179" cy="33983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FB90451-A168-D341-A96F-AF348F6E08AD}"/>
                    </a:ext>
                  </a:extLst>
                </p:cNvPr>
                <p:cNvSpPr/>
                <p:nvPr/>
              </p:nvSpPr>
              <p:spPr>
                <a:xfrm>
                  <a:off x="7889261" y="4946574"/>
                  <a:ext cx="415179" cy="3398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800" i="1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sz="800" dirty="0"/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FB90451-A168-D341-A96F-AF348F6E08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9261" y="4946574"/>
                  <a:ext cx="415179" cy="33983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339935C-7470-4744-87C1-EB9FD3DE381D}"/>
                    </a:ext>
                  </a:extLst>
                </p:cNvPr>
                <p:cNvSpPr/>
                <p:nvPr/>
              </p:nvSpPr>
              <p:spPr>
                <a:xfrm>
                  <a:off x="7189000" y="4047670"/>
                  <a:ext cx="415179" cy="3398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800" i="1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GB" sz="800" dirty="0"/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339935C-7470-4744-87C1-EB9FD3DE38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9000" y="4047670"/>
                  <a:ext cx="415179" cy="33983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A372B24-E63D-B446-8050-E54EBDC3EB44}"/>
                    </a:ext>
                  </a:extLst>
                </p:cNvPr>
                <p:cNvSpPr/>
                <p:nvPr/>
              </p:nvSpPr>
              <p:spPr>
                <a:xfrm>
                  <a:off x="7091168" y="3228756"/>
                  <a:ext cx="490123" cy="3398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de-DE" sz="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sz="800" dirty="0"/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A372B24-E63D-B446-8050-E54EBDC3EB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1168" y="3228756"/>
                  <a:ext cx="490123" cy="33983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CFA39FB3-27FC-0B43-8695-382768B581C9}"/>
                    </a:ext>
                  </a:extLst>
                </p:cNvPr>
                <p:cNvSpPr/>
                <p:nvPr/>
              </p:nvSpPr>
              <p:spPr>
                <a:xfrm>
                  <a:off x="7096173" y="4252895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05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oMath>
                    </m:oMathPara>
                  </a14:m>
                  <a:endParaRPr lang="en-GB" sz="105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CFA39FB3-27FC-0B43-8695-382768B581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6173" y="4252895"/>
                  <a:ext cx="290146" cy="290146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3B3134A-8722-FD40-BEE4-297502CCA86A}"/>
                    </a:ext>
                  </a:extLst>
                </p:cNvPr>
                <p:cNvSpPr/>
                <p:nvPr/>
              </p:nvSpPr>
              <p:spPr>
                <a:xfrm>
                  <a:off x="5786863" y="5623610"/>
                  <a:ext cx="528853" cy="25487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i="1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de-DE" sz="10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05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050" dirty="0"/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3B3134A-8722-FD40-BEE4-297502CCA8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6863" y="5623610"/>
                  <a:ext cx="528853" cy="25487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01565A5-0ACB-EB4B-8254-AF58FD40D592}"/>
                    </a:ext>
                  </a:extLst>
                </p:cNvPr>
                <p:cNvSpPr/>
                <p:nvPr/>
              </p:nvSpPr>
              <p:spPr>
                <a:xfrm>
                  <a:off x="7976067" y="5623610"/>
                  <a:ext cx="688148" cy="25487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sz="1050" i="1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de-DE" sz="10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05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050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01565A5-0ACB-EB4B-8254-AF58FD40D5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6067" y="5623610"/>
                  <a:ext cx="688148" cy="25487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9CA4DD7-A510-7B43-9491-B6824C05983A}"/>
                </a:ext>
              </a:extLst>
            </p:cNvPr>
            <p:cNvCxnSpPr>
              <a:cxnSpLocks/>
              <a:stCxn id="29" idx="3"/>
              <a:endCxn id="36" idx="0"/>
            </p:cNvCxnSpPr>
            <p:nvPr/>
          </p:nvCxnSpPr>
          <p:spPr>
            <a:xfrm flipH="1">
              <a:off x="6521492" y="4500551"/>
              <a:ext cx="617173" cy="2062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82AD83C-0FBF-A14B-A271-AB7747039986}"/>
                </a:ext>
              </a:extLst>
            </p:cNvPr>
            <p:cNvCxnSpPr>
              <a:cxnSpLocks/>
              <a:stCxn id="29" idx="5"/>
              <a:endCxn id="41" idx="0"/>
            </p:cNvCxnSpPr>
            <p:nvPr/>
          </p:nvCxnSpPr>
          <p:spPr>
            <a:xfrm>
              <a:off x="7343828" y="4500550"/>
              <a:ext cx="632238" cy="6595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CD55B1A5-5F75-F74F-A6BE-AEA987A5BCCB}"/>
                    </a:ext>
                  </a:extLst>
                </p:cNvPr>
                <p:cNvSpPr/>
                <p:nvPr/>
              </p:nvSpPr>
              <p:spPr>
                <a:xfrm>
                  <a:off x="6718730" y="3490099"/>
                  <a:ext cx="1045033" cy="559089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sz="10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0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oMath>
                      <m:oMath xmlns:m="http://schemas.openxmlformats.org/officeDocument/2006/math">
                        <m:r>
                          <a:rPr lang="de-DE" sz="7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sz="7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nor/>
                          </m:rPr>
                          <a:rPr lang="de-DE" sz="7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People</m:t>
                        </m:r>
                      </m:oMath>
                    </m:oMathPara>
                  </a14:m>
                  <a:endParaRPr lang="en-GB" sz="105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CD55B1A5-5F75-F74F-A6BE-AEA987A5BC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8730" y="3490099"/>
                  <a:ext cx="1045033" cy="559089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149F82C-7142-5941-85FC-33F5C04E386D}"/>
                </a:ext>
              </a:extLst>
            </p:cNvPr>
            <p:cNvCxnSpPr>
              <a:stCxn id="34" idx="4"/>
              <a:endCxn id="29" idx="0"/>
            </p:cNvCxnSpPr>
            <p:nvPr/>
          </p:nvCxnSpPr>
          <p:spPr>
            <a:xfrm>
              <a:off x="7241246" y="4049187"/>
              <a:ext cx="0" cy="20370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AA8A92EA-918B-FD49-B459-C1BFF6169595}"/>
                    </a:ext>
                  </a:extLst>
                </p:cNvPr>
                <p:cNvSpPr/>
                <p:nvPr/>
              </p:nvSpPr>
              <p:spPr>
                <a:xfrm>
                  <a:off x="6376418" y="4706787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0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</m:oMath>
                    </m:oMathPara>
                  </a14:m>
                  <a:endParaRPr lang="en-GB" sz="105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AA8A92EA-918B-FD49-B459-C1BFF61695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6418" y="4706787"/>
                  <a:ext cx="290146" cy="290146"/>
                </a:xfrm>
                <a:prstGeom prst="ellipse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9998FED-1A3A-2745-A07A-49CA307F2A71}"/>
                </a:ext>
              </a:extLst>
            </p:cNvPr>
            <p:cNvCxnSpPr>
              <a:cxnSpLocks/>
              <a:stCxn id="36" idx="3"/>
              <a:endCxn id="30" idx="0"/>
            </p:cNvCxnSpPr>
            <p:nvPr/>
          </p:nvCxnSpPr>
          <p:spPr>
            <a:xfrm flipH="1">
              <a:off x="6051290" y="4954443"/>
              <a:ext cx="367618" cy="6691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ABB911B-42EE-6643-AB5C-698131FA0D77}"/>
                </a:ext>
              </a:extLst>
            </p:cNvPr>
            <p:cNvCxnSpPr>
              <a:cxnSpLocks/>
              <a:stCxn id="36" idx="5"/>
              <a:endCxn id="44" idx="0"/>
            </p:cNvCxnSpPr>
            <p:nvPr/>
          </p:nvCxnSpPr>
          <p:spPr>
            <a:xfrm>
              <a:off x="6624074" y="4954442"/>
              <a:ext cx="447555" cy="2056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87C09C83-6C27-E140-9335-BEFF9DF3B83C}"/>
                    </a:ext>
                  </a:extLst>
                </p:cNvPr>
                <p:cNvSpPr/>
                <p:nvPr/>
              </p:nvSpPr>
              <p:spPr>
                <a:xfrm>
                  <a:off x="6422413" y="5623610"/>
                  <a:ext cx="526426" cy="25487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i="1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de-DE" sz="10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05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050" dirty="0"/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87C09C83-6C27-E140-9335-BEFF9DF3B8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2413" y="5623610"/>
                  <a:ext cx="526426" cy="25487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EE703C55-3182-A04A-9AAD-5324CB957CA9}"/>
                    </a:ext>
                  </a:extLst>
                </p:cNvPr>
                <p:cNvSpPr/>
                <p:nvPr/>
              </p:nvSpPr>
              <p:spPr>
                <a:xfrm>
                  <a:off x="7170925" y="5621535"/>
                  <a:ext cx="685721" cy="25487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sz="1050" i="1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de-DE" sz="10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05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050" dirty="0"/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EE703C55-3182-A04A-9AAD-5324CB957C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0925" y="5621535"/>
                  <a:ext cx="685721" cy="254872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D762020D-F6A8-5A41-BD19-4A51DE2E8B8D}"/>
                    </a:ext>
                  </a:extLst>
                </p:cNvPr>
                <p:cNvSpPr/>
                <p:nvPr/>
              </p:nvSpPr>
              <p:spPr>
                <a:xfrm>
                  <a:off x="7830993" y="5160078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0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</m:oMath>
                    </m:oMathPara>
                  </a14:m>
                  <a:endParaRPr lang="en-GB" sz="105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D762020D-F6A8-5A41-BD19-4A51DE2E8B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0993" y="5160078"/>
                  <a:ext cx="290146" cy="290146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6ADEDD1-2F93-C842-A7E4-72739BFA5FEA}"/>
                </a:ext>
              </a:extLst>
            </p:cNvPr>
            <p:cNvCxnSpPr>
              <a:cxnSpLocks/>
              <a:stCxn id="41" idx="3"/>
              <a:endCxn id="40" idx="0"/>
            </p:cNvCxnSpPr>
            <p:nvPr/>
          </p:nvCxnSpPr>
          <p:spPr>
            <a:xfrm flipH="1">
              <a:off x="7513785" y="5407734"/>
              <a:ext cx="359699" cy="2138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2E43728-0DAE-1A46-8A5C-A116DB137838}"/>
                </a:ext>
              </a:extLst>
            </p:cNvPr>
            <p:cNvCxnSpPr>
              <a:cxnSpLocks/>
              <a:stCxn id="41" idx="5"/>
              <a:endCxn id="31" idx="0"/>
            </p:cNvCxnSpPr>
            <p:nvPr/>
          </p:nvCxnSpPr>
          <p:spPr>
            <a:xfrm>
              <a:off x="8078648" y="5407735"/>
              <a:ext cx="241494" cy="2158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3906EDD4-54D5-F445-9BCF-6DA7989E1684}"/>
                    </a:ext>
                  </a:extLst>
                </p:cNvPr>
                <p:cNvSpPr/>
                <p:nvPr/>
              </p:nvSpPr>
              <p:spPr>
                <a:xfrm>
                  <a:off x="6926555" y="5160078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05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oMath>
                    </m:oMathPara>
                  </a14:m>
                  <a:endParaRPr lang="en-GB" sz="105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3906EDD4-54D5-F445-9BCF-6DA7989E16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6555" y="5160078"/>
                  <a:ext cx="290146" cy="290146"/>
                </a:xfrm>
                <a:prstGeom prst="ellipse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E711156-CE89-E64A-B510-6B7E98CADC97}"/>
                </a:ext>
              </a:extLst>
            </p:cNvPr>
            <p:cNvCxnSpPr>
              <a:cxnSpLocks/>
              <a:stCxn id="44" idx="3"/>
              <a:endCxn id="39" idx="0"/>
            </p:cNvCxnSpPr>
            <p:nvPr/>
          </p:nvCxnSpPr>
          <p:spPr>
            <a:xfrm flipH="1">
              <a:off x="6685627" y="5407735"/>
              <a:ext cx="283420" cy="2158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4EF389D-48F9-6A4C-B3C5-D24713138130}"/>
                </a:ext>
              </a:extLst>
            </p:cNvPr>
            <p:cNvCxnSpPr>
              <a:cxnSpLocks/>
              <a:stCxn id="44" idx="5"/>
              <a:endCxn id="40" idx="0"/>
            </p:cNvCxnSpPr>
            <p:nvPr/>
          </p:nvCxnSpPr>
          <p:spPr>
            <a:xfrm>
              <a:off x="7174210" y="5407734"/>
              <a:ext cx="339575" cy="2138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B099A967-43B2-AD4E-B9A6-9C4385D052FB}"/>
                    </a:ext>
                  </a:extLst>
                </p:cNvPr>
                <p:cNvSpPr/>
                <p:nvPr/>
              </p:nvSpPr>
              <p:spPr>
                <a:xfrm>
                  <a:off x="10084160" y="4962658"/>
                  <a:ext cx="415179" cy="3398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GB" sz="8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B099A967-43B2-AD4E-B9A6-9C4385D052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84160" y="4962658"/>
                  <a:ext cx="415179" cy="339830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6F6C2CDA-3194-8046-B57D-068EFEE46B0B}"/>
                    </a:ext>
                  </a:extLst>
                </p:cNvPr>
                <p:cNvSpPr/>
                <p:nvPr/>
              </p:nvSpPr>
              <p:spPr>
                <a:xfrm>
                  <a:off x="9430548" y="4504058"/>
                  <a:ext cx="503676" cy="3398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8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sz="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GB" sz="8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6F6C2CDA-3194-8046-B57D-068EFEE46B0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0548" y="4504058"/>
                  <a:ext cx="503676" cy="33983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E2EA7D4-9EFA-F940-BD0F-49BE928A2611}"/>
                    </a:ext>
                  </a:extLst>
                </p:cNvPr>
                <p:cNvSpPr/>
                <p:nvPr/>
              </p:nvSpPr>
              <p:spPr>
                <a:xfrm>
                  <a:off x="11028000" y="4962658"/>
                  <a:ext cx="415179" cy="3398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GB" sz="8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E2EA7D4-9EFA-F940-BD0F-49BE928A26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28000" y="4962658"/>
                  <a:ext cx="415179" cy="33983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4BDACAC0-65A8-BD4F-B8F6-8800C780CD08}"/>
                    </a:ext>
                  </a:extLst>
                </p:cNvPr>
                <p:cNvSpPr/>
                <p:nvPr/>
              </p:nvSpPr>
              <p:spPr>
                <a:xfrm>
                  <a:off x="10327743" y="4063756"/>
                  <a:ext cx="503676" cy="3398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26</m:t>
                        </m:r>
                      </m:oMath>
                    </m:oMathPara>
                  </a14:m>
                  <a:endParaRPr lang="en-GB" sz="8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4BDACAC0-65A8-BD4F-B8F6-8800C780CD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27743" y="4063756"/>
                  <a:ext cx="503676" cy="33983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CF55805C-A6B2-5A46-84C1-D826C58D362D}"/>
                    </a:ext>
                  </a:extLst>
                </p:cNvPr>
                <p:cNvSpPr/>
                <p:nvPr/>
              </p:nvSpPr>
              <p:spPr>
                <a:xfrm>
                  <a:off x="10229911" y="3244840"/>
                  <a:ext cx="490123" cy="3398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8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8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de-DE" sz="8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sz="8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CF55805C-A6B2-5A46-84C1-D826C58D36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29911" y="3244840"/>
                  <a:ext cx="490123" cy="339830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E377B16-C154-3447-9403-3795D7F307E7}"/>
                  </a:ext>
                </a:extLst>
              </p:cNvPr>
              <p:cNvSpPr/>
              <p:nvPr/>
            </p:nvSpPr>
            <p:spPr>
              <a:xfrm>
                <a:off x="8811053" y="4408838"/>
                <a:ext cx="2542876" cy="253916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0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sz="10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de-DE" sz="10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m:rPr>
                          <m:nor/>
                        </m:rPr>
                        <a:rPr lang="de-DE" sz="105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People</m:t>
                      </m:r>
                      <m:r>
                        <m:rPr>
                          <m:nor/>
                        </m:rPr>
                        <a:rPr lang="de-DE" sz="105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10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de-DE" sz="10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𝑠𝑚𝑜𝑘</m:t>
                      </m:r>
                      <m:r>
                        <a:rPr lang="de-DE" sz="1050" i="1">
                          <a:latin typeface="Cambria Math" panose="02040503050406030204" pitchFamily="18" charset="0"/>
                        </a:rPr>
                        <m:t>𝑒𝑠</m:t>
                      </m:r>
                      <m:d>
                        <m:dPr>
                          <m:ctrlPr>
                            <a:rPr lang="de-DE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05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0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de-DE" sz="10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𝑐𝑎𝑛𝑐𝑒𝑟</m:t>
                      </m:r>
                      <m:d>
                        <m:dPr>
                          <m:ctrlPr>
                            <a:rPr lang="de-DE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sz="1050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E377B16-C154-3447-9403-3795D7F30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1053" y="4408838"/>
                <a:ext cx="2542876" cy="253916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772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472FB-1078-3D4E-90E7-8B004084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WMC and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Solving a WMC problem for a sentence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dirty="0"/>
                  <a:t> as introduced on previous slides is exponential in number of worlds with probability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GB" dirty="0"/>
                  <a:t> (models)</a:t>
                </a:r>
              </a:p>
              <a:p>
                <a:r>
                  <a:rPr lang="en-GB" dirty="0"/>
                  <a:t>To be more efficient, build a helper structure</a:t>
                </a:r>
              </a:p>
              <a:p>
                <a:pPr lvl="1"/>
                <a:r>
                  <a:rPr lang="en-GB" dirty="0"/>
                  <a:t>Bring sentence into negation normal form (NNF)</a:t>
                </a:r>
              </a:p>
              <a:p>
                <a:pPr lvl="2"/>
                <a:r>
                  <a:rPr lang="en-GB" dirty="0"/>
                  <a:t>NNF: Formulas contain only negations directly in front of variables, conjunctions, and disjunctions</a:t>
                </a:r>
              </a:p>
              <a:p>
                <a:pPr lvl="1"/>
                <a:r>
                  <a:rPr lang="en-GB" dirty="0"/>
                  <a:t>E.g., </a:t>
                </a:r>
                <a:endParaRPr lang="en-GB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</m:oMath>
                </a14:m>
                <a:r>
                  <a:rPr lang="en-GB" dirty="0"/>
                  <a:t> 		(Apply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≡¬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dirty="0"/>
                  <a:t>)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𝑠𝑢𝑛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𝑟𝑎𝑖𝑛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</m:oMath>
                </a14:m>
                <a:r>
                  <a:rPr lang="en-GB" dirty="0"/>
                  <a:t> 	(Apply De Morgan’s law)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</m:oMath>
                </a14:m>
                <a:r>
                  <a:rPr lang="en-GB" dirty="0"/>
                  <a:t> 	(NNF)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r="-19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0EC7-8842-B54C-B52C-2ED6518B1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C653D4-89F4-6845-8D57-469D1280DF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247BC-F164-2043-9D2E-DA55BF1952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882517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472FB-1078-3D4E-90E7-8B004084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Represent the NNF sentence as a directed, acyclic graph called </a:t>
                </a:r>
                <a:r>
                  <a:rPr lang="en-GB" dirty="0">
                    <a:solidFill>
                      <a:schemeClr val="accent1"/>
                    </a:solidFill>
                  </a:rPr>
                  <a:t>circuit</a:t>
                </a:r>
                <a:r>
                  <a:rPr lang="en-GB" dirty="0"/>
                  <a:t> with leaves labelled with literals (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GB" dirty="0"/>
                  <a:t> or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GB" dirty="0"/>
                  <a:t>) 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𝑡𝑟𝑢𝑒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en-GB" dirty="0"/>
                  <a:t> with inner nodes being</a:t>
                </a:r>
              </a:p>
              <a:p>
                <a:pPr lvl="1"/>
                <a:r>
                  <a:rPr lang="en-GB" i="1" dirty="0"/>
                  <a:t>Deterministic</a:t>
                </a:r>
                <a:r>
                  <a:rPr lang="en-GB" dirty="0"/>
                  <a:t> disjunctions</a:t>
                </a:r>
              </a:p>
              <a:p>
                <a:pPr lvl="2"/>
                <a:r>
                  <a:rPr lang="en-GB" dirty="0"/>
                  <a:t>Only one disjunct (child node) can be true at the same time </a:t>
                </a:r>
              </a:p>
              <a:p>
                <a:pPr lvl="3"/>
                <a:r>
                  <a:rPr lang="en-GB" dirty="0"/>
                  <a:t>I.e., their conjunction is unsatisfiable</a:t>
                </a:r>
              </a:p>
              <a:p>
                <a:pPr lvl="1"/>
                <a:r>
                  <a:rPr lang="en-GB" i="1" dirty="0"/>
                  <a:t>Decomposable</a:t>
                </a:r>
                <a:r>
                  <a:rPr lang="en-GB" dirty="0"/>
                  <a:t> conjunctions</a:t>
                </a:r>
              </a:p>
              <a:p>
                <a:pPr lvl="2"/>
                <a:r>
                  <a:rPr lang="en-GB" dirty="0"/>
                  <a:t>Each pair of conjuncts (child nodes) must be independent </a:t>
                </a:r>
              </a:p>
              <a:p>
                <a:pPr lvl="3"/>
                <a:r>
                  <a:rPr lang="en-GB" dirty="0"/>
                  <a:t>I.e., they cannot share any variables</a:t>
                </a:r>
              </a:p>
              <a:p>
                <a:r>
                  <a:rPr lang="en-GB" dirty="0"/>
                  <a:t>Circuit is then in </a:t>
                </a:r>
                <a:r>
                  <a:rPr lang="en-GB" dirty="0">
                    <a:solidFill>
                      <a:schemeClr val="accent1"/>
                    </a:solidFill>
                  </a:rPr>
                  <a:t>d-DNNF</a:t>
                </a:r>
              </a:p>
              <a:p>
                <a:pPr lvl="1"/>
                <a:r>
                  <a:rPr lang="en-GB" u="sng" dirty="0"/>
                  <a:t>d</a:t>
                </a:r>
                <a:r>
                  <a:rPr lang="en-GB" dirty="0"/>
                  <a:t>eterministic </a:t>
                </a:r>
                <a:r>
                  <a:rPr lang="en-GB" u="sng" dirty="0"/>
                  <a:t>D</a:t>
                </a:r>
                <a:r>
                  <a:rPr lang="en-GB" dirty="0"/>
                  <a:t>ecomposable </a:t>
                </a:r>
                <a:r>
                  <a:rPr lang="en-GB" u="sng" dirty="0"/>
                  <a:t>NNF</a:t>
                </a:r>
              </a:p>
              <a:p>
                <a:pPr lvl="1"/>
                <a:r>
                  <a:rPr lang="en-GB" dirty="0"/>
                  <a:t>See later why important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 r="-1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0EC7-8842-B54C-B52C-2ED6518B1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68EA45-EB0D-AC4C-82C4-F99DDF019362}"/>
              </a:ext>
            </a:extLst>
          </p:cNvPr>
          <p:cNvSpPr txBox="1"/>
          <p:nvPr/>
        </p:nvSpPr>
        <p:spPr>
          <a:xfrm>
            <a:off x="2851707" y="6352447"/>
            <a:ext cx="64878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Mark Chavira and Adnan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Darwiche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On probabilistic inference by weighted model counting.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Artificial Intelligence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2008.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2859C8-BEA5-A149-85A8-BB49EA3346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87860CF-979F-AF48-8455-C48A8471E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826418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472FB-1078-3D4E-90E7-8B004084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Circuits: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lvl="1"/>
                <a:r>
                  <a:rPr lang="en-GB" i="1" dirty="0"/>
                  <a:t>Deterministic</a:t>
                </a:r>
                <a:r>
                  <a:rPr lang="en-GB" dirty="0"/>
                  <a:t> disjunctions</a:t>
                </a:r>
              </a:p>
              <a:p>
                <a:pPr lvl="2"/>
                <a:r>
                  <a:rPr lang="en-GB" dirty="0"/>
                  <a:t>Only one disjunct (child node) can be true at the same time </a:t>
                </a:r>
              </a:p>
              <a:p>
                <a:pPr lvl="3"/>
                <a:r>
                  <a:rPr lang="en-GB" dirty="0"/>
                  <a:t>I.e., their conjunction is unsatisfiable</a:t>
                </a:r>
              </a:p>
              <a:p>
                <a:pPr lvl="1"/>
                <a:r>
                  <a:rPr lang="en-GB" i="1" dirty="0"/>
                  <a:t>Decomposable</a:t>
                </a:r>
                <a:r>
                  <a:rPr lang="en-GB" dirty="0"/>
                  <a:t> conjunctions</a:t>
                </a:r>
              </a:p>
              <a:p>
                <a:pPr lvl="2"/>
                <a:r>
                  <a:rPr lang="en-GB" dirty="0"/>
                  <a:t>Each pair of conjuncts (child nodes) must be independent </a:t>
                </a:r>
              </a:p>
              <a:p>
                <a:pPr lvl="3"/>
                <a:r>
                  <a:rPr lang="en-GB" dirty="0"/>
                  <a:t>I.e., they cannot share any variables</a:t>
                </a:r>
              </a:p>
              <a:p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disjunct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Determinism: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disjunct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GB" dirty="0"/>
                  <a:t> can only be true if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</m:oMath>
                </a14:m>
                <a:r>
                  <a:rPr lang="en-GB" dirty="0"/>
                  <a:t> is not</a:t>
                </a:r>
              </a:p>
              <a:p>
                <a:pPr lvl="3"/>
                <a:r>
                  <a:rPr lang="en-GB" dirty="0"/>
                  <a:t>Add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 </a:t>
                </a:r>
                <a:r>
                  <a:rPr lang="en-GB" dirty="0"/>
                  <a:t>to disjunct: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disjunct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0EC7-8842-B54C-B52C-2ED6518B1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3C055-BC4C-2D42-B4F8-442C298AEB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1BFDC-3288-204C-892B-E6995FDEA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D947C8A-30AF-3040-8678-59DF021CAA2E}"/>
                  </a:ext>
                </a:extLst>
              </p:cNvPr>
              <p:cNvSpPr/>
              <p:nvPr/>
            </p:nvSpPr>
            <p:spPr>
              <a:xfrm>
                <a:off x="9984813" y="2741893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D947C8A-30AF-3040-8678-59DF021CAA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813" y="2741893"/>
                <a:ext cx="290146" cy="290146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99A647-84AB-7D4D-8094-633F05AEDA9D}"/>
                  </a:ext>
                </a:extLst>
              </p:cNvPr>
              <p:cNvSpPr/>
              <p:nvPr/>
            </p:nvSpPr>
            <p:spPr>
              <a:xfrm>
                <a:off x="9026415" y="3593770"/>
                <a:ext cx="958399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99A647-84AB-7D4D-8094-633F05AEDA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415" y="3593770"/>
                <a:ext cx="958399" cy="276999"/>
              </a:xfrm>
              <a:prstGeom prst="rect">
                <a:avLst/>
              </a:prstGeom>
              <a:blipFill>
                <a:blip r:embed="rId4"/>
                <a:stretch>
                  <a:fillRect l="-1299" r="-38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50927CD-DEF9-044A-9653-7EAF03B86113}"/>
              </a:ext>
            </a:extLst>
          </p:cNvPr>
          <p:cNvCxnSpPr>
            <a:cxnSpLocks/>
            <a:stCxn id="23" idx="3"/>
            <a:endCxn id="24" idx="0"/>
          </p:cNvCxnSpPr>
          <p:nvPr/>
        </p:nvCxnSpPr>
        <p:spPr>
          <a:xfrm flipH="1">
            <a:off x="9505614" y="2989549"/>
            <a:ext cx="521690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9B953F0-5E25-7748-8171-02D3A86050A2}"/>
              </a:ext>
            </a:extLst>
          </p:cNvPr>
          <p:cNvCxnSpPr>
            <a:cxnSpLocks/>
            <a:stCxn id="23" idx="5"/>
            <a:endCxn id="32" idx="0"/>
          </p:cNvCxnSpPr>
          <p:nvPr/>
        </p:nvCxnSpPr>
        <p:spPr>
          <a:xfrm>
            <a:off x="10232468" y="2989548"/>
            <a:ext cx="467115" cy="6050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18C4D64-B816-7149-9AEA-C03ED509648F}"/>
                  </a:ext>
                </a:extLst>
              </p:cNvPr>
              <p:cNvSpPr/>
              <p:nvPr/>
            </p:nvSpPr>
            <p:spPr>
              <a:xfrm>
                <a:off x="10087494" y="3594593"/>
                <a:ext cx="1224177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m:rPr>
                          <m:nor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disjunct</m:t>
                      </m:r>
                      <m:r>
                        <m:rPr>
                          <m:nor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18C4D64-B816-7149-9AEA-C03ED50964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7494" y="3594593"/>
                <a:ext cx="1224177" cy="276999"/>
              </a:xfrm>
              <a:prstGeom prst="rect">
                <a:avLst/>
              </a:prstGeom>
              <a:blipFill>
                <a:blip r:embed="rId5"/>
                <a:stretch>
                  <a:fillRect l="-2041" r="-5102" b="-304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465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472FB-1078-3D4E-90E7-8B004084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Circuits: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lvl="1"/>
                <a:r>
                  <a:rPr lang="en-GB" i="1" dirty="0"/>
                  <a:t>Deterministic</a:t>
                </a:r>
                <a:r>
                  <a:rPr lang="en-GB" dirty="0"/>
                  <a:t> disjunctions</a:t>
                </a:r>
              </a:p>
              <a:p>
                <a:pPr lvl="2"/>
                <a:r>
                  <a:rPr lang="en-GB" dirty="0"/>
                  <a:t>Only one disjunct (child node) can be true at the same time </a:t>
                </a:r>
              </a:p>
              <a:p>
                <a:pPr lvl="3"/>
                <a:r>
                  <a:rPr lang="en-GB" dirty="0"/>
                  <a:t>I.e., their conjunction is unsatisfiable</a:t>
                </a:r>
              </a:p>
              <a:p>
                <a:pPr lvl="1"/>
                <a:r>
                  <a:rPr lang="en-GB" i="1" dirty="0"/>
                  <a:t>Decomposable</a:t>
                </a:r>
                <a:r>
                  <a:rPr lang="en-GB" dirty="0"/>
                  <a:t> conjunctions</a:t>
                </a:r>
              </a:p>
              <a:p>
                <a:pPr lvl="2"/>
                <a:r>
                  <a:rPr lang="en-GB" dirty="0"/>
                  <a:t>Each pair of conjuncts (child nodes) must be independent </a:t>
                </a:r>
              </a:p>
              <a:p>
                <a:pPr lvl="3"/>
                <a:r>
                  <a:rPr lang="en-GB" dirty="0"/>
                  <a:t>I.e., they cannot share any variables</a:t>
                </a:r>
              </a:p>
              <a:p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disjunct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Determinism: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disjunct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GB" dirty="0"/>
                  <a:t> can only be true if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</m:oMath>
                </a14:m>
                <a:r>
                  <a:rPr lang="en-GB" dirty="0"/>
                  <a:t> is not</a:t>
                </a:r>
              </a:p>
              <a:p>
                <a:pPr lvl="3"/>
                <a:r>
                  <a:rPr lang="en-GB" dirty="0"/>
                  <a:t>Add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 </a:t>
                </a:r>
                <a:r>
                  <a:rPr lang="en-GB" dirty="0"/>
                  <a:t>to disjunct: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disjunct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3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disjunct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GB" dirty="0"/>
                  <a:t> now part of a conjunction with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</m:oMath>
                </a14:m>
                <a:endParaRPr lang="en-GB" dirty="0"/>
              </a:p>
              <a:p>
                <a:pPr lvl="4"/>
                <a:r>
                  <a:rPr lang="en-GB" dirty="0"/>
                  <a:t>Decomposability: May not contain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𝑎𝑖𝑛𝑏𝑜𝑤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0EC7-8842-B54C-B52C-2ED6518B1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13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424250F-C82E-484D-9387-40756604BB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4F2233-EF33-704A-BA8D-C19AD9E85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8155854-ED62-7C47-BEF3-58444A352AD0}"/>
                  </a:ext>
                </a:extLst>
              </p:cNvPr>
              <p:cNvSpPr/>
              <p:nvPr/>
            </p:nvSpPr>
            <p:spPr>
              <a:xfrm>
                <a:off x="10555078" y="3593769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8155854-ED62-7C47-BEF3-58444A352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5078" y="3593769"/>
                <a:ext cx="290146" cy="290146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4F4F13F1-825C-B54F-A36D-7B71BA7F2CE2}"/>
                  </a:ext>
                </a:extLst>
              </p:cNvPr>
              <p:cNvSpPr/>
              <p:nvPr/>
            </p:nvSpPr>
            <p:spPr>
              <a:xfrm>
                <a:off x="9984813" y="2741893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4F4F13F1-825C-B54F-A36D-7B71BA7F2C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813" y="2741893"/>
                <a:ext cx="290146" cy="290146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BE248DD-88D1-944A-AA4F-4C7B92F637D1}"/>
                  </a:ext>
                </a:extLst>
              </p:cNvPr>
              <p:cNvSpPr/>
              <p:nvPr/>
            </p:nvSpPr>
            <p:spPr>
              <a:xfrm>
                <a:off x="9026415" y="3593770"/>
                <a:ext cx="958399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BE248DD-88D1-944A-AA4F-4C7B92F63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415" y="3593770"/>
                <a:ext cx="958399" cy="276999"/>
              </a:xfrm>
              <a:prstGeom prst="rect">
                <a:avLst/>
              </a:prstGeom>
              <a:blipFill>
                <a:blip r:embed="rId5"/>
                <a:stretch>
                  <a:fillRect l="-1299" r="-38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D0DF4EC-86D7-7F46-9AA4-EB37E4EDB0F3}"/>
                  </a:ext>
                </a:extLst>
              </p:cNvPr>
              <p:cNvSpPr/>
              <p:nvPr/>
            </p:nvSpPr>
            <p:spPr>
              <a:xfrm>
                <a:off x="10700152" y="4276808"/>
                <a:ext cx="1131523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D0DF4EC-86D7-7F46-9AA4-EB37E4EDB0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152" y="4276808"/>
                <a:ext cx="1131523" cy="276999"/>
              </a:xfrm>
              <a:prstGeom prst="rect">
                <a:avLst/>
              </a:prstGeom>
              <a:blipFill>
                <a:blip r:embed="rId6"/>
                <a:stretch>
                  <a:fillRect r="-219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3A86B6B-2E36-F243-BDB3-D6F1DED9D958}"/>
              </a:ext>
            </a:extLst>
          </p:cNvPr>
          <p:cNvCxnSpPr>
            <a:cxnSpLocks/>
            <a:stCxn id="35" idx="3"/>
            <a:endCxn id="37" idx="0"/>
          </p:cNvCxnSpPr>
          <p:nvPr/>
        </p:nvCxnSpPr>
        <p:spPr>
          <a:xfrm flipH="1">
            <a:off x="9505614" y="2989549"/>
            <a:ext cx="521690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7C0BF32-CD56-034B-883C-EC4D3E257D64}"/>
              </a:ext>
            </a:extLst>
          </p:cNvPr>
          <p:cNvCxnSpPr>
            <a:cxnSpLocks/>
            <a:stCxn id="35" idx="5"/>
            <a:endCxn id="34" idx="0"/>
          </p:cNvCxnSpPr>
          <p:nvPr/>
        </p:nvCxnSpPr>
        <p:spPr>
          <a:xfrm>
            <a:off x="10232469" y="2989549"/>
            <a:ext cx="467683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CD6EB0C-E4DB-1F47-82AD-E6CD055CAB0E}"/>
              </a:ext>
            </a:extLst>
          </p:cNvPr>
          <p:cNvCxnSpPr>
            <a:cxnSpLocks/>
            <a:stCxn id="34" idx="3"/>
            <a:endCxn id="46" idx="0"/>
          </p:cNvCxnSpPr>
          <p:nvPr/>
        </p:nvCxnSpPr>
        <p:spPr>
          <a:xfrm flipH="1">
            <a:off x="10129886" y="3841424"/>
            <a:ext cx="467683" cy="4293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38BB339-8D39-804C-88D8-CB7D948EBBA7}"/>
              </a:ext>
            </a:extLst>
          </p:cNvPr>
          <p:cNvCxnSpPr>
            <a:cxnSpLocks/>
            <a:stCxn id="34" idx="5"/>
            <a:endCxn id="38" idx="0"/>
          </p:cNvCxnSpPr>
          <p:nvPr/>
        </p:nvCxnSpPr>
        <p:spPr>
          <a:xfrm>
            <a:off x="10802733" y="3841425"/>
            <a:ext cx="463180" cy="4353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44CBE862-1777-4F47-9838-D3D28DD30632}"/>
                  </a:ext>
                </a:extLst>
              </p:cNvPr>
              <p:cNvSpPr/>
              <p:nvPr/>
            </p:nvSpPr>
            <p:spPr>
              <a:xfrm>
                <a:off x="9517797" y="4270751"/>
                <a:ext cx="1224177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m:rPr>
                          <m:nor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disjunct</m:t>
                      </m:r>
                      <m:r>
                        <m:rPr>
                          <m:nor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44CBE862-1777-4F47-9838-D3D28DD306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7797" y="4270751"/>
                <a:ext cx="1224177" cy="276999"/>
              </a:xfrm>
              <a:prstGeom prst="rect">
                <a:avLst/>
              </a:prstGeom>
              <a:blipFill>
                <a:blip r:embed="rId7"/>
                <a:stretch>
                  <a:fillRect l="-3061" r="-6122" b="-36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91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472FB-1078-3D4E-90E7-8B004084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Circuits: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lvl="1"/>
                <a:r>
                  <a:rPr lang="en-GB" i="1" dirty="0"/>
                  <a:t>Deterministic</a:t>
                </a:r>
                <a:r>
                  <a:rPr lang="en-GB" dirty="0"/>
                  <a:t> disjunctions</a:t>
                </a:r>
              </a:p>
              <a:p>
                <a:pPr lvl="2"/>
                <a:r>
                  <a:rPr lang="en-GB" dirty="0"/>
                  <a:t>Only one disjunct (child node) can be true at the same time </a:t>
                </a:r>
              </a:p>
              <a:p>
                <a:pPr lvl="3"/>
                <a:r>
                  <a:rPr lang="en-GB" dirty="0"/>
                  <a:t>I.e., their conjunction is unsatisfiable</a:t>
                </a:r>
              </a:p>
              <a:p>
                <a:pPr lvl="1"/>
                <a:r>
                  <a:rPr lang="en-GB" i="1" dirty="0"/>
                  <a:t>Decomposable</a:t>
                </a:r>
                <a:r>
                  <a:rPr lang="en-GB" dirty="0"/>
                  <a:t> conjunctions</a:t>
                </a:r>
              </a:p>
              <a:p>
                <a:pPr lvl="2"/>
                <a:r>
                  <a:rPr lang="en-GB" dirty="0"/>
                  <a:t>Each pair of conjuncts (child nodes) must be independent </a:t>
                </a:r>
              </a:p>
              <a:p>
                <a:pPr lvl="3"/>
                <a:r>
                  <a:rPr lang="en-GB" dirty="0"/>
                  <a:t>I.e., they cannot share any variables</a:t>
                </a:r>
              </a:p>
              <a:p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  <m:r>
                      <a:rPr lang="en-GB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disjunct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Determinism: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disjunct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GB" dirty="0"/>
                  <a:t> can only be true if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</m:oMath>
                </a14:m>
                <a:r>
                  <a:rPr lang="en-GB" dirty="0"/>
                  <a:t> is not, i.e., if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</m:oMath>
                </a14:m>
                <a:r>
                  <a:rPr lang="en-GB" dirty="0"/>
                  <a:t> is</a:t>
                </a:r>
              </a:p>
              <a:p>
                <a:pPr lvl="3"/>
                <a:r>
                  <a:rPr lang="en-GB" dirty="0"/>
                  <a:t>Add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</m:oMath>
                </a14:m>
                <a:r>
                  <a:rPr lang="en-GB" dirty="0"/>
                  <a:t> to disjunct: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disjunct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0EC7-8842-B54C-B52C-2ED6518B1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14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026BE7-FBDD-8C41-9303-724E59741A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AB7EAA-5723-E845-B7AB-8A8E908C2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77A7E50-ACB4-F948-9CED-3611FBB11DFA}"/>
                  </a:ext>
                </a:extLst>
              </p:cNvPr>
              <p:cNvSpPr/>
              <p:nvPr/>
            </p:nvSpPr>
            <p:spPr>
              <a:xfrm>
                <a:off x="10555078" y="3593769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77A7E50-ACB4-F948-9CED-3611FBB11D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5078" y="3593769"/>
                <a:ext cx="290146" cy="290146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1DF204D-4567-5D48-89E0-6730210BCD34}"/>
                  </a:ext>
                </a:extLst>
              </p:cNvPr>
              <p:cNvSpPr/>
              <p:nvPr/>
            </p:nvSpPr>
            <p:spPr>
              <a:xfrm>
                <a:off x="9984813" y="2741893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1DF204D-4567-5D48-89E0-6730210BCD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813" y="2741893"/>
                <a:ext cx="290146" cy="290146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3843B2A-A473-0647-915A-B2E4FA986445}"/>
                  </a:ext>
                </a:extLst>
              </p:cNvPr>
              <p:cNvSpPr/>
              <p:nvPr/>
            </p:nvSpPr>
            <p:spPr>
              <a:xfrm>
                <a:off x="9984813" y="4267684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3843B2A-A473-0647-915A-B2E4FA9864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813" y="4267684"/>
                <a:ext cx="290146" cy="29014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E290D08-9247-754D-9D20-DC6F65389F3D}"/>
                  </a:ext>
                </a:extLst>
              </p:cNvPr>
              <p:cNvSpPr/>
              <p:nvPr/>
            </p:nvSpPr>
            <p:spPr>
              <a:xfrm>
                <a:off x="9026415" y="3593770"/>
                <a:ext cx="958399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E290D08-9247-754D-9D20-DC6F65389F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415" y="3593770"/>
                <a:ext cx="958399" cy="276999"/>
              </a:xfrm>
              <a:prstGeom prst="rect">
                <a:avLst/>
              </a:prstGeom>
              <a:blipFill>
                <a:blip r:embed="rId6"/>
                <a:stretch>
                  <a:fillRect l="-1299" r="-38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6D82A8B-75D3-ED44-BE51-9C298EB226B4}"/>
                  </a:ext>
                </a:extLst>
              </p:cNvPr>
              <p:cNvSpPr/>
              <p:nvPr/>
            </p:nvSpPr>
            <p:spPr>
              <a:xfrm>
                <a:off x="10700152" y="4276808"/>
                <a:ext cx="1131523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6D82A8B-75D3-ED44-BE51-9C298EB226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152" y="4276808"/>
                <a:ext cx="1131523" cy="276999"/>
              </a:xfrm>
              <a:prstGeom prst="rect">
                <a:avLst/>
              </a:prstGeom>
              <a:blipFill>
                <a:blip r:embed="rId7"/>
                <a:stretch>
                  <a:fillRect r="-219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E13794F-6809-D340-9676-698410071FC2}"/>
                  </a:ext>
                </a:extLst>
              </p:cNvPr>
              <p:cNvSpPr/>
              <p:nvPr/>
            </p:nvSpPr>
            <p:spPr>
              <a:xfrm>
                <a:off x="9270362" y="4925756"/>
                <a:ext cx="710382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E13794F-6809-D340-9676-698410071F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362" y="4925756"/>
                <a:ext cx="710382" cy="276999"/>
              </a:xfrm>
              <a:prstGeom prst="rect">
                <a:avLst/>
              </a:prstGeom>
              <a:blipFill>
                <a:blip r:embed="rId8"/>
                <a:stretch>
                  <a:fillRect r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D197980-F027-AC4A-A1EA-A5D86CBCCF83}"/>
              </a:ext>
            </a:extLst>
          </p:cNvPr>
          <p:cNvCxnSpPr>
            <a:stCxn id="46" idx="3"/>
            <a:endCxn id="49" idx="0"/>
          </p:cNvCxnSpPr>
          <p:nvPr/>
        </p:nvCxnSpPr>
        <p:spPr>
          <a:xfrm flipH="1">
            <a:off x="9625554" y="4515339"/>
            <a:ext cx="401751" cy="4104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E32E7B1-2014-4B4B-8074-DF48F689FDBE}"/>
              </a:ext>
            </a:extLst>
          </p:cNvPr>
          <p:cNvCxnSpPr>
            <a:cxnSpLocks/>
            <a:stCxn id="46" idx="5"/>
            <a:endCxn id="60" idx="0"/>
          </p:cNvCxnSpPr>
          <p:nvPr/>
        </p:nvCxnSpPr>
        <p:spPr>
          <a:xfrm>
            <a:off x="10232468" y="4515339"/>
            <a:ext cx="467683" cy="4043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CE113CE-2FC7-1949-90BF-6861634EB387}"/>
              </a:ext>
            </a:extLst>
          </p:cNvPr>
          <p:cNvCxnSpPr>
            <a:cxnSpLocks/>
            <a:stCxn id="44" idx="3"/>
            <a:endCxn id="47" idx="0"/>
          </p:cNvCxnSpPr>
          <p:nvPr/>
        </p:nvCxnSpPr>
        <p:spPr>
          <a:xfrm flipH="1">
            <a:off x="9505614" y="2989549"/>
            <a:ext cx="521690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E28F424-B3D7-2646-8A95-4B5BE956B524}"/>
              </a:ext>
            </a:extLst>
          </p:cNvPr>
          <p:cNvCxnSpPr>
            <a:cxnSpLocks/>
            <a:stCxn id="44" idx="5"/>
            <a:endCxn id="43" idx="0"/>
          </p:cNvCxnSpPr>
          <p:nvPr/>
        </p:nvCxnSpPr>
        <p:spPr>
          <a:xfrm>
            <a:off x="10232469" y="2989549"/>
            <a:ext cx="467683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8199CAA-3EC1-FE42-BDC8-5B8546FA36CB}"/>
              </a:ext>
            </a:extLst>
          </p:cNvPr>
          <p:cNvCxnSpPr>
            <a:cxnSpLocks/>
            <a:stCxn id="43" idx="3"/>
            <a:endCxn id="46" idx="0"/>
          </p:cNvCxnSpPr>
          <p:nvPr/>
        </p:nvCxnSpPr>
        <p:spPr>
          <a:xfrm flipH="1">
            <a:off x="10129887" y="3841424"/>
            <a:ext cx="467683" cy="426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04C76D8-6095-B843-AEF9-A886151C7D67}"/>
              </a:ext>
            </a:extLst>
          </p:cNvPr>
          <p:cNvCxnSpPr>
            <a:cxnSpLocks/>
            <a:stCxn id="43" idx="5"/>
            <a:endCxn id="48" idx="0"/>
          </p:cNvCxnSpPr>
          <p:nvPr/>
        </p:nvCxnSpPr>
        <p:spPr>
          <a:xfrm>
            <a:off x="10802733" y="3841425"/>
            <a:ext cx="463180" cy="4353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54E804C-8782-D843-8EB1-9003C7F9623F}"/>
                  </a:ext>
                </a:extLst>
              </p:cNvPr>
              <p:cNvSpPr/>
              <p:nvPr/>
            </p:nvSpPr>
            <p:spPr>
              <a:xfrm>
                <a:off x="10088062" y="4919700"/>
                <a:ext cx="1224177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m:rPr>
                          <m:nor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disjunct</m:t>
                      </m:r>
                      <m:r>
                        <m:rPr>
                          <m:nor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54E804C-8782-D843-8EB1-9003C7F962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8062" y="4919700"/>
                <a:ext cx="1224177" cy="276999"/>
              </a:xfrm>
              <a:prstGeom prst="rect">
                <a:avLst/>
              </a:prstGeom>
              <a:blipFill>
                <a:blip r:embed="rId9"/>
                <a:stretch>
                  <a:fillRect l="-2041" r="-6122" b="-347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256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472FB-1078-3D4E-90E7-8B004084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Circuits: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lvl="1"/>
                <a:r>
                  <a:rPr lang="en-GB" dirty="0"/>
                  <a:t>Deterministic disjunctions</a:t>
                </a:r>
              </a:p>
              <a:p>
                <a:pPr lvl="2"/>
                <a:r>
                  <a:rPr lang="en-GB" dirty="0"/>
                  <a:t>Only one disjunct (child node) can be true at the same time </a:t>
                </a:r>
              </a:p>
              <a:p>
                <a:pPr lvl="3"/>
                <a:r>
                  <a:rPr lang="en-GB" dirty="0"/>
                  <a:t>I.e., their conjunction is unsatisfiable</a:t>
                </a:r>
              </a:p>
              <a:p>
                <a:pPr lvl="1"/>
                <a:r>
                  <a:rPr lang="en-GB" dirty="0"/>
                  <a:t>Decomposable conjunctions</a:t>
                </a:r>
              </a:p>
              <a:p>
                <a:pPr lvl="2"/>
                <a:r>
                  <a:rPr lang="en-GB" dirty="0"/>
                  <a:t>Each pair of conjuncts (child nodes) must be independent </a:t>
                </a:r>
              </a:p>
              <a:p>
                <a:pPr lvl="3"/>
                <a:r>
                  <a:rPr lang="en-GB" dirty="0"/>
                  <a:t>I.e., they cannot share any variables</a:t>
                </a:r>
              </a:p>
              <a:p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  <m:r>
                      <a:rPr lang="en-GB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disjunct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Determinism: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disjunct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GB" dirty="0"/>
                  <a:t> can only be true if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</m:oMath>
                </a14:m>
                <a:r>
                  <a:rPr lang="en-GB" dirty="0"/>
                  <a:t> is not, i.e., if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</m:oMath>
                </a14:m>
                <a:r>
                  <a:rPr lang="en-GB" dirty="0"/>
                  <a:t> is</a:t>
                </a:r>
              </a:p>
              <a:p>
                <a:pPr lvl="3"/>
                <a:r>
                  <a:rPr lang="en-GB" dirty="0"/>
                  <a:t>Add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</m:oMath>
                </a14:m>
                <a:r>
                  <a:rPr lang="en-GB" dirty="0"/>
                  <a:t> to disjunct: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disjunct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3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disjunct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GB" dirty="0"/>
                  <a:t> now part of a conjunction with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</m:oMath>
                </a14:m>
                <a:endParaRPr lang="en-GB" dirty="0"/>
              </a:p>
              <a:p>
                <a:pPr lvl="4"/>
                <a:r>
                  <a:rPr lang="en-GB" dirty="0"/>
                  <a:t>Decomposability: May not contain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𝑎𝑖𝑛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0EC7-8842-B54C-B52C-2ED6518B1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A6318497-96FB-4944-A63A-5E06BC37FD0B}"/>
                  </a:ext>
                </a:extLst>
              </p:cNvPr>
              <p:cNvSpPr/>
              <p:nvPr/>
            </p:nvSpPr>
            <p:spPr>
              <a:xfrm>
                <a:off x="10555078" y="3593769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A6318497-96FB-4944-A63A-5E06BC37FD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5078" y="3593769"/>
                <a:ext cx="290146" cy="290146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08D2166-0151-5F46-BDC2-40E4A8D83DDA}"/>
                  </a:ext>
                </a:extLst>
              </p:cNvPr>
              <p:cNvSpPr/>
              <p:nvPr/>
            </p:nvSpPr>
            <p:spPr>
              <a:xfrm>
                <a:off x="9984813" y="2741893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08D2166-0151-5F46-BDC2-40E4A8D83D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813" y="2741893"/>
                <a:ext cx="290146" cy="290146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414CF9F-1195-F948-9A45-D2D20A17A612}"/>
                  </a:ext>
                </a:extLst>
              </p:cNvPr>
              <p:cNvSpPr/>
              <p:nvPr/>
            </p:nvSpPr>
            <p:spPr>
              <a:xfrm>
                <a:off x="10555078" y="4919181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414CF9F-1195-F948-9A45-D2D20A17A6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5078" y="4919181"/>
                <a:ext cx="290146" cy="29014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1A99BEE-EE14-2C42-BE61-0D67F69C6A53}"/>
                  </a:ext>
                </a:extLst>
              </p:cNvPr>
              <p:cNvSpPr/>
              <p:nvPr/>
            </p:nvSpPr>
            <p:spPr>
              <a:xfrm>
                <a:off x="9984813" y="4267684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1A99BEE-EE14-2C42-BE61-0D67F69C6A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813" y="4267684"/>
                <a:ext cx="290146" cy="29014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62A730D-582F-A64F-AAF5-F1CCAF32B28E}"/>
                  </a:ext>
                </a:extLst>
              </p:cNvPr>
              <p:cNvSpPr/>
              <p:nvPr/>
            </p:nvSpPr>
            <p:spPr>
              <a:xfrm>
                <a:off x="9026415" y="3593770"/>
                <a:ext cx="958399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62A730D-582F-A64F-AAF5-F1CCAF32B2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415" y="3593770"/>
                <a:ext cx="958399" cy="276999"/>
              </a:xfrm>
              <a:prstGeom prst="rect">
                <a:avLst/>
              </a:prstGeom>
              <a:blipFill>
                <a:blip r:embed="rId7"/>
                <a:stretch>
                  <a:fillRect l="-1299" r="-38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C5C915-CACE-FE4C-90A7-28AF8757EFC6}"/>
                  </a:ext>
                </a:extLst>
              </p:cNvPr>
              <p:cNvSpPr/>
              <p:nvPr/>
            </p:nvSpPr>
            <p:spPr>
              <a:xfrm>
                <a:off x="10700152" y="4276808"/>
                <a:ext cx="1131523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C5C915-CACE-FE4C-90A7-28AF8757EF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152" y="4276808"/>
                <a:ext cx="1131523" cy="276999"/>
              </a:xfrm>
              <a:prstGeom prst="rect">
                <a:avLst/>
              </a:prstGeom>
              <a:blipFill>
                <a:blip r:embed="rId8"/>
                <a:stretch>
                  <a:fillRect r="-219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0556262-F4FE-2D41-8B3D-91C04A9A1EF3}"/>
                  </a:ext>
                </a:extLst>
              </p:cNvPr>
              <p:cNvSpPr/>
              <p:nvPr/>
            </p:nvSpPr>
            <p:spPr>
              <a:xfrm>
                <a:off x="9270362" y="4925756"/>
                <a:ext cx="710382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0556262-F4FE-2D41-8B3D-91C04A9A1E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362" y="4925756"/>
                <a:ext cx="710382" cy="276999"/>
              </a:xfrm>
              <a:prstGeom prst="rect">
                <a:avLst/>
              </a:prstGeom>
              <a:blipFill>
                <a:blip r:embed="rId9"/>
                <a:stretch>
                  <a:fillRect r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3B426B-44F1-1441-94B9-1060A3CC07E4}"/>
              </a:ext>
            </a:extLst>
          </p:cNvPr>
          <p:cNvCxnSpPr>
            <a:stCxn id="9" idx="3"/>
            <a:endCxn id="15" idx="0"/>
          </p:cNvCxnSpPr>
          <p:nvPr/>
        </p:nvCxnSpPr>
        <p:spPr>
          <a:xfrm flipH="1">
            <a:off x="9625554" y="4515339"/>
            <a:ext cx="401751" cy="4104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CF1C8B2-F734-BA4B-A2D5-9C79148A1204}"/>
              </a:ext>
            </a:extLst>
          </p:cNvPr>
          <p:cNvCxnSpPr>
            <a:cxnSpLocks/>
            <a:stCxn id="9" idx="5"/>
            <a:endCxn id="8" idx="0"/>
          </p:cNvCxnSpPr>
          <p:nvPr/>
        </p:nvCxnSpPr>
        <p:spPr>
          <a:xfrm>
            <a:off x="10232469" y="4515339"/>
            <a:ext cx="467683" cy="4038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798CBF6-0F64-7A45-9AD2-D05D35FD4004}"/>
              </a:ext>
            </a:extLst>
          </p:cNvPr>
          <p:cNvCxnSpPr>
            <a:cxnSpLocks/>
            <a:stCxn id="8" idx="3"/>
            <a:endCxn id="22" idx="0"/>
          </p:cNvCxnSpPr>
          <p:nvPr/>
        </p:nvCxnSpPr>
        <p:spPr>
          <a:xfrm flipH="1">
            <a:off x="10257963" y="5166836"/>
            <a:ext cx="339606" cy="4620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6A5043F-5950-0A40-8806-1C90C72D20EE}"/>
              </a:ext>
            </a:extLst>
          </p:cNvPr>
          <p:cNvCxnSpPr>
            <a:cxnSpLocks/>
            <a:stCxn id="8" idx="5"/>
            <a:endCxn id="25" idx="0"/>
          </p:cNvCxnSpPr>
          <p:nvPr/>
        </p:nvCxnSpPr>
        <p:spPr>
          <a:xfrm>
            <a:off x="10802734" y="5166836"/>
            <a:ext cx="372083" cy="4620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6F578FE-EAD9-C542-8B7D-56FFA6663BF1}"/>
              </a:ext>
            </a:extLst>
          </p:cNvPr>
          <p:cNvCxnSpPr>
            <a:cxnSpLocks/>
            <a:stCxn id="7" idx="3"/>
            <a:endCxn id="10" idx="0"/>
          </p:cNvCxnSpPr>
          <p:nvPr/>
        </p:nvCxnSpPr>
        <p:spPr>
          <a:xfrm flipH="1">
            <a:off x="9505614" y="2989549"/>
            <a:ext cx="521690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822FF8E-51D3-2A41-B4E8-254C174CCAA2}"/>
              </a:ext>
            </a:extLst>
          </p:cNvPr>
          <p:cNvCxnSpPr>
            <a:cxnSpLocks/>
            <a:stCxn id="7" idx="5"/>
            <a:endCxn id="5" idx="0"/>
          </p:cNvCxnSpPr>
          <p:nvPr/>
        </p:nvCxnSpPr>
        <p:spPr>
          <a:xfrm>
            <a:off x="10232469" y="2989549"/>
            <a:ext cx="467683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A07477E-D11A-DC43-B7CA-D74A992BEF59}"/>
              </a:ext>
            </a:extLst>
          </p:cNvPr>
          <p:cNvCxnSpPr>
            <a:cxnSpLocks/>
            <a:stCxn id="5" idx="3"/>
            <a:endCxn id="9" idx="0"/>
          </p:cNvCxnSpPr>
          <p:nvPr/>
        </p:nvCxnSpPr>
        <p:spPr>
          <a:xfrm flipH="1">
            <a:off x="10129887" y="3841424"/>
            <a:ext cx="467683" cy="426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144C93-E3D2-924B-B923-11F7560C2E4E}"/>
              </a:ext>
            </a:extLst>
          </p:cNvPr>
          <p:cNvCxnSpPr>
            <a:cxnSpLocks/>
            <a:stCxn id="5" idx="5"/>
            <a:endCxn id="13" idx="0"/>
          </p:cNvCxnSpPr>
          <p:nvPr/>
        </p:nvCxnSpPr>
        <p:spPr>
          <a:xfrm>
            <a:off x="10802733" y="3841425"/>
            <a:ext cx="463180" cy="4353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B5965A5-9DDD-9444-B9AE-D49E233F4355}"/>
                  </a:ext>
                </a:extLst>
              </p:cNvPr>
              <p:cNvSpPr/>
              <p:nvPr/>
            </p:nvSpPr>
            <p:spPr>
              <a:xfrm>
                <a:off x="9645874" y="5628915"/>
                <a:ext cx="1224177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m:rPr>
                          <m:nor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disjunct</m:t>
                      </m:r>
                      <m:r>
                        <m:rPr>
                          <m:nor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B5965A5-9DDD-9444-B9AE-D49E233F43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5874" y="5628915"/>
                <a:ext cx="1224177" cy="276999"/>
              </a:xfrm>
              <a:prstGeom prst="rect">
                <a:avLst/>
              </a:prstGeom>
              <a:blipFill>
                <a:blip r:embed="rId10"/>
                <a:stretch>
                  <a:fillRect l="-3093" r="-6186" b="-304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22E9EFB-E485-AC45-83F0-47B83A8B2131}"/>
                  </a:ext>
                </a:extLst>
              </p:cNvPr>
              <p:cNvSpPr/>
              <p:nvPr/>
            </p:nvSpPr>
            <p:spPr>
              <a:xfrm>
                <a:off x="10906187" y="5628915"/>
                <a:ext cx="537258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22E9EFB-E485-AC45-83F0-47B83A8B21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6187" y="5628915"/>
                <a:ext cx="537258" cy="276999"/>
              </a:xfrm>
              <a:prstGeom prst="rect">
                <a:avLst/>
              </a:prstGeom>
              <a:blipFill>
                <a:blip r:embed="rId11"/>
                <a:stretch>
                  <a:fillRect l="-2273" r="-454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E6DD47F-E93E-6141-B644-C0EEC98477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ABD7F73-5F46-F84F-BA09-F8EFE5038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92439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472FB-1078-3D4E-90E7-8B004084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Circuits: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lvl="1"/>
                <a:r>
                  <a:rPr lang="en-GB" dirty="0"/>
                  <a:t>Deterministic disjunctions</a:t>
                </a:r>
              </a:p>
              <a:p>
                <a:pPr lvl="2"/>
                <a:r>
                  <a:rPr lang="en-GB" dirty="0"/>
                  <a:t>Only one disjunct (child node) can be true at the same time </a:t>
                </a:r>
              </a:p>
              <a:p>
                <a:pPr lvl="3"/>
                <a:r>
                  <a:rPr lang="en-GB" dirty="0"/>
                  <a:t>I.e., their conjunction is unsatisfiable</a:t>
                </a:r>
              </a:p>
              <a:p>
                <a:pPr lvl="1"/>
                <a:r>
                  <a:rPr lang="en-GB" dirty="0"/>
                  <a:t>Decomposable conjunctions</a:t>
                </a:r>
              </a:p>
              <a:p>
                <a:pPr lvl="2"/>
                <a:r>
                  <a:rPr lang="en-GB" dirty="0"/>
                  <a:t>Each pair of conjuncts (child nodes) must be independent </a:t>
                </a:r>
              </a:p>
              <a:p>
                <a:pPr lvl="3"/>
                <a:r>
                  <a:rPr lang="en-GB" dirty="0"/>
                  <a:t>I.e., they cannot share any variables</a:t>
                </a:r>
              </a:p>
              <a:p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GB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de-DE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  <m:r>
                      <a:rPr lang="en-GB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Add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𝑠𝑢𝑛</m:t>
                    </m:r>
                  </m:oMath>
                </a14:m>
                <a:r>
                  <a:rPr lang="en-GB" dirty="0"/>
                  <a:t> as conjunct</a:t>
                </a:r>
              </a:p>
              <a:p>
                <a:pPr lvl="2"/>
                <a:r>
                  <a:rPr lang="en-GB" dirty="0"/>
                  <a:t>Decomposability: Does not share variables with sibling node</a:t>
                </a: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0EC7-8842-B54C-B52C-2ED6518B1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16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0204FA1-A8F3-8A42-81E8-6F60CD78C2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A74F0B2-F0F8-AC4B-8BDC-3462740F50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B170D19-EE82-3540-88A3-5F061FF1559C}"/>
                  </a:ext>
                </a:extLst>
              </p:cNvPr>
              <p:cNvSpPr/>
              <p:nvPr/>
            </p:nvSpPr>
            <p:spPr>
              <a:xfrm>
                <a:off x="10555078" y="3593769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B170D19-EE82-3540-88A3-5F061FF155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5078" y="3593769"/>
                <a:ext cx="290146" cy="290146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310E082-5518-DA41-B129-A6F6641FDF01}"/>
                  </a:ext>
                </a:extLst>
              </p:cNvPr>
              <p:cNvSpPr/>
              <p:nvPr/>
            </p:nvSpPr>
            <p:spPr>
              <a:xfrm>
                <a:off x="9984813" y="2741893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310E082-5518-DA41-B129-A6F6641FDF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813" y="2741893"/>
                <a:ext cx="290146" cy="290146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3BEA6AB-A459-6D40-9B2D-DDEAB2C96B96}"/>
                  </a:ext>
                </a:extLst>
              </p:cNvPr>
              <p:cNvSpPr/>
              <p:nvPr/>
            </p:nvSpPr>
            <p:spPr>
              <a:xfrm>
                <a:off x="10555078" y="4919181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3BEA6AB-A459-6D40-9B2D-DDEAB2C96B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5078" y="4919181"/>
                <a:ext cx="290146" cy="29014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AC10EF2-613F-B744-8E62-6E39CFD69917}"/>
                  </a:ext>
                </a:extLst>
              </p:cNvPr>
              <p:cNvSpPr/>
              <p:nvPr/>
            </p:nvSpPr>
            <p:spPr>
              <a:xfrm>
                <a:off x="9984813" y="4267684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AC10EF2-613F-B744-8E62-6E39CFD699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813" y="4267684"/>
                <a:ext cx="290146" cy="29014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1F0288D-1705-1646-8EF0-3EC29C520539}"/>
                  </a:ext>
                </a:extLst>
              </p:cNvPr>
              <p:cNvSpPr/>
              <p:nvPr/>
            </p:nvSpPr>
            <p:spPr>
              <a:xfrm>
                <a:off x="9026415" y="3593770"/>
                <a:ext cx="958399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1F0288D-1705-1646-8EF0-3EC29C520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415" y="3593770"/>
                <a:ext cx="958399" cy="276999"/>
              </a:xfrm>
              <a:prstGeom prst="rect">
                <a:avLst/>
              </a:prstGeom>
              <a:blipFill>
                <a:blip r:embed="rId7"/>
                <a:stretch>
                  <a:fillRect l="-1299" r="-38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504C732-7304-C84F-9599-620715254403}"/>
                  </a:ext>
                </a:extLst>
              </p:cNvPr>
              <p:cNvSpPr/>
              <p:nvPr/>
            </p:nvSpPr>
            <p:spPr>
              <a:xfrm>
                <a:off x="10700152" y="4276808"/>
                <a:ext cx="1131523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504C732-7304-C84F-9599-6207152544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152" y="4276808"/>
                <a:ext cx="1131523" cy="276999"/>
              </a:xfrm>
              <a:prstGeom prst="rect">
                <a:avLst/>
              </a:prstGeom>
              <a:blipFill>
                <a:blip r:embed="rId8"/>
                <a:stretch>
                  <a:fillRect r="-219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802372D-E4ED-0C42-AA09-D614334C6F13}"/>
                  </a:ext>
                </a:extLst>
              </p:cNvPr>
              <p:cNvSpPr/>
              <p:nvPr/>
            </p:nvSpPr>
            <p:spPr>
              <a:xfrm>
                <a:off x="9270362" y="4925756"/>
                <a:ext cx="710382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802372D-E4ED-0C42-AA09-D614334C6F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362" y="4925756"/>
                <a:ext cx="710382" cy="276999"/>
              </a:xfrm>
              <a:prstGeom prst="rect">
                <a:avLst/>
              </a:prstGeom>
              <a:blipFill>
                <a:blip r:embed="rId9"/>
                <a:stretch>
                  <a:fillRect r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F3BD5EF-2385-C94B-93F6-16F5644EFE6C}"/>
              </a:ext>
            </a:extLst>
          </p:cNvPr>
          <p:cNvCxnSpPr>
            <a:stCxn id="28" idx="3"/>
            <a:endCxn id="35" idx="0"/>
          </p:cNvCxnSpPr>
          <p:nvPr/>
        </p:nvCxnSpPr>
        <p:spPr>
          <a:xfrm flipH="1">
            <a:off x="9625554" y="4515339"/>
            <a:ext cx="401751" cy="4104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10D14D1-CDB0-C44B-AA48-39322A95D2DF}"/>
              </a:ext>
            </a:extLst>
          </p:cNvPr>
          <p:cNvCxnSpPr>
            <a:cxnSpLocks/>
            <a:stCxn id="28" idx="5"/>
            <a:endCxn id="27" idx="0"/>
          </p:cNvCxnSpPr>
          <p:nvPr/>
        </p:nvCxnSpPr>
        <p:spPr>
          <a:xfrm>
            <a:off x="10232469" y="4515339"/>
            <a:ext cx="467683" cy="4038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2F6E3D8-0A0A-D644-A53C-6A9BC47544AD}"/>
              </a:ext>
            </a:extLst>
          </p:cNvPr>
          <p:cNvCxnSpPr>
            <a:cxnSpLocks/>
            <a:stCxn id="27" idx="3"/>
            <a:endCxn id="44" idx="0"/>
          </p:cNvCxnSpPr>
          <p:nvPr/>
        </p:nvCxnSpPr>
        <p:spPr>
          <a:xfrm flipH="1">
            <a:off x="10255669" y="5166836"/>
            <a:ext cx="341900" cy="4620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2A1E9F-EE96-134D-AAF7-EAD22B35B522}"/>
              </a:ext>
            </a:extLst>
          </p:cNvPr>
          <p:cNvCxnSpPr>
            <a:cxnSpLocks/>
            <a:stCxn id="27" idx="5"/>
            <a:endCxn id="45" idx="0"/>
          </p:cNvCxnSpPr>
          <p:nvPr/>
        </p:nvCxnSpPr>
        <p:spPr>
          <a:xfrm>
            <a:off x="10802734" y="5166836"/>
            <a:ext cx="372083" cy="4620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E2C983A-7218-C048-B432-34749C0D4452}"/>
              </a:ext>
            </a:extLst>
          </p:cNvPr>
          <p:cNvCxnSpPr>
            <a:cxnSpLocks/>
            <a:stCxn id="26" idx="3"/>
            <a:endCxn id="29" idx="0"/>
          </p:cNvCxnSpPr>
          <p:nvPr/>
        </p:nvCxnSpPr>
        <p:spPr>
          <a:xfrm flipH="1">
            <a:off x="9505614" y="2989549"/>
            <a:ext cx="521690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78F8F46-82EE-EE4C-B710-B4A0DCAC6286}"/>
              </a:ext>
            </a:extLst>
          </p:cNvPr>
          <p:cNvCxnSpPr>
            <a:cxnSpLocks/>
            <a:stCxn id="26" idx="5"/>
            <a:endCxn id="25" idx="0"/>
          </p:cNvCxnSpPr>
          <p:nvPr/>
        </p:nvCxnSpPr>
        <p:spPr>
          <a:xfrm>
            <a:off x="10232469" y="2989549"/>
            <a:ext cx="467683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0393F2E-EBDD-174D-8095-EA0ACD36D96C}"/>
              </a:ext>
            </a:extLst>
          </p:cNvPr>
          <p:cNvCxnSpPr>
            <a:cxnSpLocks/>
            <a:stCxn id="25" idx="3"/>
            <a:endCxn id="28" idx="0"/>
          </p:cNvCxnSpPr>
          <p:nvPr/>
        </p:nvCxnSpPr>
        <p:spPr>
          <a:xfrm flipH="1">
            <a:off x="10129887" y="3841424"/>
            <a:ext cx="467683" cy="426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FBE4C9E-DE15-4341-9CE7-26C1D8127EB4}"/>
              </a:ext>
            </a:extLst>
          </p:cNvPr>
          <p:cNvCxnSpPr>
            <a:cxnSpLocks/>
            <a:stCxn id="25" idx="5"/>
            <a:endCxn id="34" idx="0"/>
          </p:cNvCxnSpPr>
          <p:nvPr/>
        </p:nvCxnSpPr>
        <p:spPr>
          <a:xfrm>
            <a:off x="10802733" y="3841425"/>
            <a:ext cx="463180" cy="4353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4E09CD6-49E1-B24C-B805-AEB9B05E62DA}"/>
                  </a:ext>
                </a:extLst>
              </p:cNvPr>
              <p:cNvSpPr/>
              <p:nvPr/>
            </p:nvSpPr>
            <p:spPr>
              <a:xfrm>
                <a:off x="9936545" y="5628915"/>
                <a:ext cx="638247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𝑠𝑢𝑛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4E09CD6-49E1-B24C-B805-AEB9B05E62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6545" y="5628915"/>
                <a:ext cx="638247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73FEBC8-03DD-A14B-B21E-71CD99D92FF9}"/>
                  </a:ext>
                </a:extLst>
              </p:cNvPr>
              <p:cNvSpPr/>
              <p:nvPr/>
            </p:nvSpPr>
            <p:spPr>
              <a:xfrm>
                <a:off x="10906187" y="5628915"/>
                <a:ext cx="537258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73FEBC8-03DD-A14B-B21E-71CD99D92F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6187" y="5628915"/>
                <a:ext cx="537258" cy="276999"/>
              </a:xfrm>
              <a:prstGeom prst="rect">
                <a:avLst/>
              </a:prstGeom>
              <a:blipFill>
                <a:blip r:embed="rId11"/>
                <a:stretch>
                  <a:fillRect l="-2273" r="-454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9338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472FB-1078-3D4E-90E7-8B004084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Effects of d-DNNF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Effects of </a:t>
                </a:r>
                <a:r>
                  <a:rPr lang="en-GB" dirty="0">
                    <a:solidFill>
                      <a:srgbClr val="FFC000"/>
                    </a:solidFill>
                  </a:rPr>
                  <a:t>d</a:t>
                </a:r>
                <a:r>
                  <a:rPr lang="en-GB" dirty="0"/>
                  <a:t>-DNNF</a:t>
                </a:r>
              </a:p>
              <a:p>
                <a:pPr lvl="1"/>
                <a:r>
                  <a:rPr lang="en-GB" dirty="0">
                    <a:solidFill>
                      <a:srgbClr val="FFC000"/>
                    </a:solidFill>
                  </a:rPr>
                  <a:t>Deterministic</a:t>
                </a:r>
                <a:r>
                  <a:rPr lang="en-GB" dirty="0"/>
                  <a:t> disjunctions</a:t>
                </a:r>
              </a:p>
              <a:p>
                <a:pPr lvl="2"/>
                <a:r>
                  <a:rPr lang="en-GB" dirty="0"/>
                  <a:t>Only one disjunct (child node) can be true at the same time </a:t>
                </a:r>
              </a:p>
              <a:p>
                <a:pPr lvl="3"/>
                <a:r>
                  <a:rPr lang="en-GB" dirty="0"/>
                  <a:t>I.e., their conjunction is unsatisfiable</a:t>
                </a:r>
              </a:p>
              <a:p>
                <a:pPr lvl="1"/>
                <a:r>
                  <a:rPr lang="en-GB" dirty="0"/>
                  <a:t>Assume children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represent probabilities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Node then represents probability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de-DE" b="0" dirty="0"/>
              </a:p>
              <a:p>
                <a:pPr lvl="3"/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If 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can be true at a time,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/>
                  <a:t>, i.e.,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Can replace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dirty="0"/>
                  <a:t> for inference calculations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0EC7-8842-B54C-B52C-2ED6518B1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17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2DB9D5-FA32-9B46-909F-3211904D46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6A6E417-B56C-F347-8F8D-9C00C78014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58F97B3-BA5C-3A47-9FA8-5B5ACA10C01E}"/>
                  </a:ext>
                </a:extLst>
              </p:cNvPr>
              <p:cNvSpPr/>
              <p:nvPr/>
            </p:nvSpPr>
            <p:spPr>
              <a:xfrm>
                <a:off x="10555078" y="3593769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58F97B3-BA5C-3A47-9FA8-5B5ACA10C0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5078" y="3593769"/>
                <a:ext cx="290146" cy="290146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4C5F570-5B7F-714B-96D5-44F307F580AB}"/>
                  </a:ext>
                </a:extLst>
              </p:cNvPr>
              <p:cNvSpPr/>
              <p:nvPr/>
            </p:nvSpPr>
            <p:spPr>
              <a:xfrm>
                <a:off x="9984813" y="2741893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4C5F570-5B7F-714B-96D5-44F307F580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813" y="2741893"/>
                <a:ext cx="290146" cy="290146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84BC815-28E2-6245-BD17-10DB38214350}"/>
                  </a:ext>
                </a:extLst>
              </p:cNvPr>
              <p:cNvSpPr/>
              <p:nvPr/>
            </p:nvSpPr>
            <p:spPr>
              <a:xfrm>
                <a:off x="10555078" y="4919181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84BC815-28E2-6245-BD17-10DB382143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5078" y="4919181"/>
                <a:ext cx="290146" cy="29014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BE8F40B-3382-AD41-BBDC-0EA57A06104A}"/>
                  </a:ext>
                </a:extLst>
              </p:cNvPr>
              <p:cNvSpPr/>
              <p:nvPr/>
            </p:nvSpPr>
            <p:spPr>
              <a:xfrm>
                <a:off x="9984813" y="4267684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BE8F40B-3382-AD41-BBDC-0EA57A0610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813" y="4267684"/>
                <a:ext cx="290146" cy="29014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3AA0001-D128-5A49-8211-68D0814F306E}"/>
                  </a:ext>
                </a:extLst>
              </p:cNvPr>
              <p:cNvSpPr/>
              <p:nvPr/>
            </p:nvSpPr>
            <p:spPr>
              <a:xfrm>
                <a:off x="9026415" y="3593770"/>
                <a:ext cx="958399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3AA0001-D128-5A49-8211-68D0814F30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415" y="3593770"/>
                <a:ext cx="958399" cy="276999"/>
              </a:xfrm>
              <a:prstGeom prst="rect">
                <a:avLst/>
              </a:prstGeom>
              <a:blipFill>
                <a:blip r:embed="rId7"/>
                <a:stretch>
                  <a:fillRect l="-1299" r="-38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A14F6AA-6099-4B45-B81E-FE83FE81750A}"/>
                  </a:ext>
                </a:extLst>
              </p:cNvPr>
              <p:cNvSpPr/>
              <p:nvPr/>
            </p:nvSpPr>
            <p:spPr>
              <a:xfrm>
                <a:off x="10700152" y="4276808"/>
                <a:ext cx="1131523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A14F6AA-6099-4B45-B81E-FE83FE8175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152" y="4276808"/>
                <a:ext cx="1131523" cy="276999"/>
              </a:xfrm>
              <a:prstGeom prst="rect">
                <a:avLst/>
              </a:prstGeom>
              <a:blipFill>
                <a:blip r:embed="rId8"/>
                <a:stretch>
                  <a:fillRect r="-219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FEF1A07-8EC3-D841-8F4A-FB473B83E7A1}"/>
                  </a:ext>
                </a:extLst>
              </p:cNvPr>
              <p:cNvSpPr/>
              <p:nvPr/>
            </p:nvSpPr>
            <p:spPr>
              <a:xfrm>
                <a:off x="9270362" y="4925756"/>
                <a:ext cx="710382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FEF1A07-8EC3-D841-8F4A-FB473B83E7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362" y="4925756"/>
                <a:ext cx="710382" cy="276999"/>
              </a:xfrm>
              <a:prstGeom prst="rect">
                <a:avLst/>
              </a:prstGeom>
              <a:blipFill>
                <a:blip r:embed="rId9"/>
                <a:stretch>
                  <a:fillRect r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492B7F5-D76E-004A-AF2E-8911A95931EA}"/>
              </a:ext>
            </a:extLst>
          </p:cNvPr>
          <p:cNvCxnSpPr>
            <a:stCxn id="28" idx="3"/>
            <a:endCxn id="35" idx="0"/>
          </p:cNvCxnSpPr>
          <p:nvPr/>
        </p:nvCxnSpPr>
        <p:spPr>
          <a:xfrm flipH="1">
            <a:off x="9625554" y="4515339"/>
            <a:ext cx="401751" cy="4104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8B5CECC-66EE-1C46-BF3B-9F517D4812FC}"/>
              </a:ext>
            </a:extLst>
          </p:cNvPr>
          <p:cNvCxnSpPr>
            <a:cxnSpLocks/>
            <a:stCxn id="28" idx="5"/>
            <a:endCxn id="27" idx="0"/>
          </p:cNvCxnSpPr>
          <p:nvPr/>
        </p:nvCxnSpPr>
        <p:spPr>
          <a:xfrm>
            <a:off x="10232469" y="4515339"/>
            <a:ext cx="467683" cy="4038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CA72B2F-9E37-CE43-BF3D-94720BA3F4F3}"/>
              </a:ext>
            </a:extLst>
          </p:cNvPr>
          <p:cNvCxnSpPr>
            <a:cxnSpLocks/>
            <a:stCxn id="27" idx="3"/>
            <a:endCxn id="44" idx="0"/>
          </p:cNvCxnSpPr>
          <p:nvPr/>
        </p:nvCxnSpPr>
        <p:spPr>
          <a:xfrm flipH="1">
            <a:off x="10255669" y="5166836"/>
            <a:ext cx="341900" cy="4620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278ED6D-8BDB-564E-9B50-9F9E71016778}"/>
              </a:ext>
            </a:extLst>
          </p:cNvPr>
          <p:cNvCxnSpPr>
            <a:cxnSpLocks/>
            <a:stCxn id="27" idx="5"/>
            <a:endCxn id="45" idx="0"/>
          </p:cNvCxnSpPr>
          <p:nvPr/>
        </p:nvCxnSpPr>
        <p:spPr>
          <a:xfrm>
            <a:off x="10802734" y="5166836"/>
            <a:ext cx="372083" cy="4620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5FFAA6A-FA95-CF4E-8A62-4657095F2AAF}"/>
              </a:ext>
            </a:extLst>
          </p:cNvPr>
          <p:cNvCxnSpPr>
            <a:cxnSpLocks/>
            <a:stCxn id="26" idx="3"/>
            <a:endCxn id="29" idx="0"/>
          </p:cNvCxnSpPr>
          <p:nvPr/>
        </p:nvCxnSpPr>
        <p:spPr>
          <a:xfrm flipH="1">
            <a:off x="9505614" y="2989549"/>
            <a:ext cx="521690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99C87FE-9C6A-4440-A96B-BC78B80416E3}"/>
              </a:ext>
            </a:extLst>
          </p:cNvPr>
          <p:cNvCxnSpPr>
            <a:cxnSpLocks/>
            <a:stCxn id="26" idx="5"/>
            <a:endCxn id="25" idx="0"/>
          </p:cNvCxnSpPr>
          <p:nvPr/>
        </p:nvCxnSpPr>
        <p:spPr>
          <a:xfrm>
            <a:off x="10232469" y="2989549"/>
            <a:ext cx="467683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4200D97-9553-2F4A-9F74-A2B60D0C546C}"/>
              </a:ext>
            </a:extLst>
          </p:cNvPr>
          <p:cNvCxnSpPr>
            <a:cxnSpLocks/>
            <a:stCxn id="25" idx="3"/>
            <a:endCxn id="28" idx="0"/>
          </p:cNvCxnSpPr>
          <p:nvPr/>
        </p:nvCxnSpPr>
        <p:spPr>
          <a:xfrm flipH="1">
            <a:off x="10129887" y="3841424"/>
            <a:ext cx="467683" cy="426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FB891DB-D153-9041-83E4-DC2443C06108}"/>
              </a:ext>
            </a:extLst>
          </p:cNvPr>
          <p:cNvCxnSpPr>
            <a:cxnSpLocks/>
            <a:stCxn id="25" idx="5"/>
            <a:endCxn id="34" idx="0"/>
          </p:cNvCxnSpPr>
          <p:nvPr/>
        </p:nvCxnSpPr>
        <p:spPr>
          <a:xfrm>
            <a:off x="10802733" y="3841425"/>
            <a:ext cx="463180" cy="4353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6863D98-8B59-254A-8498-A46DC417DDB8}"/>
                  </a:ext>
                </a:extLst>
              </p:cNvPr>
              <p:cNvSpPr/>
              <p:nvPr/>
            </p:nvSpPr>
            <p:spPr>
              <a:xfrm>
                <a:off x="9936545" y="5628915"/>
                <a:ext cx="638247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𝑠𝑢𝑛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6863D98-8B59-254A-8498-A46DC417DD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6545" y="5628915"/>
                <a:ext cx="638247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6F7B7CF-3A04-B74C-9E31-292C3E9292D9}"/>
                  </a:ext>
                </a:extLst>
              </p:cNvPr>
              <p:cNvSpPr/>
              <p:nvPr/>
            </p:nvSpPr>
            <p:spPr>
              <a:xfrm>
                <a:off x="10906187" y="5628915"/>
                <a:ext cx="537258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6F7B7CF-3A04-B74C-9E31-292C3E9292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6187" y="5628915"/>
                <a:ext cx="537258" cy="276999"/>
              </a:xfrm>
              <a:prstGeom prst="rect">
                <a:avLst/>
              </a:prstGeom>
              <a:blipFill>
                <a:blip r:embed="rId11"/>
                <a:stretch>
                  <a:fillRect l="-2273" r="-454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005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472FB-1078-3D4E-90E7-8B004084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Effects of d-DNNF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Effects of d-</a:t>
                </a:r>
                <a:r>
                  <a:rPr lang="en-GB" dirty="0">
                    <a:solidFill>
                      <a:schemeClr val="accent1"/>
                    </a:solidFill>
                  </a:rPr>
                  <a:t>D</a:t>
                </a:r>
                <a:r>
                  <a:rPr lang="en-GB" dirty="0"/>
                  <a:t>NNF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Decomposable</a:t>
                </a:r>
                <a:r>
                  <a:rPr lang="en-GB" dirty="0"/>
                  <a:t> conjunctions</a:t>
                </a:r>
              </a:p>
              <a:p>
                <a:pPr lvl="2"/>
                <a:r>
                  <a:rPr lang="en-GB" dirty="0"/>
                  <a:t>Each pair of conjuncts (child nodes) must be independent </a:t>
                </a:r>
              </a:p>
              <a:p>
                <a:pPr lvl="3"/>
                <a:r>
                  <a:rPr lang="en-GB" dirty="0"/>
                  <a:t>I.e., they cannot share any variables</a:t>
                </a:r>
              </a:p>
              <a:p>
                <a:pPr lvl="1"/>
                <a:r>
                  <a:rPr lang="en-GB" dirty="0"/>
                  <a:t>Assume children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represent probabilities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Node then represents probability of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independent (decomposable), </a:t>
                </a:r>
                <a:br>
                  <a:rPr lang="en-GB" dirty="0"/>
                </a:br>
                <a:r>
                  <a:rPr lang="en-GB" dirty="0"/>
                  <a:t>then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Can replace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GB" dirty="0"/>
                  <a:t> for inference calculations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0EC7-8842-B54C-B52C-2ED6518B1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18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1E7BED2-BC12-7243-993C-229A2DA253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D77E190-1EEB-1D44-B6E3-779064D947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FF7FD0C-1E48-724C-A412-00312A5F0998}"/>
                  </a:ext>
                </a:extLst>
              </p:cNvPr>
              <p:cNvSpPr/>
              <p:nvPr/>
            </p:nvSpPr>
            <p:spPr>
              <a:xfrm>
                <a:off x="10555078" y="3593769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FF7FD0C-1E48-724C-A412-00312A5F09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5078" y="3593769"/>
                <a:ext cx="290146" cy="290146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ABC011B-0A0E-E146-9600-61DFB0879442}"/>
                  </a:ext>
                </a:extLst>
              </p:cNvPr>
              <p:cNvSpPr/>
              <p:nvPr/>
            </p:nvSpPr>
            <p:spPr>
              <a:xfrm>
                <a:off x="9984813" y="2741893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ABC011B-0A0E-E146-9600-61DFB08794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813" y="2741893"/>
                <a:ext cx="290146" cy="290146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214BFCE-C0CA-9248-B75A-667BE600E374}"/>
                  </a:ext>
                </a:extLst>
              </p:cNvPr>
              <p:cNvSpPr/>
              <p:nvPr/>
            </p:nvSpPr>
            <p:spPr>
              <a:xfrm>
                <a:off x="10555078" y="4919181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214BFCE-C0CA-9248-B75A-667BE600E3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5078" y="4919181"/>
                <a:ext cx="290146" cy="29014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77F066B-E63C-7F44-B715-38C1EAEA4243}"/>
                  </a:ext>
                </a:extLst>
              </p:cNvPr>
              <p:cNvSpPr/>
              <p:nvPr/>
            </p:nvSpPr>
            <p:spPr>
              <a:xfrm>
                <a:off x="9984813" y="4267684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77F066B-E63C-7F44-B715-38C1EAEA42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813" y="4267684"/>
                <a:ext cx="290146" cy="29014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D09D1FE-4C0C-264D-9573-A8124A3BEC79}"/>
                  </a:ext>
                </a:extLst>
              </p:cNvPr>
              <p:cNvSpPr/>
              <p:nvPr/>
            </p:nvSpPr>
            <p:spPr>
              <a:xfrm>
                <a:off x="9026415" y="3593770"/>
                <a:ext cx="958399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D09D1FE-4C0C-264D-9573-A8124A3BEC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415" y="3593770"/>
                <a:ext cx="958399" cy="276999"/>
              </a:xfrm>
              <a:prstGeom prst="rect">
                <a:avLst/>
              </a:prstGeom>
              <a:blipFill>
                <a:blip r:embed="rId7"/>
                <a:stretch>
                  <a:fillRect l="-1299" r="-38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5D7DB0A-E032-9845-BFCA-FE3D0A279779}"/>
                  </a:ext>
                </a:extLst>
              </p:cNvPr>
              <p:cNvSpPr/>
              <p:nvPr/>
            </p:nvSpPr>
            <p:spPr>
              <a:xfrm>
                <a:off x="10700152" y="4276808"/>
                <a:ext cx="1131523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5D7DB0A-E032-9845-BFCA-FE3D0A2797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152" y="4276808"/>
                <a:ext cx="1131523" cy="276999"/>
              </a:xfrm>
              <a:prstGeom prst="rect">
                <a:avLst/>
              </a:prstGeom>
              <a:blipFill>
                <a:blip r:embed="rId8"/>
                <a:stretch>
                  <a:fillRect r="-219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966EE3F-FE60-5F4E-876F-69A74788FD45}"/>
                  </a:ext>
                </a:extLst>
              </p:cNvPr>
              <p:cNvSpPr/>
              <p:nvPr/>
            </p:nvSpPr>
            <p:spPr>
              <a:xfrm>
                <a:off x="9270362" y="4925756"/>
                <a:ext cx="710382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966EE3F-FE60-5F4E-876F-69A74788FD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362" y="4925756"/>
                <a:ext cx="710382" cy="276999"/>
              </a:xfrm>
              <a:prstGeom prst="rect">
                <a:avLst/>
              </a:prstGeom>
              <a:blipFill>
                <a:blip r:embed="rId9"/>
                <a:stretch>
                  <a:fillRect r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5F4072B-DD55-DB43-B6B0-E09591229352}"/>
              </a:ext>
            </a:extLst>
          </p:cNvPr>
          <p:cNvCxnSpPr>
            <a:stCxn id="28" idx="3"/>
            <a:endCxn id="35" idx="0"/>
          </p:cNvCxnSpPr>
          <p:nvPr/>
        </p:nvCxnSpPr>
        <p:spPr>
          <a:xfrm flipH="1">
            <a:off x="9625554" y="4515339"/>
            <a:ext cx="401751" cy="4104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13AB143-3DAE-784A-AF14-1E76F53793F8}"/>
              </a:ext>
            </a:extLst>
          </p:cNvPr>
          <p:cNvCxnSpPr>
            <a:cxnSpLocks/>
            <a:stCxn id="28" idx="5"/>
            <a:endCxn id="27" idx="0"/>
          </p:cNvCxnSpPr>
          <p:nvPr/>
        </p:nvCxnSpPr>
        <p:spPr>
          <a:xfrm>
            <a:off x="10232469" y="4515339"/>
            <a:ext cx="467683" cy="4038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E8A07BD-ADC6-3A44-8E81-21D012EE7D4C}"/>
              </a:ext>
            </a:extLst>
          </p:cNvPr>
          <p:cNvCxnSpPr>
            <a:cxnSpLocks/>
            <a:stCxn id="27" idx="3"/>
            <a:endCxn id="44" idx="0"/>
          </p:cNvCxnSpPr>
          <p:nvPr/>
        </p:nvCxnSpPr>
        <p:spPr>
          <a:xfrm flipH="1">
            <a:off x="10255669" y="5166836"/>
            <a:ext cx="341900" cy="4620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638FC01-2739-CA4C-9540-B8B9E559D3CF}"/>
              </a:ext>
            </a:extLst>
          </p:cNvPr>
          <p:cNvCxnSpPr>
            <a:cxnSpLocks/>
            <a:stCxn id="27" idx="5"/>
            <a:endCxn id="45" idx="0"/>
          </p:cNvCxnSpPr>
          <p:nvPr/>
        </p:nvCxnSpPr>
        <p:spPr>
          <a:xfrm>
            <a:off x="10802734" y="5166836"/>
            <a:ext cx="372083" cy="4620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008688C-A3D6-CA42-9919-98DB6F57F8AA}"/>
              </a:ext>
            </a:extLst>
          </p:cNvPr>
          <p:cNvCxnSpPr>
            <a:cxnSpLocks/>
            <a:stCxn id="26" idx="3"/>
            <a:endCxn id="29" idx="0"/>
          </p:cNvCxnSpPr>
          <p:nvPr/>
        </p:nvCxnSpPr>
        <p:spPr>
          <a:xfrm flipH="1">
            <a:off x="9505614" y="2989549"/>
            <a:ext cx="521690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E362841-8B79-2C4A-9682-3C62521CE9EF}"/>
              </a:ext>
            </a:extLst>
          </p:cNvPr>
          <p:cNvCxnSpPr>
            <a:cxnSpLocks/>
            <a:stCxn id="26" idx="5"/>
            <a:endCxn id="25" idx="0"/>
          </p:cNvCxnSpPr>
          <p:nvPr/>
        </p:nvCxnSpPr>
        <p:spPr>
          <a:xfrm>
            <a:off x="10232469" y="2989549"/>
            <a:ext cx="467683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3AEC45F-B640-894B-837D-BBD46153E1D7}"/>
              </a:ext>
            </a:extLst>
          </p:cNvPr>
          <p:cNvCxnSpPr>
            <a:cxnSpLocks/>
            <a:stCxn id="25" idx="3"/>
            <a:endCxn id="28" idx="0"/>
          </p:cNvCxnSpPr>
          <p:nvPr/>
        </p:nvCxnSpPr>
        <p:spPr>
          <a:xfrm flipH="1">
            <a:off x="10129887" y="3841424"/>
            <a:ext cx="467683" cy="426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93DCFCA-262A-4B4D-9E92-5D85447808B1}"/>
              </a:ext>
            </a:extLst>
          </p:cNvPr>
          <p:cNvCxnSpPr>
            <a:cxnSpLocks/>
            <a:stCxn id="25" idx="5"/>
            <a:endCxn id="34" idx="0"/>
          </p:cNvCxnSpPr>
          <p:nvPr/>
        </p:nvCxnSpPr>
        <p:spPr>
          <a:xfrm>
            <a:off x="10802733" y="3841425"/>
            <a:ext cx="463180" cy="4353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C3A65A8-31EC-F345-A882-18FE012D8A1B}"/>
                  </a:ext>
                </a:extLst>
              </p:cNvPr>
              <p:cNvSpPr/>
              <p:nvPr/>
            </p:nvSpPr>
            <p:spPr>
              <a:xfrm>
                <a:off x="9936545" y="5628915"/>
                <a:ext cx="638247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𝑠𝑢𝑛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C3A65A8-31EC-F345-A882-18FE012D8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6545" y="5628915"/>
                <a:ext cx="638247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C22CB49-9FE3-7743-9597-6A115A5A5662}"/>
                  </a:ext>
                </a:extLst>
              </p:cNvPr>
              <p:cNvSpPr/>
              <p:nvPr/>
            </p:nvSpPr>
            <p:spPr>
              <a:xfrm>
                <a:off x="10906187" y="5628915"/>
                <a:ext cx="537258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C22CB49-9FE3-7743-9597-6A115A5A56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6187" y="5628915"/>
                <a:ext cx="537258" cy="276999"/>
              </a:xfrm>
              <a:prstGeom prst="rect">
                <a:avLst/>
              </a:prstGeom>
              <a:blipFill>
                <a:blip r:embed="rId11"/>
                <a:stretch>
                  <a:fillRect l="-2273" r="-454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907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54AE3-6CE2-344A-817C-56863D898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Smooth d-DNNF (</a:t>
            </a:r>
            <a:r>
              <a:rPr lang="en-GB" dirty="0" err="1"/>
              <a:t>sd</a:t>
            </a:r>
            <a:r>
              <a:rPr lang="en-GB" dirty="0"/>
              <a:t>-DNNF)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F1A931-3545-D344-85E7-55ACD3A8F6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121799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Smooth circuits: constant runtime for certain queries</a:t>
                </a:r>
              </a:p>
              <a:p>
                <a:pPr lvl="1"/>
                <a:r>
                  <a:rPr lang="en-GB" dirty="0"/>
                  <a:t>Any pair of disjuncts mentions the same set of variables</a:t>
                </a: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Two disjunctions that do not fulfil the smoothness property</a:t>
                </a:r>
              </a:p>
              <a:p>
                <a:r>
                  <a:rPr lang="en-GB" dirty="0"/>
                  <a:t>Rules for conversion</a:t>
                </a:r>
              </a:p>
              <a:p>
                <a:pPr lvl="1"/>
                <a:r>
                  <a:rPr lang="en-GB" dirty="0"/>
                  <a:t>For each negation of a positive literal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GB" dirty="0"/>
                  <a:t> not appearing, replace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GB" dirty="0"/>
                  <a:t> by </a:t>
                </a:r>
              </a:p>
              <a:p>
                <a:pPr marL="269605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¬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𝑓𝑎𝑙𝑠𝑒</m:t>
                          </m:r>
                        </m:e>
                      </m:d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For each variable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not mentioned in a disjunct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disjunct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GB" dirty="0"/>
                  <a:t>, add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GB" dirty="0"/>
                  <a:t> with a conjunction to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disjunct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de-DE" dirty="0"/>
                  <a:t>:</a:t>
                </a:r>
              </a:p>
              <a:p>
                <a:pPr marL="269605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dirty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nor/>
                        </m:rPr>
                        <a:rPr lang="en-GB" dirty="0">
                          <a:latin typeface="Cambria Math" panose="02040503050406030204" pitchFamily="18" charset="0"/>
                        </a:rPr>
                        <m:t>disjunct</m:t>
                      </m:r>
                      <m:r>
                        <m:rPr>
                          <m:nor/>
                        </m:rPr>
                        <a:rPr lang="en-GB" dirty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∨¬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F1A931-3545-D344-85E7-55ACD3A8F6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121799" cy="4240848"/>
              </a:xfrm>
              <a:blipFill>
                <a:blip r:embed="rId2"/>
                <a:stretch>
                  <a:fillRect l="-2313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144C1-1CE1-8446-9317-DAC49649E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19</a:t>
            </a:fld>
            <a:endParaRPr lang="en-GB"/>
          </a:p>
        </p:txBody>
      </p:sp>
      <p:sp>
        <p:nvSpPr>
          <p:cNvPr id="22" name="Snip Diagonal Corner Rectangle 21">
            <a:extLst>
              <a:ext uri="{FF2B5EF4-FFF2-40B4-BE49-F238E27FC236}">
                <a16:creationId xmlns:a16="http://schemas.microsoft.com/office/drawing/2014/main" id="{820B7B28-FDD2-F142-AA6B-DD310D8978DA}"/>
              </a:ext>
            </a:extLst>
          </p:cNvPr>
          <p:cNvSpPr/>
          <p:nvPr/>
        </p:nvSpPr>
        <p:spPr>
          <a:xfrm flipH="1">
            <a:off x="9017705" y="2710059"/>
            <a:ext cx="1397860" cy="1211468"/>
          </a:xfrm>
          <a:custGeom>
            <a:avLst/>
            <a:gdLst>
              <a:gd name="connsiteX0" fmla="*/ 0 w 1397860"/>
              <a:gd name="connsiteY0" fmla="*/ 0 h 1211468"/>
              <a:gd name="connsiteX1" fmla="*/ 792126 w 1397860"/>
              <a:gd name="connsiteY1" fmla="*/ 0 h 1211468"/>
              <a:gd name="connsiteX2" fmla="*/ 1397860 w 1397860"/>
              <a:gd name="connsiteY2" fmla="*/ 605734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605734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792126 w 1397860"/>
              <a:gd name="connsiteY1" fmla="*/ 0 h 1211468"/>
              <a:gd name="connsiteX2" fmla="*/ 1397860 w 1397860"/>
              <a:gd name="connsiteY2" fmla="*/ 605734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792126 w 1397860"/>
              <a:gd name="connsiteY1" fmla="*/ 0 h 1211468"/>
              <a:gd name="connsiteX2" fmla="*/ 1397860 w 1397860"/>
              <a:gd name="connsiteY2" fmla="*/ 806031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556994 w 1397860"/>
              <a:gd name="connsiteY1" fmla="*/ 0 h 1211468"/>
              <a:gd name="connsiteX2" fmla="*/ 1397860 w 1397860"/>
              <a:gd name="connsiteY2" fmla="*/ 806031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556994 w 1397860"/>
              <a:gd name="connsiteY1" fmla="*/ 0 h 1211468"/>
              <a:gd name="connsiteX2" fmla="*/ 1397860 w 1397860"/>
              <a:gd name="connsiteY2" fmla="*/ 806031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191588 w 1397860"/>
              <a:gd name="connsiteY6" fmla="*/ 562191 h 1211468"/>
              <a:gd name="connsiteX7" fmla="*/ 0 w 1397860"/>
              <a:gd name="connsiteY7" fmla="*/ 0 h 121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7860" h="1211468">
                <a:moveTo>
                  <a:pt x="0" y="0"/>
                </a:moveTo>
                <a:lnTo>
                  <a:pt x="556994" y="0"/>
                </a:lnTo>
                <a:lnTo>
                  <a:pt x="1397860" y="806031"/>
                </a:lnTo>
                <a:lnTo>
                  <a:pt x="1397860" y="1211468"/>
                </a:lnTo>
                <a:lnTo>
                  <a:pt x="1397860" y="1211468"/>
                </a:lnTo>
                <a:lnTo>
                  <a:pt x="414145" y="1211468"/>
                </a:lnTo>
                <a:lnTo>
                  <a:pt x="191588" y="5621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13F8B90-DA2D-E248-92D7-98A9E5C998DB}"/>
                  </a:ext>
                </a:extLst>
              </p:cNvPr>
              <p:cNvSpPr txBox="1"/>
              <p:nvPr/>
            </p:nvSpPr>
            <p:spPr>
              <a:xfrm>
                <a:off x="7794460" y="2713968"/>
                <a:ext cx="18773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Does not mention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𝑅𝑎𝑖𝑛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𝑆𝑢𝑛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13F8B90-DA2D-E248-92D7-98A9E5C99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460" y="2713968"/>
                <a:ext cx="1877318" cy="646331"/>
              </a:xfrm>
              <a:prstGeom prst="rect">
                <a:avLst/>
              </a:prstGeom>
              <a:blipFill>
                <a:blip r:embed="rId3"/>
                <a:stretch>
                  <a:fillRect l="-2685" t="-3846" r="-40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Snip Diagonal Corner Rectangle 21">
            <a:extLst>
              <a:ext uri="{FF2B5EF4-FFF2-40B4-BE49-F238E27FC236}">
                <a16:creationId xmlns:a16="http://schemas.microsoft.com/office/drawing/2014/main" id="{F2F52FE6-0A3C-C544-82A7-42F5CF099317}"/>
              </a:ext>
            </a:extLst>
          </p:cNvPr>
          <p:cNvSpPr/>
          <p:nvPr/>
        </p:nvSpPr>
        <p:spPr>
          <a:xfrm flipH="1">
            <a:off x="9197417" y="4239924"/>
            <a:ext cx="1264692" cy="1036387"/>
          </a:xfrm>
          <a:custGeom>
            <a:avLst/>
            <a:gdLst>
              <a:gd name="connsiteX0" fmla="*/ 0 w 1397860"/>
              <a:gd name="connsiteY0" fmla="*/ 0 h 1211468"/>
              <a:gd name="connsiteX1" fmla="*/ 792126 w 1397860"/>
              <a:gd name="connsiteY1" fmla="*/ 0 h 1211468"/>
              <a:gd name="connsiteX2" fmla="*/ 1397860 w 1397860"/>
              <a:gd name="connsiteY2" fmla="*/ 605734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605734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792126 w 1397860"/>
              <a:gd name="connsiteY1" fmla="*/ 0 h 1211468"/>
              <a:gd name="connsiteX2" fmla="*/ 1397860 w 1397860"/>
              <a:gd name="connsiteY2" fmla="*/ 605734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792126 w 1397860"/>
              <a:gd name="connsiteY1" fmla="*/ 0 h 1211468"/>
              <a:gd name="connsiteX2" fmla="*/ 1397860 w 1397860"/>
              <a:gd name="connsiteY2" fmla="*/ 806031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556994 w 1397860"/>
              <a:gd name="connsiteY1" fmla="*/ 0 h 1211468"/>
              <a:gd name="connsiteX2" fmla="*/ 1397860 w 1397860"/>
              <a:gd name="connsiteY2" fmla="*/ 806031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556994 w 1397860"/>
              <a:gd name="connsiteY1" fmla="*/ 0 h 1211468"/>
              <a:gd name="connsiteX2" fmla="*/ 1397860 w 1397860"/>
              <a:gd name="connsiteY2" fmla="*/ 806031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191588 w 1397860"/>
              <a:gd name="connsiteY6" fmla="*/ 562191 h 1211468"/>
              <a:gd name="connsiteX7" fmla="*/ 0 w 1397860"/>
              <a:gd name="connsiteY7" fmla="*/ 0 h 121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7860" h="1211468">
                <a:moveTo>
                  <a:pt x="0" y="0"/>
                </a:moveTo>
                <a:lnTo>
                  <a:pt x="556994" y="0"/>
                </a:lnTo>
                <a:lnTo>
                  <a:pt x="1397860" y="806031"/>
                </a:lnTo>
                <a:lnTo>
                  <a:pt x="1397860" y="1211468"/>
                </a:lnTo>
                <a:lnTo>
                  <a:pt x="1397860" y="1211468"/>
                </a:lnTo>
                <a:lnTo>
                  <a:pt x="414145" y="1211468"/>
                </a:lnTo>
                <a:lnTo>
                  <a:pt x="191588" y="5621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F244691-3E52-8543-8515-2096CCF252B4}"/>
                  </a:ext>
                </a:extLst>
              </p:cNvPr>
              <p:cNvSpPr txBox="1"/>
              <p:nvPr/>
            </p:nvSpPr>
            <p:spPr>
              <a:xfrm>
                <a:off x="7841004" y="4243832"/>
                <a:ext cx="18773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Does not mention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𝑆𝑢𝑛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F244691-3E52-8543-8515-2096CCF25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1004" y="4243832"/>
                <a:ext cx="1877318" cy="646331"/>
              </a:xfrm>
              <a:prstGeom prst="rect">
                <a:avLst/>
              </a:prstGeom>
              <a:blipFill>
                <a:blip r:embed="rId4"/>
                <a:stretch>
                  <a:fillRect l="-2013" t="-1923" r="-40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76ECEF6D-C63B-0649-8132-E5679C2D1D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71F37BA-BA12-144F-AFAF-B97FD42998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47E1211-6087-4947-BE25-FC1C4324C56F}"/>
                  </a:ext>
                </a:extLst>
              </p:cNvPr>
              <p:cNvSpPr/>
              <p:nvPr/>
            </p:nvSpPr>
            <p:spPr>
              <a:xfrm>
                <a:off x="10555078" y="3593769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47E1211-6087-4947-BE25-FC1C4324C5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5078" y="3593769"/>
                <a:ext cx="290146" cy="29014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96A7766-C5CC-A042-B5C8-510766271207}"/>
                  </a:ext>
                </a:extLst>
              </p:cNvPr>
              <p:cNvSpPr/>
              <p:nvPr/>
            </p:nvSpPr>
            <p:spPr>
              <a:xfrm>
                <a:off x="9984813" y="2741893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96A7766-C5CC-A042-B5C8-5107662712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813" y="2741893"/>
                <a:ext cx="290146" cy="29014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8A3DEBB-5C70-3F40-846E-FF57F3403D51}"/>
                  </a:ext>
                </a:extLst>
              </p:cNvPr>
              <p:cNvSpPr/>
              <p:nvPr/>
            </p:nvSpPr>
            <p:spPr>
              <a:xfrm>
                <a:off x="10555078" y="4919181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8A3DEBB-5C70-3F40-846E-FF57F3403D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5078" y="4919181"/>
                <a:ext cx="290146" cy="290146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3555A3D-9C6F-D048-9395-FC861B2E1FF4}"/>
                  </a:ext>
                </a:extLst>
              </p:cNvPr>
              <p:cNvSpPr/>
              <p:nvPr/>
            </p:nvSpPr>
            <p:spPr>
              <a:xfrm>
                <a:off x="9984813" y="4267684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3555A3D-9C6F-D048-9395-FC861B2E1F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813" y="4267684"/>
                <a:ext cx="290146" cy="290146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CB79C83-2F73-834D-97CA-6009FBA19E80}"/>
                  </a:ext>
                </a:extLst>
              </p:cNvPr>
              <p:cNvSpPr/>
              <p:nvPr/>
            </p:nvSpPr>
            <p:spPr>
              <a:xfrm>
                <a:off x="9026415" y="3593770"/>
                <a:ext cx="958399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CB79C83-2F73-834D-97CA-6009FBA19E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415" y="3593770"/>
                <a:ext cx="958399" cy="276999"/>
              </a:xfrm>
              <a:prstGeom prst="rect">
                <a:avLst/>
              </a:prstGeom>
              <a:blipFill>
                <a:blip r:embed="rId9"/>
                <a:stretch>
                  <a:fillRect l="-1299" r="-38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F0DB8B5-8EAE-6A44-9377-4CF5D98F870B}"/>
                  </a:ext>
                </a:extLst>
              </p:cNvPr>
              <p:cNvSpPr/>
              <p:nvPr/>
            </p:nvSpPr>
            <p:spPr>
              <a:xfrm>
                <a:off x="10700152" y="4276808"/>
                <a:ext cx="1131523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F0DB8B5-8EAE-6A44-9377-4CF5D98F87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152" y="4276808"/>
                <a:ext cx="1131523" cy="276999"/>
              </a:xfrm>
              <a:prstGeom prst="rect">
                <a:avLst/>
              </a:prstGeom>
              <a:blipFill>
                <a:blip r:embed="rId10"/>
                <a:stretch>
                  <a:fillRect r="-219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BFF9BE3-5BDA-4A4D-8E51-46A6ED629AA5}"/>
                  </a:ext>
                </a:extLst>
              </p:cNvPr>
              <p:cNvSpPr/>
              <p:nvPr/>
            </p:nvSpPr>
            <p:spPr>
              <a:xfrm>
                <a:off x="9270362" y="4925756"/>
                <a:ext cx="710382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BFF9BE3-5BDA-4A4D-8E51-46A6ED629A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362" y="4925756"/>
                <a:ext cx="710382" cy="276999"/>
              </a:xfrm>
              <a:prstGeom prst="rect">
                <a:avLst/>
              </a:prstGeom>
              <a:blipFill>
                <a:blip r:embed="rId11"/>
                <a:stretch>
                  <a:fillRect r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A3B27F1-7645-844F-9BDA-44D9A04FD5F1}"/>
              </a:ext>
            </a:extLst>
          </p:cNvPr>
          <p:cNvCxnSpPr>
            <a:stCxn id="31" idx="3"/>
            <a:endCxn id="34" idx="0"/>
          </p:cNvCxnSpPr>
          <p:nvPr/>
        </p:nvCxnSpPr>
        <p:spPr>
          <a:xfrm flipH="1">
            <a:off x="9625554" y="4515339"/>
            <a:ext cx="401751" cy="4104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D09AA1E-DA1C-F64A-BBC1-37A07BECAA26}"/>
              </a:ext>
            </a:extLst>
          </p:cNvPr>
          <p:cNvCxnSpPr>
            <a:cxnSpLocks/>
            <a:stCxn id="31" idx="5"/>
            <a:endCxn id="30" idx="0"/>
          </p:cNvCxnSpPr>
          <p:nvPr/>
        </p:nvCxnSpPr>
        <p:spPr>
          <a:xfrm>
            <a:off x="10232469" y="4515339"/>
            <a:ext cx="467683" cy="4038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76C92F-EBB9-2344-BE4D-1B27989F0F2D}"/>
              </a:ext>
            </a:extLst>
          </p:cNvPr>
          <p:cNvCxnSpPr>
            <a:cxnSpLocks/>
            <a:stCxn id="30" idx="3"/>
            <a:endCxn id="43" idx="0"/>
          </p:cNvCxnSpPr>
          <p:nvPr/>
        </p:nvCxnSpPr>
        <p:spPr>
          <a:xfrm flipH="1">
            <a:off x="10255669" y="5166836"/>
            <a:ext cx="341900" cy="4620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EFCCBD2-EC90-3E45-9FCC-99B37BF20EA5}"/>
              </a:ext>
            </a:extLst>
          </p:cNvPr>
          <p:cNvCxnSpPr>
            <a:cxnSpLocks/>
            <a:stCxn id="30" idx="5"/>
            <a:endCxn id="44" idx="0"/>
          </p:cNvCxnSpPr>
          <p:nvPr/>
        </p:nvCxnSpPr>
        <p:spPr>
          <a:xfrm>
            <a:off x="10802734" y="5166836"/>
            <a:ext cx="372083" cy="4620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C734542-E09A-804C-BA0A-9A6A0AD76636}"/>
              </a:ext>
            </a:extLst>
          </p:cNvPr>
          <p:cNvCxnSpPr>
            <a:cxnSpLocks/>
            <a:stCxn id="29" idx="3"/>
            <a:endCxn id="32" idx="0"/>
          </p:cNvCxnSpPr>
          <p:nvPr/>
        </p:nvCxnSpPr>
        <p:spPr>
          <a:xfrm flipH="1">
            <a:off x="9505614" y="2989549"/>
            <a:ext cx="521690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A99EF71-B2A1-984E-9566-A3545C286C9D}"/>
              </a:ext>
            </a:extLst>
          </p:cNvPr>
          <p:cNvCxnSpPr>
            <a:cxnSpLocks/>
            <a:stCxn id="29" idx="5"/>
            <a:endCxn id="28" idx="0"/>
          </p:cNvCxnSpPr>
          <p:nvPr/>
        </p:nvCxnSpPr>
        <p:spPr>
          <a:xfrm>
            <a:off x="10232469" y="2989549"/>
            <a:ext cx="467683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5E3F1DD-2780-3941-9221-D01259822DDA}"/>
              </a:ext>
            </a:extLst>
          </p:cNvPr>
          <p:cNvCxnSpPr>
            <a:cxnSpLocks/>
            <a:stCxn id="28" idx="3"/>
            <a:endCxn id="31" idx="0"/>
          </p:cNvCxnSpPr>
          <p:nvPr/>
        </p:nvCxnSpPr>
        <p:spPr>
          <a:xfrm flipH="1">
            <a:off x="10129887" y="3841424"/>
            <a:ext cx="467683" cy="426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CD4354A-8AE4-C14C-8885-5AA45210A5C8}"/>
              </a:ext>
            </a:extLst>
          </p:cNvPr>
          <p:cNvCxnSpPr>
            <a:cxnSpLocks/>
            <a:stCxn id="28" idx="5"/>
            <a:endCxn id="33" idx="0"/>
          </p:cNvCxnSpPr>
          <p:nvPr/>
        </p:nvCxnSpPr>
        <p:spPr>
          <a:xfrm>
            <a:off x="10802733" y="3841425"/>
            <a:ext cx="463180" cy="4353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65C6750-8538-5D40-A6E5-B0B88C5121F3}"/>
                  </a:ext>
                </a:extLst>
              </p:cNvPr>
              <p:cNvSpPr/>
              <p:nvPr/>
            </p:nvSpPr>
            <p:spPr>
              <a:xfrm>
                <a:off x="9936545" y="5628915"/>
                <a:ext cx="638247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𝑠𝑢𝑛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65C6750-8538-5D40-A6E5-B0B88C5121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6545" y="5628915"/>
                <a:ext cx="638247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67FEAF3-8CBC-624E-AD30-37ACABFD2DAB}"/>
                  </a:ext>
                </a:extLst>
              </p:cNvPr>
              <p:cNvSpPr/>
              <p:nvPr/>
            </p:nvSpPr>
            <p:spPr>
              <a:xfrm>
                <a:off x="10906187" y="5628915"/>
                <a:ext cx="537258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67FEAF3-8CBC-624E-AD30-37ACABFD2D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6187" y="5628915"/>
                <a:ext cx="537258" cy="276999"/>
              </a:xfrm>
              <a:prstGeom prst="rect">
                <a:avLst/>
              </a:prstGeom>
              <a:blipFill>
                <a:blip r:embed="rId13"/>
                <a:stretch>
                  <a:fillRect l="-2273" r="-454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0791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5DD1-E576-A147-A98B-E4346EEB6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662435-5C18-7546-8378-6068FFC70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6901"/>
            <a:ext cx="11472051" cy="4352377"/>
          </a:xfrm>
        </p:spPr>
        <p:txBody>
          <a:bodyPr numCol="2">
            <a:normAutofit fontScale="92500" lnSpcReduction="10000"/>
          </a:bodyPr>
          <a:lstStyle/>
          <a:p>
            <a:pPr marL="456743" indent="-456743">
              <a:buFont typeface="+mj-lt"/>
              <a:buAutoNum type="arabicPeriod"/>
            </a:pPr>
            <a:r>
              <a:rPr lang="en-GB" b="1" dirty="0"/>
              <a:t>Introduction</a:t>
            </a:r>
          </a:p>
          <a:p>
            <a:pPr lvl="1"/>
            <a:r>
              <a:rPr lang="en-GB" dirty="0"/>
              <a:t>Artificial intelligence</a:t>
            </a:r>
          </a:p>
          <a:p>
            <a:pPr lvl="1"/>
            <a:r>
              <a:rPr lang="en-GB" dirty="0"/>
              <a:t>Agent framework</a:t>
            </a:r>
          </a:p>
          <a:p>
            <a:pPr lvl="1"/>
            <a:r>
              <a:rPr lang="en-GB" dirty="0"/>
              <a:t>StaRAI: context, motivation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Foundations</a:t>
            </a:r>
            <a:endParaRPr lang="en-GB" dirty="0"/>
          </a:p>
          <a:p>
            <a:pPr lvl="1"/>
            <a:r>
              <a:rPr lang="en-GB" dirty="0"/>
              <a:t>Logic</a:t>
            </a:r>
          </a:p>
          <a:p>
            <a:pPr lvl="1"/>
            <a:r>
              <a:rPr lang="en-GB" dirty="0"/>
              <a:t>Probability theory</a:t>
            </a:r>
          </a:p>
          <a:p>
            <a:pPr lvl="1"/>
            <a:r>
              <a:rPr lang="en-GB" dirty="0"/>
              <a:t>Probabilistic graphical models (PGMs)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Probabilistic Relational Models (PRMs)</a:t>
            </a:r>
          </a:p>
          <a:p>
            <a:pPr lvl="1"/>
            <a:r>
              <a:rPr lang="en-GB" dirty="0"/>
              <a:t>Parfactor models, Markov logic networks</a:t>
            </a:r>
          </a:p>
          <a:p>
            <a:pPr lvl="1"/>
            <a:r>
              <a:rPr lang="en-GB" dirty="0"/>
              <a:t>Semantics, inference tasks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>
                <a:solidFill>
                  <a:schemeClr val="accent1"/>
                </a:solidFill>
              </a:rPr>
              <a:t>Lifted Inference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Exact inference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Approximate inference, specifically sampling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Learning</a:t>
            </a:r>
          </a:p>
          <a:p>
            <a:pPr lvl="1"/>
            <a:r>
              <a:rPr lang="en-GB" dirty="0"/>
              <a:t>Parameter learning</a:t>
            </a:r>
          </a:p>
          <a:p>
            <a:pPr lvl="1"/>
            <a:r>
              <a:rPr lang="en-GB" dirty="0"/>
              <a:t>Relation learning</a:t>
            </a:r>
          </a:p>
          <a:p>
            <a:pPr lvl="1"/>
            <a:r>
              <a:rPr lang="en-GB" dirty="0"/>
              <a:t>Approximating symmetries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Sequential Models and Inference</a:t>
            </a:r>
          </a:p>
          <a:p>
            <a:pPr lvl="1"/>
            <a:r>
              <a:rPr lang="en-GB" dirty="0"/>
              <a:t>Parameterised models</a:t>
            </a:r>
          </a:p>
          <a:p>
            <a:pPr lvl="1"/>
            <a:r>
              <a:rPr lang="en-GB" dirty="0"/>
              <a:t>Semantics, inference tasks, algorithm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Decision Making</a:t>
            </a:r>
          </a:p>
          <a:p>
            <a:pPr lvl="1"/>
            <a:r>
              <a:rPr lang="en-GB" dirty="0"/>
              <a:t>Preferences, utility</a:t>
            </a:r>
          </a:p>
          <a:p>
            <a:pPr lvl="1"/>
            <a:r>
              <a:rPr lang="en-GB" dirty="0"/>
              <a:t>Decision-theoretic models, tasks, algorithm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Continuous Space and Lifting</a:t>
            </a:r>
          </a:p>
          <a:p>
            <a:pPr lvl="1"/>
            <a:r>
              <a:rPr lang="en-GB" dirty="0"/>
              <a:t>Lifted Gaussian Bayesian networks (BNs)</a:t>
            </a:r>
          </a:p>
          <a:p>
            <a:pPr lvl="1"/>
            <a:r>
              <a:rPr lang="en-GB" dirty="0"/>
              <a:t>Probabilistic soft logic (PSL)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B3926-3935-EE4C-8611-136A0CE8EB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99" b="1" i="0" u="none" strike="noStrike" kern="1200" cap="none" spc="0" normalizeH="0" baseline="0" noProof="0">
                <a:ln>
                  <a:noFill/>
                </a:ln>
                <a:solidFill>
                  <a:srgbClr val="0056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Exact Inference: FOKC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BA801-DFF4-BA4A-AD4D-D0181FCDA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99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T. Braun - StaRAI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E7B7F-E39C-F547-A554-A1791B120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C8FC03C-C266-4645-ABC5-645062898383}" type="slidenum">
              <a:rPr kumimoji="0" lang="en-GB" sz="1598" b="1" i="0" u="none" strike="noStrike" kern="1200" cap="none" spc="0" normalizeH="0" baseline="0" noProof="0">
                <a:ln>
                  <a:noFill/>
                </a:ln>
                <a:solidFill>
                  <a:srgbClr val="0056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</a:t>
            </a:fld>
            <a:r>
              <a:rPr kumimoji="0" lang="en-GB" sz="1466" b="1" i="0" u="none" strike="noStrike" kern="1200" cap="none" spc="0" normalizeH="0" baseline="0" noProof="0">
                <a:ln>
                  <a:noFill/>
                </a:ln>
                <a:solidFill>
                  <a:srgbClr val="00568A"/>
                </a:solidFill>
                <a:effectLst/>
                <a:uLnTx/>
                <a:uFillTx/>
                <a:latin typeface="Meta Offc Pro"/>
                <a:ea typeface="+mn-ea"/>
                <a:cs typeface="+mn-cs"/>
              </a:rPr>
              <a:t> </a:t>
            </a:r>
            <a:endParaRPr kumimoji="0" lang="en-GB" sz="1399" b="1" i="0" u="none" strike="noStrike" kern="1200" cap="none" spc="0" normalizeH="0" baseline="0" noProof="0">
              <a:ln>
                <a:noFill/>
              </a:ln>
              <a:solidFill>
                <a:srgbClr val="00568A"/>
              </a:solidFill>
              <a:effectLst/>
              <a:uLnTx/>
              <a:uFillTx/>
              <a:latin typeface="Meta Offc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846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54AE3-6CE2-344A-817C-56863D898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Smooth d-DNNF (</a:t>
            </a:r>
            <a:r>
              <a:rPr lang="en-GB" dirty="0" err="1"/>
              <a:t>sd</a:t>
            </a:r>
            <a:r>
              <a:rPr lang="en-GB" dirty="0"/>
              <a:t>-DNNF)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F1A931-3545-D344-85E7-55ACD3A8F6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Add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𝑠𝑢𝑛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𝑠𝑢𝑛</m:t>
                    </m:r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</m:oMath>
                </a14:m>
                <a:r>
                  <a:rPr lang="en-GB" dirty="0"/>
                  <a:t>, replacing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</m:oMath>
                </a14:m>
                <a:r>
                  <a:rPr lang="en-GB" dirty="0"/>
                  <a:t> with</a:t>
                </a:r>
              </a:p>
              <a:p>
                <a:pPr lvl="3"/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∧(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𝑠𝑢𝑛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∨¬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𝑠𝑢𝑛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F1A931-3545-D344-85E7-55ACD3A8F6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144C1-1CE1-8446-9317-DAC49649E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20</a:t>
            </a:fld>
            <a:endParaRPr lang="en-GB"/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57B20CED-3C9E-7F44-AB46-A60C6B2791D2}"/>
              </a:ext>
            </a:extLst>
          </p:cNvPr>
          <p:cNvSpPr/>
          <p:nvPr/>
        </p:nvSpPr>
        <p:spPr>
          <a:xfrm>
            <a:off x="2611704" y="4702955"/>
            <a:ext cx="1005738" cy="925135"/>
          </a:xfrm>
          <a:prstGeom prst="rtTriangle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Date Placeholder 42">
            <a:extLst>
              <a:ext uri="{FF2B5EF4-FFF2-40B4-BE49-F238E27FC236}">
                <a16:creationId xmlns:a16="http://schemas.microsoft.com/office/drawing/2014/main" id="{B868C013-579A-5943-AAB4-FA68CF154A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44" name="Footer Placeholder 43">
            <a:extLst>
              <a:ext uri="{FF2B5EF4-FFF2-40B4-BE49-F238E27FC236}">
                <a16:creationId xmlns:a16="http://schemas.microsoft.com/office/drawing/2014/main" id="{3C782E76-4F3F-294E-9530-C6C377026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58" name="Snip Diagonal Corner Rectangle 21">
            <a:extLst>
              <a:ext uri="{FF2B5EF4-FFF2-40B4-BE49-F238E27FC236}">
                <a16:creationId xmlns:a16="http://schemas.microsoft.com/office/drawing/2014/main" id="{4B25518C-AD63-CB4C-98E1-4543BB7C613D}"/>
              </a:ext>
            </a:extLst>
          </p:cNvPr>
          <p:cNvSpPr/>
          <p:nvPr/>
        </p:nvSpPr>
        <p:spPr>
          <a:xfrm flipH="1">
            <a:off x="9017705" y="2710059"/>
            <a:ext cx="1397860" cy="1211468"/>
          </a:xfrm>
          <a:custGeom>
            <a:avLst/>
            <a:gdLst>
              <a:gd name="connsiteX0" fmla="*/ 0 w 1397860"/>
              <a:gd name="connsiteY0" fmla="*/ 0 h 1211468"/>
              <a:gd name="connsiteX1" fmla="*/ 792126 w 1397860"/>
              <a:gd name="connsiteY1" fmla="*/ 0 h 1211468"/>
              <a:gd name="connsiteX2" fmla="*/ 1397860 w 1397860"/>
              <a:gd name="connsiteY2" fmla="*/ 605734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605734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792126 w 1397860"/>
              <a:gd name="connsiteY1" fmla="*/ 0 h 1211468"/>
              <a:gd name="connsiteX2" fmla="*/ 1397860 w 1397860"/>
              <a:gd name="connsiteY2" fmla="*/ 605734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792126 w 1397860"/>
              <a:gd name="connsiteY1" fmla="*/ 0 h 1211468"/>
              <a:gd name="connsiteX2" fmla="*/ 1397860 w 1397860"/>
              <a:gd name="connsiteY2" fmla="*/ 806031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556994 w 1397860"/>
              <a:gd name="connsiteY1" fmla="*/ 0 h 1211468"/>
              <a:gd name="connsiteX2" fmla="*/ 1397860 w 1397860"/>
              <a:gd name="connsiteY2" fmla="*/ 806031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556994 w 1397860"/>
              <a:gd name="connsiteY1" fmla="*/ 0 h 1211468"/>
              <a:gd name="connsiteX2" fmla="*/ 1397860 w 1397860"/>
              <a:gd name="connsiteY2" fmla="*/ 806031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191588 w 1397860"/>
              <a:gd name="connsiteY6" fmla="*/ 562191 h 1211468"/>
              <a:gd name="connsiteX7" fmla="*/ 0 w 1397860"/>
              <a:gd name="connsiteY7" fmla="*/ 0 h 121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7860" h="1211468">
                <a:moveTo>
                  <a:pt x="0" y="0"/>
                </a:moveTo>
                <a:lnTo>
                  <a:pt x="556994" y="0"/>
                </a:lnTo>
                <a:lnTo>
                  <a:pt x="1397860" y="806031"/>
                </a:lnTo>
                <a:lnTo>
                  <a:pt x="1397860" y="1211468"/>
                </a:lnTo>
                <a:lnTo>
                  <a:pt x="1397860" y="1211468"/>
                </a:lnTo>
                <a:lnTo>
                  <a:pt x="414145" y="1211468"/>
                </a:lnTo>
                <a:lnTo>
                  <a:pt x="191588" y="5621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B334D74-F43A-DF44-81C2-5C1476FDAED0}"/>
                  </a:ext>
                </a:extLst>
              </p:cNvPr>
              <p:cNvSpPr txBox="1"/>
              <p:nvPr/>
            </p:nvSpPr>
            <p:spPr>
              <a:xfrm>
                <a:off x="7794460" y="2713968"/>
                <a:ext cx="18773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Does not mention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𝑅𝑎𝑖𝑛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𝑆𝑢𝑛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B334D74-F43A-DF44-81C2-5C1476FDA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460" y="2713968"/>
                <a:ext cx="1877318" cy="646331"/>
              </a:xfrm>
              <a:prstGeom prst="rect">
                <a:avLst/>
              </a:prstGeom>
              <a:blipFill>
                <a:blip r:embed="rId3"/>
                <a:stretch>
                  <a:fillRect l="-2685" t="-3846" r="-40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Snip Diagonal Corner Rectangle 21">
            <a:extLst>
              <a:ext uri="{FF2B5EF4-FFF2-40B4-BE49-F238E27FC236}">
                <a16:creationId xmlns:a16="http://schemas.microsoft.com/office/drawing/2014/main" id="{5799164D-5CEF-E840-B561-F8E96DA4B67A}"/>
              </a:ext>
            </a:extLst>
          </p:cNvPr>
          <p:cNvSpPr/>
          <p:nvPr/>
        </p:nvSpPr>
        <p:spPr>
          <a:xfrm flipH="1">
            <a:off x="9197417" y="4239924"/>
            <a:ext cx="1264692" cy="1036387"/>
          </a:xfrm>
          <a:custGeom>
            <a:avLst/>
            <a:gdLst>
              <a:gd name="connsiteX0" fmla="*/ 0 w 1397860"/>
              <a:gd name="connsiteY0" fmla="*/ 0 h 1211468"/>
              <a:gd name="connsiteX1" fmla="*/ 792126 w 1397860"/>
              <a:gd name="connsiteY1" fmla="*/ 0 h 1211468"/>
              <a:gd name="connsiteX2" fmla="*/ 1397860 w 1397860"/>
              <a:gd name="connsiteY2" fmla="*/ 605734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605734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792126 w 1397860"/>
              <a:gd name="connsiteY1" fmla="*/ 0 h 1211468"/>
              <a:gd name="connsiteX2" fmla="*/ 1397860 w 1397860"/>
              <a:gd name="connsiteY2" fmla="*/ 605734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792126 w 1397860"/>
              <a:gd name="connsiteY1" fmla="*/ 0 h 1211468"/>
              <a:gd name="connsiteX2" fmla="*/ 1397860 w 1397860"/>
              <a:gd name="connsiteY2" fmla="*/ 806031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556994 w 1397860"/>
              <a:gd name="connsiteY1" fmla="*/ 0 h 1211468"/>
              <a:gd name="connsiteX2" fmla="*/ 1397860 w 1397860"/>
              <a:gd name="connsiteY2" fmla="*/ 806031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556994 w 1397860"/>
              <a:gd name="connsiteY1" fmla="*/ 0 h 1211468"/>
              <a:gd name="connsiteX2" fmla="*/ 1397860 w 1397860"/>
              <a:gd name="connsiteY2" fmla="*/ 806031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191588 w 1397860"/>
              <a:gd name="connsiteY6" fmla="*/ 562191 h 1211468"/>
              <a:gd name="connsiteX7" fmla="*/ 0 w 1397860"/>
              <a:gd name="connsiteY7" fmla="*/ 0 h 121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7860" h="1211468">
                <a:moveTo>
                  <a:pt x="0" y="0"/>
                </a:moveTo>
                <a:lnTo>
                  <a:pt x="556994" y="0"/>
                </a:lnTo>
                <a:lnTo>
                  <a:pt x="1397860" y="806031"/>
                </a:lnTo>
                <a:lnTo>
                  <a:pt x="1397860" y="1211468"/>
                </a:lnTo>
                <a:lnTo>
                  <a:pt x="1397860" y="1211468"/>
                </a:lnTo>
                <a:lnTo>
                  <a:pt x="414145" y="1211468"/>
                </a:lnTo>
                <a:lnTo>
                  <a:pt x="191588" y="5621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B58409D-AAC4-3849-9711-46D9B189B08F}"/>
                  </a:ext>
                </a:extLst>
              </p:cNvPr>
              <p:cNvSpPr txBox="1"/>
              <p:nvPr/>
            </p:nvSpPr>
            <p:spPr>
              <a:xfrm>
                <a:off x="7841004" y="4243832"/>
                <a:ext cx="18773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Does not mention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𝑆𝑢𝑛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B58409D-AAC4-3849-9711-46D9B189B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1004" y="4243832"/>
                <a:ext cx="1877318" cy="646331"/>
              </a:xfrm>
              <a:prstGeom prst="rect">
                <a:avLst/>
              </a:prstGeom>
              <a:blipFill>
                <a:blip r:embed="rId4"/>
                <a:stretch>
                  <a:fillRect l="-2013" t="-1923" r="-40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C287430-87A7-AC41-8951-DED549DEFA5C}"/>
                  </a:ext>
                </a:extLst>
              </p:cNvPr>
              <p:cNvSpPr/>
              <p:nvPr/>
            </p:nvSpPr>
            <p:spPr>
              <a:xfrm>
                <a:off x="10555078" y="3593769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C287430-87A7-AC41-8951-DED549DEFA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5078" y="3593769"/>
                <a:ext cx="290146" cy="29014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421CACF3-DD0B-8C4C-8CD3-218B8832A6AC}"/>
                  </a:ext>
                </a:extLst>
              </p:cNvPr>
              <p:cNvSpPr/>
              <p:nvPr/>
            </p:nvSpPr>
            <p:spPr>
              <a:xfrm>
                <a:off x="9984813" y="2741893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421CACF3-DD0B-8C4C-8CD3-218B8832A6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813" y="2741893"/>
                <a:ext cx="290146" cy="29014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F1BEDEC0-C347-984D-AC5E-CEF804253602}"/>
                  </a:ext>
                </a:extLst>
              </p:cNvPr>
              <p:cNvSpPr/>
              <p:nvPr/>
            </p:nvSpPr>
            <p:spPr>
              <a:xfrm>
                <a:off x="10555078" y="4919181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F1BEDEC0-C347-984D-AC5E-CEF8042536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5078" y="4919181"/>
                <a:ext cx="290146" cy="290146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49A19CC6-1AED-5C49-9F84-C63610EE6728}"/>
                  </a:ext>
                </a:extLst>
              </p:cNvPr>
              <p:cNvSpPr/>
              <p:nvPr/>
            </p:nvSpPr>
            <p:spPr>
              <a:xfrm>
                <a:off x="9984813" y="4267684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49A19CC6-1AED-5C49-9F84-C63610EE67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813" y="4267684"/>
                <a:ext cx="290146" cy="290146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31BC499-10A9-B144-A608-A9465572833A}"/>
                  </a:ext>
                </a:extLst>
              </p:cNvPr>
              <p:cNvSpPr/>
              <p:nvPr/>
            </p:nvSpPr>
            <p:spPr>
              <a:xfrm>
                <a:off x="9026415" y="3593770"/>
                <a:ext cx="958399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31BC499-10A9-B144-A608-A946557283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415" y="3593770"/>
                <a:ext cx="958399" cy="276999"/>
              </a:xfrm>
              <a:prstGeom prst="rect">
                <a:avLst/>
              </a:prstGeom>
              <a:blipFill>
                <a:blip r:embed="rId9"/>
                <a:stretch>
                  <a:fillRect l="-1299" r="-38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42371FF6-DD80-154D-90AA-1B5490ED8208}"/>
                  </a:ext>
                </a:extLst>
              </p:cNvPr>
              <p:cNvSpPr/>
              <p:nvPr/>
            </p:nvSpPr>
            <p:spPr>
              <a:xfrm>
                <a:off x="10700152" y="4276808"/>
                <a:ext cx="1131523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42371FF6-DD80-154D-90AA-1B5490ED82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152" y="4276808"/>
                <a:ext cx="1131523" cy="276999"/>
              </a:xfrm>
              <a:prstGeom prst="rect">
                <a:avLst/>
              </a:prstGeom>
              <a:blipFill>
                <a:blip r:embed="rId10"/>
                <a:stretch>
                  <a:fillRect r="-219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0B27F8D-8115-0E4F-9466-4C59DE11846A}"/>
                  </a:ext>
                </a:extLst>
              </p:cNvPr>
              <p:cNvSpPr/>
              <p:nvPr/>
            </p:nvSpPr>
            <p:spPr>
              <a:xfrm>
                <a:off x="9270362" y="4925756"/>
                <a:ext cx="710382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0B27F8D-8115-0E4F-9466-4C59DE1184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362" y="4925756"/>
                <a:ext cx="710382" cy="276999"/>
              </a:xfrm>
              <a:prstGeom prst="rect">
                <a:avLst/>
              </a:prstGeom>
              <a:blipFill>
                <a:blip r:embed="rId11"/>
                <a:stretch>
                  <a:fillRect r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33D45BE-7C53-534A-AB96-95A7DB791FA8}"/>
              </a:ext>
            </a:extLst>
          </p:cNvPr>
          <p:cNvCxnSpPr>
            <a:stCxn id="67" idx="3"/>
            <a:endCxn id="70" idx="0"/>
          </p:cNvCxnSpPr>
          <p:nvPr/>
        </p:nvCxnSpPr>
        <p:spPr>
          <a:xfrm flipH="1">
            <a:off x="9625554" y="4515339"/>
            <a:ext cx="401751" cy="4104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8115835-A59E-7941-812E-11C8A4C744E3}"/>
              </a:ext>
            </a:extLst>
          </p:cNvPr>
          <p:cNvCxnSpPr>
            <a:cxnSpLocks/>
            <a:stCxn id="67" idx="5"/>
            <a:endCxn id="65" idx="0"/>
          </p:cNvCxnSpPr>
          <p:nvPr/>
        </p:nvCxnSpPr>
        <p:spPr>
          <a:xfrm>
            <a:off x="10232469" y="4515339"/>
            <a:ext cx="467683" cy="4038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C0EE2A3-E607-AD47-9BE8-C12B2E980231}"/>
              </a:ext>
            </a:extLst>
          </p:cNvPr>
          <p:cNvCxnSpPr>
            <a:cxnSpLocks/>
            <a:stCxn id="65" idx="3"/>
            <a:endCxn id="79" idx="0"/>
          </p:cNvCxnSpPr>
          <p:nvPr/>
        </p:nvCxnSpPr>
        <p:spPr>
          <a:xfrm flipH="1">
            <a:off x="10255669" y="5166836"/>
            <a:ext cx="341900" cy="4620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3FD39D6-D249-0D48-9948-AC44766FA28A}"/>
              </a:ext>
            </a:extLst>
          </p:cNvPr>
          <p:cNvCxnSpPr>
            <a:cxnSpLocks/>
            <a:stCxn id="65" idx="5"/>
            <a:endCxn id="80" idx="0"/>
          </p:cNvCxnSpPr>
          <p:nvPr/>
        </p:nvCxnSpPr>
        <p:spPr>
          <a:xfrm>
            <a:off x="10802734" y="5166836"/>
            <a:ext cx="372083" cy="4620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327905D-C12A-6E4C-AB2F-F50CBA777CFE}"/>
              </a:ext>
            </a:extLst>
          </p:cNvPr>
          <p:cNvCxnSpPr>
            <a:cxnSpLocks/>
            <a:stCxn id="64" idx="3"/>
            <a:endCxn id="68" idx="0"/>
          </p:cNvCxnSpPr>
          <p:nvPr/>
        </p:nvCxnSpPr>
        <p:spPr>
          <a:xfrm flipH="1">
            <a:off x="9505614" y="2989549"/>
            <a:ext cx="521690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D554CCF-DD0A-C749-97BF-86E803EEF82B}"/>
              </a:ext>
            </a:extLst>
          </p:cNvPr>
          <p:cNvCxnSpPr>
            <a:cxnSpLocks/>
            <a:stCxn id="64" idx="5"/>
            <a:endCxn id="62" idx="0"/>
          </p:cNvCxnSpPr>
          <p:nvPr/>
        </p:nvCxnSpPr>
        <p:spPr>
          <a:xfrm>
            <a:off x="10232469" y="2989549"/>
            <a:ext cx="467683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371EB7C-2D21-214D-A5C4-C86C5EA158C5}"/>
              </a:ext>
            </a:extLst>
          </p:cNvPr>
          <p:cNvCxnSpPr>
            <a:cxnSpLocks/>
            <a:stCxn id="62" idx="3"/>
            <a:endCxn id="67" idx="0"/>
          </p:cNvCxnSpPr>
          <p:nvPr/>
        </p:nvCxnSpPr>
        <p:spPr>
          <a:xfrm flipH="1">
            <a:off x="10129887" y="3841424"/>
            <a:ext cx="467683" cy="426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C65E458-7D0E-6F42-A9B3-0FFC0DD36805}"/>
              </a:ext>
            </a:extLst>
          </p:cNvPr>
          <p:cNvCxnSpPr>
            <a:cxnSpLocks/>
            <a:stCxn id="62" idx="5"/>
            <a:endCxn id="69" idx="0"/>
          </p:cNvCxnSpPr>
          <p:nvPr/>
        </p:nvCxnSpPr>
        <p:spPr>
          <a:xfrm>
            <a:off x="10802733" y="3841425"/>
            <a:ext cx="463180" cy="4353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3D50F10A-9D58-6D44-9DD6-AED313F291CE}"/>
                  </a:ext>
                </a:extLst>
              </p:cNvPr>
              <p:cNvSpPr/>
              <p:nvPr/>
            </p:nvSpPr>
            <p:spPr>
              <a:xfrm>
                <a:off x="9936545" y="5628915"/>
                <a:ext cx="638247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𝑠𝑢𝑛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3D50F10A-9D58-6D44-9DD6-AED313F291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6545" y="5628915"/>
                <a:ext cx="638247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D279247-257C-0746-A945-7F12FD7A4F20}"/>
                  </a:ext>
                </a:extLst>
              </p:cNvPr>
              <p:cNvSpPr/>
              <p:nvPr/>
            </p:nvSpPr>
            <p:spPr>
              <a:xfrm>
                <a:off x="10906187" y="5628915"/>
                <a:ext cx="537258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D279247-257C-0746-A945-7F12FD7A4F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6187" y="5628915"/>
                <a:ext cx="537258" cy="276999"/>
              </a:xfrm>
              <a:prstGeom prst="rect">
                <a:avLst/>
              </a:prstGeom>
              <a:blipFill>
                <a:blip r:embed="rId13"/>
                <a:stretch>
                  <a:fillRect l="-2273" r="-454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Right Triangle 133">
            <a:extLst>
              <a:ext uri="{FF2B5EF4-FFF2-40B4-BE49-F238E27FC236}">
                <a16:creationId xmlns:a16="http://schemas.microsoft.com/office/drawing/2014/main" id="{E806B005-15AD-AF4F-BDCA-087FBD04C936}"/>
              </a:ext>
            </a:extLst>
          </p:cNvPr>
          <p:cNvSpPr/>
          <p:nvPr/>
        </p:nvSpPr>
        <p:spPr>
          <a:xfrm flipH="1">
            <a:off x="1880354" y="4697871"/>
            <a:ext cx="490265" cy="925810"/>
          </a:xfrm>
          <a:prstGeom prst="rtTriangle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AEBA6A1-5AD7-CD47-ADF5-8055B34A9C39}"/>
              </a:ext>
            </a:extLst>
          </p:cNvPr>
          <p:cNvSpPr/>
          <p:nvPr/>
        </p:nvSpPr>
        <p:spPr>
          <a:xfrm>
            <a:off x="2370619" y="4707777"/>
            <a:ext cx="241085" cy="920314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463F85A3-D738-A249-BF70-785B1DC27658}"/>
                  </a:ext>
                </a:extLst>
              </p:cNvPr>
              <p:cNvSpPr/>
              <p:nvPr/>
            </p:nvSpPr>
            <p:spPr>
              <a:xfrm>
                <a:off x="3790783" y="3588536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463F85A3-D738-A249-BF70-785B1DC276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783" y="3588536"/>
                <a:ext cx="290146" cy="290146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86C2800E-3514-E245-BA10-F46C7A9EBEE5}"/>
                  </a:ext>
                </a:extLst>
              </p:cNvPr>
              <p:cNvSpPr/>
              <p:nvPr/>
            </p:nvSpPr>
            <p:spPr>
              <a:xfrm>
                <a:off x="3220518" y="2736660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86C2800E-3514-E245-BA10-F46C7A9EBE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518" y="2736660"/>
                <a:ext cx="290146" cy="290146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6B1587DD-290C-C648-85F4-6F7FDD1D3BD7}"/>
                  </a:ext>
                </a:extLst>
              </p:cNvPr>
              <p:cNvSpPr/>
              <p:nvPr/>
            </p:nvSpPr>
            <p:spPr>
              <a:xfrm>
                <a:off x="3790783" y="4913948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6B1587DD-290C-C648-85F4-6F7FDD1D3B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783" y="4913948"/>
                <a:ext cx="290146" cy="290146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C83DF903-CA47-AD47-898D-6E9BC6F0D3BA}"/>
                  </a:ext>
                </a:extLst>
              </p:cNvPr>
              <p:cNvSpPr/>
              <p:nvPr/>
            </p:nvSpPr>
            <p:spPr>
              <a:xfrm>
                <a:off x="3025036" y="4256971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C83DF903-CA47-AD47-898D-6E9BC6F0D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036" y="4256971"/>
                <a:ext cx="290146" cy="290146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FB8E3059-1D65-2F4E-83E9-17D60E3195BA}"/>
                  </a:ext>
                </a:extLst>
              </p:cNvPr>
              <p:cNvSpPr/>
              <p:nvPr/>
            </p:nvSpPr>
            <p:spPr>
              <a:xfrm>
                <a:off x="2262120" y="3588537"/>
                <a:ext cx="958399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FB8E3059-1D65-2F4E-83E9-17D60E3195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120" y="3588537"/>
                <a:ext cx="958399" cy="276999"/>
              </a:xfrm>
              <a:prstGeom prst="rect">
                <a:avLst/>
              </a:prstGeom>
              <a:blipFill>
                <a:blip r:embed="rId18"/>
                <a:stretch>
                  <a:fillRect l="-1282" r="-2564" b="-43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56D10DBF-434E-C54D-84F0-2B2314871982}"/>
                  </a:ext>
                </a:extLst>
              </p:cNvPr>
              <p:cNvSpPr/>
              <p:nvPr/>
            </p:nvSpPr>
            <p:spPr>
              <a:xfrm>
                <a:off x="4038438" y="5623682"/>
                <a:ext cx="537258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56D10DBF-434E-C54D-84F0-2B23148719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438" y="5623682"/>
                <a:ext cx="537258" cy="276999"/>
              </a:xfrm>
              <a:prstGeom prst="rect">
                <a:avLst/>
              </a:prstGeom>
              <a:blipFill>
                <a:blip r:embed="rId19"/>
                <a:stretch>
                  <a:fillRect l="-2273" r="-454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3F45666C-0515-6948-8144-130F6D9BE1B4}"/>
                  </a:ext>
                </a:extLst>
              </p:cNvPr>
              <p:cNvSpPr/>
              <p:nvPr/>
            </p:nvSpPr>
            <p:spPr>
              <a:xfrm>
                <a:off x="3935857" y="4271575"/>
                <a:ext cx="1131523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3F45666C-0515-6948-8144-130F6D9BE1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5857" y="4271575"/>
                <a:ext cx="1131523" cy="276999"/>
              </a:xfrm>
              <a:prstGeom prst="rect">
                <a:avLst/>
              </a:prstGeom>
              <a:blipFill>
                <a:blip r:embed="rId20"/>
                <a:stretch>
                  <a:fillRect r="-2198" b="-43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B3C823ED-71A1-7C49-BB84-F4947BCFF8D7}"/>
                  </a:ext>
                </a:extLst>
              </p:cNvPr>
              <p:cNvSpPr/>
              <p:nvPr/>
            </p:nvSpPr>
            <p:spPr>
              <a:xfrm>
                <a:off x="3297608" y="5634000"/>
                <a:ext cx="638248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𝑠𝑢𝑛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B3C823ED-71A1-7C49-BB84-F4947BCFF8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608" y="5634000"/>
                <a:ext cx="638248" cy="276999"/>
              </a:xfrm>
              <a:prstGeom prst="rect">
                <a:avLst/>
              </a:prstGeom>
              <a:blipFill>
                <a:blip r:embed="rId21"/>
                <a:stretch>
                  <a:fillRect r="-192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7618E402-8E37-4743-A207-0788684C82C5}"/>
                  </a:ext>
                </a:extLst>
              </p:cNvPr>
              <p:cNvSpPr/>
              <p:nvPr/>
            </p:nvSpPr>
            <p:spPr>
              <a:xfrm>
                <a:off x="2478923" y="5628503"/>
                <a:ext cx="710382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7618E402-8E37-4743-A207-0788684C82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923" y="5628503"/>
                <a:ext cx="710382" cy="276999"/>
              </a:xfrm>
              <a:prstGeom prst="rect">
                <a:avLst/>
              </a:prstGeom>
              <a:blipFill>
                <a:blip r:embed="rId22"/>
                <a:stretch>
                  <a:fillRect r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569E9A72-CA94-0745-A8C2-D24BAB5C423F}"/>
              </a:ext>
            </a:extLst>
          </p:cNvPr>
          <p:cNvCxnSpPr>
            <a:cxnSpLocks/>
            <a:stCxn id="139" idx="3"/>
            <a:endCxn id="154" idx="0"/>
          </p:cNvCxnSpPr>
          <p:nvPr/>
        </p:nvCxnSpPr>
        <p:spPr>
          <a:xfrm flipH="1">
            <a:off x="2518809" y="4504626"/>
            <a:ext cx="548719" cy="1983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C6299EE8-41C6-D943-B3C2-F0D3EDDF0283}"/>
              </a:ext>
            </a:extLst>
          </p:cNvPr>
          <p:cNvCxnSpPr>
            <a:cxnSpLocks/>
            <a:stCxn id="139" idx="5"/>
            <a:endCxn id="138" idx="0"/>
          </p:cNvCxnSpPr>
          <p:nvPr/>
        </p:nvCxnSpPr>
        <p:spPr>
          <a:xfrm>
            <a:off x="3272692" y="4504626"/>
            <a:ext cx="663165" cy="4093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E209E938-2D75-D54E-9A9E-5841895A8C3F}"/>
              </a:ext>
            </a:extLst>
          </p:cNvPr>
          <p:cNvCxnSpPr>
            <a:cxnSpLocks/>
            <a:stCxn id="138" idx="3"/>
            <a:endCxn id="143" idx="0"/>
          </p:cNvCxnSpPr>
          <p:nvPr/>
        </p:nvCxnSpPr>
        <p:spPr>
          <a:xfrm flipH="1">
            <a:off x="3616732" y="5161603"/>
            <a:ext cx="216542" cy="4723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6F8120D9-6E45-634C-9B02-9E9F1CA55B73}"/>
              </a:ext>
            </a:extLst>
          </p:cNvPr>
          <p:cNvCxnSpPr>
            <a:cxnSpLocks/>
            <a:stCxn id="138" idx="5"/>
            <a:endCxn id="141" idx="0"/>
          </p:cNvCxnSpPr>
          <p:nvPr/>
        </p:nvCxnSpPr>
        <p:spPr>
          <a:xfrm>
            <a:off x="4038439" y="5161603"/>
            <a:ext cx="268629" cy="4620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AB07B845-162F-734D-A093-C6B3CEAF5D5B}"/>
              </a:ext>
            </a:extLst>
          </p:cNvPr>
          <p:cNvCxnSpPr>
            <a:cxnSpLocks/>
            <a:stCxn id="137" idx="3"/>
            <a:endCxn id="140" idx="0"/>
          </p:cNvCxnSpPr>
          <p:nvPr/>
        </p:nvCxnSpPr>
        <p:spPr>
          <a:xfrm flipH="1">
            <a:off x="2741319" y="2984316"/>
            <a:ext cx="521690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707048D5-AE38-7B4F-A215-0F14F303EAE1}"/>
              </a:ext>
            </a:extLst>
          </p:cNvPr>
          <p:cNvCxnSpPr>
            <a:cxnSpLocks/>
            <a:stCxn id="137" idx="5"/>
            <a:endCxn id="136" idx="0"/>
          </p:cNvCxnSpPr>
          <p:nvPr/>
        </p:nvCxnSpPr>
        <p:spPr>
          <a:xfrm>
            <a:off x="3468174" y="2984316"/>
            <a:ext cx="467683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F15E98C5-9F4D-8944-97DC-9D54937ECC56}"/>
              </a:ext>
            </a:extLst>
          </p:cNvPr>
          <p:cNvCxnSpPr>
            <a:cxnSpLocks/>
            <a:stCxn id="136" idx="3"/>
            <a:endCxn id="139" idx="0"/>
          </p:cNvCxnSpPr>
          <p:nvPr/>
        </p:nvCxnSpPr>
        <p:spPr>
          <a:xfrm flipH="1">
            <a:off x="3170110" y="3836191"/>
            <a:ext cx="663165" cy="42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174EAABA-8A2F-1341-9402-2D7AB98CA89C}"/>
              </a:ext>
            </a:extLst>
          </p:cNvPr>
          <p:cNvCxnSpPr>
            <a:cxnSpLocks/>
            <a:stCxn id="136" idx="5"/>
            <a:endCxn id="142" idx="0"/>
          </p:cNvCxnSpPr>
          <p:nvPr/>
        </p:nvCxnSpPr>
        <p:spPr>
          <a:xfrm>
            <a:off x="4038438" y="3836192"/>
            <a:ext cx="463180" cy="4353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CC43B1EB-C824-0942-9235-A3F4AE10821D}"/>
                  </a:ext>
                </a:extLst>
              </p:cNvPr>
              <p:cNvSpPr/>
              <p:nvPr/>
            </p:nvSpPr>
            <p:spPr>
              <a:xfrm>
                <a:off x="1880356" y="5628503"/>
                <a:ext cx="465123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𝑠𝑢𝑛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CC43B1EB-C824-0942-9235-A3F4AE108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356" y="5628503"/>
                <a:ext cx="465123" cy="27699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E05427EF-DE80-0246-9689-D1E3477BC8B1}"/>
                  </a:ext>
                </a:extLst>
              </p:cNvPr>
              <p:cNvSpPr/>
              <p:nvPr/>
            </p:nvSpPr>
            <p:spPr>
              <a:xfrm>
                <a:off x="2373735" y="4702956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E05427EF-DE80-0246-9689-D1E3477BC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735" y="4702956"/>
                <a:ext cx="290146" cy="290146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70A22D32-6059-9F46-B9CB-A3CB734D7975}"/>
              </a:ext>
            </a:extLst>
          </p:cNvPr>
          <p:cNvCxnSpPr>
            <a:cxnSpLocks/>
            <a:stCxn id="154" idx="3"/>
            <a:endCxn id="158" idx="0"/>
          </p:cNvCxnSpPr>
          <p:nvPr/>
        </p:nvCxnSpPr>
        <p:spPr>
          <a:xfrm flipH="1">
            <a:off x="2344758" y="4950612"/>
            <a:ext cx="71469" cy="2408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A7B8703D-4CC5-9647-B2CA-C9D871183EF1}"/>
              </a:ext>
            </a:extLst>
          </p:cNvPr>
          <p:cNvCxnSpPr>
            <a:cxnSpLocks/>
            <a:stCxn id="154" idx="5"/>
            <a:endCxn id="144" idx="0"/>
          </p:cNvCxnSpPr>
          <p:nvPr/>
        </p:nvCxnSpPr>
        <p:spPr>
          <a:xfrm>
            <a:off x="2621390" y="4950612"/>
            <a:ext cx="212724" cy="6778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Snip Diagonal Corner Rectangle 21">
            <a:extLst>
              <a:ext uri="{FF2B5EF4-FFF2-40B4-BE49-F238E27FC236}">
                <a16:creationId xmlns:a16="http://schemas.microsoft.com/office/drawing/2014/main" id="{62CD66B7-B99B-2045-A042-C661E299F57A}"/>
              </a:ext>
            </a:extLst>
          </p:cNvPr>
          <p:cNvSpPr/>
          <p:nvPr/>
        </p:nvSpPr>
        <p:spPr>
          <a:xfrm flipH="1">
            <a:off x="2249530" y="2705240"/>
            <a:ext cx="1397860" cy="1211468"/>
          </a:xfrm>
          <a:custGeom>
            <a:avLst/>
            <a:gdLst>
              <a:gd name="connsiteX0" fmla="*/ 0 w 1397860"/>
              <a:gd name="connsiteY0" fmla="*/ 0 h 1211468"/>
              <a:gd name="connsiteX1" fmla="*/ 792126 w 1397860"/>
              <a:gd name="connsiteY1" fmla="*/ 0 h 1211468"/>
              <a:gd name="connsiteX2" fmla="*/ 1397860 w 1397860"/>
              <a:gd name="connsiteY2" fmla="*/ 605734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605734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792126 w 1397860"/>
              <a:gd name="connsiteY1" fmla="*/ 0 h 1211468"/>
              <a:gd name="connsiteX2" fmla="*/ 1397860 w 1397860"/>
              <a:gd name="connsiteY2" fmla="*/ 605734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792126 w 1397860"/>
              <a:gd name="connsiteY1" fmla="*/ 0 h 1211468"/>
              <a:gd name="connsiteX2" fmla="*/ 1397860 w 1397860"/>
              <a:gd name="connsiteY2" fmla="*/ 806031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556994 w 1397860"/>
              <a:gd name="connsiteY1" fmla="*/ 0 h 1211468"/>
              <a:gd name="connsiteX2" fmla="*/ 1397860 w 1397860"/>
              <a:gd name="connsiteY2" fmla="*/ 806031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556994 w 1397860"/>
              <a:gd name="connsiteY1" fmla="*/ 0 h 1211468"/>
              <a:gd name="connsiteX2" fmla="*/ 1397860 w 1397860"/>
              <a:gd name="connsiteY2" fmla="*/ 806031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191588 w 1397860"/>
              <a:gd name="connsiteY6" fmla="*/ 562191 h 1211468"/>
              <a:gd name="connsiteX7" fmla="*/ 0 w 1397860"/>
              <a:gd name="connsiteY7" fmla="*/ 0 h 121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7860" h="1211468">
                <a:moveTo>
                  <a:pt x="0" y="0"/>
                </a:moveTo>
                <a:lnTo>
                  <a:pt x="556994" y="0"/>
                </a:lnTo>
                <a:lnTo>
                  <a:pt x="1397860" y="806031"/>
                </a:lnTo>
                <a:lnTo>
                  <a:pt x="1397860" y="1211468"/>
                </a:lnTo>
                <a:lnTo>
                  <a:pt x="1397860" y="1211468"/>
                </a:lnTo>
                <a:lnTo>
                  <a:pt x="414145" y="1211468"/>
                </a:lnTo>
                <a:lnTo>
                  <a:pt x="191588" y="5621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B19CA79C-6377-164C-8453-C8587B2DB3FE}"/>
                  </a:ext>
                </a:extLst>
              </p:cNvPr>
              <p:cNvSpPr/>
              <p:nvPr/>
            </p:nvSpPr>
            <p:spPr>
              <a:xfrm>
                <a:off x="2199684" y="5191432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B19CA79C-6377-164C-8453-C8587B2DB3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684" y="5191432"/>
                <a:ext cx="290146" cy="290146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35F61BB3-61F6-1942-B425-FD3377A6F336}"/>
              </a:ext>
            </a:extLst>
          </p:cNvPr>
          <p:cNvCxnSpPr>
            <a:cxnSpLocks/>
            <a:stCxn id="158" idx="3"/>
            <a:endCxn id="153" idx="0"/>
          </p:cNvCxnSpPr>
          <p:nvPr/>
        </p:nvCxnSpPr>
        <p:spPr>
          <a:xfrm flipH="1">
            <a:off x="2112917" y="5439088"/>
            <a:ext cx="129258" cy="189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97508BB5-8578-2F45-BB6B-EDA0F92CC40E}"/>
              </a:ext>
            </a:extLst>
          </p:cNvPr>
          <p:cNvCxnSpPr>
            <a:cxnSpLocks/>
            <a:stCxn id="158" idx="5"/>
            <a:endCxn id="143" idx="0"/>
          </p:cNvCxnSpPr>
          <p:nvPr/>
        </p:nvCxnSpPr>
        <p:spPr>
          <a:xfrm>
            <a:off x="2447340" y="5439087"/>
            <a:ext cx="1169393" cy="1949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3297E03D-6069-4D4C-8362-9369B8EFCBD1}"/>
                  </a:ext>
                </a:extLst>
              </p:cNvPr>
              <p:cNvSpPr txBox="1"/>
              <p:nvPr/>
            </p:nvSpPr>
            <p:spPr>
              <a:xfrm>
                <a:off x="1029730" y="2708735"/>
                <a:ext cx="18773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Does not mention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𝑅𝑎𝑖𝑛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𝑆𝑢𝑛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3297E03D-6069-4D4C-8362-9369B8EFC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730" y="2708735"/>
                <a:ext cx="1877318" cy="646331"/>
              </a:xfrm>
              <a:prstGeom prst="rect">
                <a:avLst/>
              </a:prstGeom>
              <a:blipFill>
                <a:blip r:embed="rId26"/>
                <a:stretch>
                  <a:fillRect l="-2013" t="-1923" r="-40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Rectangle 161">
            <a:extLst>
              <a:ext uri="{FF2B5EF4-FFF2-40B4-BE49-F238E27FC236}">
                <a16:creationId xmlns:a16="http://schemas.microsoft.com/office/drawing/2014/main" id="{C3D9527B-92A8-FA44-9C17-329859FFF5B0}"/>
              </a:ext>
            </a:extLst>
          </p:cNvPr>
          <p:cNvSpPr/>
          <p:nvPr/>
        </p:nvSpPr>
        <p:spPr>
          <a:xfrm>
            <a:off x="1885992" y="5633324"/>
            <a:ext cx="457084" cy="272177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139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54AE3-6CE2-344A-817C-56863D898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Smooth d-DNNF (</a:t>
            </a:r>
            <a:r>
              <a:rPr lang="en-GB" dirty="0" err="1"/>
              <a:t>sd</a:t>
            </a:r>
            <a:r>
              <a:rPr lang="en-GB" dirty="0"/>
              <a:t>-DNNF)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F1A931-3545-D344-85E7-55ACD3A8F6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Add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𝑠𝑢𝑛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𝑠𝑢𝑛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</m:oMath>
                </a14:m>
                <a:r>
                  <a:rPr lang="en-GB" dirty="0"/>
                  <a:t>, replacing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</m:oMath>
                </a14:m>
                <a:r>
                  <a:rPr lang="en-GB" dirty="0"/>
                  <a:t> with</a:t>
                </a:r>
              </a:p>
              <a:p>
                <a:pPr lvl="3"/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∧(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𝑠𝑢𝑛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∨¬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𝑠𝑢𝑛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)∧(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∨¬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F1A931-3545-D344-85E7-55ACD3A8F6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144C1-1CE1-8446-9317-DAC49649E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6B8D457-C46A-4F41-B7F6-926D5A6EBDC1}"/>
                  </a:ext>
                </a:extLst>
              </p:cNvPr>
              <p:cNvSpPr/>
              <p:nvPr/>
            </p:nvSpPr>
            <p:spPr>
              <a:xfrm>
                <a:off x="8241018" y="4276349"/>
                <a:ext cx="958399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6B8D457-C46A-4F41-B7F6-926D5A6EBD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1018" y="4276349"/>
                <a:ext cx="958399" cy="276999"/>
              </a:xfrm>
              <a:prstGeom prst="rect">
                <a:avLst/>
              </a:prstGeom>
              <a:blipFill>
                <a:blip r:embed="rId4"/>
                <a:stretch>
                  <a:fillRect l="-1299" r="-38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9ADF8B5-14F2-AF46-9534-102C3674EE85}"/>
                  </a:ext>
                </a:extLst>
              </p:cNvPr>
              <p:cNvSpPr/>
              <p:nvPr/>
            </p:nvSpPr>
            <p:spPr>
              <a:xfrm>
                <a:off x="9357901" y="3585928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9ADF8B5-14F2-AF46-9534-102C3674EE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7901" y="3585928"/>
                <a:ext cx="290146" cy="29014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2F0FB99-CB63-C640-B8E1-57D0DA4B0BF1}"/>
              </a:ext>
            </a:extLst>
          </p:cNvPr>
          <p:cNvCxnSpPr>
            <a:cxnSpLocks/>
            <a:stCxn id="85" idx="3"/>
            <a:endCxn id="30" idx="0"/>
          </p:cNvCxnSpPr>
          <p:nvPr/>
        </p:nvCxnSpPr>
        <p:spPr>
          <a:xfrm flipH="1">
            <a:off x="8720218" y="3833583"/>
            <a:ext cx="680174" cy="4427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7613367-8282-1A41-AF46-4C6671E33F6C}"/>
              </a:ext>
            </a:extLst>
          </p:cNvPr>
          <p:cNvCxnSpPr>
            <a:cxnSpLocks/>
            <a:stCxn id="85" idx="4"/>
            <a:endCxn id="177" idx="0"/>
          </p:cNvCxnSpPr>
          <p:nvPr/>
        </p:nvCxnSpPr>
        <p:spPr>
          <a:xfrm flipH="1">
            <a:off x="9303602" y="3876074"/>
            <a:ext cx="199372" cy="13102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775166C3-E63D-EB4F-98F0-EE7E339194E7}"/>
                  </a:ext>
                </a:extLst>
              </p:cNvPr>
              <p:cNvSpPr/>
              <p:nvPr/>
            </p:nvSpPr>
            <p:spPr>
              <a:xfrm>
                <a:off x="9792953" y="4269775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775166C3-E63D-EB4F-98F0-EE7E339194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2953" y="4269775"/>
                <a:ext cx="290146" cy="29014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FC4BF6A0-DAAA-2E4A-9AB1-73C4E088E4E3}"/>
              </a:ext>
            </a:extLst>
          </p:cNvPr>
          <p:cNvCxnSpPr>
            <a:cxnSpLocks/>
            <a:stCxn id="88" idx="3"/>
            <a:endCxn id="168" idx="0"/>
          </p:cNvCxnSpPr>
          <p:nvPr/>
        </p:nvCxnSpPr>
        <p:spPr>
          <a:xfrm flipH="1">
            <a:off x="9792959" y="4517430"/>
            <a:ext cx="42485" cy="11114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CC945CF0-838C-BA41-AAB4-6431DB3AD449}"/>
              </a:ext>
            </a:extLst>
          </p:cNvPr>
          <p:cNvCxnSpPr>
            <a:cxnSpLocks/>
            <a:stCxn id="88" idx="5"/>
            <a:endCxn id="166" idx="0"/>
          </p:cNvCxnSpPr>
          <p:nvPr/>
        </p:nvCxnSpPr>
        <p:spPr>
          <a:xfrm>
            <a:off x="10040608" y="4517430"/>
            <a:ext cx="1225304" cy="11114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DE983997-F660-B343-8B05-FB7C89EB26A7}"/>
              </a:ext>
            </a:extLst>
          </p:cNvPr>
          <p:cNvCxnSpPr>
            <a:cxnSpLocks/>
            <a:stCxn id="85" idx="5"/>
            <a:endCxn id="88" idx="0"/>
          </p:cNvCxnSpPr>
          <p:nvPr/>
        </p:nvCxnSpPr>
        <p:spPr>
          <a:xfrm>
            <a:off x="9605556" y="3833583"/>
            <a:ext cx="332470" cy="4361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riangle 92">
            <a:extLst>
              <a:ext uri="{FF2B5EF4-FFF2-40B4-BE49-F238E27FC236}">
                <a16:creationId xmlns:a16="http://schemas.microsoft.com/office/drawing/2014/main" id="{7CC8C372-D813-5D4F-93AE-D76E3DF4D463}"/>
              </a:ext>
            </a:extLst>
          </p:cNvPr>
          <p:cNvSpPr/>
          <p:nvPr/>
        </p:nvSpPr>
        <p:spPr>
          <a:xfrm rot="5400000">
            <a:off x="8935887" y="4431240"/>
            <a:ext cx="2029393" cy="343987"/>
          </a:xfrm>
          <a:prstGeom prst="triangle">
            <a:avLst>
              <a:gd name="adj" fmla="val 39528"/>
            </a:avLst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4" name="Triangle 93">
            <a:extLst>
              <a:ext uri="{FF2B5EF4-FFF2-40B4-BE49-F238E27FC236}">
                <a16:creationId xmlns:a16="http://schemas.microsoft.com/office/drawing/2014/main" id="{AF9B1241-8AB5-9F4D-8003-84D23DE77476}"/>
              </a:ext>
            </a:extLst>
          </p:cNvPr>
          <p:cNvSpPr/>
          <p:nvPr/>
        </p:nvSpPr>
        <p:spPr>
          <a:xfrm>
            <a:off x="8235960" y="3580439"/>
            <a:ext cx="1121940" cy="695543"/>
          </a:xfrm>
          <a:prstGeom prst="triangle">
            <a:avLst>
              <a:gd name="adj" fmla="val 100000"/>
            </a:avLst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Triangle 94">
            <a:extLst>
              <a:ext uri="{FF2B5EF4-FFF2-40B4-BE49-F238E27FC236}">
                <a16:creationId xmlns:a16="http://schemas.microsoft.com/office/drawing/2014/main" id="{904F46F6-185D-7F4B-8426-BEED6CEF3F50}"/>
              </a:ext>
            </a:extLst>
          </p:cNvPr>
          <p:cNvSpPr/>
          <p:nvPr/>
        </p:nvSpPr>
        <p:spPr>
          <a:xfrm rot="10800000">
            <a:off x="9247086" y="4277919"/>
            <a:ext cx="334193" cy="902946"/>
          </a:xfrm>
          <a:prstGeom prst="triangle">
            <a:avLst>
              <a:gd name="adj" fmla="val 83238"/>
            </a:avLst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Triangle 79">
            <a:extLst>
              <a:ext uri="{FF2B5EF4-FFF2-40B4-BE49-F238E27FC236}">
                <a16:creationId xmlns:a16="http://schemas.microsoft.com/office/drawing/2014/main" id="{E71DF581-D7CB-A148-A1C7-90401901D1E9}"/>
              </a:ext>
            </a:extLst>
          </p:cNvPr>
          <p:cNvSpPr/>
          <p:nvPr/>
        </p:nvSpPr>
        <p:spPr>
          <a:xfrm rot="2820793" flipV="1">
            <a:off x="9770098" y="4961949"/>
            <a:ext cx="1650959" cy="245806"/>
          </a:xfrm>
          <a:prstGeom prst="triangle">
            <a:avLst>
              <a:gd name="adj" fmla="val 9044"/>
            </a:avLst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384E1-6EBF-0249-A6CF-7C3B78DE0D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34D91-A800-5248-A4E0-48E460E58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92" name="Right Triangle 91">
            <a:extLst>
              <a:ext uri="{FF2B5EF4-FFF2-40B4-BE49-F238E27FC236}">
                <a16:creationId xmlns:a16="http://schemas.microsoft.com/office/drawing/2014/main" id="{5A3AEDE3-1D6D-7F41-80EB-2AA76869ADAB}"/>
              </a:ext>
            </a:extLst>
          </p:cNvPr>
          <p:cNvSpPr/>
          <p:nvPr/>
        </p:nvSpPr>
        <p:spPr>
          <a:xfrm>
            <a:off x="2611704" y="4702955"/>
            <a:ext cx="1005738" cy="925135"/>
          </a:xfrm>
          <a:prstGeom prst="rtTriangle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ight Triangle 95">
            <a:extLst>
              <a:ext uri="{FF2B5EF4-FFF2-40B4-BE49-F238E27FC236}">
                <a16:creationId xmlns:a16="http://schemas.microsoft.com/office/drawing/2014/main" id="{5C32BBD5-EAE2-D847-AB40-D0B29D923123}"/>
              </a:ext>
            </a:extLst>
          </p:cNvPr>
          <p:cNvSpPr/>
          <p:nvPr/>
        </p:nvSpPr>
        <p:spPr>
          <a:xfrm flipH="1">
            <a:off x="1880354" y="4697871"/>
            <a:ext cx="490265" cy="925810"/>
          </a:xfrm>
          <a:prstGeom prst="rtTriangle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A14BEB6-D8FD-2344-8E10-216550A200C3}"/>
              </a:ext>
            </a:extLst>
          </p:cNvPr>
          <p:cNvSpPr/>
          <p:nvPr/>
        </p:nvSpPr>
        <p:spPr>
          <a:xfrm>
            <a:off x="2370619" y="4707777"/>
            <a:ext cx="241085" cy="920314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82B3869E-6DB1-9942-948A-AEED3FAEBF4D}"/>
                  </a:ext>
                </a:extLst>
              </p:cNvPr>
              <p:cNvSpPr/>
              <p:nvPr/>
            </p:nvSpPr>
            <p:spPr>
              <a:xfrm>
                <a:off x="3790783" y="3588536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82B3869E-6DB1-9942-948A-AEED3FAEBF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783" y="3588536"/>
                <a:ext cx="290146" cy="290146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224FE14D-2C9E-9343-B92E-A4875E95DD42}"/>
                  </a:ext>
                </a:extLst>
              </p:cNvPr>
              <p:cNvSpPr/>
              <p:nvPr/>
            </p:nvSpPr>
            <p:spPr>
              <a:xfrm>
                <a:off x="3220518" y="2736660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224FE14D-2C9E-9343-B92E-A4875E95DD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518" y="2736660"/>
                <a:ext cx="290146" cy="290146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074833FD-1ACE-CE41-A9D0-8B0F4C51DE32}"/>
                  </a:ext>
                </a:extLst>
              </p:cNvPr>
              <p:cNvSpPr/>
              <p:nvPr/>
            </p:nvSpPr>
            <p:spPr>
              <a:xfrm>
                <a:off x="3790783" y="4913948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074833FD-1ACE-CE41-A9D0-8B0F4C51DE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783" y="4913948"/>
                <a:ext cx="290146" cy="290146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C3C283DD-067A-B345-A258-6E74288632D8}"/>
                  </a:ext>
                </a:extLst>
              </p:cNvPr>
              <p:cNvSpPr/>
              <p:nvPr/>
            </p:nvSpPr>
            <p:spPr>
              <a:xfrm>
                <a:off x="3025036" y="4256971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C3C283DD-067A-B345-A258-6E74288632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036" y="4256971"/>
                <a:ext cx="290146" cy="290146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53A3F83-CB38-F944-8954-F6B69BECBF0E}"/>
                  </a:ext>
                </a:extLst>
              </p:cNvPr>
              <p:cNvSpPr/>
              <p:nvPr/>
            </p:nvSpPr>
            <p:spPr>
              <a:xfrm>
                <a:off x="2262120" y="3588537"/>
                <a:ext cx="958399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53A3F83-CB38-F944-8954-F6B69BECBF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120" y="3588537"/>
                <a:ext cx="958399" cy="276999"/>
              </a:xfrm>
              <a:prstGeom prst="rect">
                <a:avLst/>
              </a:prstGeom>
              <a:blipFill>
                <a:blip r:embed="rId11"/>
                <a:stretch>
                  <a:fillRect l="-1282" r="-2564" b="-43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A275BA6-8B1C-4C48-BEC4-6A584810885A}"/>
                  </a:ext>
                </a:extLst>
              </p:cNvPr>
              <p:cNvSpPr/>
              <p:nvPr/>
            </p:nvSpPr>
            <p:spPr>
              <a:xfrm>
                <a:off x="4038438" y="5623682"/>
                <a:ext cx="537258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A275BA6-8B1C-4C48-BEC4-6A58481088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438" y="5623682"/>
                <a:ext cx="537258" cy="276999"/>
              </a:xfrm>
              <a:prstGeom prst="rect">
                <a:avLst/>
              </a:prstGeom>
              <a:blipFill>
                <a:blip r:embed="rId12"/>
                <a:stretch>
                  <a:fillRect l="-2273" r="-454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943D20F-E80D-2B4C-AE9D-4E70C73F2951}"/>
                  </a:ext>
                </a:extLst>
              </p:cNvPr>
              <p:cNvSpPr/>
              <p:nvPr/>
            </p:nvSpPr>
            <p:spPr>
              <a:xfrm>
                <a:off x="3935857" y="4271575"/>
                <a:ext cx="1131523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943D20F-E80D-2B4C-AE9D-4E70C73F29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5857" y="4271575"/>
                <a:ext cx="1131523" cy="276999"/>
              </a:xfrm>
              <a:prstGeom prst="rect">
                <a:avLst/>
              </a:prstGeom>
              <a:blipFill>
                <a:blip r:embed="rId13"/>
                <a:stretch>
                  <a:fillRect r="-2198" b="-43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B1EFEBC1-47B5-4245-8DE2-A4932049B351}"/>
                  </a:ext>
                </a:extLst>
              </p:cNvPr>
              <p:cNvSpPr/>
              <p:nvPr/>
            </p:nvSpPr>
            <p:spPr>
              <a:xfrm>
                <a:off x="3297608" y="5634000"/>
                <a:ext cx="638248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𝑠𝑢𝑛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B1EFEBC1-47B5-4245-8DE2-A4932049B3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608" y="5634000"/>
                <a:ext cx="638248" cy="276999"/>
              </a:xfrm>
              <a:prstGeom prst="rect">
                <a:avLst/>
              </a:prstGeom>
              <a:blipFill>
                <a:blip r:embed="rId14"/>
                <a:stretch>
                  <a:fillRect r="-192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0E88FFCF-873F-9247-ACCF-64B42A86FE61}"/>
                  </a:ext>
                </a:extLst>
              </p:cNvPr>
              <p:cNvSpPr/>
              <p:nvPr/>
            </p:nvSpPr>
            <p:spPr>
              <a:xfrm>
                <a:off x="2478923" y="5628503"/>
                <a:ext cx="710382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0E88FFCF-873F-9247-ACCF-64B42A86FE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923" y="5628503"/>
                <a:ext cx="710382" cy="276999"/>
              </a:xfrm>
              <a:prstGeom prst="rect">
                <a:avLst/>
              </a:prstGeom>
              <a:blipFill>
                <a:blip r:embed="rId15"/>
                <a:stretch>
                  <a:fillRect r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253BE4D-F08E-2249-8C04-2E96B3857779}"/>
              </a:ext>
            </a:extLst>
          </p:cNvPr>
          <p:cNvCxnSpPr>
            <a:cxnSpLocks/>
            <a:stCxn id="101" idx="3"/>
            <a:endCxn id="116" idx="0"/>
          </p:cNvCxnSpPr>
          <p:nvPr/>
        </p:nvCxnSpPr>
        <p:spPr>
          <a:xfrm flipH="1">
            <a:off x="2518809" y="4504626"/>
            <a:ext cx="548719" cy="1983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E2D03FE5-1ACB-9B42-A272-9EE3E274C5E8}"/>
              </a:ext>
            </a:extLst>
          </p:cNvPr>
          <p:cNvCxnSpPr>
            <a:cxnSpLocks/>
            <a:stCxn id="101" idx="5"/>
            <a:endCxn id="100" idx="0"/>
          </p:cNvCxnSpPr>
          <p:nvPr/>
        </p:nvCxnSpPr>
        <p:spPr>
          <a:xfrm>
            <a:off x="3272692" y="4504626"/>
            <a:ext cx="663165" cy="4093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3817C08F-3432-7148-82C0-5ED441548813}"/>
              </a:ext>
            </a:extLst>
          </p:cNvPr>
          <p:cNvCxnSpPr>
            <a:cxnSpLocks/>
            <a:stCxn id="100" idx="3"/>
            <a:endCxn id="105" idx="0"/>
          </p:cNvCxnSpPr>
          <p:nvPr/>
        </p:nvCxnSpPr>
        <p:spPr>
          <a:xfrm flipH="1">
            <a:off x="3616732" y="5161603"/>
            <a:ext cx="216542" cy="4723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D7B80D2-005C-984A-A0F5-F0DBF44A5821}"/>
              </a:ext>
            </a:extLst>
          </p:cNvPr>
          <p:cNvCxnSpPr>
            <a:cxnSpLocks/>
            <a:stCxn id="100" idx="5"/>
            <a:endCxn id="103" idx="0"/>
          </p:cNvCxnSpPr>
          <p:nvPr/>
        </p:nvCxnSpPr>
        <p:spPr>
          <a:xfrm>
            <a:off x="4038439" y="5161603"/>
            <a:ext cx="268629" cy="4620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F45EF423-4C66-5945-AA7C-625AF8D57E94}"/>
              </a:ext>
            </a:extLst>
          </p:cNvPr>
          <p:cNvCxnSpPr>
            <a:cxnSpLocks/>
            <a:stCxn id="99" idx="3"/>
            <a:endCxn id="102" idx="0"/>
          </p:cNvCxnSpPr>
          <p:nvPr/>
        </p:nvCxnSpPr>
        <p:spPr>
          <a:xfrm flipH="1">
            <a:off x="2741319" y="2984316"/>
            <a:ext cx="521690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9A298FF5-749A-F940-9519-206943D151DA}"/>
              </a:ext>
            </a:extLst>
          </p:cNvPr>
          <p:cNvCxnSpPr>
            <a:cxnSpLocks/>
            <a:stCxn id="99" idx="5"/>
            <a:endCxn id="98" idx="0"/>
          </p:cNvCxnSpPr>
          <p:nvPr/>
        </p:nvCxnSpPr>
        <p:spPr>
          <a:xfrm>
            <a:off x="3468174" y="2984316"/>
            <a:ext cx="467683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74007107-C4BF-2E45-850D-23ACE104B9CA}"/>
              </a:ext>
            </a:extLst>
          </p:cNvPr>
          <p:cNvCxnSpPr>
            <a:cxnSpLocks/>
            <a:stCxn id="98" idx="3"/>
            <a:endCxn id="101" idx="0"/>
          </p:cNvCxnSpPr>
          <p:nvPr/>
        </p:nvCxnSpPr>
        <p:spPr>
          <a:xfrm flipH="1">
            <a:off x="3170110" y="3836191"/>
            <a:ext cx="663165" cy="420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9E252768-252B-FE4B-ACD5-7080B474013F}"/>
              </a:ext>
            </a:extLst>
          </p:cNvPr>
          <p:cNvCxnSpPr>
            <a:cxnSpLocks/>
            <a:stCxn id="98" idx="5"/>
            <a:endCxn id="104" idx="0"/>
          </p:cNvCxnSpPr>
          <p:nvPr/>
        </p:nvCxnSpPr>
        <p:spPr>
          <a:xfrm>
            <a:off x="4038438" y="3836192"/>
            <a:ext cx="463180" cy="4353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E31A629C-7E20-C043-AE50-2E7FCFB02701}"/>
                  </a:ext>
                </a:extLst>
              </p:cNvPr>
              <p:cNvSpPr/>
              <p:nvPr/>
            </p:nvSpPr>
            <p:spPr>
              <a:xfrm>
                <a:off x="1880356" y="5628503"/>
                <a:ext cx="465123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𝑠𝑢𝑛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E31A629C-7E20-C043-AE50-2E7FCFB027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356" y="5628503"/>
                <a:ext cx="465123" cy="2769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9EA2F27E-9722-FC42-90B6-A60A9CC5FC39}"/>
                  </a:ext>
                </a:extLst>
              </p:cNvPr>
              <p:cNvSpPr/>
              <p:nvPr/>
            </p:nvSpPr>
            <p:spPr>
              <a:xfrm>
                <a:off x="2373735" y="4702956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9EA2F27E-9722-FC42-90B6-A60A9CC5F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735" y="4702956"/>
                <a:ext cx="290146" cy="290146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B34BF56A-2FC4-6246-A040-A6EA7A06F84E}"/>
              </a:ext>
            </a:extLst>
          </p:cNvPr>
          <p:cNvCxnSpPr>
            <a:cxnSpLocks/>
            <a:stCxn id="116" idx="3"/>
            <a:endCxn id="120" idx="0"/>
          </p:cNvCxnSpPr>
          <p:nvPr/>
        </p:nvCxnSpPr>
        <p:spPr>
          <a:xfrm flipH="1">
            <a:off x="2344758" y="4950612"/>
            <a:ext cx="71469" cy="2408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A8B4C953-DD71-8343-8E02-EB53F5462AEE}"/>
              </a:ext>
            </a:extLst>
          </p:cNvPr>
          <p:cNvCxnSpPr>
            <a:cxnSpLocks/>
            <a:stCxn id="116" idx="5"/>
            <a:endCxn id="106" idx="0"/>
          </p:cNvCxnSpPr>
          <p:nvPr/>
        </p:nvCxnSpPr>
        <p:spPr>
          <a:xfrm>
            <a:off x="2621390" y="4950612"/>
            <a:ext cx="212724" cy="6778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Snip Diagonal Corner Rectangle 21">
            <a:extLst>
              <a:ext uri="{FF2B5EF4-FFF2-40B4-BE49-F238E27FC236}">
                <a16:creationId xmlns:a16="http://schemas.microsoft.com/office/drawing/2014/main" id="{5C2CA714-385B-8F45-9E17-C840D63AFF6C}"/>
              </a:ext>
            </a:extLst>
          </p:cNvPr>
          <p:cNvSpPr/>
          <p:nvPr/>
        </p:nvSpPr>
        <p:spPr>
          <a:xfrm flipH="1">
            <a:off x="2249530" y="2705240"/>
            <a:ext cx="1397860" cy="1211468"/>
          </a:xfrm>
          <a:custGeom>
            <a:avLst/>
            <a:gdLst>
              <a:gd name="connsiteX0" fmla="*/ 0 w 1397860"/>
              <a:gd name="connsiteY0" fmla="*/ 0 h 1211468"/>
              <a:gd name="connsiteX1" fmla="*/ 792126 w 1397860"/>
              <a:gd name="connsiteY1" fmla="*/ 0 h 1211468"/>
              <a:gd name="connsiteX2" fmla="*/ 1397860 w 1397860"/>
              <a:gd name="connsiteY2" fmla="*/ 605734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605734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792126 w 1397860"/>
              <a:gd name="connsiteY1" fmla="*/ 0 h 1211468"/>
              <a:gd name="connsiteX2" fmla="*/ 1397860 w 1397860"/>
              <a:gd name="connsiteY2" fmla="*/ 605734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792126 w 1397860"/>
              <a:gd name="connsiteY1" fmla="*/ 0 h 1211468"/>
              <a:gd name="connsiteX2" fmla="*/ 1397860 w 1397860"/>
              <a:gd name="connsiteY2" fmla="*/ 806031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556994 w 1397860"/>
              <a:gd name="connsiteY1" fmla="*/ 0 h 1211468"/>
              <a:gd name="connsiteX2" fmla="*/ 1397860 w 1397860"/>
              <a:gd name="connsiteY2" fmla="*/ 806031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0 w 1397860"/>
              <a:gd name="connsiteY6" fmla="*/ 605734 h 1211468"/>
              <a:gd name="connsiteX7" fmla="*/ 0 w 1397860"/>
              <a:gd name="connsiteY7" fmla="*/ 0 h 1211468"/>
              <a:gd name="connsiteX0" fmla="*/ 0 w 1397860"/>
              <a:gd name="connsiteY0" fmla="*/ 0 h 1211468"/>
              <a:gd name="connsiteX1" fmla="*/ 556994 w 1397860"/>
              <a:gd name="connsiteY1" fmla="*/ 0 h 1211468"/>
              <a:gd name="connsiteX2" fmla="*/ 1397860 w 1397860"/>
              <a:gd name="connsiteY2" fmla="*/ 806031 h 1211468"/>
              <a:gd name="connsiteX3" fmla="*/ 1397860 w 1397860"/>
              <a:gd name="connsiteY3" fmla="*/ 1211468 h 1211468"/>
              <a:gd name="connsiteX4" fmla="*/ 1397860 w 1397860"/>
              <a:gd name="connsiteY4" fmla="*/ 1211468 h 1211468"/>
              <a:gd name="connsiteX5" fmla="*/ 414145 w 1397860"/>
              <a:gd name="connsiteY5" fmla="*/ 1211468 h 1211468"/>
              <a:gd name="connsiteX6" fmla="*/ 191588 w 1397860"/>
              <a:gd name="connsiteY6" fmla="*/ 562191 h 1211468"/>
              <a:gd name="connsiteX7" fmla="*/ 0 w 1397860"/>
              <a:gd name="connsiteY7" fmla="*/ 0 h 121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7860" h="1211468">
                <a:moveTo>
                  <a:pt x="0" y="0"/>
                </a:moveTo>
                <a:lnTo>
                  <a:pt x="556994" y="0"/>
                </a:lnTo>
                <a:lnTo>
                  <a:pt x="1397860" y="806031"/>
                </a:lnTo>
                <a:lnTo>
                  <a:pt x="1397860" y="1211468"/>
                </a:lnTo>
                <a:lnTo>
                  <a:pt x="1397860" y="1211468"/>
                </a:lnTo>
                <a:lnTo>
                  <a:pt x="414145" y="1211468"/>
                </a:lnTo>
                <a:lnTo>
                  <a:pt x="191588" y="5621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C806FB55-CFE6-7A4F-BDEE-6EADCD6BD0C8}"/>
                  </a:ext>
                </a:extLst>
              </p:cNvPr>
              <p:cNvSpPr/>
              <p:nvPr/>
            </p:nvSpPr>
            <p:spPr>
              <a:xfrm>
                <a:off x="2199684" y="5191432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C806FB55-CFE6-7A4F-BDEE-6EADCD6BD0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684" y="5191432"/>
                <a:ext cx="290146" cy="290146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36662E8E-64DF-3A40-BB0A-4734E5E16F71}"/>
              </a:ext>
            </a:extLst>
          </p:cNvPr>
          <p:cNvCxnSpPr>
            <a:cxnSpLocks/>
            <a:stCxn id="120" idx="3"/>
            <a:endCxn id="115" idx="0"/>
          </p:cNvCxnSpPr>
          <p:nvPr/>
        </p:nvCxnSpPr>
        <p:spPr>
          <a:xfrm flipH="1">
            <a:off x="2112917" y="5439088"/>
            <a:ext cx="129258" cy="189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F6F1C1D1-2C8C-ED4B-9470-BD61DEE6C13B}"/>
              </a:ext>
            </a:extLst>
          </p:cNvPr>
          <p:cNvCxnSpPr>
            <a:cxnSpLocks/>
            <a:stCxn id="120" idx="5"/>
            <a:endCxn id="105" idx="0"/>
          </p:cNvCxnSpPr>
          <p:nvPr/>
        </p:nvCxnSpPr>
        <p:spPr>
          <a:xfrm>
            <a:off x="2447340" y="5439087"/>
            <a:ext cx="1169393" cy="1949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2AC9B5E2-3FD1-3944-8D33-1DA47672FAE6}"/>
                  </a:ext>
                </a:extLst>
              </p:cNvPr>
              <p:cNvSpPr txBox="1"/>
              <p:nvPr/>
            </p:nvSpPr>
            <p:spPr>
              <a:xfrm>
                <a:off x="1029730" y="2708735"/>
                <a:ext cx="18773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Does not mention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𝑅𝑎𝑖𝑛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𝑆𝑢𝑛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2AC9B5E2-3FD1-3944-8D33-1DA47672FA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730" y="2708735"/>
                <a:ext cx="1877318" cy="646331"/>
              </a:xfrm>
              <a:prstGeom prst="rect">
                <a:avLst/>
              </a:prstGeom>
              <a:blipFill>
                <a:blip r:embed="rId19"/>
                <a:stretch>
                  <a:fillRect l="-2013" t="-1923" r="-40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4" name="Rectangle 123">
            <a:extLst>
              <a:ext uri="{FF2B5EF4-FFF2-40B4-BE49-F238E27FC236}">
                <a16:creationId xmlns:a16="http://schemas.microsoft.com/office/drawing/2014/main" id="{AA3B0EAC-93AF-8946-A206-6D46940B7654}"/>
              </a:ext>
            </a:extLst>
          </p:cNvPr>
          <p:cNvSpPr/>
          <p:nvPr/>
        </p:nvSpPr>
        <p:spPr>
          <a:xfrm>
            <a:off x="1885992" y="5633324"/>
            <a:ext cx="457084" cy="272177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9592F9CB-D419-9546-A2CB-1FA7FEEF7DB6}"/>
                  </a:ext>
                </a:extLst>
              </p:cNvPr>
              <p:cNvSpPr/>
              <p:nvPr/>
            </p:nvSpPr>
            <p:spPr>
              <a:xfrm>
                <a:off x="10555078" y="3593769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9592F9CB-D419-9546-A2CB-1FA7FEEF7D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5078" y="3593769"/>
                <a:ext cx="290146" cy="290146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5B6DF1B2-E01D-2A46-80E4-DFF19060ACCA}"/>
                  </a:ext>
                </a:extLst>
              </p:cNvPr>
              <p:cNvSpPr/>
              <p:nvPr/>
            </p:nvSpPr>
            <p:spPr>
              <a:xfrm>
                <a:off x="9984813" y="2741893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5B6DF1B2-E01D-2A46-80E4-DFF19060AC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813" y="2741893"/>
                <a:ext cx="290146" cy="290146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CF973789-2AB2-4C45-A394-4B7E5B884750}"/>
                  </a:ext>
                </a:extLst>
              </p:cNvPr>
              <p:cNvSpPr/>
              <p:nvPr/>
            </p:nvSpPr>
            <p:spPr>
              <a:xfrm>
                <a:off x="10213643" y="4269775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CF973789-2AB2-4C45-A394-4B7E5B8847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3643" y="4269775"/>
                <a:ext cx="290146" cy="290146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20E8CC3-1881-FB45-83A5-7759D5EB72B7}"/>
                  </a:ext>
                </a:extLst>
              </p:cNvPr>
              <p:cNvSpPr/>
              <p:nvPr/>
            </p:nvSpPr>
            <p:spPr>
              <a:xfrm>
                <a:off x="10700152" y="4276349"/>
                <a:ext cx="1131523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20E8CC3-1881-FB45-83A5-7759D5EB72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152" y="4276349"/>
                <a:ext cx="1131523" cy="276999"/>
              </a:xfrm>
              <a:prstGeom prst="rect">
                <a:avLst/>
              </a:prstGeom>
              <a:blipFill>
                <a:blip r:embed="rId23"/>
                <a:stretch>
                  <a:fillRect r="-219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5FE75B31-4884-AC4C-840A-64003DDC0C23}"/>
              </a:ext>
            </a:extLst>
          </p:cNvPr>
          <p:cNvCxnSpPr>
            <a:cxnSpLocks/>
            <a:stCxn id="126" idx="3"/>
            <a:endCxn id="85" idx="0"/>
          </p:cNvCxnSpPr>
          <p:nvPr/>
        </p:nvCxnSpPr>
        <p:spPr>
          <a:xfrm flipH="1">
            <a:off x="9502974" y="2989548"/>
            <a:ext cx="524330" cy="596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5D881984-6D41-2F41-B73D-4BA922D33D82}"/>
              </a:ext>
            </a:extLst>
          </p:cNvPr>
          <p:cNvCxnSpPr>
            <a:cxnSpLocks/>
            <a:stCxn id="126" idx="5"/>
            <a:endCxn id="125" idx="0"/>
          </p:cNvCxnSpPr>
          <p:nvPr/>
        </p:nvCxnSpPr>
        <p:spPr>
          <a:xfrm>
            <a:off x="10232469" y="2989549"/>
            <a:ext cx="467683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C7BB47C1-89DF-0948-95B7-F273FE930EFF}"/>
              </a:ext>
            </a:extLst>
          </p:cNvPr>
          <p:cNvCxnSpPr>
            <a:cxnSpLocks/>
            <a:stCxn id="125" idx="3"/>
            <a:endCxn id="128" idx="0"/>
          </p:cNvCxnSpPr>
          <p:nvPr/>
        </p:nvCxnSpPr>
        <p:spPr>
          <a:xfrm flipH="1">
            <a:off x="10358716" y="3841424"/>
            <a:ext cx="238853" cy="4283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F240F686-DE93-164F-8EA6-E364DC0290A8}"/>
              </a:ext>
            </a:extLst>
          </p:cNvPr>
          <p:cNvCxnSpPr>
            <a:cxnSpLocks/>
            <a:stCxn id="125" idx="5"/>
            <a:endCxn id="130" idx="0"/>
          </p:cNvCxnSpPr>
          <p:nvPr/>
        </p:nvCxnSpPr>
        <p:spPr>
          <a:xfrm>
            <a:off x="10802733" y="3841424"/>
            <a:ext cx="463181" cy="4349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04A2A07A-E11E-4B47-81A3-CF5A5C3C957C}"/>
                  </a:ext>
                </a:extLst>
              </p:cNvPr>
              <p:cNvSpPr/>
              <p:nvPr/>
            </p:nvSpPr>
            <p:spPr>
              <a:xfrm>
                <a:off x="10749628" y="4908871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04A2A07A-E11E-4B47-81A3-CF5A5C3C95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9628" y="4908871"/>
                <a:ext cx="290146" cy="290146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D171D7A0-5AA0-C94A-8BF6-7CCF7E6352CD}"/>
                  </a:ext>
                </a:extLst>
              </p:cNvPr>
              <p:cNvSpPr/>
              <p:nvPr/>
            </p:nvSpPr>
            <p:spPr>
              <a:xfrm>
                <a:off x="10997283" y="5628923"/>
                <a:ext cx="537258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D171D7A0-5AA0-C94A-8BF6-7CCF7E6352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7283" y="5628923"/>
                <a:ext cx="537258" cy="276999"/>
              </a:xfrm>
              <a:prstGeom prst="rect">
                <a:avLst/>
              </a:prstGeom>
              <a:blipFill>
                <a:blip r:embed="rId25"/>
                <a:stretch>
                  <a:fillRect l="-2273" r="-681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196141D3-25D0-4B42-8E49-AC98FAD701AB}"/>
                  </a:ext>
                </a:extLst>
              </p:cNvPr>
              <p:cNvSpPr/>
              <p:nvPr/>
            </p:nvSpPr>
            <p:spPr>
              <a:xfrm>
                <a:off x="10256453" y="5628923"/>
                <a:ext cx="638248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𝑠𝑢𝑛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196141D3-25D0-4B42-8E49-AC98FAD701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6453" y="5628923"/>
                <a:ext cx="638248" cy="276999"/>
              </a:xfrm>
              <a:prstGeom prst="rect">
                <a:avLst/>
              </a:prstGeom>
              <a:blipFill>
                <a:blip r:embed="rId26"/>
                <a:stretch>
                  <a:fillRect r="-192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99F383A-3331-2947-B501-FE5BC2107708}"/>
                  </a:ext>
                </a:extLst>
              </p:cNvPr>
              <p:cNvSpPr/>
              <p:nvPr/>
            </p:nvSpPr>
            <p:spPr>
              <a:xfrm>
                <a:off x="9437768" y="5628923"/>
                <a:ext cx="710382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99F383A-3331-2947-B501-FE5BC21077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7768" y="5628923"/>
                <a:ext cx="710382" cy="276999"/>
              </a:xfrm>
              <a:prstGeom prst="rect">
                <a:avLst/>
              </a:prstGeom>
              <a:blipFill>
                <a:blip r:embed="rId15"/>
                <a:stretch>
                  <a:fillRect r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626D1F5E-CBAD-EA44-97E1-44EC82A8179F}"/>
              </a:ext>
            </a:extLst>
          </p:cNvPr>
          <p:cNvCxnSpPr>
            <a:cxnSpLocks/>
            <a:stCxn id="128" idx="3"/>
            <a:endCxn id="174" idx="0"/>
          </p:cNvCxnSpPr>
          <p:nvPr/>
        </p:nvCxnSpPr>
        <p:spPr>
          <a:xfrm flipH="1">
            <a:off x="9615364" y="4517430"/>
            <a:ext cx="640770" cy="1855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95FAB73B-5E4B-444D-8430-72B6C235B4F6}"/>
              </a:ext>
            </a:extLst>
          </p:cNvPr>
          <p:cNvCxnSpPr>
            <a:cxnSpLocks/>
            <a:stCxn id="128" idx="5"/>
            <a:endCxn id="165" idx="0"/>
          </p:cNvCxnSpPr>
          <p:nvPr/>
        </p:nvCxnSpPr>
        <p:spPr>
          <a:xfrm>
            <a:off x="10461298" y="4517430"/>
            <a:ext cx="433403" cy="3914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03EA3DFC-3DEB-C94F-8D4C-4A75CB2FA9C0}"/>
              </a:ext>
            </a:extLst>
          </p:cNvPr>
          <p:cNvCxnSpPr>
            <a:cxnSpLocks/>
            <a:stCxn id="165" idx="3"/>
            <a:endCxn id="167" idx="0"/>
          </p:cNvCxnSpPr>
          <p:nvPr/>
        </p:nvCxnSpPr>
        <p:spPr>
          <a:xfrm flipH="1">
            <a:off x="10575577" y="5156526"/>
            <a:ext cx="216542" cy="4723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6DE37ABD-9DE7-2C42-A3EA-FEB02D17D305}"/>
              </a:ext>
            </a:extLst>
          </p:cNvPr>
          <p:cNvCxnSpPr>
            <a:cxnSpLocks/>
            <a:stCxn id="165" idx="5"/>
            <a:endCxn id="166" idx="0"/>
          </p:cNvCxnSpPr>
          <p:nvPr/>
        </p:nvCxnSpPr>
        <p:spPr>
          <a:xfrm>
            <a:off x="10997283" y="5156526"/>
            <a:ext cx="268629" cy="4723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99B08AD4-2264-704C-9A59-23AAF72A980F}"/>
                  </a:ext>
                </a:extLst>
              </p:cNvPr>
              <p:cNvSpPr/>
              <p:nvPr/>
            </p:nvSpPr>
            <p:spPr>
              <a:xfrm>
                <a:off x="8839201" y="5628923"/>
                <a:ext cx="465123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𝑠𝑢𝑛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99B08AD4-2264-704C-9A59-23AAF72A98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201" y="5628923"/>
                <a:ext cx="465123" cy="27699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BD89352D-3320-AF44-B87D-231883101515}"/>
                  </a:ext>
                </a:extLst>
              </p:cNvPr>
              <p:cNvSpPr/>
              <p:nvPr/>
            </p:nvSpPr>
            <p:spPr>
              <a:xfrm>
                <a:off x="9470291" y="4702956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BD89352D-3320-AF44-B87D-2318831015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0291" y="4702956"/>
                <a:ext cx="290146" cy="290146"/>
              </a:xfrm>
              <a:prstGeom prst="ellipse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002F9A03-14B3-5748-9BBE-E0F70E67CE83}"/>
              </a:ext>
            </a:extLst>
          </p:cNvPr>
          <p:cNvCxnSpPr>
            <a:cxnSpLocks/>
            <a:stCxn id="174" idx="3"/>
            <a:endCxn id="177" idx="0"/>
          </p:cNvCxnSpPr>
          <p:nvPr/>
        </p:nvCxnSpPr>
        <p:spPr>
          <a:xfrm flipH="1">
            <a:off x="9303602" y="4950611"/>
            <a:ext cx="209180" cy="2357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73BFF567-412C-BB48-8000-1D5CFE77EE8F}"/>
              </a:ext>
            </a:extLst>
          </p:cNvPr>
          <p:cNvCxnSpPr>
            <a:cxnSpLocks/>
            <a:stCxn id="174" idx="5"/>
            <a:endCxn id="168" idx="0"/>
          </p:cNvCxnSpPr>
          <p:nvPr/>
        </p:nvCxnSpPr>
        <p:spPr>
          <a:xfrm>
            <a:off x="9717946" y="4950611"/>
            <a:ext cx="75013" cy="6783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1F95D3D6-D0EE-5546-8F7D-F22B333ED7D1}"/>
                  </a:ext>
                </a:extLst>
              </p:cNvPr>
              <p:cNvSpPr/>
              <p:nvPr/>
            </p:nvSpPr>
            <p:spPr>
              <a:xfrm>
                <a:off x="9158529" y="5186355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1F95D3D6-D0EE-5546-8F7D-F22B333ED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8529" y="5186355"/>
                <a:ext cx="290146" cy="290146"/>
              </a:xfrm>
              <a:prstGeom prst="ellipse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58F291A9-04E1-AC43-972B-E5209BB27CF0}"/>
              </a:ext>
            </a:extLst>
          </p:cNvPr>
          <p:cNvCxnSpPr>
            <a:cxnSpLocks/>
            <a:stCxn id="177" idx="3"/>
            <a:endCxn id="173" idx="0"/>
          </p:cNvCxnSpPr>
          <p:nvPr/>
        </p:nvCxnSpPr>
        <p:spPr>
          <a:xfrm flipH="1">
            <a:off x="9071763" y="5434010"/>
            <a:ext cx="129257" cy="1949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8B9151C3-5935-AE4D-AC32-473235947835}"/>
              </a:ext>
            </a:extLst>
          </p:cNvPr>
          <p:cNvCxnSpPr>
            <a:cxnSpLocks/>
            <a:stCxn id="177" idx="5"/>
            <a:endCxn id="167" idx="0"/>
          </p:cNvCxnSpPr>
          <p:nvPr/>
        </p:nvCxnSpPr>
        <p:spPr>
          <a:xfrm>
            <a:off x="9406184" y="5434010"/>
            <a:ext cx="1169393" cy="1949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Rectangle 179">
            <a:extLst>
              <a:ext uri="{FF2B5EF4-FFF2-40B4-BE49-F238E27FC236}">
                <a16:creationId xmlns:a16="http://schemas.microsoft.com/office/drawing/2014/main" id="{E25F555C-98FF-7244-8FBD-0989BE02A330}"/>
              </a:ext>
            </a:extLst>
          </p:cNvPr>
          <p:cNvSpPr/>
          <p:nvPr/>
        </p:nvSpPr>
        <p:spPr>
          <a:xfrm>
            <a:off x="9357441" y="3580072"/>
            <a:ext cx="420200" cy="696277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634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472FB-1078-3D4E-90E7-8B004084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Circuit for Model Counting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Model counting problem: Count how many models fulfil a sentence</a:t>
                </a:r>
              </a:p>
              <a:p>
                <a:r>
                  <a:rPr lang="en-GB" dirty="0"/>
                  <a:t>Model counting arithmetic circuit</a:t>
                </a:r>
              </a:p>
              <a:p>
                <a:pPr lvl="1"/>
                <a:r>
                  <a:rPr lang="en-GB" dirty="0"/>
                  <a:t>Replace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Replace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Replace leaves with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/>
                  <a:t>’s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0EC7-8842-B54C-B52C-2ED6518B1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22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71BB6C-05E3-FC48-8937-89E84A603114}"/>
              </a:ext>
            </a:extLst>
          </p:cNvPr>
          <p:cNvGrpSpPr/>
          <p:nvPr/>
        </p:nvGrpSpPr>
        <p:grpSpPr>
          <a:xfrm>
            <a:off x="5001057" y="2731580"/>
            <a:ext cx="2508120" cy="3174338"/>
            <a:chOff x="5363791" y="3012943"/>
            <a:chExt cx="2508120" cy="31743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ECB3C1D2-5510-A24C-8D83-9F8CDB926C4D}"/>
                    </a:ext>
                  </a:extLst>
                </p:cNvPr>
                <p:cNvSpPr/>
                <p:nvPr/>
              </p:nvSpPr>
              <p:spPr>
                <a:xfrm>
                  <a:off x="7169717" y="3864819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ECB3C1D2-5510-A24C-8D83-9F8CDB926C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9717" y="3864819"/>
                  <a:ext cx="290146" cy="290146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8446B331-6B4E-E344-A50B-E6E5119DD95A}"/>
                    </a:ext>
                  </a:extLst>
                </p:cNvPr>
                <p:cNvSpPr/>
                <p:nvPr/>
              </p:nvSpPr>
              <p:spPr>
                <a:xfrm>
                  <a:off x="6599452" y="3012943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8446B331-6B4E-E344-A50B-E6E5119DD9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9452" y="3012943"/>
                  <a:ext cx="290146" cy="290146"/>
                </a:xfrm>
                <a:prstGeom prst="ellipse">
                  <a:avLst/>
                </a:prstGeom>
                <a:blipFill>
                  <a:blip r:embed="rId4"/>
                  <a:stretch>
                    <a:fillRect r="-4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6FE8F6E4-7377-AB47-8F06-DAB25A06B9F2}"/>
                    </a:ext>
                  </a:extLst>
                </p:cNvPr>
                <p:cNvSpPr/>
                <p:nvPr/>
              </p:nvSpPr>
              <p:spPr>
                <a:xfrm>
                  <a:off x="7169717" y="5190231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6FE8F6E4-7377-AB47-8F06-DAB25A06B9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9717" y="5190231"/>
                  <a:ext cx="290146" cy="290146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59346A-C758-B54A-8AB1-7D9F2494AB0A}"/>
                    </a:ext>
                  </a:extLst>
                </p:cNvPr>
                <p:cNvSpPr/>
                <p:nvPr/>
              </p:nvSpPr>
              <p:spPr>
                <a:xfrm>
                  <a:off x="6719558" y="4533254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59346A-C758-B54A-8AB1-7D9F2494AB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558" y="4533254"/>
                  <a:ext cx="290146" cy="290146"/>
                </a:xfrm>
                <a:prstGeom prst="ellipse">
                  <a:avLst/>
                </a:prstGeom>
                <a:blipFill>
                  <a:blip r:embed="rId6"/>
                  <a:stretch>
                    <a:fillRect r="-416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F84439DC-4BFB-6646-988B-DC6704D66A42}"/>
                    </a:ext>
                  </a:extLst>
                </p:cNvPr>
                <p:cNvSpPr/>
                <p:nvPr/>
              </p:nvSpPr>
              <p:spPr>
                <a:xfrm>
                  <a:off x="5550443" y="4544300"/>
                  <a:ext cx="217491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F84439DC-4BFB-6646-988B-DC6704D66A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0443" y="4544300"/>
                  <a:ext cx="217491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5263" r="-1578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546C050C-5780-3D4F-B4ED-93E3A5D1690A}"/>
                    </a:ext>
                  </a:extLst>
                </p:cNvPr>
                <p:cNvSpPr/>
                <p:nvPr/>
              </p:nvSpPr>
              <p:spPr>
                <a:xfrm>
                  <a:off x="7591534" y="5899964"/>
                  <a:ext cx="217490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546C050C-5780-3D4F-B4ED-93E3A5D169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1534" y="5899964"/>
                  <a:ext cx="217490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5263" r="-1052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F68D7B55-2C15-374D-B8D7-4D81DC8A52B9}"/>
                    </a:ext>
                  </a:extLst>
                </p:cNvPr>
                <p:cNvSpPr/>
                <p:nvPr/>
              </p:nvSpPr>
              <p:spPr>
                <a:xfrm>
                  <a:off x="7654421" y="4547857"/>
                  <a:ext cx="217490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F68D7B55-2C15-374D-B8D7-4D81DC8A52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421" y="4547857"/>
                  <a:ext cx="217490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5263" r="-1578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5ECB4682-A60B-6246-94A8-9A051DA2D237}"/>
                    </a:ext>
                  </a:extLst>
                </p:cNvPr>
                <p:cNvSpPr/>
                <p:nvPr/>
              </p:nvSpPr>
              <p:spPr>
                <a:xfrm>
                  <a:off x="6850704" y="5910282"/>
                  <a:ext cx="217490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5ECB4682-A60B-6246-94A8-9A051DA2D2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0704" y="5910282"/>
                  <a:ext cx="217490" cy="276999"/>
                </a:xfrm>
                <a:prstGeom prst="rect">
                  <a:avLst/>
                </a:prstGeom>
                <a:blipFill>
                  <a:blip r:embed="rId10"/>
                  <a:stretch>
                    <a:fillRect r="-10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E6562C77-9E2B-9B42-9962-0FDC68631F37}"/>
                    </a:ext>
                  </a:extLst>
                </p:cNvPr>
                <p:cNvSpPr/>
                <p:nvPr/>
              </p:nvSpPr>
              <p:spPr>
                <a:xfrm>
                  <a:off x="6101691" y="5904785"/>
                  <a:ext cx="217491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E6562C77-9E2B-9B42-9962-0FDC68631F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1691" y="5904785"/>
                  <a:ext cx="217491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5263" r="-1052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5CD1FE00-6517-2345-BF91-E9F58BB4058C}"/>
                </a:ext>
              </a:extLst>
            </p:cNvPr>
            <p:cNvCxnSpPr>
              <a:cxnSpLocks/>
              <a:stCxn id="117" idx="3"/>
              <a:endCxn id="132" idx="0"/>
            </p:cNvCxnSpPr>
            <p:nvPr/>
          </p:nvCxnSpPr>
          <p:spPr>
            <a:xfrm flipH="1">
              <a:off x="6011030" y="4780909"/>
              <a:ext cx="751019" cy="1983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F0770B26-C9EE-E94F-ACE4-A96491EDC37F}"/>
                </a:ext>
              </a:extLst>
            </p:cNvPr>
            <p:cNvCxnSpPr>
              <a:cxnSpLocks/>
              <a:stCxn id="117" idx="5"/>
              <a:endCxn id="116" idx="0"/>
            </p:cNvCxnSpPr>
            <p:nvPr/>
          </p:nvCxnSpPr>
          <p:spPr>
            <a:xfrm>
              <a:off x="6967213" y="4780909"/>
              <a:ext cx="347577" cy="4093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F2D80AE7-AA34-E84D-AC5C-8AEBB6781CBC}"/>
                </a:ext>
              </a:extLst>
            </p:cNvPr>
            <p:cNvCxnSpPr>
              <a:cxnSpLocks/>
              <a:stCxn id="116" idx="3"/>
              <a:endCxn id="121" idx="0"/>
            </p:cNvCxnSpPr>
            <p:nvPr/>
          </p:nvCxnSpPr>
          <p:spPr>
            <a:xfrm flipH="1">
              <a:off x="6959449" y="5437886"/>
              <a:ext cx="252759" cy="472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86963C8C-FA37-1742-B82A-CFBBC03F918E}"/>
                </a:ext>
              </a:extLst>
            </p:cNvPr>
            <p:cNvCxnSpPr>
              <a:cxnSpLocks/>
              <a:stCxn id="116" idx="5"/>
              <a:endCxn id="119" idx="0"/>
            </p:cNvCxnSpPr>
            <p:nvPr/>
          </p:nvCxnSpPr>
          <p:spPr>
            <a:xfrm>
              <a:off x="7417372" y="5437886"/>
              <a:ext cx="282907" cy="4620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1E7D540D-B091-DD44-8886-D0395390FBC1}"/>
                </a:ext>
              </a:extLst>
            </p:cNvPr>
            <p:cNvCxnSpPr>
              <a:cxnSpLocks/>
              <a:stCxn id="115" idx="3"/>
              <a:endCxn id="138" idx="0"/>
            </p:cNvCxnSpPr>
            <p:nvPr/>
          </p:nvCxnSpPr>
          <p:spPr>
            <a:xfrm flipH="1">
              <a:off x="6037340" y="3260598"/>
              <a:ext cx="604603" cy="6035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CD9A4F55-A0E6-CE4E-A2A5-F5181BCDFE9C}"/>
                </a:ext>
              </a:extLst>
            </p:cNvPr>
            <p:cNvCxnSpPr>
              <a:cxnSpLocks/>
              <a:stCxn id="115" idx="5"/>
              <a:endCxn id="114" idx="0"/>
            </p:cNvCxnSpPr>
            <p:nvPr/>
          </p:nvCxnSpPr>
          <p:spPr>
            <a:xfrm>
              <a:off x="6847107" y="3260598"/>
              <a:ext cx="467683" cy="6042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5458BB20-53A6-1543-862B-37A9A93253FE}"/>
                </a:ext>
              </a:extLst>
            </p:cNvPr>
            <p:cNvCxnSpPr>
              <a:cxnSpLocks/>
              <a:stCxn id="114" idx="3"/>
              <a:endCxn id="117" idx="0"/>
            </p:cNvCxnSpPr>
            <p:nvPr/>
          </p:nvCxnSpPr>
          <p:spPr>
            <a:xfrm flipH="1">
              <a:off x="6864631" y="4112474"/>
              <a:ext cx="347577" cy="4207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FB1AA269-6AFC-BA48-ABC4-3F4125E6D048}"/>
                </a:ext>
              </a:extLst>
            </p:cNvPr>
            <p:cNvCxnSpPr>
              <a:cxnSpLocks/>
              <a:stCxn id="114" idx="5"/>
              <a:endCxn id="120" idx="0"/>
            </p:cNvCxnSpPr>
            <p:nvPr/>
          </p:nvCxnSpPr>
          <p:spPr>
            <a:xfrm>
              <a:off x="7417372" y="4112474"/>
              <a:ext cx="345794" cy="4353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73860359-C1CF-6A49-90F8-B0174F0E9174}"/>
                    </a:ext>
                  </a:extLst>
                </p:cNvPr>
                <p:cNvSpPr/>
                <p:nvPr/>
              </p:nvSpPr>
              <p:spPr>
                <a:xfrm>
                  <a:off x="5363791" y="5904785"/>
                  <a:ext cx="217490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73860359-C1CF-6A49-90F8-B0174F0E91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3791" y="5904785"/>
                  <a:ext cx="217490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5263" r="-1578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42876953-0E2C-1D4B-A9AB-4D240D98955E}"/>
                    </a:ext>
                  </a:extLst>
                </p:cNvPr>
                <p:cNvSpPr/>
                <p:nvPr/>
              </p:nvSpPr>
              <p:spPr>
                <a:xfrm>
                  <a:off x="5865957" y="4979239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42876953-0E2C-1D4B-A9AB-4D240D9895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5957" y="4979239"/>
                  <a:ext cx="290146" cy="290146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7276B87F-4088-454B-B083-228BC262EF52}"/>
                </a:ext>
              </a:extLst>
            </p:cNvPr>
            <p:cNvCxnSpPr>
              <a:cxnSpLocks/>
              <a:stCxn id="132" idx="3"/>
              <a:endCxn id="135" idx="0"/>
            </p:cNvCxnSpPr>
            <p:nvPr/>
          </p:nvCxnSpPr>
          <p:spPr>
            <a:xfrm flipH="1">
              <a:off x="5723691" y="5226894"/>
              <a:ext cx="184757" cy="2408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49BE798E-748F-0648-9768-AFFD8141861C}"/>
                </a:ext>
              </a:extLst>
            </p:cNvPr>
            <p:cNvCxnSpPr>
              <a:cxnSpLocks/>
              <a:stCxn id="132" idx="5"/>
              <a:endCxn id="122" idx="0"/>
            </p:cNvCxnSpPr>
            <p:nvPr/>
          </p:nvCxnSpPr>
          <p:spPr>
            <a:xfrm>
              <a:off x="6113612" y="5226894"/>
              <a:ext cx="96825" cy="6778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310C4A45-7D9D-DA44-9F94-D4B1AD683463}"/>
                    </a:ext>
                  </a:extLst>
                </p:cNvPr>
                <p:cNvSpPr/>
                <p:nvPr/>
              </p:nvSpPr>
              <p:spPr>
                <a:xfrm>
                  <a:off x="5578618" y="5467715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310C4A45-7D9D-DA44-9F94-D4B1AD6834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8618" y="5467715"/>
                  <a:ext cx="290146" cy="290146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4CD00286-CA94-7541-A9A2-9819551D787A}"/>
                </a:ext>
              </a:extLst>
            </p:cNvPr>
            <p:cNvCxnSpPr>
              <a:cxnSpLocks/>
              <a:stCxn id="135" idx="3"/>
              <a:endCxn id="131" idx="0"/>
            </p:cNvCxnSpPr>
            <p:nvPr/>
          </p:nvCxnSpPr>
          <p:spPr>
            <a:xfrm flipH="1">
              <a:off x="5472536" y="5715370"/>
              <a:ext cx="148573" cy="1894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9201339C-CF4A-4843-B822-5780CD451721}"/>
                </a:ext>
              </a:extLst>
            </p:cNvPr>
            <p:cNvCxnSpPr>
              <a:cxnSpLocks/>
              <a:stCxn id="135" idx="5"/>
              <a:endCxn id="121" idx="0"/>
            </p:cNvCxnSpPr>
            <p:nvPr/>
          </p:nvCxnSpPr>
          <p:spPr>
            <a:xfrm>
              <a:off x="5826273" y="5715370"/>
              <a:ext cx="1133176" cy="1949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AEF253B4-38E8-F44C-A0FC-4369C3B895E9}"/>
                    </a:ext>
                  </a:extLst>
                </p:cNvPr>
                <p:cNvSpPr/>
                <p:nvPr/>
              </p:nvSpPr>
              <p:spPr>
                <a:xfrm>
                  <a:off x="5892267" y="3864154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AEF253B4-38E8-F44C-A0FC-4369C3B895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2267" y="3864154"/>
                  <a:ext cx="290146" cy="290146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C48CDF34-CE94-1B46-9CAA-08227911003C}"/>
                </a:ext>
              </a:extLst>
            </p:cNvPr>
            <p:cNvCxnSpPr>
              <a:cxnSpLocks/>
              <a:stCxn id="138" idx="3"/>
              <a:endCxn id="118" idx="0"/>
            </p:cNvCxnSpPr>
            <p:nvPr/>
          </p:nvCxnSpPr>
          <p:spPr>
            <a:xfrm flipH="1">
              <a:off x="5659189" y="4111809"/>
              <a:ext cx="275569" cy="4324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6DCEB495-E406-524A-A4BF-704C72D713C9}"/>
                </a:ext>
              </a:extLst>
            </p:cNvPr>
            <p:cNvCxnSpPr>
              <a:cxnSpLocks/>
              <a:stCxn id="138" idx="4"/>
              <a:endCxn id="135" idx="0"/>
            </p:cNvCxnSpPr>
            <p:nvPr/>
          </p:nvCxnSpPr>
          <p:spPr>
            <a:xfrm flipH="1">
              <a:off x="5723691" y="4154300"/>
              <a:ext cx="313649" cy="13134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8BB07312-326D-844F-9CF8-344A6F0462D4}"/>
                    </a:ext>
                  </a:extLst>
                </p:cNvPr>
                <p:cNvSpPr/>
                <p:nvPr/>
              </p:nvSpPr>
              <p:spPr>
                <a:xfrm>
                  <a:off x="6228407" y="4532589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8BB07312-326D-844F-9CF8-344A6F0462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407" y="4532589"/>
                  <a:ext cx="290146" cy="290146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1520B16C-5F01-9D4A-9AD2-C12FCCEA7A3A}"/>
                </a:ext>
              </a:extLst>
            </p:cNvPr>
            <p:cNvCxnSpPr>
              <a:cxnSpLocks/>
              <a:stCxn id="141" idx="3"/>
              <a:endCxn id="122" idx="0"/>
            </p:cNvCxnSpPr>
            <p:nvPr/>
          </p:nvCxnSpPr>
          <p:spPr>
            <a:xfrm flipH="1">
              <a:off x="6210437" y="4780244"/>
              <a:ext cx="60461" cy="11245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A187B791-5F4B-2C49-935E-01D4DF3C7F02}"/>
                </a:ext>
              </a:extLst>
            </p:cNvPr>
            <p:cNvCxnSpPr>
              <a:cxnSpLocks/>
              <a:stCxn id="141" idx="5"/>
              <a:endCxn id="119" idx="0"/>
            </p:cNvCxnSpPr>
            <p:nvPr/>
          </p:nvCxnSpPr>
          <p:spPr>
            <a:xfrm>
              <a:off x="6476062" y="4780244"/>
              <a:ext cx="1224217" cy="11197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F247DCC3-0EE7-1642-AE93-C30D8075B02A}"/>
                </a:ext>
              </a:extLst>
            </p:cNvPr>
            <p:cNvCxnSpPr>
              <a:cxnSpLocks/>
              <a:stCxn id="138" idx="5"/>
              <a:endCxn id="141" idx="0"/>
            </p:cNvCxnSpPr>
            <p:nvPr/>
          </p:nvCxnSpPr>
          <p:spPr>
            <a:xfrm>
              <a:off x="6139922" y="4111809"/>
              <a:ext cx="233558" cy="4207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C1992B8-D537-2A43-8F5A-C5762DEBA6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D95B4C7-486C-7B4A-9F93-9AD9A3176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1B711C9-8CC8-8E43-96A2-3722AA32BE4D}"/>
                  </a:ext>
                </a:extLst>
              </p:cNvPr>
              <p:cNvSpPr/>
              <p:nvPr/>
            </p:nvSpPr>
            <p:spPr>
              <a:xfrm>
                <a:off x="8241018" y="4276349"/>
                <a:ext cx="958399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1B711C9-8CC8-8E43-96A2-3722AA32BE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1018" y="4276349"/>
                <a:ext cx="958399" cy="276999"/>
              </a:xfrm>
              <a:prstGeom prst="rect">
                <a:avLst/>
              </a:prstGeom>
              <a:blipFill>
                <a:blip r:embed="rId17"/>
                <a:stretch>
                  <a:fillRect l="-1299" r="-38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2222979A-8EDD-C449-82E1-C7FAD791F7EA}"/>
                  </a:ext>
                </a:extLst>
              </p:cNvPr>
              <p:cNvSpPr/>
              <p:nvPr/>
            </p:nvSpPr>
            <p:spPr>
              <a:xfrm>
                <a:off x="9357901" y="3585928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2222979A-8EDD-C449-82E1-C7FAD791F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7901" y="3585928"/>
                <a:ext cx="290146" cy="290146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D0769371-47A2-8C47-9489-7DB6AEE839AE}"/>
              </a:ext>
            </a:extLst>
          </p:cNvPr>
          <p:cNvCxnSpPr>
            <a:cxnSpLocks/>
            <a:stCxn id="75" idx="3"/>
            <a:endCxn id="74" idx="0"/>
          </p:cNvCxnSpPr>
          <p:nvPr/>
        </p:nvCxnSpPr>
        <p:spPr>
          <a:xfrm flipH="1">
            <a:off x="8720218" y="3833583"/>
            <a:ext cx="680174" cy="4427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E7293E1-FE15-794C-838A-98B6EFA703D4}"/>
              </a:ext>
            </a:extLst>
          </p:cNvPr>
          <p:cNvCxnSpPr>
            <a:cxnSpLocks/>
            <a:stCxn id="75" idx="4"/>
            <a:endCxn id="102" idx="0"/>
          </p:cNvCxnSpPr>
          <p:nvPr/>
        </p:nvCxnSpPr>
        <p:spPr>
          <a:xfrm flipH="1">
            <a:off x="9303602" y="3876074"/>
            <a:ext cx="199372" cy="13102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0C7FB1E-24A4-1B47-BC4D-E3584EE4B24B}"/>
                  </a:ext>
                </a:extLst>
              </p:cNvPr>
              <p:cNvSpPr/>
              <p:nvPr/>
            </p:nvSpPr>
            <p:spPr>
              <a:xfrm>
                <a:off x="9792953" y="4269775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0C7FB1E-24A4-1B47-BC4D-E3584EE4B2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2953" y="4269775"/>
                <a:ext cx="290146" cy="290146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5120686-2D62-484E-827A-BC395C6F1981}"/>
              </a:ext>
            </a:extLst>
          </p:cNvPr>
          <p:cNvCxnSpPr>
            <a:cxnSpLocks/>
            <a:stCxn id="78" idx="3"/>
            <a:endCxn id="93" idx="0"/>
          </p:cNvCxnSpPr>
          <p:nvPr/>
        </p:nvCxnSpPr>
        <p:spPr>
          <a:xfrm flipH="1">
            <a:off x="9792959" y="4517430"/>
            <a:ext cx="42485" cy="11114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7C2364EE-C206-1145-B1CE-90029B9491B6}"/>
              </a:ext>
            </a:extLst>
          </p:cNvPr>
          <p:cNvCxnSpPr>
            <a:cxnSpLocks/>
            <a:stCxn id="78" idx="5"/>
            <a:endCxn id="91" idx="0"/>
          </p:cNvCxnSpPr>
          <p:nvPr/>
        </p:nvCxnSpPr>
        <p:spPr>
          <a:xfrm>
            <a:off x="10040608" y="4517430"/>
            <a:ext cx="1225304" cy="11114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B3496D4-2CA3-6448-8FCC-703B6ED240F5}"/>
              </a:ext>
            </a:extLst>
          </p:cNvPr>
          <p:cNvCxnSpPr>
            <a:cxnSpLocks/>
            <a:stCxn id="75" idx="5"/>
            <a:endCxn id="78" idx="0"/>
          </p:cNvCxnSpPr>
          <p:nvPr/>
        </p:nvCxnSpPr>
        <p:spPr>
          <a:xfrm>
            <a:off x="9605556" y="3833583"/>
            <a:ext cx="332470" cy="4361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CA650647-8734-7044-950B-73FFEFCE45DA}"/>
                  </a:ext>
                </a:extLst>
              </p:cNvPr>
              <p:cNvSpPr/>
              <p:nvPr/>
            </p:nvSpPr>
            <p:spPr>
              <a:xfrm>
                <a:off x="10555078" y="3593769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CA650647-8734-7044-950B-73FFEFCE4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5078" y="3593769"/>
                <a:ext cx="290146" cy="290146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3E883481-C3E6-BB47-AD56-CC0F073A2F75}"/>
                  </a:ext>
                </a:extLst>
              </p:cNvPr>
              <p:cNvSpPr/>
              <p:nvPr/>
            </p:nvSpPr>
            <p:spPr>
              <a:xfrm>
                <a:off x="9984813" y="2741893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3E883481-C3E6-BB47-AD56-CC0F073A2F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813" y="2741893"/>
                <a:ext cx="290146" cy="290146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59E1FB3-B93B-B548-AD20-32683FB0DBDD}"/>
                  </a:ext>
                </a:extLst>
              </p:cNvPr>
              <p:cNvSpPr/>
              <p:nvPr/>
            </p:nvSpPr>
            <p:spPr>
              <a:xfrm>
                <a:off x="10213643" y="4269775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59E1FB3-B93B-B548-AD20-32683FB0DB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3643" y="4269775"/>
                <a:ext cx="290146" cy="290146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829DB46-CFE0-FD44-8339-5C34D75F351F}"/>
                  </a:ext>
                </a:extLst>
              </p:cNvPr>
              <p:cNvSpPr/>
              <p:nvPr/>
            </p:nvSpPr>
            <p:spPr>
              <a:xfrm>
                <a:off x="10700152" y="4276349"/>
                <a:ext cx="1131523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829DB46-CFE0-FD44-8339-5C34D75F3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152" y="4276349"/>
                <a:ext cx="1131523" cy="276999"/>
              </a:xfrm>
              <a:prstGeom prst="rect">
                <a:avLst/>
              </a:prstGeom>
              <a:blipFill>
                <a:blip r:embed="rId23"/>
                <a:stretch>
                  <a:fillRect r="-219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376EAAD1-28F1-1040-8676-CA65047376B1}"/>
              </a:ext>
            </a:extLst>
          </p:cNvPr>
          <p:cNvCxnSpPr>
            <a:cxnSpLocks/>
            <a:stCxn id="83" idx="3"/>
            <a:endCxn id="75" idx="0"/>
          </p:cNvCxnSpPr>
          <p:nvPr/>
        </p:nvCxnSpPr>
        <p:spPr>
          <a:xfrm flipH="1">
            <a:off x="9502974" y="2989548"/>
            <a:ext cx="524330" cy="596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AF4A5C58-0782-C048-8B8D-70FBAF4EFCFC}"/>
              </a:ext>
            </a:extLst>
          </p:cNvPr>
          <p:cNvCxnSpPr>
            <a:cxnSpLocks/>
            <a:stCxn id="83" idx="5"/>
            <a:endCxn id="82" idx="0"/>
          </p:cNvCxnSpPr>
          <p:nvPr/>
        </p:nvCxnSpPr>
        <p:spPr>
          <a:xfrm>
            <a:off x="10232469" y="2989549"/>
            <a:ext cx="467683" cy="604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0E0952D-E322-A843-BE77-4755EAA3E5D9}"/>
              </a:ext>
            </a:extLst>
          </p:cNvPr>
          <p:cNvCxnSpPr>
            <a:cxnSpLocks/>
            <a:stCxn id="82" idx="3"/>
            <a:endCxn id="84" idx="0"/>
          </p:cNvCxnSpPr>
          <p:nvPr/>
        </p:nvCxnSpPr>
        <p:spPr>
          <a:xfrm flipH="1">
            <a:off x="10358716" y="3841424"/>
            <a:ext cx="238853" cy="4283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9084214B-C99C-2D4E-BFC8-EAF2345DBDC1}"/>
              </a:ext>
            </a:extLst>
          </p:cNvPr>
          <p:cNvCxnSpPr>
            <a:cxnSpLocks/>
            <a:stCxn id="82" idx="5"/>
            <a:endCxn id="85" idx="0"/>
          </p:cNvCxnSpPr>
          <p:nvPr/>
        </p:nvCxnSpPr>
        <p:spPr>
          <a:xfrm>
            <a:off x="10802733" y="3841424"/>
            <a:ext cx="463181" cy="4349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60E5FE7F-EC61-3841-986B-D20E87184879}"/>
                  </a:ext>
                </a:extLst>
              </p:cNvPr>
              <p:cNvSpPr/>
              <p:nvPr/>
            </p:nvSpPr>
            <p:spPr>
              <a:xfrm>
                <a:off x="10749628" y="4908871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60E5FE7F-EC61-3841-986B-D20E871848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9628" y="4908871"/>
                <a:ext cx="290146" cy="290146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99801F7C-BD7F-7949-AA01-87D8BB91C6F4}"/>
                  </a:ext>
                </a:extLst>
              </p:cNvPr>
              <p:cNvSpPr/>
              <p:nvPr/>
            </p:nvSpPr>
            <p:spPr>
              <a:xfrm>
                <a:off x="10997283" y="5628923"/>
                <a:ext cx="537258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99801F7C-BD7F-7949-AA01-87D8BB91C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7283" y="5628923"/>
                <a:ext cx="537258" cy="276999"/>
              </a:xfrm>
              <a:prstGeom prst="rect">
                <a:avLst/>
              </a:prstGeom>
              <a:blipFill>
                <a:blip r:embed="rId25"/>
                <a:stretch>
                  <a:fillRect l="-2273" r="-681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90907B8-6A88-7F4F-8515-D41F5E42D0AC}"/>
                  </a:ext>
                </a:extLst>
              </p:cNvPr>
              <p:cNvSpPr/>
              <p:nvPr/>
            </p:nvSpPr>
            <p:spPr>
              <a:xfrm>
                <a:off x="10256453" y="5628923"/>
                <a:ext cx="638248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𝑠𝑢𝑛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90907B8-6A88-7F4F-8515-D41F5E42D0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6453" y="5628923"/>
                <a:ext cx="638248" cy="276999"/>
              </a:xfrm>
              <a:prstGeom prst="rect">
                <a:avLst/>
              </a:prstGeom>
              <a:blipFill>
                <a:blip r:embed="rId26"/>
                <a:stretch>
                  <a:fillRect r="-192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784DCFAC-7BEF-2A4D-A2A9-65DFC7198612}"/>
                  </a:ext>
                </a:extLst>
              </p:cNvPr>
              <p:cNvSpPr/>
              <p:nvPr/>
            </p:nvSpPr>
            <p:spPr>
              <a:xfrm>
                <a:off x="9437768" y="5628923"/>
                <a:ext cx="710382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784DCFAC-7BEF-2A4D-A2A9-65DFC71986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7768" y="5628923"/>
                <a:ext cx="710382" cy="276999"/>
              </a:xfrm>
              <a:prstGeom prst="rect">
                <a:avLst/>
              </a:prstGeom>
              <a:blipFill>
                <a:blip r:embed="rId27"/>
                <a:stretch>
                  <a:fillRect r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33B52697-6AEF-0743-98FE-E6B7936FEBF0}"/>
              </a:ext>
            </a:extLst>
          </p:cNvPr>
          <p:cNvCxnSpPr>
            <a:cxnSpLocks/>
            <a:stCxn id="84" idx="3"/>
            <a:endCxn id="99" idx="0"/>
          </p:cNvCxnSpPr>
          <p:nvPr/>
        </p:nvCxnSpPr>
        <p:spPr>
          <a:xfrm flipH="1">
            <a:off x="9615364" y="4517430"/>
            <a:ext cx="640770" cy="1855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A369165C-14C4-FD48-AAD0-F8FDD06A2863}"/>
              </a:ext>
            </a:extLst>
          </p:cNvPr>
          <p:cNvCxnSpPr>
            <a:cxnSpLocks/>
            <a:stCxn id="84" idx="5"/>
            <a:endCxn id="90" idx="0"/>
          </p:cNvCxnSpPr>
          <p:nvPr/>
        </p:nvCxnSpPr>
        <p:spPr>
          <a:xfrm>
            <a:off x="10461298" y="4517430"/>
            <a:ext cx="433403" cy="3914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98D282B2-1CC1-0941-AE8D-BF7F1E8BE80C}"/>
              </a:ext>
            </a:extLst>
          </p:cNvPr>
          <p:cNvCxnSpPr>
            <a:cxnSpLocks/>
            <a:stCxn id="90" idx="3"/>
            <a:endCxn id="92" idx="0"/>
          </p:cNvCxnSpPr>
          <p:nvPr/>
        </p:nvCxnSpPr>
        <p:spPr>
          <a:xfrm flipH="1">
            <a:off x="10575577" y="5156526"/>
            <a:ext cx="216542" cy="4723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8F228B3C-8B46-EC42-AA36-0C7468FBFD0C}"/>
              </a:ext>
            </a:extLst>
          </p:cNvPr>
          <p:cNvCxnSpPr>
            <a:cxnSpLocks/>
            <a:stCxn id="90" idx="5"/>
            <a:endCxn id="91" idx="0"/>
          </p:cNvCxnSpPr>
          <p:nvPr/>
        </p:nvCxnSpPr>
        <p:spPr>
          <a:xfrm>
            <a:off x="10997283" y="5156526"/>
            <a:ext cx="268629" cy="4723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A948DD9-E1F3-2949-A9D2-189AFFED8CF7}"/>
                  </a:ext>
                </a:extLst>
              </p:cNvPr>
              <p:cNvSpPr/>
              <p:nvPr/>
            </p:nvSpPr>
            <p:spPr>
              <a:xfrm>
                <a:off x="8839201" y="5628923"/>
                <a:ext cx="465123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𝑠𝑢𝑛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A948DD9-E1F3-2949-A9D2-189AFFED8C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201" y="5628923"/>
                <a:ext cx="465123" cy="27699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5DED7458-9A51-304D-AA74-E361F6EFFB39}"/>
                  </a:ext>
                </a:extLst>
              </p:cNvPr>
              <p:cNvSpPr/>
              <p:nvPr/>
            </p:nvSpPr>
            <p:spPr>
              <a:xfrm>
                <a:off x="9470291" y="4702956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5DED7458-9A51-304D-AA74-E361F6EFFB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0291" y="4702956"/>
                <a:ext cx="290146" cy="290146"/>
              </a:xfrm>
              <a:prstGeom prst="ellipse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FB79962E-BEB8-9A40-9E83-2F553ECF1A75}"/>
              </a:ext>
            </a:extLst>
          </p:cNvPr>
          <p:cNvCxnSpPr>
            <a:cxnSpLocks/>
            <a:stCxn id="99" idx="3"/>
            <a:endCxn id="102" idx="0"/>
          </p:cNvCxnSpPr>
          <p:nvPr/>
        </p:nvCxnSpPr>
        <p:spPr>
          <a:xfrm flipH="1">
            <a:off x="9303602" y="4950611"/>
            <a:ext cx="209180" cy="2357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218CA2F4-CBB4-1147-867D-3BED2C80957B}"/>
              </a:ext>
            </a:extLst>
          </p:cNvPr>
          <p:cNvCxnSpPr>
            <a:cxnSpLocks/>
            <a:stCxn id="99" idx="5"/>
            <a:endCxn id="93" idx="0"/>
          </p:cNvCxnSpPr>
          <p:nvPr/>
        </p:nvCxnSpPr>
        <p:spPr>
          <a:xfrm>
            <a:off x="9717946" y="4950611"/>
            <a:ext cx="75013" cy="6783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B53FCA9F-7EFA-F94B-A861-99F452547BEF}"/>
                  </a:ext>
                </a:extLst>
              </p:cNvPr>
              <p:cNvSpPr/>
              <p:nvPr/>
            </p:nvSpPr>
            <p:spPr>
              <a:xfrm>
                <a:off x="9158529" y="5186355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B53FCA9F-7EFA-F94B-A861-99F452547B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8529" y="5186355"/>
                <a:ext cx="290146" cy="290146"/>
              </a:xfrm>
              <a:prstGeom prst="ellipse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1CEB68D2-2D35-984C-8F3D-4DA8EDB0B400}"/>
              </a:ext>
            </a:extLst>
          </p:cNvPr>
          <p:cNvCxnSpPr>
            <a:cxnSpLocks/>
            <a:stCxn id="102" idx="3"/>
            <a:endCxn id="98" idx="0"/>
          </p:cNvCxnSpPr>
          <p:nvPr/>
        </p:nvCxnSpPr>
        <p:spPr>
          <a:xfrm flipH="1">
            <a:off x="9071763" y="5434010"/>
            <a:ext cx="129257" cy="1949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59DD0EF0-2AA0-D848-B8BE-98D23B1F841A}"/>
              </a:ext>
            </a:extLst>
          </p:cNvPr>
          <p:cNvCxnSpPr>
            <a:cxnSpLocks/>
            <a:stCxn id="102" idx="5"/>
            <a:endCxn id="92" idx="0"/>
          </p:cNvCxnSpPr>
          <p:nvPr/>
        </p:nvCxnSpPr>
        <p:spPr>
          <a:xfrm>
            <a:off x="9406184" y="5434010"/>
            <a:ext cx="1169393" cy="1949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30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472FB-1078-3D4E-90E7-8B004084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Circuit for Model Counting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Propagate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/>
                  <a:t>’s upwards (from leaves to root), using arithmetic operations in inner nodes to combine incoming numbers</a:t>
                </a:r>
              </a:p>
              <a:p>
                <a:pPr lvl="1"/>
                <a:r>
                  <a:rPr lang="en-GB" dirty="0"/>
                  <a:t>Result at root: Model count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r="-13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0EC7-8842-B54C-B52C-2ED6518B1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B09E151-1EE9-BF4C-9CF9-6B020D621887}"/>
                  </a:ext>
                </a:extLst>
              </p:cNvPr>
              <p:cNvSpPr/>
              <p:nvPr/>
            </p:nvSpPr>
            <p:spPr>
              <a:xfrm>
                <a:off x="6845306" y="4663035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B09E151-1EE9-BF4C-9CF9-6B020D6218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306" y="4663035"/>
                <a:ext cx="304891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D892DC9-C7D3-594A-BB68-6A491599AF63}"/>
                  </a:ext>
                </a:extLst>
              </p:cNvPr>
              <p:cNvSpPr/>
              <p:nvPr/>
            </p:nvSpPr>
            <p:spPr>
              <a:xfrm>
                <a:off x="5100514" y="4975242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D892DC9-C7D3-594A-BB68-6A491599AF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514" y="4975242"/>
                <a:ext cx="304891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D44C0AB-5A50-0F4A-8032-798642BC7060}"/>
                  </a:ext>
                </a:extLst>
              </p:cNvPr>
              <p:cNvSpPr/>
              <p:nvPr/>
            </p:nvSpPr>
            <p:spPr>
              <a:xfrm>
                <a:off x="5478174" y="4457709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D44C0AB-5A50-0F4A-8032-798642BC70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8174" y="4457709"/>
                <a:ext cx="304891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8745885-880C-BF4C-AA3D-4355525B7A12}"/>
                  </a:ext>
                </a:extLst>
              </p:cNvPr>
              <p:cNvSpPr/>
              <p:nvPr/>
            </p:nvSpPr>
            <p:spPr>
              <a:xfrm>
                <a:off x="5915182" y="4010628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8745885-880C-BF4C-AA3D-4355525B7A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182" y="4010628"/>
                <a:ext cx="304891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B00EA42-DB3B-C442-A070-FDA40D8980B7}"/>
                  </a:ext>
                </a:extLst>
              </p:cNvPr>
              <p:cNvSpPr/>
              <p:nvPr/>
            </p:nvSpPr>
            <p:spPr>
              <a:xfrm>
                <a:off x="5468128" y="3330893"/>
                <a:ext cx="30489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B00EA42-DB3B-C442-A070-FDA40D8980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8128" y="3330893"/>
                <a:ext cx="304892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BA47F24-AF50-DF4E-AEFA-6B6D3E17E5E8}"/>
                  </a:ext>
                </a:extLst>
              </p:cNvPr>
              <p:cNvSpPr/>
              <p:nvPr/>
            </p:nvSpPr>
            <p:spPr>
              <a:xfrm>
                <a:off x="6315635" y="3999816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BA47F24-AF50-DF4E-AEFA-6B6D3E17E5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635" y="3999816"/>
                <a:ext cx="304891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613839C-CD12-CB40-8374-FEE683916E5C}"/>
                  </a:ext>
                </a:extLst>
              </p:cNvPr>
              <p:cNvSpPr/>
              <p:nvPr/>
            </p:nvSpPr>
            <p:spPr>
              <a:xfrm>
                <a:off x="6884701" y="3330893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613839C-CD12-CB40-8374-FEE683916E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701" y="3330893"/>
                <a:ext cx="304891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EEB9B965-36C8-894A-983A-BE2FDEB2BF42}"/>
                  </a:ext>
                </a:extLst>
              </p:cNvPr>
              <p:cNvSpPr/>
              <p:nvPr/>
            </p:nvSpPr>
            <p:spPr>
              <a:xfrm>
                <a:off x="6225177" y="2480531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EEB9B965-36C8-894A-983A-BE2FDEB2BF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177" y="2480531"/>
                <a:ext cx="304891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5BFA6541-92E2-E04E-AAC4-9895B4CE6699}"/>
              </a:ext>
            </a:extLst>
          </p:cNvPr>
          <p:cNvSpPr/>
          <p:nvPr/>
        </p:nvSpPr>
        <p:spPr>
          <a:xfrm>
            <a:off x="6275040" y="2508849"/>
            <a:ext cx="205164" cy="175855"/>
          </a:xfrm>
          <a:prstGeom prst="rect">
            <a:avLst/>
          </a:prstGeom>
          <a:solidFill>
            <a:schemeClr val="accent6">
              <a:alpha val="15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89C894-5A31-FB45-BE1A-9984E8D7BE52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3988086" y="2547508"/>
            <a:ext cx="2286954" cy="49269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0" name="Table 79">
                <a:extLst>
                  <a:ext uri="{FF2B5EF4-FFF2-40B4-BE49-F238E27FC236}">
                    <a16:creationId xmlns:a16="http://schemas.microsoft.com/office/drawing/2014/main" id="{8BD3FCEC-3894-3045-94F4-1BBA9807E9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2781309"/>
                  </p:ext>
                </p:extLst>
              </p:nvPr>
            </p:nvGraphicFramePr>
            <p:xfrm>
              <a:off x="1326777" y="3103861"/>
              <a:ext cx="1966468" cy="274320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565340">
                      <a:extLst>
                        <a:ext uri="{9D8B030D-6E8A-4147-A177-3AD203B41FA5}">
                          <a16:colId xmlns:a16="http://schemas.microsoft.com/office/drawing/2014/main" val="4123152059"/>
                        </a:ext>
                      </a:extLst>
                    </a:gridCol>
                    <a:gridCol w="511366">
                      <a:extLst>
                        <a:ext uri="{9D8B030D-6E8A-4147-A177-3AD203B41FA5}">
                          <a16:colId xmlns:a16="http://schemas.microsoft.com/office/drawing/2014/main" val="4042736120"/>
                        </a:ext>
                      </a:extLst>
                    </a:gridCol>
                    <a:gridCol w="889762">
                      <a:extLst>
                        <a:ext uri="{9D8B030D-6E8A-4147-A177-3AD203B41FA5}">
                          <a16:colId xmlns:a16="http://schemas.microsoft.com/office/drawing/2014/main" val="3467232439"/>
                        </a:ext>
                      </a:extLst>
                    </a:gridCol>
                  </a:tblGrid>
                  <a:tr h="2923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𝑟𝑎𝑖𝑛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𝑠𝑢𝑛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𝑟𝑎𝑖𝑛𝑏𝑜𝑤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7144437"/>
                      </a:ext>
                    </a:extLst>
                  </a:tr>
                  <a:tr h="2923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1603975"/>
                      </a:ext>
                    </a:extLst>
                  </a:tr>
                  <a:tr h="2923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3123789"/>
                      </a:ext>
                    </a:extLst>
                  </a:tr>
                  <a:tr h="2923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6065191"/>
                      </a:ext>
                    </a:extLst>
                  </a:tr>
                  <a:tr h="2923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21637439"/>
                      </a:ext>
                    </a:extLst>
                  </a:tr>
                  <a:tr h="2923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6662420"/>
                      </a:ext>
                    </a:extLst>
                  </a:tr>
                  <a:tr h="2923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1064283"/>
                      </a:ext>
                    </a:extLst>
                  </a:tr>
                  <a:tr h="2923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strike="sngStrike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strike="sng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strike="sngStrike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strike="sng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trike="sngStrike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strike="sng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2536446"/>
                      </a:ext>
                    </a:extLst>
                  </a:tr>
                  <a:tr h="2923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44833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0" name="Table 79">
                <a:extLst>
                  <a:ext uri="{FF2B5EF4-FFF2-40B4-BE49-F238E27FC236}">
                    <a16:creationId xmlns:a16="http://schemas.microsoft.com/office/drawing/2014/main" id="{8BD3FCEC-3894-3045-94F4-1BBA9807E9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2781309"/>
                  </p:ext>
                </p:extLst>
              </p:nvPr>
            </p:nvGraphicFramePr>
            <p:xfrm>
              <a:off x="1326777" y="3103861"/>
              <a:ext cx="1966468" cy="274320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565340">
                      <a:extLst>
                        <a:ext uri="{9D8B030D-6E8A-4147-A177-3AD203B41FA5}">
                          <a16:colId xmlns:a16="http://schemas.microsoft.com/office/drawing/2014/main" val="4123152059"/>
                        </a:ext>
                      </a:extLst>
                    </a:gridCol>
                    <a:gridCol w="511366">
                      <a:extLst>
                        <a:ext uri="{9D8B030D-6E8A-4147-A177-3AD203B41FA5}">
                          <a16:colId xmlns:a16="http://schemas.microsoft.com/office/drawing/2014/main" val="4042736120"/>
                        </a:ext>
                      </a:extLst>
                    </a:gridCol>
                    <a:gridCol w="889762">
                      <a:extLst>
                        <a:ext uri="{9D8B030D-6E8A-4147-A177-3AD203B41FA5}">
                          <a16:colId xmlns:a16="http://schemas.microsoft.com/office/drawing/2014/main" val="3467232439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222" t="-4167" r="-248889" b="-8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5000" t="-4167" r="-180000" b="-8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21127" t="-4167" r="-1408" b="-8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714443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222" t="-104167" r="-248889" b="-7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5000" t="-104167" r="-180000" b="-7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21127" t="-104167" r="-1408" b="-7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160397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222" t="-204167" r="-248889" b="-6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5000" t="-204167" r="-180000" b="-6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21127" t="-204167" r="-1408" b="-6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312378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222" t="-304167" r="-248889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5000" t="-304167" r="-180000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21127" t="-304167" r="-1408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606519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222" t="-388000" r="-248889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5000" t="-388000" r="-180000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21127" t="-388000" r="-1408" b="-38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163743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222" t="-508333" r="-248889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5000" t="-508333" r="-180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21127" t="-508333" r="-140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3666242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222" t="-608333" r="-24888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5000" t="-608333" r="-180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21127" t="-608333" r="-140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106428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222" t="-708333" r="-24888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5000" t="-708333" r="-18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21127" t="-708333" r="-140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253644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222" t="-808333" r="-24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5000" t="-808333" r="-1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21127" t="-808333" r="-14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448330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2D0B3DE-4136-A047-A4A0-E13AB9484EC0}"/>
                  </a:ext>
                </a:extLst>
              </p:cNvPr>
              <p:cNvSpPr/>
              <p:nvPr/>
            </p:nvSpPr>
            <p:spPr>
              <a:xfrm>
                <a:off x="1060341" y="2718473"/>
                <a:ext cx="24993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𝑠𝑢𝑛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2D0B3DE-4136-A047-A4A0-E13AB9484E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41" y="2718473"/>
                <a:ext cx="249933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8F18F84-D6A3-0944-9D7F-3C0CEA5819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3E466C6-EAC3-984C-AE3D-99EF72E43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0832BFD8-0A2B-E949-8A23-667531EB5181}"/>
              </a:ext>
            </a:extLst>
          </p:cNvPr>
          <p:cNvGrpSpPr/>
          <p:nvPr/>
        </p:nvGrpSpPr>
        <p:grpSpPr>
          <a:xfrm>
            <a:off x="5001057" y="2731580"/>
            <a:ext cx="2508120" cy="3174338"/>
            <a:chOff x="5363791" y="3012943"/>
            <a:chExt cx="2508120" cy="31743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8A1BFDD9-57FA-1740-B64E-E4D819DCCD07}"/>
                    </a:ext>
                  </a:extLst>
                </p:cNvPr>
                <p:cNvSpPr/>
                <p:nvPr/>
              </p:nvSpPr>
              <p:spPr>
                <a:xfrm>
                  <a:off x="7169717" y="3864819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ECB3C1D2-5510-A24C-8D83-9F8CDB926C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9717" y="3864819"/>
                  <a:ext cx="290146" cy="290146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79EC3B0F-BD36-3E48-A6C1-330510D01BDE}"/>
                    </a:ext>
                  </a:extLst>
                </p:cNvPr>
                <p:cNvSpPr/>
                <p:nvPr/>
              </p:nvSpPr>
              <p:spPr>
                <a:xfrm>
                  <a:off x="6599452" y="3012943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79EC3B0F-BD36-3E48-A6C1-330510D01B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9452" y="3012943"/>
                  <a:ext cx="290146" cy="290146"/>
                </a:xfrm>
                <a:prstGeom prst="ellipse">
                  <a:avLst/>
                </a:prstGeom>
                <a:blipFill>
                  <a:blip r:embed="rId14"/>
                  <a:stretch>
                    <a:fillRect r="-4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B40EE7A0-3CB7-804E-8FDC-82A3A4C189D8}"/>
                    </a:ext>
                  </a:extLst>
                </p:cNvPr>
                <p:cNvSpPr/>
                <p:nvPr/>
              </p:nvSpPr>
              <p:spPr>
                <a:xfrm>
                  <a:off x="7169717" y="5190231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6FE8F6E4-7377-AB47-8F06-DAB25A06B9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9717" y="5190231"/>
                  <a:ext cx="290146" cy="290146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886A44ED-E9C8-E342-9B03-2638845F1681}"/>
                    </a:ext>
                  </a:extLst>
                </p:cNvPr>
                <p:cNvSpPr/>
                <p:nvPr/>
              </p:nvSpPr>
              <p:spPr>
                <a:xfrm>
                  <a:off x="6719558" y="4533254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886A44ED-E9C8-E342-9B03-2638845F16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558" y="4533254"/>
                  <a:ext cx="290146" cy="290146"/>
                </a:xfrm>
                <a:prstGeom prst="ellipse">
                  <a:avLst/>
                </a:prstGeom>
                <a:blipFill>
                  <a:blip r:embed="rId16"/>
                  <a:stretch>
                    <a:fillRect r="-416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C2EC6E75-4426-D54A-A433-4D3B1E44DFCA}"/>
                    </a:ext>
                  </a:extLst>
                </p:cNvPr>
                <p:cNvSpPr/>
                <p:nvPr/>
              </p:nvSpPr>
              <p:spPr>
                <a:xfrm>
                  <a:off x="5550443" y="4544300"/>
                  <a:ext cx="217491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F84439DC-4BFB-6646-988B-DC6704D66A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0443" y="4544300"/>
                  <a:ext cx="217491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5263" r="-1578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830B837A-C11B-9540-B0CA-209CD8651161}"/>
                    </a:ext>
                  </a:extLst>
                </p:cNvPr>
                <p:cNvSpPr/>
                <p:nvPr/>
              </p:nvSpPr>
              <p:spPr>
                <a:xfrm>
                  <a:off x="7591534" y="5899964"/>
                  <a:ext cx="217490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546C050C-5780-3D4F-B4ED-93E3A5D169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1534" y="5899964"/>
                  <a:ext cx="217490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5263" r="-1052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C5CDC0E1-BEB4-BA43-930D-3F960F06CFB5}"/>
                    </a:ext>
                  </a:extLst>
                </p:cNvPr>
                <p:cNvSpPr/>
                <p:nvPr/>
              </p:nvSpPr>
              <p:spPr>
                <a:xfrm>
                  <a:off x="7654421" y="4547857"/>
                  <a:ext cx="217490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F68D7B55-2C15-374D-B8D7-4D81DC8A52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421" y="4547857"/>
                  <a:ext cx="217490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5263" r="-1578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815AFB7D-9736-344B-8C1B-EA8F78019CB4}"/>
                    </a:ext>
                  </a:extLst>
                </p:cNvPr>
                <p:cNvSpPr/>
                <p:nvPr/>
              </p:nvSpPr>
              <p:spPr>
                <a:xfrm>
                  <a:off x="6850704" y="5910282"/>
                  <a:ext cx="217490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5ECB4682-A60B-6246-94A8-9A051DA2D2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0704" y="5910282"/>
                  <a:ext cx="217490" cy="276999"/>
                </a:xfrm>
                <a:prstGeom prst="rect">
                  <a:avLst/>
                </a:prstGeom>
                <a:blipFill>
                  <a:blip r:embed="rId20"/>
                  <a:stretch>
                    <a:fillRect r="-10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9DE73780-045E-EB45-B3D7-B30384FB7930}"/>
                    </a:ext>
                  </a:extLst>
                </p:cNvPr>
                <p:cNvSpPr/>
                <p:nvPr/>
              </p:nvSpPr>
              <p:spPr>
                <a:xfrm>
                  <a:off x="6101691" y="5904785"/>
                  <a:ext cx="217491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E6562C77-9E2B-9B42-9962-0FDC68631F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1691" y="5904785"/>
                  <a:ext cx="217491" cy="276999"/>
                </a:xfrm>
                <a:prstGeom prst="rect">
                  <a:avLst/>
                </a:prstGeom>
                <a:blipFill>
                  <a:blip r:embed="rId21"/>
                  <a:stretch>
                    <a:fillRect l="-5263" r="-1052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49D779CE-821D-AE45-9137-4A380D5C503F}"/>
                </a:ext>
              </a:extLst>
            </p:cNvPr>
            <p:cNvCxnSpPr>
              <a:cxnSpLocks/>
              <a:stCxn id="180" idx="3"/>
              <a:endCxn id="195" idx="0"/>
            </p:cNvCxnSpPr>
            <p:nvPr/>
          </p:nvCxnSpPr>
          <p:spPr>
            <a:xfrm flipH="1">
              <a:off x="6011030" y="4780909"/>
              <a:ext cx="751019" cy="1983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44B7B94D-B79C-7541-85D9-B53529575B88}"/>
                </a:ext>
              </a:extLst>
            </p:cNvPr>
            <p:cNvCxnSpPr>
              <a:cxnSpLocks/>
              <a:stCxn id="180" idx="5"/>
              <a:endCxn id="179" idx="0"/>
            </p:cNvCxnSpPr>
            <p:nvPr/>
          </p:nvCxnSpPr>
          <p:spPr>
            <a:xfrm>
              <a:off x="6967213" y="4780909"/>
              <a:ext cx="347577" cy="4093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02A0AFF7-AF2C-E141-8D22-D5DA2A847DF0}"/>
                </a:ext>
              </a:extLst>
            </p:cNvPr>
            <p:cNvCxnSpPr>
              <a:cxnSpLocks/>
              <a:stCxn id="179" idx="3"/>
              <a:endCxn id="184" idx="0"/>
            </p:cNvCxnSpPr>
            <p:nvPr/>
          </p:nvCxnSpPr>
          <p:spPr>
            <a:xfrm flipH="1">
              <a:off x="6959449" y="5437886"/>
              <a:ext cx="252759" cy="472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E0959630-24CC-0E43-A2B4-ADFDCB62A50D}"/>
                </a:ext>
              </a:extLst>
            </p:cNvPr>
            <p:cNvCxnSpPr>
              <a:cxnSpLocks/>
              <a:stCxn id="179" idx="5"/>
              <a:endCxn id="182" idx="0"/>
            </p:cNvCxnSpPr>
            <p:nvPr/>
          </p:nvCxnSpPr>
          <p:spPr>
            <a:xfrm>
              <a:off x="7417372" y="5437886"/>
              <a:ext cx="282907" cy="4620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C1FB9C55-16FE-4F4F-9583-FA49E6169F9B}"/>
                </a:ext>
              </a:extLst>
            </p:cNvPr>
            <p:cNvCxnSpPr>
              <a:cxnSpLocks/>
              <a:stCxn id="178" idx="3"/>
              <a:endCxn id="201" idx="0"/>
            </p:cNvCxnSpPr>
            <p:nvPr/>
          </p:nvCxnSpPr>
          <p:spPr>
            <a:xfrm flipH="1">
              <a:off x="6037340" y="3260598"/>
              <a:ext cx="604603" cy="6035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E30144AA-1E09-2D44-AA43-71E3A886E25F}"/>
                </a:ext>
              </a:extLst>
            </p:cNvPr>
            <p:cNvCxnSpPr>
              <a:cxnSpLocks/>
              <a:stCxn id="178" idx="5"/>
              <a:endCxn id="177" idx="0"/>
            </p:cNvCxnSpPr>
            <p:nvPr/>
          </p:nvCxnSpPr>
          <p:spPr>
            <a:xfrm>
              <a:off x="6847107" y="3260598"/>
              <a:ext cx="467683" cy="6042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Arrow Connector 191">
              <a:extLst>
                <a:ext uri="{FF2B5EF4-FFF2-40B4-BE49-F238E27FC236}">
                  <a16:creationId xmlns:a16="http://schemas.microsoft.com/office/drawing/2014/main" id="{2C5616B3-C55F-BA49-92B2-85C98FF8A241}"/>
                </a:ext>
              </a:extLst>
            </p:cNvPr>
            <p:cNvCxnSpPr>
              <a:cxnSpLocks/>
              <a:stCxn id="177" idx="3"/>
              <a:endCxn id="180" idx="0"/>
            </p:cNvCxnSpPr>
            <p:nvPr/>
          </p:nvCxnSpPr>
          <p:spPr>
            <a:xfrm flipH="1">
              <a:off x="6864631" y="4112474"/>
              <a:ext cx="347577" cy="4207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020BB9E0-F61B-D84A-83C4-5C2C70105BFD}"/>
                </a:ext>
              </a:extLst>
            </p:cNvPr>
            <p:cNvCxnSpPr>
              <a:cxnSpLocks/>
              <a:stCxn id="177" idx="5"/>
              <a:endCxn id="183" idx="0"/>
            </p:cNvCxnSpPr>
            <p:nvPr/>
          </p:nvCxnSpPr>
          <p:spPr>
            <a:xfrm>
              <a:off x="7417372" y="4112474"/>
              <a:ext cx="345794" cy="4353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5BB07ADB-8C43-2B45-BA7D-3B50E2A56F57}"/>
                    </a:ext>
                  </a:extLst>
                </p:cNvPr>
                <p:cNvSpPr/>
                <p:nvPr/>
              </p:nvSpPr>
              <p:spPr>
                <a:xfrm>
                  <a:off x="5363791" y="5904785"/>
                  <a:ext cx="217490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73860359-C1CF-6A49-90F8-B0174F0E91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3791" y="5904785"/>
                  <a:ext cx="217490" cy="276999"/>
                </a:xfrm>
                <a:prstGeom prst="rect">
                  <a:avLst/>
                </a:prstGeom>
                <a:blipFill>
                  <a:blip r:embed="rId22"/>
                  <a:stretch>
                    <a:fillRect l="-5263" r="-1578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F3401160-207F-684A-96C1-8BD3D2D4948E}"/>
                    </a:ext>
                  </a:extLst>
                </p:cNvPr>
                <p:cNvSpPr/>
                <p:nvPr/>
              </p:nvSpPr>
              <p:spPr>
                <a:xfrm>
                  <a:off x="5865957" y="4979239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42876953-0E2C-1D4B-A9AB-4D240D9895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5957" y="4979239"/>
                  <a:ext cx="290146" cy="290146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6" name="Straight Arrow Connector 195">
              <a:extLst>
                <a:ext uri="{FF2B5EF4-FFF2-40B4-BE49-F238E27FC236}">
                  <a16:creationId xmlns:a16="http://schemas.microsoft.com/office/drawing/2014/main" id="{FC66DF47-F6B2-044D-A9D2-4EFA03206570}"/>
                </a:ext>
              </a:extLst>
            </p:cNvPr>
            <p:cNvCxnSpPr>
              <a:cxnSpLocks/>
              <a:stCxn id="195" idx="3"/>
              <a:endCxn id="198" idx="0"/>
            </p:cNvCxnSpPr>
            <p:nvPr/>
          </p:nvCxnSpPr>
          <p:spPr>
            <a:xfrm flipH="1">
              <a:off x="5723691" y="5226894"/>
              <a:ext cx="184757" cy="2408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>
              <a:extLst>
                <a:ext uri="{FF2B5EF4-FFF2-40B4-BE49-F238E27FC236}">
                  <a16:creationId xmlns:a16="http://schemas.microsoft.com/office/drawing/2014/main" id="{955F7EEB-3F9C-3F49-9042-90E812925187}"/>
                </a:ext>
              </a:extLst>
            </p:cNvPr>
            <p:cNvCxnSpPr>
              <a:cxnSpLocks/>
              <a:stCxn id="195" idx="5"/>
              <a:endCxn id="185" idx="0"/>
            </p:cNvCxnSpPr>
            <p:nvPr/>
          </p:nvCxnSpPr>
          <p:spPr>
            <a:xfrm>
              <a:off x="6113612" y="5226894"/>
              <a:ext cx="96825" cy="6778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68D1DB38-27F4-E54B-8AC4-D68F02E6B812}"/>
                    </a:ext>
                  </a:extLst>
                </p:cNvPr>
                <p:cNvSpPr/>
                <p:nvPr/>
              </p:nvSpPr>
              <p:spPr>
                <a:xfrm>
                  <a:off x="5578618" y="5467715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68D1DB38-27F4-E54B-8AC4-D68F02E6B8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8618" y="5467715"/>
                  <a:ext cx="290146" cy="290146"/>
                </a:xfrm>
                <a:prstGeom prst="ellipse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5B648CB3-B4C0-704D-8096-0D7F8D0F20A5}"/>
                </a:ext>
              </a:extLst>
            </p:cNvPr>
            <p:cNvCxnSpPr>
              <a:cxnSpLocks/>
              <a:stCxn id="198" idx="3"/>
              <a:endCxn id="194" idx="0"/>
            </p:cNvCxnSpPr>
            <p:nvPr/>
          </p:nvCxnSpPr>
          <p:spPr>
            <a:xfrm flipH="1">
              <a:off x="5472536" y="5715370"/>
              <a:ext cx="148573" cy="1894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Arrow Connector 199">
              <a:extLst>
                <a:ext uri="{FF2B5EF4-FFF2-40B4-BE49-F238E27FC236}">
                  <a16:creationId xmlns:a16="http://schemas.microsoft.com/office/drawing/2014/main" id="{F7F28558-1E79-864C-91CE-FED336BC3010}"/>
                </a:ext>
              </a:extLst>
            </p:cNvPr>
            <p:cNvCxnSpPr>
              <a:cxnSpLocks/>
              <a:stCxn id="198" idx="5"/>
              <a:endCxn id="184" idx="0"/>
            </p:cNvCxnSpPr>
            <p:nvPr/>
          </p:nvCxnSpPr>
          <p:spPr>
            <a:xfrm>
              <a:off x="5826273" y="5715370"/>
              <a:ext cx="1133176" cy="1949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52D1B284-350D-E944-B2C5-DD9143317E9A}"/>
                    </a:ext>
                  </a:extLst>
                </p:cNvPr>
                <p:cNvSpPr/>
                <p:nvPr/>
              </p:nvSpPr>
              <p:spPr>
                <a:xfrm>
                  <a:off x="5892267" y="3864154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AEF253B4-38E8-F44C-A0FC-4369C3B895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2267" y="3864154"/>
                  <a:ext cx="290146" cy="290146"/>
                </a:xfrm>
                <a:prstGeom prst="ellipse">
                  <a:avLst/>
                </a:prstGeom>
                <a:blipFill>
                  <a:blip r:embed="rId2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2" name="Straight Arrow Connector 201">
              <a:extLst>
                <a:ext uri="{FF2B5EF4-FFF2-40B4-BE49-F238E27FC236}">
                  <a16:creationId xmlns:a16="http://schemas.microsoft.com/office/drawing/2014/main" id="{26249119-38A1-CC48-B172-B1111465B6B3}"/>
                </a:ext>
              </a:extLst>
            </p:cNvPr>
            <p:cNvCxnSpPr>
              <a:cxnSpLocks/>
              <a:stCxn id="201" idx="3"/>
              <a:endCxn id="181" idx="0"/>
            </p:cNvCxnSpPr>
            <p:nvPr/>
          </p:nvCxnSpPr>
          <p:spPr>
            <a:xfrm flipH="1">
              <a:off x="5659189" y="4111809"/>
              <a:ext cx="275569" cy="4324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>
              <a:extLst>
                <a:ext uri="{FF2B5EF4-FFF2-40B4-BE49-F238E27FC236}">
                  <a16:creationId xmlns:a16="http://schemas.microsoft.com/office/drawing/2014/main" id="{1E1786F0-9F83-6F4F-B5E6-BD71F043F665}"/>
                </a:ext>
              </a:extLst>
            </p:cNvPr>
            <p:cNvCxnSpPr>
              <a:cxnSpLocks/>
              <a:stCxn id="201" idx="4"/>
              <a:endCxn id="198" idx="0"/>
            </p:cNvCxnSpPr>
            <p:nvPr/>
          </p:nvCxnSpPr>
          <p:spPr>
            <a:xfrm flipH="1">
              <a:off x="5723691" y="4154300"/>
              <a:ext cx="313649" cy="13134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" name="Oval 203">
                  <a:extLst>
                    <a:ext uri="{FF2B5EF4-FFF2-40B4-BE49-F238E27FC236}">
                      <a16:creationId xmlns:a16="http://schemas.microsoft.com/office/drawing/2014/main" id="{E79532AD-771A-7645-B61A-8A795E5ACCD8}"/>
                    </a:ext>
                  </a:extLst>
                </p:cNvPr>
                <p:cNvSpPr/>
                <p:nvPr/>
              </p:nvSpPr>
              <p:spPr>
                <a:xfrm>
                  <a:off x="6228407" y="4532589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04" name="Oval 203">
                  <a:extLst>
                    <a:ext uri="{FF2B5EF4-FFF2-40B4-BE49-F238E27FC236}">
                      <a16:creationId xmlns:a16="http://schemas.microsoft.com/office/drawing/2014/main" id="{E79532AD-771A-7645-B61A-8A795E5ACC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407" y="4532589"/>
                  <a:ext cx="290146" cy="290146"/>
                </a:xfrm>
                <a:prstGeom prst="ellipse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CEF7238D-356E-C548-AA7F-2C584CEBDD60}"/>
                </a:ext>
              </a:extLst>
            </p:cNvPr>
            <p:cNvCxnSpPr>
              <a:cxnSpLocks/>
              <a:stCxn id="204" idx="3"/>
              <a:endCxn id="185" idx="0"/>
            </p:cNvCxnSpPr>
            <p:nvPr/>
          </p:nvCxnSpPr>
          <p:spPr>
            <a:xfrm flipH="1">
              <a:off x="6210437" y="4780244"/>
              <a:ext cx="60461" cy="11245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936AECAD-372B-F247-BA0D-E47628258B74}"/>
                </a:ext>
              </a:extLst>
            </p:cNvPr>
            <p:cNvCxnSpPr>
              <a:cxnSpLocks/>
              <a:stCxn id="204" idx="5"/>
              <a:endCxn id="182" idx="0"/>
            </p:cNvCxnSpPr>
            <p:nvPr/>
          </p:nvCxnSpPr>
          <p:spPr>
            <a:xfrm>
              <a:off x="6476062" y="4780244"/>
              <a:ext cx="1224217" cy="11197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>
              <a:extLst>
                <a:ext uri="{FF2B5EF4-FFF2-40B4-BE49-F238E27FC236}">
                  <a16:creationId xmlns:a16="http://schemas.microsoft.com/office/drawing/2014/main" id="{D0591FA1-18BC-5F4D-ABF3-96FB638AB84B}"/>
                </a:ext>
              </a:extLst>
            </p:cNvPr>
            <p:cNvCxnSpPr>
              <a:cxnSpLocks/>
              <a:stCxn id="201" idx="5"/>
              <a:endCxn id="204" idx="0"/>
            </p:cNvCxnSpPr>
            <p:nvPr/>
          </p:nvCxnSpPr>
          <p:spPr>
            <a:xfrm>
              <a:off x="6139922" y="4111809"/>
              <a:ext cx="233558" cy="4207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07B586-3DA8-3240-8362-7A477E14F3BA}"/>
              </a:ext>
            </a:extLst>
          </p:cNvPr>
          <p:cNvGrpSpPr/>
          <p:nvPr/>
        </p:nvGrpSpPr>
        <p:grpSpPr>
          <a:xfrm>
            <a:off x="8241018" y="2741893"/>
            <a:ext cx="3590657" cy="3164029"/>
            <a:chOff x="8241018" y="2741893"/>
            <a:chExt cx="3590657" cy="31640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5D74A635-37ED-B64F-BAE8-36AD0F840756}"/>
                    </a:ext>
                  </a:extLst>
                </p:cNvPr>
                <p:cNvSpPr/>
                <p:nvPr/>
              </p:nvSpPr>
              <p:spPr>
                <a:xfrm>
                  <a:off x="8241018" y="4276349"/>
                  <a:ext cx="958399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𝑟𝑎𝑖𝑛𝑏𝑜𝑤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5D74A635-37ED-B64F-BAE8-36AD0F8407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1018" y="4276349"/>
                  <a:ext cx="958399" cy="276999"/>
                </a:xfrm>
                <a:prstGeom prst="rect">
                  <a:avLst/>
                </a:prstGeom>
                <a:blipFill>
                  <a:blip r:embed="rId27"/>
                  <a:stretch>
                    <a:fillRect l="-1299" r="-389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D8B010BB-E3DB-E74A-92AA-ED0871B27BC3}"/>
                    </a:ext>
                  </a:extLst>
                </p:cNvPr>
                <p:cNvSpPr/>
                <p:nvPr/>
              </p:nvSpPr>
              <p:spPr>
                <a:xfrm>
                  <a:off x="9357901" y="3585928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D8B010BB-E3DB-E74A-92AA-ED0871B27B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7901" y="3585928"/>
                  <a:ext cx="290146" cy="290146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F65A6A9D-93FC-F346-9B40-54131844CDC7}"/>
                </a:ext>
              </a:extLst>
            </p:cNvPr>
            <p:cNvCxnSpPr>
              <a:cxnSpLocks/>
              <a:stCxn id="209" idx="3"/>
              <a:endCxn id="208" idx="0"/>
            </p:cNvCxnSpPr>
            <p:nvPr/>
          </p:nvCxnSpPr>
          <p:spPr>
            <a:xfrm flipH="1">
              <a:off x="8720218" y="3833583"/>
              <a:ext cx="680174" cy="4427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2971BD19-6BB1-984A-BAB7-A01E92D13D72}"/>
                </a:ext>
              </a:extLst>
            </p:cNvPr>
            <p:cNvCxnSpPr>
              <a:cxnSpLocks/>
              <a:stCxn id="209" idx="4"/>
              <a:endCxn id="236" idx="0"/>
            </p:cNvCxnSpPr>
            <p:nvPr/>
          </p:nvCxnSpPr>
          <p:spPr>
            <a:xfrm flipH="1">
              <a:off x="9303602" y="3876074"/>
              <a:ext cx="199372" cy="13102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3FD8A563-4F21-F84E-B7EB-8E2A0A4B4255}"/>
                    </a:ext>
                  </a:extLst>
                </p:cNvPr>
                <p:cNvSpPr/>
                <p:nvPr/>
              </p:nvSpPr>
              <p:spPr>
                <a:xfrm>
                  <a:off x="9792953" y="4269775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oMath>
                    </m:oMathPara>
                  </a14:m>
                  <a:endParaRPr lang="en-GB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3FD8A563-4F21-F84E-B7EB-8E2A0A4B42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2953" y="4269775"/>
                  <a:ext cx="290146" cy="290146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D3AE9A46-3E6A-8941-AFF5-B78C60D8B78A}"/>
                </a:ext>
              </a:extLst>
            </p:cNvPr>
            <p:cNvCxnSpPr>
              <a:cxnSpLocks/>
              <a:stCxn id="212" idx="3"/>
              <a:endCxn id="227" idx="0"/>
            </p:cNvCxnSpPr>
            <p:nvPr/>
          </p:nvCxnSpPr>
          <p:spPr>
            <a:xfrm flipH="1">
              <a:off x="9792959" y="4517430"/>
              <a:ext cx="42485" cy="1111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Arrow Connector 213">
              <a:extLst>
                <a:ext uri="{FF2B5EF4-FFF2-40B4-BE49-F238E27FC236}">
                  <a16:creationId xmlns:a16="http://schemas.microsoft.com/office/drawing/2014/main" id="{346E161E-73D6-6547-8253-934AD76C558E}"/>
                </a:ext>
              </a:extLst>
            </p:cNvPr>
            <p:cNvCxnSpPr>
              <a:cxnSpLocks/>
              <a:stCxn id="212" idx="5"/>
              <a:endCxn id="225" idx="0"/>
            </p:cNvCxnSpPr>
            <p:nvPr/>
          </p:nvCxnSpPr>
          <p:spPr>
            <a:xfrm>
              <a:off x="10040608" y="4517430"/>
              <a:ext cx="1225304" cy="1111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Arrow Connector 214">
              <a:extLst>
                <a:ext uri="{FF2B5EF4-FFF2-40B4-BE49-F238E27FC236}">
                  <a16:creationId xmlns:a16="http://schemas.microsoft.com/office/drawing/2014/main" id="{4A3E24EB-4A80-1A48-A7F2-A3A204A95E84}"/>
                </a:ext>
              </a:extLst>
            </p:cNvPr>
            <p:cNvCxnSpPr>
              <a:cxnSpLocks/>
              <a:stCxn id="209" idx="5"/>
              <a:endCxn id="212" idx="0"/>
            </p:cNvCxnSpPr>
            <p:nvPr/>
          </p:nvCxnSpPr>
          <p:spPr>
            <a:xfrm>
              <a:off x="9605556" y="3833583"/>
              <a:ext cx="332470" cy="4361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1436A879-45B0-4C48-8698-BC59EA8F8103}"/>
                    </a:ext>
                  </a:extLst>
                </p:cNvPr>
                <p:cNvSpPr/>
                <p:nvPr/>
              </p:nvSpPr>
              <p:spPr>
                <a:xfrm>
                  <a:off x="10555078" y="3593769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1436A879-45B0-4C48-8698-BC59EA8F81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55078" y="3593769"/>
                  <a:ext cx="290146" cy="290146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53C38099-3F99-244E-A265-0194E22712F6}"/>
                    </a:ext>
                  </a:extLst>
                </p:cNvPr>
                <p:cNvSpPr/>
                <p:nvPr/>
              </p:nvSpPr>
              <p:spPr>
                <a:xfrm>
                  <a:off x="9984813" y="2741893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53C38099-3F99-244E-A265-0194E22712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4813" y="2741893"/>
                  <a:ext cx="290146" cy="290146"/>
                </a:xfrm>
                <a:prstGeom prst="ellipse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9C81FFA4-6111-6848-9304-37612E04C18F}"/>
                    </a:ext>
                  </a:extLst>
                </p:cNvPr>
                <p:cNvSpPr/>
                <p:nvPr/>
              </p:nvSpPr>
              <p:spPr>
                <a:xfrm>
                  <a:off x="10213643" y="4269775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9C81FFA4-6111-6848-9304-37612E04C1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13643" y="4269775"/>
                  <a:ext cx="290146" cy="290146"/>
                </a:xfrm>
                <a:prstGeom prst="ellipse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596A692A-7F79-AD4C-85C6-91200C92EDAD}"/>
                    </a:ext>
                  </a:extLst>
                </p:cNvPr>
                <p:cNvSpPr/>
                <p:nvPr/>
              </p:nvSpPr>
              <p:spPr>
                <a:xfrm>
                  <a:off x="10700152" y="4276349"/>
                  <a:ext cx="1131523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𝑟𝑎𝑖𝑛𝑏𝑜𝑤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596A692A-7F79-AD4C-85C6-91200C92ED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0152" y="4276349"/>
                  <a:ext cx="1131523" cy="276999"/>
                </a:xfrm>
                <a:prstGeom prst="rect">
                  <a:avLst/>
                </a:prstGeom>
                <a:blipFill>
                  <a:blip r:embed="rId33"/>
                  <a:stretch>
                    <a:fillRect r="-219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0" name="Straight Arrow Connector 219">
              <a:extLst>
                <a:ext uri="{FF2B5EF4-FFF2-40B4-BE49-F238E27FC236}">
                  <a16:creationId xmlns:a16="http://schemas.microsoft.com/office/drawing/2014/main" id="{B87FC61B-3E16-C740-A0C2-D95CA8067D45}"/>
                </a:ext>
              </a:extLst>
            </p:cNvPr>
            <p:cNvCxnSpPr>
              <a:cxnSpLocks/>
              <a:stCxn id="217" idx="3"/>
              <a:endCxn id="209" idx="0"/>
            </p:cNvCxnSpPr>
            <p:nvPr/>
          </p:nvCxnSpPr>
          <p:spPr>
            <a:xfrm flipH="1">
              <a:off x="9502974" y="2989548"/>
              <a:ext cx="524330" cy="5963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Arrow Connector 220">
              <a:extLst>
                <a:ext uri="{FF2B5EF4-FFF2-40B4-BE49-F238E27FC236}">
                  <a16:creationId xmlns:a16="http://schemas.microsoft.com/office/drawing/2014/main" id="{43D9569D-605F-8B45-8144-08CDB6349EB3}"/>
                </a:ext>
              </a:extLst>
            </p:cNvPr>
            <p:cNvCxnSpPr>
              <a:cxnSpLocks/>
              <a:stCxn id="217" idx="5"/>
              <a:endCxn id="216" idx="0"/>
            </p:cNvCxnSpPr>
            <p:nvPr/>
          </p:nvCxnSpPr>
          <p:spPr>
            <a:xfrm>
              <a:off x="10232469" y="2989549"/>
              <a:ext cx="467683" cy="6042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Arrow Connector 221">
              <a:extLst>
                <a:ext uri="{FF2B5EF4-FFF2-40B4-BE49-F238E27FC236}">
                  <a16:creationId xmlns:a16="http://schemas.microsoft.com/office/drawing/2014/main" id="{78C99C24-640A-CD40-92A4-E4B819AD2764}"/>
                </a:ext>
              </a:extLst>
            </p:cNvPr>
            <p:cNvCxnSpPr>
              <a:cxnSpLocks/>
              <a:stCxn id="216" idx="3"/>
              <a:endCxn id="218" idx="0"/>
            </p:cNvCxnSpPr>
            <p:nvPr/>
          </p:nvCxnSpPr>
          <p:spPr>
            <a:xfrm flipH="1">
              <a:off x="10358716" y="3841424"/>
              <a:ext cx="238853" cy="4283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>
              <a:extLst>
                <a:ext uri="{FF2B5EF4-FFF2-40B4-BE49-F238E27FC236}">
                  <a16:creationId xmlns:a16="http://schemas.microsoft.com/office/drawing/2014/main" id="{AECA6A0E-9729-6440-A85C-1DF026886051}"/>
                </a:ext>
              </a:extLst>
            </p:cNvPr>
            <p:cNvCxnSpPr>
              <a:cxnSpLocks/>
              <a:stCxn id="216" idx="5"/>
              <a:endCxn id="219" idx="0"/>
            </p:cNvCxnSpPr>
            <p:nvPr/>
          </p:nvCxnSpPr>
          <p:spPr>
            <a:xfrm>
              <a:off x="10802733" y="3841424"/>
              <a:ext cx="463181" cy="4349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41FFE506-B320-034A-97A8-3CF84994F7BA}"/>
                    </a:ext>
                  </a:extLst>
                </p:cNvPr>
                <p:cNvSpPr/>
                <p:nvPr/>
              </p:nvSpPr>
              <p:spPr>
                <a:xfrm>
                  <a:off x="10749628" y="4908871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41FFE506-B320-034A-97A8-3CF84994F7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49628" y="4908871"/>
                  <a:ext cx="290146" cy="290146"/>
                </a:xfrm>
                <a:prstGeom prst="ellipse">
                  <a:avLst/>
                </a:prstGeom>
                <a:blipFill>
                  <a:blip r:embed="rId3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3D39C80A-8EF6-0F4E-B4A0-1D3FEB2B08C2}"/>
                    </a:ext>
                  </a:extLst>
                </p:cNvPr>
                <p:cNvSpPr/>
                <p:nvPr/>
              </p:nvSpPr>
              <p:spPr>
                <a:xfrm>
                  <a:off x="10997283" y="5628923"/>
                  <a:ext cx="537258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𝑟𝑎𝑖𝑛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3D39C80A-8EF6-0F4E-B4A0-1D3FEB2B08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7283" y="5628923"/>
                  <a:ext cx="537258" cy="276999"/>
                </a:xfrm>
                <a:prstGeom prst="rect">
                  <a:avLst/>
                </a:prstGeom>
                <a:blipFill>
                  <a:blip r:embed="rId35"/>
                  <a:stretch>
                    <a:fillRect l="-2273" r="-681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51F94F0B-7A21-2844-9B6A-77ED35D958C1}"/>
                    </a:ext>
                  </a:extLst>
                </p:cNvPr>
                <p:cNvSpPr/>
                <p:nvPr/>
              </p:nvSpPr>
              <p:spPr>
                <a:xfrm>
                  <a:off x="10256453" y="5628923"/>
                  <a:ext cx="638248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𝑠𝑢𝑛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51F94F0B-7A21-2844-9B6A-77ED35D958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6453" y="5628923"/>
                  <a:ext cx="638248" cy="276999"/>
                </a:xfrm>
                <a:prstGeom prst="rect">
                  <a:avLst/>
                </a:prstGeom>
                <a:blipFill>
                  <a:blip r:embed="rId36"/>
                  <a:stretch>
                    <a:fillRect r="-192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306C0D7E-E239-F24F-B10E-67B446A05A60}"/>
                    </a:ext>
                  </a:extLst>
                </p:cNvPr>
                <p:cNvSpPr/>
                <p:nvPr/>
              </p:nvSpPr>
              <p:spPr>
                <a:xfrm>
                  <a:off x="9437768" y="5628923"/>
                  <a:ext cx="710382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𝑟𝑎𝑖𝑛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306C0D7E-E239-F24F-B10E-67B446A05A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7768" y="5628923"/>
                  <a:ext cx="710382" cy="276999"/>
                </a:xfrm>
                <a:prstGeom prst="rect">
                  <a:avLst/>
                </a:prstGeom>
                <a:blipFill>
                  <a:blip r:embed="rId37"/>
                  <a:stretch>
                    <a:fillRect r="-344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954D5B73-2E44-4441-B28F-7B0420FF060D}"/>
                </a:ext>
              </a:extLst>
            </p:cNvPr>
            <p:cNvCxnSpPr>
              <a:cxnSpLocks/>
              <a:stCxn id="218" idx="3"/>
              <a:endCxn id="233" idx="0"/>
            </p:cNvCxnSpPr>
            <p:nvPr/>
          </p:nvCxnSpPr>
          <p:spPr>
            <a:xfrm flipH="1">
              <a:off x="9615364" y="4517430"/>
              <a:ext cx="640770" cy="1855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920548A2-8B18-2348-A34E-8A533B4C2C22}"/>
                </a:ext>
              </a:extLst>
            </p:cNvPr>
            <p:cNvCxnSpPr>
              <a:cxnSpLocks/>
              <a:stCxn id="218" idx="5"/>
              <a:endCxn id="224" idx="0"/>
            </p:cNvCxnSpPr>
            <p:nvPr/>
          </p:nvCxnSpPr>
          <p:spPr>
            <a:xfrm>
              <a:off x="10461298" y="4517430"/>
              <a:ext cx="433403" cy="3914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B4A3EEEB-BB99-6E41-B3E5-91110C13BF8C}"/>
                </a:ext>
              </a:extLst>
            </p:cNvPr>
            <p:cNvCxnSpPr>
              <a:cxnSpLocks/>
              <a:stCxn id="224" idx="3"/>
              <a:endCxn id="226" idx="0"/>
            </p:cNvCxnSpPr>
            <p:nvPr/>
          </p:nvCxnSpPr>
          <p:spPr>
            <a:xfrm flipH="1">
              <a:off x="10575577" y="5156526"/>
              <a:ext cx="216542" cy="4723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Arrow Connector 230">
              <a:extLst>
                <a:ext uri="{FF2B5EF4-FFF2-40B4-BE49-F238E27FC236}">
                  <a16:creationId xmlns:a16="http://schemas.microsoft.com/office/drawing/2014/main" id="{5793DB5B-516E-744F-B2F3-EA91479D368A}"/>
                </a:ext>
              </a:extLst>
            </p:cNvPr>
            <p:cNvCxnSpPr>
              <a:cxnSpLocks/>
              <a:stCxn id="224" idx="5"/>
              <a:endCxn id="225" idx="0"/>
            </p:cNvCxnSpPr>
            <p:nvPr/>
          </p:nvCxnSpPr>
          <p:spPr>
            <a:xfrm>
              <a:off x="10997283" y="5156526"/>
              <a:ext cx="268629" cy="4723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0367418B-8E34-F04B-BAC3-C6F019E9622F}"/>
                    </a:ext>
                  </a:extLst>
                </p:cNvPr>
                <p:cNvSpPr/>
                <p:nvPr/>
              </p:nvSpPr>
              <p:spPr>
                <a:xfrm>
                  <a:off x="8839201" y="5628923"/>
                  <a:ext cx="465123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𝑠𝑢𝑛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0367418B-8E34-F04B-BAC3-C6F019E962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9201" y="5628923"/>
                  <a:ext cx="465123" cy="276999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35BF4100-CB47-7840-B75D-80487FDB6BF7}"/>
                    </a:ext>
                  </a:extLst>
                </p:cNvPr>
                <p:cNvSpPr/>
                <p:nvPr/>
              </p:nvSpPr>
              <p:spPr>
                <a:xfrm>
                  <a:off x="9470291" y="4702956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35BF4100-CB47-7840-B75D-80487FDB6B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0291" y="4702956"/>
                  <a:ext cx="290146" cy="290146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4" name="Straight Arrow Connector 233">
              <a:extLst>
                <a:ext uri="{FF2B5EF4-FFF2-40B4-BE49-F238E27FC236}">
                  <a16:creationId xmlns:a16="http://schemas.microsoft.com/office/drawing/2014/main" id="{EEB876FD-D7B3-2D45-89B5-F848FC7DADDD}"/>
                </a:ext>
              </a:extLst>
            </p:cNvPr>
            <p:cNvCxnSpPr>
              <a:cxnSpLocks/>
              <a:stCxn id="233" idx="3"/>
              <a:endCxn id="236" idx="0"/>
            </p:cNvCxnSpPr>
            <p:nvPr/>
          </p:nvCxnSpPr>
          <p:spPr>
            <a:xfrm flipH="1">
              <a:off x="9303602" y="4950611"/>
              <a:ext cx="209180" cy="2357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Arrow Connector 234">
              <a:extLst>
                <a:ext uri="{FF2B5EF4-FFF2-40B4-BE49-F238E27FC236}">
                  <a16:creationId xmlns:a16="http://schemas.microsoft.com/office/drawing/2014/main" id="{C9179DD3-7D8B-D54A-A6FF-D4EBB60B163E}"/>
                </a:ext>
              </a:extLst>
            </p:cNvPr>
            <p:cNvCxnSpPr>
              <a:cxnSpLocks/>
              <a:stCxn id="233" idx="5"/>
              <a:endCxn id="227" idx="0"/>
            </p:cNvCxnSpPr>
            <p:nvPr/>
          </p:nvCxnSpPr>
          <p:spPr>
            <a:xfrm>
              <a:off x="9717946" y="4950611"/>
              <a:ext cx="75013" cy="6783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6" name="Oval 235">
                  <a:extLst>
                    <a:ext uri="{FF2B5EF4-FFF2-40B4-BE49-F238E27FC236}">
                      <a16:creationId xmlns:a16="http://schemas.microsoft.com/office/drawing/2014/main" id="{11DF5344-0E48-524F-8375-5812A10127A5}"/>
                    </a:ext>
                  </a:extLst>
                </p:cNvPr>
                <p:cNvSpPr/>
                <p:nvPr/>
              </p:nvSpPr>
              <p:spPr>
                <a:xfrm>
                  <a:off x="9158529" y="5186355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36" name="Oval 235">
                  <a:extLst>
                    <a:ext uri="{FF2B5EF4-FFF2-40B4-BE49-F238E27FC236}">
                      <a16:creationId xmlns:a16="http://schemas.microsoft.com/office/drawing/2014/main" id="{11DF5344-0E48-524F-8375-5812A10127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8529" y="5186355"/>
                  <a:ext cx="290146" cy="290146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7" name="Straight Arrow Connector 236">
              <a:extLst>
                <a:ext uri="{FF2B5EF4-FFF2-40B4-BE49-F238E27FC236}">
                  <a16:creationId xmlns:a16="http://schemas.microsoft.com/office/drawing/2014/main" id="{AEC4DC36-9026-2C41-BA47-28804DD0BBF3}"/>
                </a:ext>
              </a:extLst>
            </p:cNvPr>
            <p:cNvCxnSpPr>
              <a:cxnSpLocks/>
              <a:stCxn id="236" idx="3"/>
              <a:endCxn id="232" idx="0"/>
            </p:cNvCxnSpPr>
            <p:nvPr/>
          </p:nvCxnSpPr>
          <p:spPr>
            <a:xfrm flipH="1">
              <a:off x="9071763" y="5434010"/>
              <a:ext cx="129257" cy="1949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>
              <a:extLst>
                <a:ext uri="{FF2B5EF4-FFF2-40B4-BE49-F238E27FC236}">
                  <a16:creationId xmlns:a16="http://schemas.microsoft.com/office/drawing/2014/main" id="{44723B50-592F-E046-8A6F-E32D918B04D9}"/>
                </a:ext>
              </a:extLst>
            </p:cNvPr>
            <p:cNvCxnSpPr>
              <a:cxnSpLocks/>
              <a:stCxn id="236" idx="5"/>
              <a:endCxn id="226" idx="0"/>
            </p:cNvCxnSpPr>
            <p:nvPr/>
          </p:nvCxnSpPr>
          <p:spPr>
            <a:xfrm>
              <a:off x="9406184" y="5434010"/>
              <a:ext cx="1169393" cy="1949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953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8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472FB-1078-3D4E-90E7-8B004084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To get model count of models fulfilling certain truth values</a:t>
                </a:r>
              </a:p>
              <a:p>
                <a:pPr lvl="1"/>
                <a:r>
                  <a:rPr lang="en-GB" dirty="0"/>
                  <a:t>Replace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/>
                  <a:t>’s with zeros where literal contradicts truth values </a:t>
                </a:r>
              </a:p>
              <a:p>
                <a:pPr lvl="1"/>
                <a:r>
                  <a:rPr lang="en-GB" dirty="0"/>
                  <a:t>E.g., condition on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</m:oMath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B4F08F-C3C5-EC4C-A8E5-5753A2D9E3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0EC7-8842-B54C-B52C-2ED6518B1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24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05EFBE-7E7B-9C4A-BEAF-AEFA44BCB0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BB3B86-6A99-5A4B-A68F-309EAC2E50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86954F10-B2AA-7440-9747-8B3839D54E05}"/>
                  </a:ext>
                </a:extLst>
              </p:cNvPr>
              <p:cNvSpPr/>
              <p:nvPr/>
            </p:nvSpPr>
            <p:spPr>
              <a:xfrm>
                <a:off x="6845306" y="4663035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86954F10-B2AA-7440-9747-8B3839D54E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306" y="4663035"/>
                <a:ext cx="304891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81EB5CE9-81DE-7746-888F-BB4E9994E7C0}"/>
                  </a:ext>
                </a:extLst>
              </p:cNvPr>
              <p:cNvSpPr/>
              <p:nvPr/>
            </p:nvSpPr>
            <p:spPr>
              <a:xfrm>
                <a:off x="5100514" y="4975242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81EB5CE9-81DE-7746-888F-BB4E9994E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514" y="4975242"/>
                <a:ext cx="304891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C505DD1D-6E58-294A-B18D-48DF9F2D12D4}"/>
                  </a:ext>
                </a:extLst>
              </p:cNvPr>
              <p:cNvSpPr/>
              <p:nvPr/>
            </p:nvSpPr>
            <p:spPr>
              <a:xfrm>
                <a:off x="5478174" y="4457709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C505DD1D-6E58-294A-B18D-48DF9F2D12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8174" y="4457709"/>
                <a:ext cx="304891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1ED99087-884A-4243-B748-0CDE51A12DD8}"/>
                  </a:ext>
                </a:extLst>
              </p:cNvPr>
              <p:cNvSpPr/>
              <p:nvPr/>
            </p:nvSpPr>
            <p:spPr>
              <a:xfrm>
                <a:off x="5915182" y="4010628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1ED99087-884A-4243-B748-0CDE51A12D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182" y="4010628"/>
                <a:ext cx="304891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79C19B9-87B7-374D-921C-E3C5766FFE06}"/>
                  </a:ext>
                </a:extLst>
              </p:cNvPr>
              <p:cNvSpPr/>
              <p:nvPr/>
            </p:nvSpPr>
            <p:spPr>
              <a:xfrm>
                <a:off x="5468128" y="3330893"/>
                <a:ext cx="30489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79C19B9-87B7-374D-921C-E3C5766FFE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8128" y="3330893"/>
                <a:ext cx="304892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F50DA6-E5EB-814A-A342-CEF5773352CF}"/>
                  </a:ext>
                </a:extLst>
              </p:cNvPr>
              <p:cNvSpPr/>
              <p:nvPr/>
            </p:nvSpPr>
            <p:spPr>
              <a:xfrm>
                <a:off x="6315635" y="3999816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F50DA6-E5EB-814A-A342-CEF5773352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635" y="3999816"/>
                <a:ext cx="304891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C1EF721B-D6AC-7341-9BFD-8B0B2BE66724}"/>
                  </a:ext>
                </a:extLst>
              </p:cNvPr>
              <p:cNvSpPr/>
              <p:nvPr/>
            </p:nvSpPr>
            <p:spPr>
              <a:xfrm>
                <a:off x="6884701" y="3330893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C1EF721B-D6AC-7341-9BFD-8B0B2BE667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701" y="3330893"/>
                <a:ext cx="304891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878B103E-40D2-004C-AC4D-53F13A24B406}"/>
                  </a:ext>
                </a:extLst>
              </p:cNvPr>
              <p:cNvSpPr/>
              <p:nvPr/>
            </p:nvSpPr>
            <p:spPr>
              <a:xfrm>
                <a:off x="6225177" y="2480531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878B103E-40D2-004C-AC4D-53F13A24B4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177" y="2480531"/>
                <a:ext cx="304891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CF25571C-0F8A-C14A-99EE-C0F36D23BC4E}"/>
              </a:ext>
            </a:extLst>
          </p:cNvPr>
          <p:cNvCxnSpPr>
            <a:cxnSpLocks/>
          </p:cNvCxnSpPr>
          <p:nvPr/>
        </p:nvCxnSpPr>
        <p:spPr>
          <a:xfrm>
            <a:off x="4349363" y="2596777"/>
            <a:ext cx="1925677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8" name="Table 187">
                <a:extLst>
                  <a:ext uri="{FF2B5EF4-FFF2-40B4-BE49-F238E27FC236}">
                    <a16:creationId xmlns:a16="http://schemas.microsoft.com/office/drawing/2014/main" id="{0E8449A8-FF66-BD47-95BC-98E1BD6FE9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9797504"/>
                  </p:ext>
                </p:extLst>
              </p:nvPr>
            </p:nvGraphicFramePr>
            <p:xfrm>
              <a:off x="1326777" y="3103861"/>
              <a:ext cx="1966468" cy="274320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565340">
                      <a:extLst>
                        <a:ext uri="{9D8B030D-6E8A-4147-A177-3AD203B41FA5}">
                          <a16:colId xmlns:a16="http://schemas.microsoft.com/office/drawing/2014/main" val="4123152059"/>
                        </a:ext>
                      </a:extLst>
                    </a:gridCol>
                    <a:gridCol w="511366">
                      <a:extLst>
                        <a:ext uri="{9D8B030D-6E8A-4147-A177-3AD203B41FA5}">
                          <a16:colId xmlns:a16="http://schemas.microsoft.com/office/drawing/2014/main" val="4042736120"/>
                        </a:ext>
                      </a:extLst>
                    </a:gridCol>
                    <a:gridCol w="889762">
                      <a:extLst>
                        <a:ext uri="{9D8B030D-6E8A-4147-A177-3AD203B41FA5}">
                          <a16:colId xmlns:a16="http://schemas.microsoft.com/office/drawing/2014/main" val="3467232439"/>
                        </a:ext>
                      </a:extLst>
                    </a:gridCol>
                  </a:tblGrid>
                  <a:tr h="2923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𝑟𝑎𝑖𝑛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𝑠𝑢𝑛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𝑟𝑎𝑖𝑛𝑏𝑜𝑤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7144437"/>
                      </a:ext>
                    </a:extLst>
                  </a:tr>
                  <a:tr h="2923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1603975"/>
                      </a:ext>
                    </a:extLst>
                  </a:tr>
                  <a:tr h="2923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3123789"/>
                      </a:ext>
                    </a:extLst>
                  </a:tr>
                  <a:tr h="2923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6065191"/>
                      </a:ext>
                    </a:extLst>
                  </a:tr>
                  <a:tr h="2923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1637439"/>
                      </a:ext>
                    </a:extLst>
                  </a:tr>
                  <a:tr h="2923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6662420"/>
                      </a:ext>
                    </a:extLst>
                  </a:tr>
                  <a:tr h="2923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1064283"/>
                      </a:ext>
                    </a:extLst>
                  </a:tr>
                  <a:tr h="2923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strike="sngStrike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strike="sng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strike="sngStrike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strike="sng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strike="sngStrike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z="1400" strike="sng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2536446"/>
                      </a:ext>
                    </a:extLst>
                  </a:tr>
                  <a:tr h="29238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44833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8" name="Table 187">
                <a:extLst>
                  <a:ext uri="{FF2B5EF4-FFF2-40B4-BE49-F238E27FC236}">
                    <a16:creationId xmlns:a16="http://schemas.microsoft.com/office/drawing/2014/main" id="{0E8449A8-FF66-BD47-95BC-98E1BD6FE9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9797504"/>
                  </p:ext>
                </p:extLst>
              </p:nvPr>
            </p:nvGraphicFramePr>
            <p:xfrm>
              <a:off x="1326777" y="3103861"/>
              <a:ext cx="1966468" cy="274320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565340">
                      <a:extLst>
                        <a:ext uri="{9D8B030D-6E8A-4147-A177-3AD203B41FA5}">
                          <a16:colId xmlns:a16="http://schemas.microsoft.com/office/drawing/2014/main" val="4123152059"/>
                        </a:ext>
                      </a:extLst>
                    </a:gridCol>
                    <a:gridCol w="511366">
                      <a:extLst>
                        <a:ext uri="{9D8B030D-6E8A-4147-A177-3AD203B41FA5}">
                          <a16:colId xmlns:a16="http://schemas.microsoft.com/office/drawing/2014/main" val="4042736120"/>
                        </a:ext>
                      </a:extLst>
                    </a:gridCol>
                    <a:gridCol w="889762">
                      <a:extLst>
                        <a:ext uri="{9D8B030D-6E8A-4147-A177-3AD203B41FA5}">
                          <a16:colId xmlns:a16="http://schemas.microsoft.com/office/drawing/2014/main" val="3467232439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222" t="-4167" r="-248889" b="-8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5000" t="-4167" r="-180000" b="-8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21127" t="-4167" r="-1408" b="-8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714443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222" t="-104167" r="-248889" b="-7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5000" t="-104167" r="-180000" b="-7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21127" t="-104167" r="-1408" b="-7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160397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222" t="-204167" r="-248889" b="-6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5000" t="-204167" r="-180000" b="-6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21127" t="-204167" r="-1408" b="-6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312378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222" t="-304167" r="-248889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5000" t="-304167" r="-180000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21127" t="-304167" r="-1408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606519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222" t="-388000" r="-248889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5000" t="-388000" r="-180000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21127" t="-388000" r="-1408" b="-38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163743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222" t="-508333" r="-248889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5000" t="-508333" r="-180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21127" t="-508333" r="-140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3666242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222" t="-608333" r="-24888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5000" t="-608333" r="-180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21127" t="-608333" r="-140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106428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222" t="-708333" r="-24888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5000" t="-708333" r="-18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21127" t="-708333" r="-140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253644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222" t="-808333" r="-24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5000" t="-808333" r="-1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21127" t="-808333" r="-14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448330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8A99A4F6-24B2-5F4A-A97F-14A8BD1289D0}"/>
                  </a:ext>
                </a:extLst>
              </p:cNvPr>
              <p:cNvSpPr/>
              <p:nvPr/>
            </p:nvSpPr>
            <p:spPr>
              <a:xfrm>
                <a:off x="1060341" y="2718473"/>
                <a:ext cx="24993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𝑠𝑢𝑛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8A99A4F6-24B2-5F4A-A97F-14A8BD1289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41" y="2718473"/>
                <a:ext cx="249933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0" name="Group 189">
            <a:extLst>
              <a:ext uri="{FF2B5EF4-FFF2-40B4-BE49-F238E27FC236}">
                <a16:creationId xmlns:a16="http://schemas.microsoft.com/office/drawing/2014/main" id="{C2F790B9-5D23-4C49-A691-ABE1CA6F80D8}"/>
              </a:ext>
            </a:extLst>
          </p:cNvPr>
          <p:cNvGrpSpPr/>
          <p:nvPr/>
        </p:nvGrpSpPr>
        <p:grpSpPr>
          <a:xfrm>
            <a:off x="5001057" y="2731580"/>
            <a:ext cx="2508120" cy="3174338"/>
            <a:chOff x="5363791" y="3012943"/>
            <a:chExt cx="2508120" cy="31743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80B7DBC8-98EE-5B4A-A761-89A3E2D68E4B}"/>
                    </a:ext>
                  </a:extLst>
                </p:cNvPr>
                <p:cNvSpPr/>
                <p:nvPr/>
              </p:nvSpPr>
              <p:spPr>
                <a:xfrm>
                  <a:off x="7169717" y="3864819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ECB3C1D2-5510-A24C-8D83-9F8CDB926C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9717" y="3864819"/>
                  <a:ext cx="290146" cy="290146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EB58DEFE-AFF8-304F-9FC5-B8258E07C7EE}"/>
                    </a:ext>
                  </a:extLst>
                </p:cNvPr>
                <p:cNvSpPr/>
                <p:nvPr/>
              </p:nvSpPr>
              <p:spPr>
                <a:xfrm>
                  <a:off x="6599452" y="3012943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EB58DEFE-AFF8-304F-9FC5-B8258E07C7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9452" y="3012943"/>
                  <a:ext cx="290146" cy="290146"/>
                </a:xfrm>
                <a:prstGeom prst="ellipse">
                  <a:avLst/>
                </a:prstGeom>
                <a:blipFill>
                  <a:blip r:embed="rId14"/>
                  <a:stretch>
                    <a:fillRect r="-4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2C524242-8FE0-8A40-B979-3FA9889BC000}"/>
                    </a:ext>
                  </a:extLst>
                </p:cNvPr>
                <p:cNvSpPr/>
                <p:nvPr/>
              </p:nvSpPr>
              <p:spPr>
                <a:xfrm>
                  <a:off x="7169717" y="5190231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6FE8F6E4-7377-AB47-8F06-DAB25A06B9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9717" y="5190231"/>
                  <a:ext cx="290146" cy="290146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70A1F1A5-A716-CC4D-9BB9-D8B5556E38EC}"/>
                    </a:ext>
                  </a:extLst>
                </p:cNvPr>
                <p:cNvSpPr/>
                <p:nvPr/>
              </p:nvSpPr>
              <p:spPr>
                <a:xfrm>
                  <a:off x="6719558" y="4533254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70A1F1A5-A716-CC4D-9BB9-D8B5556E38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558" y="4533254"/>
                  <a:ext cx="290146" cy="290146"/>
                </a:xfrm>
                <a:prstGeom prst="ellipse">
                  <a:avLst/>
                </a:prstGeom>
                <a:blipFill>
                  <a:blip r:embed="rId16"/>
                  <a:stretch>
                    <a:fillRect r="-416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9F3CD4C1-35E3-3D4C-A999-E1FBD2A1E0DF}"/>
                    </a:ext>
                  </a:extLst>
                </p:cNvPr>
                <p:cNvSpPr/>
                <p:nvPr/>
              </p:nvSpPr>
              <p:spPr>
                <a:xfrm>
                  <a:off x="5550443" y="4544300"/>
                  <a:ext cx="217491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9F3CD4C1-35E3-3D4C-A999-E1FBD2A1E0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0443" y="4544300"/>
                  <a:ext cx="217491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5263" r="-10526" b="-454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7405BDF2-6CCC-BE44-BD83-B6401AE2F65D}"/>
                    </a:ext>
                  </a:extLst>
                </p:cNvPr>
                <p:cNvSpPr/>
                <p:nvPr/>
              </p:nvSpPr>
              <p:spPr>
                <a:xfrm>
                  <a:off x="7591534" y="5899964"/>
                  <a:ext cx="217490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546C050C-5780-3D4F-B4ED-93E3A5D169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1534" y="5899964"/>
                  <a:ext cx="217490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5263" r="-1052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ADB7CD1E-4A08-4A44-B9FE-8FA306C07534}"/>
                    </a:ext>
                  </a:extLst>
                </p:cNvPr>
                <p:cNvSpPr/>
                <p:nvPr/>
              </p:nvSpPr>
              <p:spPr>
                <a:xfrm>
                  <a:off x="7654421" y="4547857"/>
                  <a:ext cx="217490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F68D7B55-2C15-374D-B8D7-4D81DC8A52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421" y="4547857"/>
                  <a:ext cx="217490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5263" r="-1578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DAD2D699-A7A1-8E4A-873A-0BD434D9B2FC}"/>
                    </a:ext>
                  </a:extLst>
                </p:cNvPr>
                <p:cNvSpPr/>
                <p:nvPr/>
              </p:nvSpPr>
              <p:spPr>
                <a:xfrm>
                  <a:off x="6850704" y="5910282"/>
                  <a:ext cx="217490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5ECB4682-A60B-6246-94A8-9A051DA2D2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0704" y="5910282"/>
                  <a:ext cx="217490" cy="276999"/>
                </a:xfrm>
                <a:prstGeom prst="rect">
                  <a:avLst/>
                </a:prstGeom>
                <a:blipFill>
                  <a:blip r:embed="rId20"/>
                  <a:stretch>
                    <a:fillRect r="-10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5A0EC8FD-3455-7F48-84A3-4A14208626B5}"/>
                    </a:ext>
                  </a:extLst>
                </p:cNvPr>
                <p:cNvSpPr/>
                <p:nvPr/>
              </p:nvSpPr>
              <p:spPr>
                <a:xfrm>
                  <a:off x="6101691" y="5904785"/>
                  <a:ext cx="217491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E6562C77-9E2B-9B42-9962-0FDC68631F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1691" y="5904785"/>
                  <a:ext cx="217491" cy="276999"/>
                </a:xfrm>
                <a:prstGeom prst="rect">
                  <a:avLst/>
                </a:prstGeom>
                <a:blipFill>
                  <a:blip r:embed="rId21"/>
                  <a:stretch>
                    <a:fillRect l="-5263" r="-1052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0" name="Straight Arrow Connector 199">
              <a:extLst>
                <a:ext uri="{FF2B5EF4-FFF2-40B4-BE49-F238E27FC236}">
                  <a16:creationId xmlns:a16="http://schemas.microsoft.com/office/drawing/2014/main" id="{C4E92D38-80E0-F44B-A1B0-AF1E88050421}"/>
                </a:ext>
              </a:extLst>
            </p:cNvPr>
            <p:cNvCxnSpPr>
              <a:cxnSpLocks/>
              <a:stCxn id="194" idx="3"/>
              <a:endCxn id="209" idx="0"/>
            </p:cNvCxnSpPr>
            <p:nvPr/>
          </p:nvCxnSpPr>
          <p:spPr>
            <a:xfrm flipH="1">
              <a:off x="6011030" y="4780909"/>
              <a:ext cx="751019" cy="1983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>
              <a:extLst>
                <a:ext uri="{FF2B5EF4-FFF2-40B4-BE49-F238E27FC236}">
                  <a16:creationId xmlns:a16="http://schemas.microsoft.com/office/drawing/2014/main" id="{21F429BA-4E35-C949-8655-92DFB4BA6789}"/>
                </a:ext>
              </a:extLst>
            </p:cNvPr>
            <p:cNvCxnSpPr>
              <a:cxnSpLocks/>
              <a:stCxn id="194" idx="5"/>
              <a:endCxn id="193" idx="0"/>
            </p:cNvCxnSpPr>
            <p:nvPr/>
          </p:nvCxnSpPr>
          <p:spPr>
            <a:xfrm>
              <a:off x="6967213" y="4780909"/>
              <a:ext cx="347577" cy="4093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>
              <a:extLst>
                <a:ext uri="{FF2B5EF4-FFF2-40B4-BE49-F238E27FC236}">
                  <a16:creationId xmlns:a16="http://schemas.microsoft.com/office/drawing/2014/main" id="{9437E82A-7A4E-094A-AB74-D7DF32D07309}"/>
                </a:ext>
              </a:extLst>
            </p:cNvPr>
            <p:cNvCxnSpPr>
              <a:cxnSpLocks/>
              <a:stCxn id="193" idx="3"/>
              <a:endCxn id="198" idx="0"/>
            </p:cNvCxnSpPr>
            <p:nvPr/>
          </p:nvCxnSpPr>
          <p:spPr>
            <a:xfrm flipH="1">
              <a:off x="6959449" y="5437886"/>
              <a:ext cx="252759" cy="472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>
              <a:extLst>
                <a:ext uri="{FF2B5EF4-FFF2-40B4-BE49-F238E27FC236}">
                  <a16:creationId xmlns:a16="http://schemas.microsoft.com/office/drawing/2014/main" id="{4347A01B-431E-FE44-820C-6AD6D537C556}"/>
                </a:ext>
              </a:extLst>
            </p:cNvPr>
            <p:cNvCxnSpPr>
              <a:cxnSpLocks/>
              <a:stCxn id="193" idx="5"/>
              <a:endCxn id="196" idx="0"/>
            </p:cNvCxnSpPr>
            <p:nvPr/>
          </p:nvCxnSpPr>
          <p:spPr>
            <a:xfrm>
              <a:off x="7417372" y="5437886"/>
              <a:ext cx="282907" cy="4620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Arrow Connector 203">
              <a:extLst>
                <a:ext uri="{FF2B5EF4-FFF2-40B4-BE49-F238E27FC236}">
                  <a16:creationId xmlns:a16="http://schemas.microsoft.com/office/drawing/2014/main" id="{8CD30CE8-0D20-E443-9BEB-2C46C93F0E4A}"/>
                </a:ext>
              </a:extLst>
            </p:cNvPr>
            <p:cNvCxnSpPr>
              <a:cxnSpLocks/>
              <a:stCxn id="192" idx="3"/>
              <a:endCxn id="215" idx="0"/>
            </p:cNvCxnSpPr>
            <p:nvPr/>
          </p:nvCxnSpPr>
          <p:spPr>
            <a:xfrm flipH="1">
              <a:off x="6037340" y="3260598"/>
              <a:ext cx="604603" cy="6035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63394EEA-39BA-A140-B787-E8A95DECE6CA}"/>
                </a:ext>
              </a:extLst>
            </p:cNvPr>
            <p:cNvCxnSpPr>
              <a:cxnSpLocks/>
              <a:stCxn id="192" idx="5"/>
              <a:endCxn id="191" idx="0"/>
            </p:cNvCxnSpPr>
            <p:nvPr/>
          </p:nvCxnSpPr>
          <p:spPr>
            <a:xfrm>
              <a:off x="6847107" y="3260598"/>
              <a:ext cx="467683" cy="6042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DB79000E-FF9E-D34B-9216-01D850E28F3C}"/>
                </a:ext>
              </a:extLst>
            </p:cNvPr>
            <p:cNvCxnSpPr>
              <a:cxnSpLocks/>
              <a:stCxn id="191" idx="3"/>
              <a:endCxn id="194" idx="0"/>
            </p:cNvCxnSpPr>
            <p:nvPr/>
          </p:nvCxnSpPr>
          <p:spPr>
            <a:xfrm flipH="1">
              <a:off x="6864631" y="4112474"/>
              <a:ext cx="347577" cy="4207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>
              <a:extLst>
                <a:ext uri="{FF2B5EF4-FFF2-40B4-BE49-F238E27FC236}">
                  <a16:creationId xmlns:a16="http://schemas.microsoft.com/office/drawing/2014/main" id="{3E9B8DE7-194E-534A-860A-F0CC6221E5D7}"/>
                </a:ext>
              </a:extLst>
            </p:cNvPr>
            <p:cNvCxnSpPr>
              <a:cxnSpLocks/>
              <a:stCxn id="191" idx="5"/>
              <a:endCxn id="197" idx="0"/>
            </p:cNvCxnSpPr>
            <p:nvPr/>
          </p:nvCxnSpPr>
          <p:spPr>
            <a:xfrm>
              <a:off x="7417372" y="4112474"/>
              <a:ext cx="345794" cy="4353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3AB56CF8-4DDC-7C49-8D12-C6F5446F12DD}"/>
                    </a:ext>
                  </a:extLst>
                </p:cNvPr>
                <p:cNvSpPr/>
                <p:nvPr/>
              </p:nvSpPr>
              <p:spPr>
                <a:xfrm>
                  <a:off x="5363791" y="5904785"/>
                  <a:ext cx="217490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73860359-C1CF-6A49-90F8-B0174F0E91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3791" y="5904785"/>
                  <a:ext cx="217490" cy="276999"/>
                </a:xfrm>
                <a:prstGeom prst="rect">
                  <a:avLst/>
                </a:prstGeom>
                <a:blipFill>
                  <a:blip r:embed="rId22"/>
                  <a:stretch>
                    <a:fillRect l="-5263" r="-1578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A2D76BE4-8622-E140-9850-42391937D910}"/>
                    </a:ext>
                  </a:extLst>
                </p:cNvPr>
                <p:cNvSpPr/>
                <p:nvPr/>
              </p:nvSpPr>
              <p:spPr>
                <a:xfrm>
                  <a:off x="5865957" y="4979239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42876953-0E2C-1D4B-A9AB-4D240D9895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5957" y="4979239"/>
                  <a:ext cx="290146" cy="290146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93F02A2F-8A31-C045-9E50-55FE61AFEB7B}"/>
                </a:ext>
              </a:extLst>
            </p:cNvPr>
            <p:cNvCxnSpPr>
              <a:cxnSpLocks/>
              <a:stCxn id="209" idx="3"/>
              <a:endCxn id="212" idx="0"/>
            </p:cNvCxnSpPr>
            <p:nvPr/>
          </p:nvCxnSpPr>
          <p:spPr>
            <a:xfrm flipH="1">
              <a:off x="5723691" y="5226894"/>
              <a:ext cx="184757" cy="2408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87C546F7-88EA-0943-8B6C-D10F3022E09D}"/>
                </a:ext>
              </a:extLst>
            </p:cNvPr>
            <p:cNvCxnSpPr>
              <a:cxnSpLocks/>
              <a:stCxn id="209" idx="5"/>
              <a:endCxn id="199" idx="0"/>
            </p:cNvCxnSpPr>
            <p:nvPr/>
          </p:nvCxnSpPr>
          <p:spPr>
            <a:xfrm>
              <a:off x="6113612" y="5226894"/>
              <a:ext cx="96825" cy="6778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FDFC8410-2637-CB43-8D77-BEFEC23A8DD8}"/>
                    </a:ext>
                  </a:extLst>
                </p:cNvPr>
                <p:cNvSpPr/>
                <p:nvPr/>
              </p:nvSpPr>
              <p:spPr>
                <a:xfrm>
                  <a:off x="5578618" y="5467715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FDFC8410-2637-CB43-8D77-BEFEC23A8D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8618" y="5467715"/>
                  <a:ext cx="290146" cy="290146"/>
                </a:xfrm>
                <a:prstGeom prst="ellipse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D3407DC1-96CE-6C42-938F-7CAFFBC4E7FC}"/>
                </a:ext>
              </a:extLst>
            </p:cNvPr>
            <p:cNvCxnSpPr>
              <a:cxnSpLocks/>
              <a:stCxn id="212" idx="3"/>
              <a:endCxn id="208" idx="0"/>
            </p:cNvCxnSpPr>
            <p:nvPr/>
          </p:nvCxnSpPr>
          <p:spPr>
            <a:xfrm flipH="1">
              <a:off x="5472536" y="5715370"/>
              <a:ext cx="148573" cy="1894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Arrow Connector 213">
              <a:extLst>
                <a:ext uri="{FF2B5EF4-FFF2-40B4-BE49-F238E27FC236}">
                  <a16:creationId xmlns:a16="http://schemas.microsoft.com/office/drawing/2014/main" id="{B6D50FF7-14CD-F24C-92AC-9DE5D57C762D}"/>
                </a:ext>
              </a:extLst>
            </p:cNvPr>
            <p:cNvCxnSpPr>
              <a:cxnSpLocks/>
              <a:stCxn id="212" idx="5"/>
              <a:endCxn id="198" idx="0"/>
            </p:cNvCxnSpPr>
            <p:nvPr/>
          </p:nvCxnSpPr>
          <p:spPr>
            <a:xfrm>
              <a:off x="5826273" y="5715370"/>
              <a:ext cx="1133176" cy="1949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E3194C5E-7EE8-3048-AE6D-0C5C72E54A03}"/>
                    </a:ext>
                  </a:extLst>
                </p:cNvPr>
                <p:cNvSpPr/>
                <p:nvPr/>
              </p:nvSpPr>
              <p:spPr>
                <a:xfrm>
                  <a:off x="5892267" y="3864154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AEF253B4-38E8-F44C-A0FC-4369C3B895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2267" y="3864154"/>
                  <a:ext cx="290146" cy="290146"/>
                </a:xfrm>
                <a:prstGeom prst="ellipse">
                  <a:avLst/>
                </a:prstGeom>
                <a:blipFill>
                  <a:blip r:embed="rId2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EF709D4F-3B35-1948-A88E-29903C6CE6D3}"/>
                </a:ext>
              </a:extLst>
            </p:cNvPr>
            <p:cNvCxnSpPr>
              <a:cxnSpLocks/>
              <a:stCxn id="215" idx="3"/>
              <a:endCxn id="195" idx="0"/>
            </p:cNvCxnSpPr>
            <p:nvPr/>
          </p:nvCxnSpPr>
          <p:spPr>
            <a:xfrm flipH="1">
              <a:off x="5659189" y="4111809"/>
              <a:ext cx="275569" cy="4324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D9149E30-6D9E-5245-931A-81D6B6FF3C28}"/>
                </a:ext>
              </a:extLst>
            </p:cNvPr>
            <p:cNvCxnSpPr>
              <a:cxnSpLocks/>
              <a:stCxn id="215" idx="4"/>
              <a:endCxn id="212" idx="0"/>
            </p:cNvCxnSpPr>
            <p:nvPr/>
          </p:nvCxnSpPr>
          <p:spPr>
            <a:xfrm flipH="1">
              <a:off x="5723691" y="4154300"/>
              <a:ext cx="313649" cy="13134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71B5137F-5975-2F4E-BAD0-6B3B53F5E42D}"/>
                    </a:ext>
                  </a:extLst>
                </p:cNvPr>
                <p:cNvSpPr/>
                <p:nvPr/>
              </p:nvSpPr>
              <p:spPr>
                <a:xfrm>
                  <a:off x="6228407" y="4532589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71B5137F-5975-2F4E-BAD0-6B3B53F5E4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407" y="4532589"/>
                  <a:ext cx="290146" cy="290146"/>
                </a:xfrm>
                <a:prstGeom prst="ellipse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9" name="Straight Arrow Connector 218">
              <a:extLst>
                <a:ext uri="{FF2B5EF4-FFF2-40B4-BE49-F238E27FC236}">
                  <a16:creationId xmlns:a16="http://schemas.microsoft.com/office/drawing/2014/main" id="{27FD99A0-100F-9A47-85A8-9F1566885CC6}"/>
                </a:ext>
              </a:extLst>
            </p:cNvPr>
            <p:cNvCxnSpPr>
              <a:cxnSpLocks/>
              <a:stCxn id="218" idx="3"/>
              <a:endCxn id="199" idx="0"/>
            </p:cNvCxnSpPr>
            <p:nvPr/>
          </p:nvCxnSpPr>
          <p:spPr>
            <a:xfrm flipH="1">
              <a:off x="6210437" y="4780244"/>
              <a:ext cx="60461" cy="11245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Arrow Connector 219">
              <a:extLst>
                <a:ext uri="{FF2B5EF4-FFF2-40B4-BE49-F238E27FC236}">
                  <a16:creationId xmlns:a16="http://schemas.microsoft.com/office/drawing/2014/main" id="{FDBDD423-8924-1E49-A574-46A58197FCAE}"/>
                </a:ext>
              </a:extLst>
            </p:cNvPr>
            <p:cNvCxnSpPr>
              <a:cxnSpLocks/>
              <a:stCxn id="218" idx="5"/>
              <a:endCxn id="196" idx="0"/>
            </p:cNvCxnSpPr>
            <p:nvPr/>
          </p:nvCxnSpPr>
          <p:spPr>
            <a:xfrm>
              <a:off x="6476062" y="4780244"/>
              <a:ext cx="1224217" cy="11197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Arrow Connector 220">
              <a:extLst>
                <a:ext uri="{FF2B5EF4-FFF2-40B4-BE49-F238E27FC236}">
                  <a16:creationId xmlns:a16="http://schemas.microsoft.com/office/drawing/2014/main" id="{604003CA-8E38-4A45-ABAF-6C11DD7E6AEE}"/>
                </a:ext>
              </a:extLst>
            </p:cNvPr>
            <p:cNvCxnSpPr>
              <a:cxnSpLocks/>
              <a:stCxn id="215" idx="5"/>
              <a:endCxn id="218" idx="0"/>
            </p:cNvCxnSpPr>
            <p:nvPr/>
          </p:nvCxnSpPr>
          <p:spPr>
            <a:xfrm>
              <a:off x="6139922" y="4111809"/>
              <a:ext cx="233558" cy="4207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D217FED7-F9EF-5B47-9F80-F8737F1CE514}"/>
              </a:ext>
            </a:extLst>
          </p:cNvPr>
          <p:cNvGrpSpPr/>
          <p:nvPr/>
        </p:nvGrpSpPr>
        <p:grpSpPr>
          <a:xfrm>
            <a:off x="8241018" y="2741893"/>
            <a:ext cx="3590657" cy="3164029"/>
            <a:chOff x="8241018" y="2741893"/>
            <a:chExt cx="3590657" cy="31640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F925964F-FEF7-2949-848B-977FA7D95087}"/>
                    </a:ext>
                  </a:extLst>
                </p:cNvPr>
                <p:cNvSpPr/>
                <p:nvPr/>
              </p:nvSpPr>
              <p:spPr>
                <a:xfrm>
                  <a:off x="8241018" y="4276349"/>
                  <a:ext cx="958399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𝑟𝑎𝑖𝑛𝑏𝑜𝑤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F925964F-FEF7-2949-848B-977FA7D950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1018" y="4276349"/>
                  <a:ext cx="958399" cy="276999"/>
                </a:xfrm>
                <a:prstGeom prst="rect">
                  <a:avLst/>
                </a:prstGeom>
                <a:blipFill>
                  <a:blip r:embed="rId27"/>
                  <a:stretch>
                    <a:fillRect l="-1299" r="-389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67FF7E3D-982E-2941-8530-A7415665B6A9}"/>
                    </a:ext>
                  </a:extLst>
                </p:cNvPr>
                <p:cNvSpPr/>
                <p:nvPr/>
              </p:nvSpPr>
              <p:spPr>
                <a:xfrm>
                  <a:off x="9357901" y="3585928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67FF7E3D-982E-2941-8530-A7415665B6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7901" y="3585928"/>
                  <a:ext cx="290146" cy="290146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5" name="Straight Arrow Connector 224">
              <a:extLst>
                <a:ext uri="{FF2B5EF4-FFF2-40B4-BE49-F238E27FC236}">
                  <a16:creationId xmlns:a16="http://schemas.microsoft.com/office/drawing/2014/main" id="{68895365-3595-E242-BD75-F70FC216744D}"/>
                </a:ext>
              </a:extLst>
            </p:cNvPr>
            <p:cNvCxnSpPr>
              <a:cxnSpLocks/>
              <a:stCxn id="224" idx="3"/>
              <a:endCxn id="223" idx="0"/>
            </p:cNvCxnSpPr>
            <p:nvPr/>
          </p:nvCxnSpPr>
          <p:spPr>
            <a:xfrm flipH="1">
              <a:off x="8720218" y="3833583"/>
              <a:ext cx="680174" cy="4427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Arrow Connector 225">
              <a:extLst>
                <a:ext uri="{FF2B5EF4-FFF2-40B4-BE49-F238E27FC236}">
                  <a16:creationId xmlns:a16="http://schemas.microsoft.com/office/drawing/2014/main" id="{703425CF-6EDA-A647-917F-8F99A7EC8131}"/>
                </a:ext>
              </a:extLst>
            </p:cNvPr>
            <p:cNvCxnSpPr>
              <a:cxnSpLocks/>
              <a:stCxn id="224" idx="4"/>
              <a:endCxn id="251" idx="0"/>
            </p:cNvCxnSpPr>
            <p:nvPr/>
          </p:nvCxnSpPr>
          <p:spPr>
            <a:xfrm flipH="1">
              <a:off x="9303602" y="3876074"/>
              <a:ext cx="199372" cy="13102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8BBAC128-53AF-E342-8C3A-44258B53406F}"/>
                    </a:ext>
                  </a:extLst>
                </p:cNvPr>
                <p:cNvSpPr/>
                <p:nvPr/>
              </p:nvSpPr>
              <p:spPr>
                <a:xfrm>
                  <a:off x="9792953" y="4269775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oMath>
                    </m:oMathPara>
                  </a14:m>
                  <a:endParaRPr lang="en-GB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8BBAC128-53AF-E342-8C3A-44258B5340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2953" y="4269775"/>
                  <a:ext cx="290146" cy="290146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9BFDDD5F-C2EE-DC48-A34C-D903FFE18E7F}"/>
                </a:ext>
              </a:extLst>
            </p:cNvPr>
            <p:cNvCxnSpPr>
              <a:cxnSpLocks/>
              <a:stCxn id="227" idx="3"/>
              <a:endCxn id="242" idx="0"/>
            </p:cNvCxnSpPr>
            <p:nvPr/>
          </p:nvCxnSpPr>
          <p:spPr>
            <a:xfrm flipH="1">
              <a:off x="9792959" y="4517430"/>
              <a:ext cx="42485" cy="1111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F7700DC8-CD71-224A-8699-FE32C61F0395}"/>
                </a:ext>
              </a:extLst>
            </p:cNvPr>
            <p:cNvCxnSpPr>
              <a:cxnSpLocks/>
              <a:stCxn id="227" idx="5"/>
              <a:endCxn id="240" idx="0"/>
            </p:cNvCxnSpPr>
            <p:nvPr/>
          </p:nvCxnSpPr>
          <p:spPr>
            <a:xfrm>
              <a:off x="10040608" y="4517430"/>
              <a:ext cx="1225304" cy="1111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A9A01927-C4D9-9146-92F5-8C61DDE02768}"/>
                </a:ext>
              </a:extLst>
            </p:cNvPr>
            <p:cNvCxnSpPr>
              <a:cxnSpLocks/>
              <a:stCxn id="224" idx="5"/>
              <a:endCxn id="227" idx="0"/>
            </p:cNvCxnSpPr>
            <p:nvPr/>
          </p:nvCxnSpPr>
          <p:spPr>
            <a:xfrm>
              <a:off x="9605556" y="3833583"/>
              <a:ext cx="332470" cy="4361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38F270B4-A6A3-8F4C-B2A7-63BC6725A999}"/>
                    </a:ext>
                  </a:extLst>
                </p:cNvPr>
                <p:cNvSpPr/>
                <p:nvPr/>
              </p:nvSpPr>
              <p:spPr>
                <a:xfrm>
                  <a:off x="10555078" y="3593769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38F270B4-A6A3-8F4C-B2A7-63BC6725A99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55078" y="3593769"/>
                  <a:ext cx="290146" cy="290146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2" name="Oval 231">
                  <a:extLst>
                    <a:ext uri="{FF2B5EF4-FFF2-40B4-BE49-F238E27FC236}">
                      <a16:creationId xmlns:a16="http://schemas.microsoft.com/office/drawing/2014/main" id="{C8333EC5-9615-E046-9C4B-11A524ABC741}"/>
                    </a:ext>
                  </a:extLst>
                </p:cNvPr>
                <p:cNvSpPr/>
                <p:nvPr/>
              </p:nvSpPr>
              <p:spPr>
                <a:xfrm>
                  <a:off x="9984813" y="2741893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32" name="Oval 231">
                  <a:extLst>
                    <a:ext uri="{FF2B5EF4-FFF2-40B4-BE49-F238E27FC236}">
                      <a16:creationId xmlns:a16="http://schemas.microsoft.com/office/drawing/2014/main" id="{C8333EC5-9615-E046-9C4B-11A524ABC7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4813" y="2741893"/>
                  <a:ext cx="290146" cy="290146"/>
                </a:xfrm>
                <a:prstGeom prst="ellipse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6322529B-5D5E-524D-B1E9-35808A828F92}"/>
                    </a:ext>
                  </a:extLst>
                </p:cNvPr>
                <p:cNvSpPr/>
                <p:nvPr/>
              </p:nvSpPr>
              <p:spPr>
                <a:xfrm>
                  <a:off x="10213643" y="4269775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6322529B-5D5E-524D-B1E9-35808A828F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13643" y="4269775"/>
                  <a:ext cx="290146" cy="290146"/>
                </a:xfrm>
                <a:prstGeom prst="ellipse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BC271952-02A1-C140-81FE-AEAD3916EAE5}"/>
                    </a:ext>
                  </a:extLst>
                </p:cNvPr>
                <p:cNvSpPr/>
                <p:nvPr/>
              </p:nvSpPr>
              <p:spPr>
                <a:xfrm>
                  <a:off x="10700152" y="4276349"/>
                  <a:ext cx="1131523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𝑟𝑎𝑖𝑛𝑏𝑜𝑤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BC271952-02A1-C140-81FE-AEAD3916EA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0152" y="4276349"/>
                  <a:ext cx="1131523" cy="276999"/>
                </a:xfrm>
                <a:prstGeom prst="rect">
                  <a:avLst/>
                </a:prstGeom>
                <a:blipFill>
                  <a:blip r:embed="rId33"/>
                  <a:stretch>
                    <a:fillRect r="-219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5" name="Straight Arrow Connector 234">
              <a:extLst>
                <a:ext uri="{FF2B5EF4-FFF2-40B4-BE49-F238E27FC236}">
                  <a16:creationId xmlns:a16="http://schemas.microsoft.com/office/drawing/2014/main" id="{BBDC6470-8A22-9749-B6EC-8FF152D6F4DF}"/>
                </a:ext>
              </a:extLst>
            </p:cNvPr>
            <p:cNvCxnSpPr>
              <a:cxnSpLocks/>
              <a:stCxn id="232" idx="3"/>
              <a:endCxn id="224" idx="0"/>
            </p:cNvCxnSpPr>
            <p:nvPr/>
          </p:nvCxnSpPr>
          <p:spPr>
            <a:xfrm flipH="1">
              <a:off x="9502974" y="2989548"/>
              <a:ext cx="524330" cy="5963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Arrow Connector 235">
              <a:extLst>
                <a:ext uri="{FF2B5EF4-FFF2-40B4-BE49-F238E27FC236}">
                  <a16:creationId xmlns:a16="http://schemas.microsoft.com/office/drawing/2014/main" id="{504611F6-5306-764E-9C28-F1C05DA17C2E}"/>
                </a:ext>
              </a:extLst>
            </p:cNvPr>
            <p:cNvCxnSpPr>
              <a:cxnSpLocks/>
              <a:stCxn id="232" idx="5"/>
              <a:endCxn id="231" idx="0"/>
            </p:cNvCxnSpPr>
            <p:nvPr/>
          </p:nvCxnSpPr>
          <p:spPr>
            <a:xfrm>
              <a:off x="10232469" y="2989549"/>
              <a:ext cx="467683" cy="6042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Arrow Connector 236">
              <a:extLst>
                <a:ext uri="{FF2B5EF4-FFF2-40B4-BE49-F238E27FC236}">
                  <a16:creationId xmlns:a16="http://schemas.microsoft.com/office/drawing/2014/main" id="{7078565F-9F0A-8E47-A67D-BE8DB969365D}"/>
                </a:ext>
              </a:extLst>
            </p:cNvPr>
            <p:cNvCxnSpPr>
              <a:cxnSpLocks/>
              <a:stCxn id="231" idx="3"/>
              <a:endCxn id="233" idx="0"/>
            </p:cNvCxnSpPr>
            <p:nvPr/>
          </p:nvCxnSpPr>
          <p:spPr>
            <a:xfrm flipH="1">
              <a:off x="10358716" y="3841424"/>
              <a:ext cx="238853" cy="4283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>
              <a:extLst>
                <a:ext uri="{FF2B5EF4-FFF2-40B4-BE49-F238E27FC236}">
                  <a16:creationId xmlns:a16="http://schemas.microsoft.com/office/drawing/2014/main" id="{E2EBEAF1-0E4E-9447-B468-D1D3A47DE5DB}"/>
                </a:ext>
              </a:extLst>
            </p:cNvPr>
            <p:cNvCxnSpPr>
              <a:cxnSpLocks/>
              <a:stCxn id="231" idx="5"/>
              <a:endCxn id="234" idx="0"/>
            </p:cNvCxnSpPr>
            <p:nvPr/>
          </p:nvCxnSpPr>
          <p:spPr>
            <a:xfrm>
              <a:off x="10802733" y="3841424"/>
              <a:ext cx="463181" cy="4349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2ACF4E82-6C88-B34C-B65D-ABE72CB59C23}"/>
                    </a:ext>
                  </a:extLst>
                </p:cNvPr>
                <p:cNvSpPr/>
                <p:nvPr/>
              </p:nvSpPr>
              <p:spPr>
                <a:xfrm>
                  <a:off x="10749628" y="4908871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2ACF4E82-6C88-B34C-B65D-ABE72CB59C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49628" y="4908871"/>
                  <a:ext cx="290146" cy="290146"/>
                </a:xfrm>
                <a:prstGeom prst="ellipse">
                  <a:avLst/>
                </a:prstGeom>
                <a:blipFill>
                  <a:blip r:embed="rId3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18F323C0-1B96-B942-A7B2-46FF3FA547F6}"/>
                    </a:ext>
                  </a:extLst>
                </p:cNvPr>
                <p:cNvSpPr/>
                <p:nvPr/>
              </p:nvSpPr>
              <p:spPr>
                <a:xfrm>
                  <a:off x="10997283" y="5628923"/>
                  <a:ext cx="537258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𝑟𝑎𝑖𝑛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18F323C0-1B96-B942-A7B2-46FF3FA547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7283" y="5628923"/>
                  <a:ext cx="537258" cy="276999"/>
                </a:xfrm>
                <a:prstGeom prst="rect">
                  <a:avLst/>
                </a:prstGeom>
                <a:blipFill>
                  <a:blip r:embed="rId35"/>
                  <a:stretch>
                    <a:fillRect l="-2273" r="-681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B13F957F-C288-F144-8E5F-5A4285DB6F46}"/>
                    </a:ext>
                  </a:extLst>
                </p:cNvPr>
                <p:cNvSpPr/>
                <p:nvPr/>
              </p:nvSpPr>
              <p:spPr>
                <a:xfrm>
                  <a:off x="10256453" y="5628923"/>
                  <a:ext cx="638248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𝑠𝑢𝑛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B13F957F-C288-F144-8E5F-5A4285DB6F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6453" y="5628923"/>
                  <a:ext cx="638248" cy="276999"/>
                </a:xfrm>
                <a:prstGeom prst="rect">
                  <a:avLst/>
                </a:prstGeom>
                <a:blipFill>
                  <a:blip r:embed="rId36"/>
                  <a:stretch>
                    <a:fillRect r="-192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89B6767E-F821-2145-AAFC-0B00D60F6486}"/>
                    </a:ext>
                  </a:extLst>
                </p:cNvPr>
                <p:cNvSpPr/>
                <p:nvPr/>
              </p:nvSpPr>
              <p:spPr>
                <a:xfrm>
                  <a:off x="9437768" y="5628923"/>
                  <a:ext cx="710382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𝑟𝑎𝑖𝑛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89B6767E-F821-2145-AAFC-0B00D60F64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7768" y="5628923"/>
                  <a:ext cx="710382" cy="276999"/>
                </a:xfrm>
                <a:prstGeom prst="rect">
                  <a:avLst/>
                </a:prstGeom>
                <a:blipFill>
                  <a:blip r:embed="rId37"/>
                  <a:stretch>
                    <a:fillRect r="-344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3" name="Straight Arrow Connector 242">
              <a:extLst>
                <a:ext uri="{FF2B5EF4-FFF2-40B4-BE49-F238E27FC236}">
                  <a16:creationId xmlns:a16="http://schemas.microsoft.com/office/drawing/2014/main" id="{ED04D708-2A16-894A-8EA6-395077F93EFB}"/>
                </a:ext>
              </a:extLst>
            </p:cNvPr>
            <p:cNvCxnSpPr>
              <a:cxnSpLocks/>
              <a:stCxn id="233" idx="3"/>
              <a:endCxn id="248" idx="0"/>
            </p:cNvCxnSpPr>
            <p:nvPr/>
          </p:nvCxnSpPr>
          <p:spPr>
            <a:xfrm flipH="1">
              <a:off x="9615364" y="4517430"/>
              <a:ext cx="640770" cy="1855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>
              <a:extLst>
                <a:ext uri="{FF2B5EF4-FFF2-40B4-BE49-F238E27FC236}">
                  <a16:creationId xmlns:a16="http://schemas.microsoft.com/office/drawing/2014/main" id="{D41F8ADD-C0D3-9342-896C-F55FA6708D5F}"/>
                </a:ext>
              </a:extLst>
            </p:cNvPr>
            <p:cNvCxnSpPr>
              <a:cxnSpLocks/>
              <a:stCxn id="233" idx="5"/>
              <a:endCxn id="239" idx="0"/>
            </p:cNvCxnSpPr>
            <p:nvPr/>
          </p:nvCxnSpPr>
          <p:spPr>
            <a:xfrm>
              <a:off x="10461298" y="4517430"/>
              <a:ext cx="433403" cy="3914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Arrow Connector 244">
              <a:extLst>
                <a:ext uri="{FF2B5EF4-FFF2-40B4-BE49-F238E27FC236}">
                  <a16:creationId xmlns:a16="http://schemas.microsoft.com/office/drawing/2014/main" id="{2620553D-DE9F-EF4F-96DE-A9345DBEF494}"/>
                </a:ext>
              </a:extLst>
            </p:cNvPr>
            <p:cNvCxnSpPr>
              <a:cxnSpLocks/>
              <a:stCxn id="239" idx="3"/>
              <a:endCxn id="241" idx="0"/>
            </p:cNvCxnSpPr>
            <p:nvPr/>
          </p:nvCxnSpPr>
          <p:spPr>
            <a:xfrm flipH="1">
              <a:off x="10575577" y="5156526"/>
              <a:ext cx="216542" cy="4723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>
              <a:extLst>
                <a:ext uri="{FF2B5EF4-FFF2-40B4-BE49-F238E27FC236}">
                  <a16:creationId xmlns:a16="http://schemas.microsoft.com/office/drawing/2014/main" id="{D338593C-F1AE-1B44-BC13-62F972310094}"/>
                </a:ext>
              </a:extLst>
            </p:cNvPr>
            <p:cNvCxnSpPr>
              <a:cxnSpLocks/>
              <a:stCxn id="239" idx="5"/>
              <a:endCxn id="240" idx="0"/>
            </p:cNvCxnSpPr>
            <p:nvPr/>
          </p:nvCxnSpPr>
          <p:spPr>
            <a:xfrm>
              <a:off x="10997283" y="5156526"/>
              <a:ext cx="268629" cy="4723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1E3B2EB7-09E3-1447-8E61-824FA3FF0AFD}"/>
                    </a:ext>
                  </a:extLst>
                </p:cNvPr>
                <p:cNvSpPr/>
                <p:nvPr/>
              </p:nvSpPr>
              <p:spPr>
                <a:xfrm>
                  <a:off x="8839201" y="5628923"/>
                  <a:ext cx="465123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𝑠𝑢𝑛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1E3B2EB7-09E3-1447-8E61-824FA3FF0A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9201" y="5628923"/>
                  <a:ext cx="465123" cy="276999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AAF1A6DD-77B8-294F-A6EB-0A655AD38740}"/>
                    </a:ext>
                  </a:extLst>
                </p:cNvPr>
                <p:cNvSpPr/>
                <p:nvPr/>
              </p:nvSpPr>
              <p:spPr>
                <a:xfrm>
                  <a:off x="9470291" y="4702956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AAF1A6DD-77B8-294F-A6EB-0A655AD387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0291" y="4702956"/>
                  <a:ext cx="290146" cy="290146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9" name="Straight Arrow Connector 248">
              <a:extLst>
                <a:ext uri="{FF2B5EF4-FFF2-40B4-BE49-F238E27FC236}">
                  <a16:creationId xmlns:a16="http://schemas.microsoft.com/office/drawing/2014/main" id="{FD24B140-B100-954A-BF51-AD40DF5D8BCF}"/>
                </a:ext>
              </a:extLst>
            </p:cNvPr>
            <p:cNvCxnSpPr>
              <a:cxnSpLocks/>
              <a:stCxn id="248" idx="3"/>
              <a:endCxn id="251" idx="0"/>
            </p:cNvCxnSpPr>
            <p:nvPr/>
          </p:nvCxnSpPr>
          <p:spPr>
            <a:xfrm flipH="1">
              <a:off x="9303602" y="4950611"/>
              <a:ext cx="209180" cy="2357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Arrow Connector 249">
              <a:extLst>
                <a:ext uri="{FF2B5EF4-FFF2-40B4-BE49-F238E27FC236}">
                  <a16:creationId xmlns:a16="http://schemas.microsoft.com/office/drawing/2014/main" id="{A57876C5-B350-C94E-A62F-43037C446BB8}"/>
                </a:ext>
              </a:extLst>
            </p:cNvPr>
            <p:cNvCxnSpPr>
              <a:cxnSpLocks/>
              <a:stCxn id="248" idx="5"/>
              <a:endCxn id="242" idx="0"/>
            </p:cNvCxnSpPr>
            <p:nvPr/>
          </p:nvCxnSpPr>
          <p:spPr>
            <a:xfrm>
              <a:off x="9717946" y="4950611"/>
              <a:ext cx="75013" cy="6783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1" name="Oval 250">
                  <a:extLst>
                    <a:ext uri="{FF2B5EF4-FFF2-40B4-BE49-F238E27FC236}">
                      <a16:creationId xmlns:a16="http://schemas.microsoft.com/office/drawing/2014/main" id="{597276D7-6226-B543-9F88-16C92F750119}"/>
                    </a:ext>
                  </a:extLst>
                </p:cNvPr>
                <p:cNvSpPr/>
                <p:nvPr/>
              </p:nvSpPr>
              <p:spPr>
                <a:xfrm>
                  <a:off x="9158529" y="5186355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51" name="Oval 250">
                  <a:extLst>
                    <a:ext uri="{FF2B5EF4-FFF2-40B4-BE49-F238E27FC236}">
                      <a16:creationId xmlns:a16="http://schemas.microsoft.com/office/drawing/2014/main" id="{597276D7-6226-B543-9F88-16C92F7501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8529" y="5186355"/>
                  <a:ext cx="290146" cy="290146"/>
                </a:xfrm>
                <a:prstGeom prst="ellipse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8BF4059C-1DFC-0743-8884-E6E6EADE5B74}"/>
                </a:ext>
              </a:extLst>
            </p:cNvPr>
            <p:cNvCxnSpPr>
              <a:cxnSpLocks/>
              <a:stCxn id="251" idx="3"/>
              <a:endCxn id="247" idx="0"/>
            </p:cNvCxnSpPr>
            <p:nvPr/>
          </p:nvCxnSpPr>
          <p:spPr>
            <a:xfrm flipH="1">
              <a:off x="9071763" y="5434010"/>
              <a:ext cx="129257" cy="1949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1EC49443-2B70-8444-9050-C9E3011F0905}"/>
                </a:ext>
              </a:extLst>
            </p:cNvPr>
            <p:cNvCxnSpPr>
              <a:cxnSpLocks/>
              <a:stCxn id="251" idx="5"/>
              <a:endCxn id="241" idx="0"/>
            </p:cNvCxnSpPr>
            <p:nvPr/>
          </p:nvCxnSpPr>
          <p:spPr>
            <a:xfrm>
              <a:off x="9406184" y="5434010"/>
              <a:ext cx="1169393" cy="1949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Rectangle 253">
            <a:extLst>
              <a:ext uri="{FF2B5EF4-FFF2-40B4-BE49-F238E27FC236}">
                <a16:creationId xmlns:a16="http://schemas.microsoft.com/office/drawing/2014/main" id="{13067020-BB04-6C46-AED1-BF16FD7FD0AB}"/>
              </a:ext>
            </a:extLst>
          </p:cNvPr>
          <p:cNvSpPr/>
          <p:nvPr/>
        </p:nvSpPr>
        <p:spPr>
          <a:xfrm>
            <a:off x="6275040" y="2508849"/>
            <a:ext cx="205164" cy="175855"/>
          </a:xfrm>
          <a:prstGeom prst="rect">
            <a:avLst/>
          </a:prstGeom>
          <a:solidFill>
            <a:schemeClr val="accent6">
              <a:alpha val="15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919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FD60C-CFED-0D4A-A706-1F608C85B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Circuit for Weighted Model Counting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4F0A1E-73E2-8D4D-95AA-0746A8760B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Replace literals with weights in leaves and propagate weights upwards </a:t>
                </a:r>
              </a:p>
              <a:p>
                <a:pPr lvl="1"/>
                <a:r>
                  <a:rPr lang="en-GB" dirty="0"/>
                  <a:t>Computes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𝑊𝑀</m:t>
                    </m:r>
                    <m:r>
                      <a:rPr lang="en-GB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de-DE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de-DE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𝑤𝑒𝑖𝑔h𝑡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6"/>
                    </a:solidFill>
                  </a:rPr>
                  <a:t> </a:t>
                </a:r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4F0A1E-73E2-8D4D-95AA-0746A8760B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4B949-A7A7-BA42-92C2-5A153F3F1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F6F9D30-3713-4E45-852E-F779BC42F5F7}"/>
                  </a:ext>
                </a:extLst>
              </p:cNvPr>
              <p:cNvSpPr/>
              <p:nvPr/>
            </p:nvSpPr>
            <p:spPr>
              <a:xfrm>
                <a:off x="6850872" y="4673612"/>
                <a:ext cx="38985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F6F9D30-3713-4E45-852E-F779BC42F5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872" y="4673612"/>
                <a:ext cx="389850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0ADF1CD-9188-7343-864A-B500F9205801}"/>
                  </a:ext>
                </a:extLst>
              </p:cNvPr>
              <p:cNvSpPr/>
              <p:nvPr/>
            </p:nvSpPr>
            <p:spPr>
              <a:xfrm>
                <a:off x="5106081" y="4985819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0ADF1CD-9188-7343-864A-B500F92058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081" y="4985819"/>
                <a:ext cx="304891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A76EF43-8CB2-8D4E-8B71-67E8E943AC42}"/>
                  </a:ext>
                </a:extLst>
              </p:cNvPr>
              <p:cNvSpPr/>
              <p:nvPr/>
            </p:nvSpPr>
            <p:spPr>
              <a:xfrm>
                <a:off x="5414068" y="4468286"/>
                <a:ext cx="38985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A76EF43-8CB2-8D4E-8B71-67E8E943AC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068" y="4468286"/>
                <a:ext cx="389850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AA5F7C0-8AE1-1049-B3CA-38CE9E91268C}"/>
                  </a:ext>
                </a:extLst>
              </p:cNvPr>
              <p:cNvSpPr/>
              <p:nvPr/>
            </p:nvSpPr>
            <p:spPr>
              <a:xfrm>
                <a:off x="5920748" y="4021205"/>
                <a:ext cx="30489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AA5F7C0-8AE1-1049-B3CA-38CE9E9126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0748" y="4021205"/>
                <a:ext cx="304892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CF1FFFD-E362-F54C-8676-E24575A75555}"/>
                  </a:ext>
                </a:extLst>
              </p:cNvPr>
              <p:cNvSpPr/>
              <p:nvPr/>
            </p:nvSpPr>
            <p:spPr>
              <a:xfrm>
                <a:off x="5368440" y="3349410"/>
                <a:ext cx="4219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</a:rPr>
                        <m:t>5.4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CF1FFFD-E362-F54C-8676-E24575A755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8440" y="3349410"/>
                <a:ext cx="421910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A9FB647-E615-5D4D-8CF2-FAA9A29CE1DF}"/>
                  </a:ext>
                </a:extLst>
              </p:cNvPr>
              <p:cNvSpPr/>
              <p:nvPr/>
            </p:nvSpPr>
            <p:spPr>
              <a:xfrm>
                <a:off x="6890267" y="3341470"/>
                <a:ext cx="4748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520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A9FB647-E615-5D4D-8CF2-FAA9A29CE1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0267" y="3341470"/>
                <a:ext cx="474810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1D955DD-5957-AD4D-A295-37C08F0E016C}"/>
                  </a:ext>
                </a:extLst>
              </p:cNvPr>
              <p:cNvSpPr/>
              <p:nvPr/>
            </p:nvSpPr>
            <p:spPr>
              <a:xfrm>
                <a:off x="6084648" y="2500894"/>
                <a:ext cx="59182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525.4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1D955DD-5957-AD4D-A295-37C08F0E01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648" y="2500894"/>
                <a:ext cx="591829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0D31652-D0A7-8148-B848-A3426E620E23}"/>
              </a:ext>
            </a:extLst>
          </p:cNvPr>
          <p:cNvCxnSpPr>
            <a:cxnSpLocks/>
            <a:endCxn id="83" idx="1"/>
          </p:cNvCxnSpPr>
          <p:nvPr/>
        </p:nvCxnSpPr>
        <p:spPr>
          <a:xfrm>
            <a:off x="4297797" y="2242995"/>
            <a:ext cx="1859420" cy="379286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5386020-0A35-4C4A-8A5D-AD28E62CA3C8}"/>
                  </a:ext>
                </a:extLst>
              </p:cNvPr>
              <p:cNvSpPr/>
              <p:nvPr/>
            </p:nvSpPr>
            <p:spPr>
              <a:xfrm>
                <a:off x="360678" y="2408367"/>
                <a:ext cx="3034159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𝑤𝑒𝑖𝑔h𝑡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𝑠𝑢𝑛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=1</m:t>
                      </m:r>
                    </m:oMath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𝑤𝑒𝑖𝑔h𝑡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¬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𝑠𝑢𝑛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=5</m:t>
                      </m:r>
                    </m:oMath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𝑤𝑒𝑖𝑔h𝑡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𝑟𝑎𝑖𝑛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=2</m:t>
                      </m:r>
                    </m:oMath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𝑤𝑒𝑖𝑔h𝑡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¬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𝑟𝑎𝑖𝑛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=7</m:t>
                      </m:r>
                    </m:oMath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𝑤𝑒𝑖𝑔h𝑡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𝑟𝑎𝑖𝑛𝑏𝑜𝑤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=0.1</m:t>
                      </m:r>
                    </m:oMath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𝑤𝑒𝑖𝑔h𝑡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¬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𝑟𝑎𝑖𝑛𝑏𝑜𝑤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5386020-0A35-4C4A-8A5D-AD28E62CA3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78" y="2408367"/>
                <a:ext cx="3034159" cy="1754326"/>
              </a:xfrm>
              <a:prstGeom prst="rect">
                <a:avLst/>
              </a:prstGeom>
              <a:blipFill>
                <a:blip r:embed="rId10"/>
                <a:stretch>
                  <a:fillRect b="-2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Rectangle 82">
            <a:extLst>
              <a:ext uri="{FF2B5EF4-FFF2-40B4-BE49-F238E27FC236}">
                <a16:creationId xmlns:a16="http://schemas.microsoft.com/office/drawing/2014/main" id="{93672184-CDD1-AF43-BE30-096D5F5C5B9D}"/>
              </a:ext>
            </a:extLst>
          </p:cNvPr>
          <p:cNvSpPr/>
          <p:nvPr/>
        </p:nvSpPr>
        <p:spPr>
          <a:xfrm>
            <a:off x="6157217" y="2537712"/>
            <a:ext cx="440896" cy="169138"/>
          </a:xfrm>
          <a:prstGeom prst="rect">
            <a:avLst/>
          </a:prstGeom>
          <a:solidFill>
            <a:schemeClr val="accent6">
              <a:alpha val="15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Date Placeholder 74">
            <a:extLst>
              <a:ext uri="{FF2B5EF4-FFF2-40B4-BE49-F238E27FC236}">
                <a16:creationId xmlns:a16="http://schemas.microsoft.com/office/drawing/2014/main" id="{BC72BE8F-4453-A244-9866-5D6722179F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78" name="Footer Placeholder 77">
            <a:extLst>
              <a:ext uri="{FF2B5EF4-FFF2-40B4-BE49-F238E27FC236}">
                <a16:creationId xmlns:a16="http://schemas.microsoft.com/office/drawing/2014/main" id="{7B3E5652-8510-DE46-93C4-ACB11AF70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</p:spPr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985C46E-8EDB-FA4D-8322-745C69A7A63A}"/>
              </a:ext>
            </a:extLst>
          </p:cNvPr>
          <p:cNvGrpSpPr/>
          <p:nvPr/>
        </p:nvGrpSpPr>
        <p:grpSpPr>
          <a:xfrm>
            <a:off x="5001057" y="2731580"/>
            <a:ext cx="2572754" cy="3174338"/>
            <a:chOff x="5363791" y="3012943"/>
            <a:chExt cx="2572754" cy="31743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BC42A53C-D625-B04D-BEF5-20A2545DC881}"/>
                    </a:ext>
                  </a:extLst>
                </p:cNvPr>
                <p:cNvSpPr/>
                <p:nvPr/>
              </p:nvSpPr>
              <p:spPr>
                <a:xfrm>
                  <a:off x="7169717" y="3864819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ECB3C1D2-5510-A24C-8D83-9F8CDB926C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9717" y="3864819"/>
                  <a:ext cx="290146" cy="290146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1346C902-98C5-8547-A4E3-6B3CC4796D74}"/>
                    </a:ext>
                  </a:extLst>
                </p:cNvPr>
                <p:cNvSpPr/>
                <p:nvPr/>
              </p:nvSpPr>
              <p:spPr>
                <a:xfrm>
                  <a:off x="6599452" y="3012943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1346C902-98C5-8547-A4E3-6B3CC4796D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9452" y="3012943"/>
                  <a:ext cx="290146" cy="290146"/>
                </a:xfrm>
                <a:prstGeom prst="ellipse">
                  <a:avLst/>
                </a:prstGeom>
                <a:blipFill>
                  <a:blip r:embed="rId12"/>
                  <a:stretch>
                    <a:fillRect r="-4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6BD86D28-F945-CB47-BFB7-EC99E7637B9D}"/>
                    </a:ext>
                  </a:extLst>
                </p:cNvPr>
                <p:cNvSpPr/>
                <p:nvPr/>
              </p:nvSpPr>
              <p:spPr>
                <a:xfrm>
                  <a:off x="7169717" y="5190231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6FE8F6E4-7377-AB47-8F06-DAB25A06B9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9717" y="5190231"/>
                  <a:ext cx="290146" cy="290146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46D22768-4097-ED48-A02C-8FF0F7DBE1EB}"/>
                    </a:ext>
                  </a:extLst>
                </p:cNvPr>
                <p:cNvSpPr/>
                <p:nvPr/>
              </p:nvSpPr>
              <p:spPr>
                <a:xfrm>
                  <a:off x="6719558" y="4533254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46D22768-4097-ED48-A02C-8FF0F7DBE1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558" y="4533254"/>
                  <a:ext cx="290146" cy="290146"/>
                </a:xfrm>
                <a:prstGeom prst="ellipse">
                  <a:avLst/>
                </a:prstGeom>
                <a:blipFill>
                  <a:blip r:embed="rId14"/>
                  <a:stretch>
                    <a:fillRect r="-416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5D8903B9-AB31-724D-8E90-F2A477039F58}"/>
                    </a:ext>
                  </a:extLst>
                </p:cNvPr>
                <p:cNvSpPr/>
                <p:nvPr/>
              </p:nvSpPr>
              <p:spPr>
                <a:xfrm>
                  <a:off x="5462982" y="4544300"/>
                  <a:ext cx="393822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0.1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5D8903B9-AB31-724D-8E90-F2A477039F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2982" y="4544300"/>
                  <a:ext cx="393822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3030" r="-6061" b="-454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F4E584CC-CE50-A14C-B8E6-82DC1A522BB1}"/>
                    </a:ext>
                  </a:extLst>
                </p:cNvPr>
                <p:cNvSpPr/>
                <p:nvPr/>
              </p:nvSpPr>
              <p:spPr>
                <a:xfrm>
                  <a:off x="7591534" y="5899964"/>
                  <a:ext cx="217490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F4E584CC-CE50-A14C-B8E6-82DC1A522B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1534" y="5899964"/>
                  <a:ext cx="217490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5263" r="-1578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9C110460-822D-C348-A365-24DCAC8EE56F}"/>
                    </a:ext>
                  </a:extLst>
                </p:cNvPr>
                <p:cNvSpPr/>
                <p:nvPr/>
              </p:nvSpPr>
              <p:spPr>
                <a:xfrm>
                  <a:off x="7590813" y="4547857"/>
                  <a:ext cx="345732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9C110460-822D-C348-A365-24DCAC8EE5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0813" y="4547857"/>
                  <a:ext cx="345732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3448" r="-1034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71217772-739E-1F44-AEE1-18A348FB69A9}"/>
                    </a:ext>
                  </a:extLst>
                </p:cNvPr>
                <p:cNvSpPr/>
                <p:nvPr/>
              </p:nvSpPr>
              <p:spPr>
                <a:xfrm>
                  <a:off x="6850704" y="5910282"/>
                  <a:ext cx="217490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71217772-739E-1F44-AEE1-18A348FB69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0704" y="5910282"/>
                  <a:ext cx="217490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5263" r="-15789" b="-416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408EE456-AFCA-AC46-B286-33E343A246EE}"/>
                    </a:ext>
                  </a:extLst>
                </p:cNvPr>
                <p:cNvSpPr/>
                <p:nvPr/>
              </p:nvSpPr>
              <p:spPr>
                <a:xfrm>
                  <a:off x="6101691" y="5904785"/>
                  <a:ext cx="217491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408EE456-AFCA-AC46-B286-33E343A246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1691" y="5904785"/>
                  <a:ext cx="217491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5263" r="-1578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61214A51-D7F2-0345-9343-81CADD012C41}"/>
                </a:ext>
              </a:extLst>
            </p:cNvPr>
            <p:cNvCxnSpPr>
              <a:cxnSpLocks/>
              <a:stCxn id="87" idx="3"/>
              <a:endCxn id="102" idx="0"/>
            </p:cNvCxnSpPr>
            <p:nvPr/>
          </p:nvCxnSpPr>
          <p:spPr>
            <a:xfrm flipH="1">
              <a:off x="6011030" y="4780909"/>
              <a:ext cx="751019" cy="1983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FEDB1C96-2FA7-724B-85BA-611245FA1D37}"/>
                </a:ext>
              </a:extLst>
            </p:cNvPr>
            <p:cNvCxnSpPr>
              <a:cxnSpLocks/>
              <a:stCxn id="87" idx="5"/>
              <a:endCxn id="86" idx="0"/>
            </p:cNvCxnSpPr>
            <p:nvPr/>
          </p:nvCxnSpPr>
          <p:spPr>
            <a:xfrm>
              <a:off x="6967213" y="4780909"/>
              <a:ext cx="347577" cy="4093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19DD015F-5757-6A4D-9610-E9A673DC1C1C}"/>
                </a:ext>
              </a:extLst>
            </p:cNvPr>
            <p:cNvCxnSpPr>
              <a:cxnSpLocks/>
              <a:stCxn id="86" idx="3"/>
              <a:endCxn id="91" idx="0"/>
            </p:cNvCxnSpPr>
            <p:nvPr/>
          </p:nvCxnSpPr>
          <p:spPr>
            <a:xfrm flipH="1">
              <a:off x="6959449" y="5437886"/>
              <a:ext cx="252759" cy="472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AF749CBD-1B06-2842-AA48-3DA6B2418130}"/>
                </a:ext>
              </a:extLst>
            </p:cNvPr>
            <p:cNvCxnSpPr>
              <a:cxnSpLocks/>
              <a:stCxn id="86" idx="5"/>
              <a:endCxn id="89" idx="0"/>
            </p:cNvCxnSpPr>
            <p:nvPr/>
          </p:nvCxnSpPr>
          <p:spPr>
            <a:xfrm>
              <a:off x="7417372" y="5437886"/>
              <a:ext cx="282907" cy="4620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69C908F0-7535-0446-9144-4FA685A69A8F}"/>
                </a:ext>
              </a:extLst>
            </p:cNvPr>
            <p:cNvCxnSpPr>
              <a:cxnSpLocks/>
              <a:stCxn id="85" idx="3"/>
              <a:endCxn id="108" idx="0"/>
            </p:cNvCxnSpPr>
            <p:nvPr/>
          </p:nvCxnSpPr>
          <p:spPr>
            <a:xfrm flipH="1">
              <a:off x="6037340" y="3260598"/>
              <a:ext cx="604603" cy="6035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8409216B-005F-AA4D-845C-42E99AFB8437}"/>
                </a:ext>
              </a:extLst>
            </p:cNvPr>
            <p:cNvCxnSpPr>
              <a:cxnSpLocks/>
              <a:stCxn id="85" idx="5"/>
              <a:endCxn id="84" idx="0"/>
            </p:cNvCxnSpPr>
            <p:nvPr/>
          </p:nvCxnSpPr>
          <p:spPr>
            <a:xfrm>
              <a:off x="6847107" y="3260598"/>
              <a:ext cx="467683" cy="6042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399C6DC5-E966-6640-AEC4-82779C66025E}"/>
                </a:ext>
              </a:extLst>
            </p:cNvPr>
            <p:cNvCxnSpPr>
              <a:cxnSpLocks/>
              <a:stCxn id="84" idx="3"/>
              <a:endCxn id="87" idx="0"/>
            </p:cNvCxnSpPr>
            <p:nvPr/>
          </p:nvCxnSpPr>
          <p:spPr>
            <a:xfrm flipH="1">
              <a:off x="6864631" y="4112474"/>
              <a:ext cx="347577" cy="4207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6ECF327A-E55B-AA41-8FDD-30A4BDD43178}"/>
                </a:ext>
              </a:extLst>
            </p:cNvPr>
            <p:cNvCxnSpPr>
              <a:cxnSpLocks/>
              <a:stCxn id="84" idx="5"/>
              <a:endCxn id="90" idx="0"/>
            </p:cNvCxnSpPr>
            <p:nvPr/>
          </p:nvCxnSpPr>
          <p:spPr>
            <a:xfrm>
              <a:off x="7417372" y="4112474"/>
              <a:ext cx="346307" cy="4353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C96E2B2E-24EA-A948-81A2-CE14B45E5122}"/>
                    </a:ext>
                  </a:extLst>
                </p:cNvPr>
                <p:cNvSpPr/>
                <p:nvPr/>
              </p:nvSpPr>
              <p:spPr>
                <a:xfrm>
                  <a:off x="5363791" y="5904785"/>
                  <a:ext cx="217490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73860359-C1CF-6A49-90F8-B0174F0E91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3791" y="5904785"/>
                  <a:ext cx="217490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5263" r="-1578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4F42E3B1-091F-A641-B3BF-351895555FD9}"/>
                    </a:ext>
                  </a:extLst>
                </p:cNvPr>
                <p:cNvSpPr/>
                <p:nvPr/>
              </p:nvSpPr>
              <p:spPr>
                <a:xfrm>
                  <a:off x="5865957" y="4979239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42876953-0E2C-1D4B-A9AB-4D240D9895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5957" y="4979239"/>
                  <a:ext cx="290146" cy="290146"/>
                </a:xfrm>
                <a:prstGeom prst="ellipse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067138E8-11C1-944A-B36D-DF788F8DDF12}"/>
                </a:ext>
              </a:extLst>
            </p:cNvPr>
            <p:cNvCxnSpPr>
              <a:cxnSpLocks/>
              <a:stCxn id="102" idx="3"/>
              <a:endCxn id="105" idx="0"/>
            </p:cNvCxnSpPr>
            <p:nvPr/>
          </p:nvCxnSpPr>
          <p:spPr>
            <a:xfrm flipH="1">
              <a:off x="5723691" y="5226894"/>
              <a:ext cx="184757" cy="2408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88574CB-0033-8C48-A4EB-C2BC71C13CC5}"/>
                </a:ext>
              </a:extLst>
            </p:cNvPr>
            <p:cNvCxnSpPr>
              <a:cxnSpLocks/>
              <a:stCxn id="102" idx="5"/>
              <a:endCxn id="92" idx="0"/>
            </p:cNvCxnSpPr>
            <p:nvPr/>
          </p:nvCxnSpPr>
          <p:spPr>
            <a:xfrm>
              <a:off x="6113612" y="5226894"/>
              <a:ext cx="96825" cy="6778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0A1216F7-F1C2-A945-A5A7-1AAA41269B2F}"/>
                    </a:ext>
                  </a:extLst>
                </p:cNvPr>
                <p:cNvSpPr/>
                <p:nvPr/>
              </p:nvSpPr>
              <p:spPr>
                <a:xfrm>
                  <a:off x="5578618" y="5467715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0A1216F7-F1C2-A945-A5A7-1AAA41269B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8618" y="5467715"/>
                  <a:ext cx="290146" cy="290146"/>
                </a:xfrm>
                <a:prstGeom prst="ellipse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B63F8A1D-5AB3-0640-BA4E-7973A9021927}"/>
                </a:ext>
              </a:extLst>
            </p:cNvPr>
            <p:cNvCxnSpPr>
              <a:cxnSpLocks/>
              <a:stCxn id="105" idx="3"/>
              <a:endCxn id="101" idx="0"/>
            </p:cNvCxnSpPr>
            <p:nvPr/>
          </p:nvCxnSpPr>
          <p:spPr>
            <a:xfrm flipH="1">
              <a:off x="5472536" y="5715370"/>
              <a:ext cx="148573" cy="1894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F0378B6F-3C20-9845-9B4D-400EE193337C}"/>
                </a:ext>
              </a:extLst>
            </p:cNvPr>
            <p:cNvCxnSpPr>
              <a:cxnSpLocks/>
              <a:stCxn id="105" idx="5"/>
              <a:endCxn id="91" idx="0"/>
            </p:cNvCxnSpPr>
            <p:nvPr/>
          </p:nvCxnSpPr>
          <p:spPr>
            <a:xfrm>
              <a:off x="5826273" y="5715370"/>
              <a:ext cx="1133176" cy="1949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5FA567B-5A32-3B46-A07C-1692DC21AAC8}"/>
                    </a:ext>
                  </a:extLst>
                </p:cNvPr>
                <p:cNvSpPr/>
                <p:nvPr/>
              </p:nvSpPr>
              <p:spPr>
                <a:xfrm>
                  <a:off x="5892267" y="3864154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AEF253B4-38E8-F44C-A0FC-4369C3B895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2267" y="3864154"/>
                  <a:ext cx="290146" cy="290146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DFE627D1-FFD6-EF4F-857B-E0AF377F3517}"/>
                </a:ext>
              </a:extLst>
            </p:cNvPr>
            <p:cNvCxnSpPr>
              <a:cxnSpLocks/>
              <a:stCxn id="108" idx="3"/>
              <a:endCxn id="88" idx="0"/>
            </p:cNvCxnSpPr>
            <p:nvPr/>
          </p:nvCxnSpPr>
          <p:spPr>
            <a:xfrm flipH="1">
              <a:off x="5659893" y="4111809"/>
              <a:ext cx="274865" cy="4324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7EB762A5-0D4A-894B-B65B-F360AC87FE66}"/>
                </a:ext>
              </a:extLst>
            </p:cNvPr>
            <p:cNvCxnSpPr>
              <a:cxnSpLocks/>
              <a:stCxn id="108" idx="4"/>
              <a:endCxn id="105" idx="0"/>
            </p:cNvCxnSpPr>
            <p:nvPr/>
          </p:nvCxnSpPr>
          <p:spPr>
            <a:xfrm flipH="1">
              <a:off x="5723691" y="4154300"/>
              <a:ext cx="313649" cy="13134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0B172C95-D512-814E-AD56-EEACDCA4A55F}"/>
                    </a:ext>
                  </a:extLst>
                </p:cNvPr>
                <p:cNvSpPr/>
                <p:nvPr/>
              </p:nvSpPr>
              <p:spPr>
                <a:xfrm>
                  <a:off x="6228407" y="4532589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0B172C95-D512-814E-AD56-EEACDCA4A5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407" y="4532589"/>
                  <a:ext cx="290146" cy="290146"/>
                </a:xfrm>
                <a:prstGeom prst="ellipse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1FFAD6D2-33EE-4147-AE3A-1B5DD602C249}"/>
                </a:ext>
              </a:extLst>
            </p:cNvPr>
            <p:cNvCxnSpPr>
              <a:cxnSpLocks/>
              <a:stCxn id="111" idx="3"/>
              <a:endCxn id="92" idx="0"/>
            </p:cNvCxnSpPr>
            <p:nvPr/>
          </p:nvCxnSpPr>
          <p:spPr>
            <a:xfrm flipH="1">
              <a:off x="6210437" y="4780244"/>
              <a:ext cx="60461" cy="11245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6AC256BD-3FE3-694F-8A79-F64A01EE0AED}"/>
                </a:ext>
              </a:extLst>
            </p:cNvPr>
            <p:cNvCxnSpPr>
              <a:cxnSpLocks/>
              <a:stCxn id="111" idx="5"/>
              <a:endCxn id="89" idx="0"/>
            </p:cNvCxnSpPr>
            <p:nvPr/>
          </p:nvCxnSpPr>
          <p:spPr>
            <a:xfrm>
              <a:off x="6476062" y="4780244"/>
              <a:ext cx="1224217" cy="11197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6F5331A8-7BF4-C94C-B8B9-D3A61E6EC542}"/>
                </a:ext>
              </a:extLst>
            </p:cNvPr>
            <p:cNvCxnSpPr>
              <a:cxnSpLocks/>
              <a:stCxn id="108" idx="5"/>
              <a:endCxn id="111" idx="0"/>
            </p:cNvCxnSpPr>
            <p:nvPr/>
          </p:nvCxnSpPr>
          <p:spPr>
            <a:xfrm>
              <a:off x="6139922" y="4111809"/>
              <a:ext cx="233558" cy="4207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CF854F1-6580-6344-8052-819F1B89734B}"/>
              </a:ext>
            </a:extLst>
          </p:cNvPr>
          <p:cNvGrpSpPr/>
          <p:nvPr/>
        </p:nvGrpSpPr>
        <p:grpSpPr>
          <a:xfrm>
            <a:off x="8241018" y="2741893"/>
            <a:ext cx="3590657" cy="3164029"/>
            <a:chOff x="8241018" y="2741893"/>
            <a:chExt cx="3590657" cy="31640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5473FA9C-37B3-EC4A-8883-22726D69E1B0}"/>
                    </a:ext>
                  </a:extLst>
                </p:cNvPr>
                <p:cNvSpPr/>
                <p:nvPr/>
              </p:nvSpPr>
              <p:spPr>
                <a:xfrm>
                  <a:off x="8241018" y="4276349"/>
                  <a:ext cx="958399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𝑟𝑎𝑖𝑛𝑏𝑜𝑤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5473FA9C-37B3-EC4A-8883-22726D69E1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1018" y="4276349"/>
                  <a:ext cx="958399" cy="276999"/>
                </a:xfrm>
                <a:prstGeom prst="rect">
                  <a:avLst/>
                </a:prstGeom>
                <a:blipFill>
                  <a:blip r:embed="rId25"/>
                  <a:stretch>
                    <a:fillRect l="-1299" r="-389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A96776C5-9B12-B14E-9C35-8892B56DE4BC}"/>
                    </a:ext>
                  </a:extLst>
                </p:cNvPr>
                <p:cNvSpPr/>
                <p:nvPr/>
              </p:nvSpPr>
              <p:spPr>
                <a:xfrm>
                  <a:off x="9357901" y="3585928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A96776C5-9B12-B14E-9C35-8892B56DE4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7901" y="3585928"/>
                  <a:ext cx="290146" cy="290146"/>
                </a:xfrm>
                <a:prstGeom prst="ellipse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2F3CD104-ED5F-E04F-A497-911D9E74C40A}"/>
                </a:ext>
              </a:extLst>
            </p:cNvPr>
            <p:cNvCxnSpPr>
              <a:cxnSpLocks/>
              <a:stCxn id="117" idx="3"/>
              <a:endCxn id="116" idx="0"/>
            </p:cNvCxnSpPr>
            <p:nvPr/>
          </p:nvCxnSpPr>
          <p:spPr>
            <a:xfrm flipH="1">
              <a:off x="8720218" y="3833583"/>
              <a:ext cx="680174" cy="4427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6D1C0C60-57D3-5A46-BF03-5B10F9D3BA41}"/>
                </a:ext>
              </a:extLst>
            </p:cNvPr>
            <p:cNvCxnSpPr>
              <a:cxnSpLocks/>
              <a:stCxn id="117" idx="4"/>
              <a:endCxn id="144" idx="0"/>
            </p:cNvCxnSpPr>
            <p:nvPr/>
          </p:nvCxnSpPr>
          <p:spPr>
            <a:xfrm flipH="1">
              <a:off x="9303602" y="3876074"/>
              <a:ext cx="199372" cy="13102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E96DFD7C-D9EB-6049-A974-4A977A2A0BC5}"/>
                    </a:ext>
                  </a:extLst>
                </p:cNvPr>
                <p:cNvSpPr/>
                <p:nvPr/>
              </p:nvSpPr>
              <p:spPr>
                <a:xfrm>
                  <a:off x="9792953" y="4269775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oMath>
                    </m:oMathPara>
                  </a14:m>
                  <a:endParaRPr lang="en-GB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E96DFD7C-D9EB-6049-A974-4A977A2A0B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2953" y="4269775"/>
                  <a:ext cx="290146" cy="290146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B22DE3E8-1F89-C648-B8B7-C48C49DE6CD0}"/>
                </a:ext>
              </a:extLst>
            </p:cNvPr>
            <p:cNvCxnSpPr>
              <a:cxnSpLocks/>
              <a:stCxn id="120" idx="3"/>
              <a:endCxn id="135" idx="0"/>
            </p:cNvCxnSpPr>
            <p:nvPr/>
          </p:nvCxnSpPr>
          <p:spPr>
            <a:xfrm flipH="1">
              <a:off x="9792959" y="4517430"/>
              <a:ext cx="42485" cy="1111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CCAA37B2-1B82-8145-AB1E-D927B696C8BC}"/>
                </a:ext>
              </a:extLst>
            </p:cNvPr>
            <p:cNvCxnSpPr>
              <a:cxnSpLocks/>
              <a:stCxn id="120" idx="5"/>
              <a:endCxn id="133" idx="0"/>
            </p:cNvCxnSpPr>
            <p:nvPr/>
          </p:nvCxnSpPr>
          <p:spPr>
            <a:xfrm>
              <a:off x="10040608" y="4517430"/>
              <a:ext cx="1225304" cy="1111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E4A15D3B-5F49-1B45-8A5E-6839999A5347}"/>
                </a:ext>
              </a:extLst>
            </p:cNvPr>
            <p:cNvCxnSpPr>
              <a:cxnSpLocks/>
              <a:stCxn id="117" idx="5"/>
              <a:endCxn id="120" idx="0"/>
            </p:cNvCxnSpPr>
            <p:nvPr/>
          </p:nvCxnSpPr>
          <p:spPr>
            <a:xfrm>
              <a:off x="9605556" y="3833583"/>
              <a:ext cx="332470" cy="4361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E3A4651-48AD-F847-97CC-1D7EE206BF16}"/>
                    </a:ext>
                  </a:extLst>
                </p:cNvPr>
                <p:cNvSpPr/>
                <p:nvPr/>
              </p:nvSpPr>
              <p:spPr>
                <a:xfrm>
                  <a:off x="10555078" y="3593769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E3A4651-48AD-F847-97CC-1D7EE206BF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55078" y="3593769"/>
                  <a:ext cx="290146" cy="290146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47933E49-5641-8540-958D-12DDB783CEBC}"/>
                    </a:ext>
                  </a:extLst>
                </p:cNvPr>
                <p:cNvSpPr/>
                <p:nvPr/>
              </p:nvSpPr>
              <p:spPr>
                <a:xfrm>
                  <a:off x="9984813" y="2741893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47933E49-5641-8540-958D-12DDB783CE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4813" y="2741893"/>
                  <a:ext cx="290146" cy="290146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90B5AC96-7EBE-D84A-AE69-505E65ACC412}"/>
                    </a:ext>
                  </a:extLst>
                </p:cNvPr>
                <p:cNvSpPr/>
                <p:nvPr/>
              </p:nvSpPr>
              <p:spPr>
                <a:xfrm>
                  <a:off x="10213643" y="4269775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90B5AC96-7EBE-D84A-AE69-505E65ACC4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13643" y="4269775"/>
                  <a:ext cx="290146" cy="290146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58E35E8-2F2A-EA42-AA6D-86E24F97AA0E}"/>
                    </a:ext>
                  </a:extLst>
                </p:cNvPr>
                <p:cNvSpPr/>
                <p:nvPr/>
              </p:nvSpPr>
              <p:spPr>
                <a:xfrm>
                  <a:off x="10700152" y="4276349"/>
                  <a:ext cx="1131523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𝑟𝑎𝑖𝑛𝑏𝑜𝑤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58E35E8-2F2A-EA42-AA6D-86E24F97AA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0152" y="4276349"/>
                  <a:ext cx="1131523" cy="276999"/>
                </a:xfrm>
                <a:prstGeom prst="rect">
                  <a:avLst/>
                </a:prstGeom>
                <a:blipFill>
                  <a:blip r:embed="rId31"/>
                  <a:stretch>
                    <a:fillRect r="-219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19FD4E59-72F2-A543-9E58-859461DCF2C2}"/>
                </a:ext>
              </a:extLst>
            </p:cNvPr>
            <p:cNvCxnSpPr>
              <a:cxnSpLocks/>
              <a:stCxn id="125" idx="3"/>
              <a:endCxn id="117" idx="0"/>
            </p:cNvCxnSpPr>
            <p:nvPr/>
          </p:nvCxnSpPr>
          <p:spPr>
            <a:xfrm flipH="1">
              <a:off x="9502974" y="2989548"/>
              <a:ext cx="524330" cy="5963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2F9606FC-C6A1-8C43-A86E-CDF92B8F9F82}"/>
                </a:ext>
              </a:extLst>
            </p:cNvPr>
            <p:cNvCxnSpPr>
              <a:cxnSpLocks/>
              <a:stCxn id="125" idx="5"/>
              <a:endCxn id="124" idx="0"/>
            </p:cNvCxnSpPr>
            <p:nvPr/>
          </p:nvCxnSpPr>
          <p:spPr>
            <a:xfrm>
              <a:off x="10232469" y="2989549"/>
              <a:ext cx="467683" cy="6042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CD271854-A4BB-3844-9723-F0534BCF1423}"/>
                </a:ext>
              </a:extLst>
            </p:cNvPr>
            <p:cNvCxnSpPr>
              <a:cxnSpLocks/>
              <a:stCxn id="124" idx="3"/>
              <a:endCxn id="126" idx="0"/>
            </p:cNvCxnSpPr>
            <p:nvPr/>
          </p:nvCxnSpPr>
          <p:spPr>
            <a:xfrm flipH="1">
              <a:off x="10358716" y="3841424"/>
              <a:ext cx="238853" cy="4283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467472AE-8BC9-5143-99BF-67C8B0B7CC34}"/>
                </a:ext>
              </a:extLst>
            </p:cNvPr>
            <p:cNvCxnSpPr>
              <a:cxnSpLocks/>
              <a:stCxn id="124" idx="5"/>
              <a:endCxn id="127" idx="0"/>
            </p:cNvCxnSpPr>
            <p:nvPr/>
          </p:nvCxnSpPr>
          <p:spPr>
            <a:xfrm>
              <a:off x="10802733" y="3841424"/>
              <a:ext cx="463181" cy="4349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1D78D0EB-D2C2-7242-8065-CB03422582B2}"/>
                    </a:ext>
                  </a:extLst>
                </p:cNvPr>
                <p:cNvSpPr/>
                <p:nvPr/>
              </p:nvSpPr>
              <p:spPr>
                <a:xfrm>
                  <a:off x="10749628" y="4908871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1D78D0EB-D2C2-7242-8065-CB03422582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49628" y="4908871"/>
                  <a:ext cx="290146" cy="290146"/>
                </a:xfrm>
                <a:prstGeom prst="ellipse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BF65D093-6467-C94B-B89C-9B047531A344}"/>
                    </a:ext>
                  </a:extLst>
                </p:cNvPr>
                <p:cNvSpPr/>
                <p:nvPr/>
              </p:nvSpPr>
              <p:spPr>
                <a:xfrm>
                  <a:off x="10997283" y="5628923"/>
                  <a:ext cx="537258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𝑟𝑎𝑖𝑛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BF65D093-6467-C94B-B89C-9B047531A3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7283" y="5628923"/>
                  <a:ext cx="537258" cy="276999"/>
                </a:xfrm>
                <a:prstGeom prst="rect">
                  <a:avLst/>
                </a:prstGeom>
                <a:blipFill>
                  <a:blip r:embed="rId33"/>
                  <a:stretch>
                    <a:fillRect l="-2273" r="-681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5028CD8D-C578-B14C-8FA9-25EB21ADE386}"/>
                    </a:ext>
                  </a:extLst>
                </p:cNvPr>
                <p:cNvSpPr/>
                <p:nvPr/>
              </p:nvSpPr>
              <p:spPr>
                <a:xfrm>
                  <a:off x="10256453" y="5628923"/>
                  <a:ext cx="638248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𝑠𝑢𝑛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5028CD8D-C578-B14C-8FA9-25EB21ADE3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6453" y="5628923"/>
                  <a:ext cx="638248" cy="276999"/>
                </a:xfrm>
                <a:prstGeom prst="rect">
                  <a:avLst/>
                </a:prstGeom>
                <a:blipFill>
                  <a:blip r:embed="rId34"/>
                  <a:stretch>
                    <a:fillRect r="-192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3638DD71-0FBD-9D4A-8C23-3EF13A661712}"/>
                    </a:ext>
                  </a:extLst>
                </p:cNvPr>
                <p:cNvSpPr/>
                <p:nvPr/>
              </p:nvSpPr>
              <p:spPr>
                <a:xfrm>
                  <a:off x="9437768" y="5628923"/>
                  <a:ext cx="710382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𝑟𝑎𝑖𝑛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3638DD71-0FBD-9D4A-8C23-3EF13A6617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7768" y="5628923"/>
                  <a:ext cx="710382" cy="276999"/>
                </a:xfrm>
                <a:prstGeom prst="rect">
                  <a:avLst/>
                </a:prstGeom>
                <a:blipFill>
                  <a:blip r:embed="rId35"/>
                  <a:stretch>
                    <a:fillRect r="-344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E1466FDB-2E1B-0F4F-BC12-A70B8A678F72}"/>
                </a:ext>
              </a:extLst>
            </p:cNvPr>
            <p:cNvCxnSpPr>
              <a:cxnSpLocks/>
              <a:stCxn id="126" idx="3"/>
              <a:endCxn id="141" idx="0"/>
            </p:cNvCxnSpPr>
            <p:nvPr/>
          </p:nvCxnSpPr>
          <p:spPr>
            <a:xfrm flipH="1">
              <a:off x="9615364" y="4517430"/>
              <a:ext cx="640770" cy="1855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A11E3FE8-B4E5-9242-BD07-53DE04998A70}"/>
                </a:ext>
              </a:extLst>
            </p:cNvPr>
            <p:cNvCxnSpPr>
              <a:cxnSpLocks/>
              <a:stCxn id="126" idx="5"/>
              <a:endCxn id="132" idx="0"/>
            </p:cNvCxnSpPr>
            <p:nvPr/>
          </p:nvCxnSpPr>
          <p:spPr>
            <a:xfrm>
              <a:off x="10461298" y="4517430"/>
              <a:ext cx="433403" cy="3914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526936DB-DD52-7641-A919-61CAD51631B2}"/>
                </a:ext>
              </a:extLst>
            </p:cNvPr>
            <p:cNvCxnSpPr>
              <a:cxnSpLocks/>
              <a:stCxn id="132" idx="3"/>
              <a:endCxn id="134" idx="0"/>
            </p:cNvCxnSpPr>
            <p:nvPr/>
          </p:nvCxnSpPr>
          <p:spPr>
            <a:xfrm flipH="1">
              <a:off x="10575577" y="5156526"/>
              <a:ext cx="216542" cy="4723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FA15B635-3099-BE4C-BDA9-C9F5E647C9EE}"/>
                </a:ext>
              </a:extLst>
            </p:cNvPr>
            <p:cNvCxnSpPr>
              <a:cxnSpLocks/>
              <a:stCxn id="132" idx="5"/>
              <a:endCxn id="133" idx="0"/>
            </p:cNvCxnSpPr>
            <p:nvPr/>
          </p:nvCxnSpPr>
          <p:spPr>
            <a:xfrm>
              <a:off x="10997283" y="5156526"/>
              <a:ext cx="268629" cy="4723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36483486-2D20-B048-AFF4-DDEBE6EFF207}"/>
                    </a:ext>
                  </a:extLst>
                </p:cNvPr>
                <p:cNvSpPr/>
                <p:nvPr/>
              </p:nvSpPr>
              <p:spPr>
                <a:xfrm>
                  <a:off x="8839201" y="5628923"/>
                  <a:ext cx="465123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𝑠𝑢𝑛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36483486-2D20-B048-AFF4-DDEBE6EFF2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9201" y="5628923"/>
                  <a:ext cx="465123" cy="276999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810C4997-6B09-494E-A61B-EB2FA744BD37}"/>
                    </a:ext>
                  </a:extLst>
                </p:cNvPr>
                <p:cNvSpPr/>
                <p:nvPr/>
              </p:nvSpPr>
              <p:spPr>
                <a:xfrm>
                  <a:off x="9470291" y="4702956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810C4997-6B09-494E-A61B-EB2FA744BD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0291" y="4702956"/>
                  <a:ext cx="290146" cy="290146"/>
                </a:xfrm>
                <a:prstGeom prst="ellipse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66D64BFF-8C88-B54B-BDAA-58017A732BE1}"/>
                </a:ext>
              </a:extLst>
            </p:cNvPr>
            <p:cNvCxnSpPr>
              <a:cxnSpLocks/>
              <a:stCxn id="141" idx="3"/>
              <a:endCxn id="144" idx="0"/>
            </p:cNvCxnSpPr>
            <p:nvPr/>
          </p:nvCxnSpPr>
          <p:spPr>
            <a:xfrm flipH="1">
              <a:off x="9303602" y="4950611"/>
              <a:ext cx="209180" cy="2357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7B11B65A-00A6-854D-9E76-6EB638885512}"/>
                </a:ext>
              </a:extLst>
            </p:cNvPr>
            <p:cNvCxnSpPr>
              <a:cxnSpLocks/>
              <a:stCxn id="141" idx="5"/>
              <a:endCxn id="135" idx="0"/>
            </p:cNvCxnSpPr>
            <p:nvPr/>
          </p:nvCxnSpPr>
          <p:spPr>
            <a:xfrm>
              <a:off x="9717946" y="4950611"/>
              <a:ext cx="75013" cy="6783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1DFF6845-3119-AB40-B970-90BF789B1E5B}"/>
                    </a:ext>
                  </a:extLst>
                </p:cNvPr>
                <p:cNvSpPr/>
                <p:nvPr/>
              </p:nvSpPr>
              <p:spPr>
                <a:xfrm>
                  <a:off x="9158529" y="5186355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1DFF6845-3119-AB40-B970-90BF789B1E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8529" y="5186355"/>
                  <a:ext cx="290146" cy="290146"/>
                </a:xfrm>
                <a:prstGeom prst="ellipse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7306AE1D-6D62-E748-A733-02377894D622}"/>
                </a:ext>
              </a:extLst>
            </p:cNvPr>
            <p:cNvCxnSpPr>
              <a:cxnSpLocks/>
              <a:stCxn id="144" idx="3"/>
              <a:endCxn id="140" idx="0"/>
            </p:cNvCxnSpPr>
            <p:nvPr/>
          </p:nvCxnSpPr>
          <p:spPr>
            <a:xfrm flipH="1">
              <a:off x="9071763" y="5434010"/>
              <a:ext cx="129257" cy="1949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725115D3-40AC-764B-A46D-7D8C10177CEA}"/>
                </a:ext>
              </a:extLst>
            </p:cNvPr>
            <p:cNvCxnSpPr>
              <a:cxnSpLocks/>
              <a:stCxn id="144" idx="5"/>
              <a:endCxn id="134" idx="0"/>
            </p:cNvCxnSpPr>
            <p:nvPr/>
          </p:nvCxnSpPr>
          <p:spPr>
            <a:xfrm>
              <a:off x="9406184" y="5434010"/>
              <a:ext cx="1169393" cy="1949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69CAC85-710D-D842-BE7A-11B33364C081}"/>
                  </a:ext>
                </a:extLst>
              </p:cNvPr>
              <p:cNvSpPr/>
              <p:nvPr/>
            </p:nvSpPr>
            <p:spPr>
              <a:xfrm>
                <a:off x="6241060" y="4021204"/>
                <a:ext cx="38985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52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69CAC85-710D-D842-BE7A-11B33364C0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1060" y="4021204"/>
                <a:ext cx="389850" cy="276999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890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  <p:bldP spid="71" grpId="0"/>
      <p:bldP spid="73" grpId="0"/>
      <p:bldP spid="74" grpId="0"/>
      <p:bldP spid="83" grpId="0" animBg="1"/>
      <p:bldP spid="1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FD60C-CFED-0D4A-A706-1F608C85B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Circuit for Weighted Model Counting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4F0A1E-73E2-8D4D-95AA-0746A8760B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For probabilities of worlds or query terms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GB" dirty="0"/>
                  <a:t>, condition on truth values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Compute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𝑊𝑀</m:t>
                    </m:r>
                    <m:r>
                      <a:rPr lang="en-GB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de-DE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de-DE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𝑤𝑒𝑖𝑔h𝑡</m:t>
                        </m:r>
                      </m:e>
                    </m:d>
                  </m:oMath>
                </a14:m>
                <a:endParaRPr lang="de-DE" dirty="0">
                  <a:solidFill>
                    <a:schemeClr val="accent4"/>
                  </a:solidFill>
                  <a:ea typeface="Cambria Math" panose="02040503050406030204" pitchFamily="18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Compute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𝑊𝑀</m:t>
                    </m:r>
                    <m:r>
                      <a:rPr lang="en-GB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de-DE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𝑤𝑒𝑖𝑔h𝑡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Divide the two counts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4F0A1E-73E2-8D4D-95AA-0746A8760B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4B949-A7A7-BA42-92C2-5A153F3F1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5386020-0A35-4C4A-8A5D-AD28E62CA3C8}"/>
                  </a:ext>
                </a:extLst>
              </p:cNvPr>
              <p:cNvSpPr/>
              <p:nvPr/>
            </p:nvSpPr>
            <p:spPr>
              <a:xfrm>
                <a:off x="356561" y="3216788"/>
                <a:ext cx="3196252" cy="1469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brk m:alnAt="7"/>
                            </m:rPr>
                            <a:rPr lang="de-DE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de-DE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𝑠𝑢𝑛</m:t>
                              </m:r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𝑟𝑎𝑖𝑛</m:t>
                              </m:r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𝑟𝑎𝑖𝑛𝑏𝑜𝑤</m:t>
                              </m:r>
                            </m:e>
                          </m:d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𝑊𝑀𝐶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𝑤𝑒𝑖𝑔h𝑡</m:t>
                              </m:r>
                            </m:e>
                          </m:d>
                        </m:num>
                        <m:den>
                          <m:r>
                            <a:rPr lang="de-DE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𝑊𝑀𝐶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de-DE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𝑤𝑒𝑖𝑔h𝑡</m:t>
                              </m:r>
                            </m:e>
                          </m:d>
                        </m:den>
                      </m:f>
                    </m:oMath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0.2</m:t>
                          </m:r>
                        </m:num>
                        <m:den>
                          <m:r>
                            <a:rPr lang="de-DE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525.4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=0.00038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5386020-0A35-4C4A-8A5D-AD28E62CA3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61" y="3216788"/>
                <a:ext cx="3196252" cy="1469569"/>
              </a:xfrm>
              <a:prstGeom prst="rect">
                <a:avLst/>
              </a:prstGeom>
              <a:blipFill>
                <a:blip r:embed="rId3"/>
                <a:stretch>
                  <a:fillRect b="-8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93F4A33-525C-BF4B-8A8B-911C129370D5}"/>
              </a:ext>
            </a:extLst>
          </p:cNvPr>
          <p:cNvCxnSpPr>
            <a:cxnSpLocks/>
            <a:stCxn id="81" idx="1"/>
          </p:cNvCxnSpPr>
          <p:nvPr/>
        </p:nvCxnSpPr>
        <p:spPr>
          <a:xfrm flipH="1">
            <a:off x="4476584" y="2199220"/>
            <a:ext cx="891856" cy="9409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20E1B4C4-7C3C-2F45-8417-CA80AC370666}"/>
              </a:ext>
            </a:extLst>
          </p:cNvPr>
          <p:cNvSpPr txBox="1"/>
          <p:nvPr/>
        </p:nvSpPr>
        <p:spPr>
          <a:xfrm>
            <a:off x="5368440" y="2014554"/>
            <a:ext cx="2694568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Reuse for different queries</a:t>
            </a:r>
          </a:p>
        </p:txBody>
      </p:sp>
      <p:sp>
        <p:nvSpPr>
          <p:cNvPr id="75" name="Date Placeholder 74">
            <a:extLst>
              <a:ext uri="{FF2B5EF4-FFF2-40B4-BE49-F238E27FC236}">
                <a16:creationId xmlns:a16="http://schemas.microsoft.com/office/drawing/2014/main" id="{74A4C4DE-8AE1-1345-B7EF-C3718F7914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78" name="Footer Placeholder 77">
            <a:extLst>
              <a:ext uri="{FF2B5EF4-FFF2-40B4-BE49-F238E27FC236}">
                <a16:creationId xmlns:a16="http://schemas.microsoft.com/office/drawing/2014/main" id="{B709576D-8B9C-0E4A-9A5C-C1579C80B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5197793-349F-404B-B007-D10E89BD6B37}"/>
                  </a:ext>
                </a:extLst>
              </p:cNvPr>
              <p:cNvSpPr/>
              <p:nvPr/>
            </p:nvSpPr>
            <p:spPr>
              <a:xfrm>
                <a:off x="6850872" y="4673612"/>
                <a:ext cx="30489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GB" sz="1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5197793-349F-404B-B007-D10E89BD6B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872" y="4673612"/>
                <a:ext cx="304892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0217108-0CE6-6545-8084-9A9D87B196E8}"/>
                  </a:ext>
                </a:extLst>
              </p:cNvPr>
              <p:cNvSpPr/>
              <p:nvPr/>
            </p:nvSpPr>
            <p:spPr>
              <a:xfrm>
                <a:off x="5106081" y="4985819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0217108-0CE6-6545-8084-9A9D87B196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081" y="4985819"/>
                <a:ext cx="304891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012BD25-FC3C-6F44-B3AE-AFF6CAFC2B69}"/>
                  </a:ext>
                </a:extLst>
              </p:cNvPr>
              <p:cNvSpPr/>
              <p:nvPr/>
            </p:nvSpPr>
            <p:spPr>
              <a:xfrm>
                <a:off x="5453823" y="4468286"/>
                <a:ext cx="30489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012BD25-FC3C-6F44-B3AE-AFF6CAFC2B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3823" y="4468286"/>
                <a:ext cx="304892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7F2B429-FF23-A941-80AB-614AA4760144}"/>
                  </a:ext>
                </a:extLst>
              </p:cNvPr>
              <p:cNvSpPr/>
              <p:nvPr/>
            </p:nvSpPr>
            <p:spPr>
              <a:xfrm>
                <a:off x="5920748" y="4021205"/>
                <a:ext cx="30489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7F2B429-FF23-A941-80AB-614AA47601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0748" y="4021205"/>
                <a:ext cx="304892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9D54681-07C3-4A4D-B295-E223A105BCD6}"/>
                  </a:ext>
                </a:extLst>
              </p:cNvPr>
              <p:cNvSpPr/>
              <p:nvPr/>
            </p:nvSpPr>
            <p:spPr>
              <a:xfrm>
                <a:off x="5368440" y="3349410"/>
                <a:ext cx="4219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de-DE" sz="1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9D54681-07C3-4A4D-B295-E223A105BC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8440" y="3349410"/>
                <a:ext cx="421910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A239D76E-0CAA-9B4C-9D5C-408A1EF5F60D}"/>
                  </a:ext>
                </a:extLst>
              </p:cNvPr>
              <p:cNvSpPr/>
              <p:nvPr/>
            </p:nvSpPr>
            <p:spPr>
              <a:xfrm>
                <a:off x="6890267" y="3341470"/>
                <a:ext cx="30489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GB" sz="1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A239D76E-0CAA-9B4C-9D5C-408A1EF5F6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0267" y="3341470"/>
                <a:ext cx="304892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F8E6B1C7-D518-204C-94DE-C33E3893F400}"/>
                  </a:ext>
                </a:extLst>
              </p:cNvPr>
              <p:cNvSpPr/>
              <p:nvPr/>
            </p:nvSpPr>
            <p:spPr>
              <a:xfrm>
                <a:off x="6180060" y="2500894"/>
                <a:ext cx="4219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0.2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F8E6B1C7-D518-204C-94DE-C33E3893F4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0060" y="2500894"/>
                <a:ext cx="421910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2" name="Group 91">
            <a:extLst>
              <a:ext uri="{FF2B5EF4-FFF2-40B4-BE49-F238E27FC236}">
                <a16:creationId xmlns:a16="http://schemas.microsoft.com/office/drawing/2014/main" id="{EF17BFFD-7ED9-B54C-9650-7E4E2228E319}"/>
              </a:ext>
            </a:extLst>
          </p:cNvPr>
          <p:cNvGrpSpPr/>
          <p:nvPr/>
        </p:nvGrpSpPr>
        <p:grpSpPr>
          <a:xfrm>
            <a:off x="5001057" y="2731580"/>
            <a:ext cx="2508120" cy="3174338"/>
            <a:chOff x="5363791" y="3012943"/>
            <a:chExt cx="2508120" cy="31743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C1933D6-D592-ED48-A3B5-40981DB43611}"/>
                    </a:ext>
                  </a:extLst>
                </p:cNvPr>
                <p:cNvSpPr/>
                <p:nvPr/>
              </p:nvSpPr>
              <p:spPr>
                <a:xfrm>
                  <a:off x="7169717" y="3864819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ECB3C1D2-5510-A24C-8D83-9F8CDB926C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9717" y="3864819"/>
                  <a:ext cx="290146" cy="290146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196EF9ED-E6A9-5A4F-BCCC-FF8F0F178242}"/>
                    </a:ext>
                  </a:extLst>
                </p:cNvPr>
                <p:cNvSpPr/>
                <p:nvPr/>
              </p:nvSpPr>
              <p:spPr>
                <a:xfrm>
                  <a:off x="6599452" y="3012943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196EF9ED-E6A9-5A4F-BCCC-FF8F0F1782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9452" y="3012943"/>
                  <a:ext cx="290146" cy="290146"/>
                </a:xfrm>
                <a:prstGeom prst="ellipse">
                  <a:avLst/>
                </a:prstGeom>
                <a:blipFill>
                  <a:blip r:embed="rId12"/>
                  <a:stretch>
                    <a:fillRect r="-4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5651C72D-F7A1-274E-ADEB-5A74BFA85EF9}"/>
                    </a:ext>
                  </a:extLst>
                </p:cNvPr>
                <p:cNvSpPr/>
                <p:nvPr/>
              </p:nvSpPr>
              <p:spPr>
                <a:xfrm>
                  <a:off x="7169717" y="5190231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6FE8F6E4-7377-AB47-8F06-DAB25A06B9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9717" y="5190231"/>
                  <a:ext cx="290146" cy="290146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0153BBD1-615F-A24C-B942-57D2FABADE21}"/>
                    </a:ext>
                  </a:extLst>
                </p:cNvPr>
                <p:cNvSpPr/>
                <p:nvPr/>
              </p:nvSpPr>
              <p:spPr>
                <a:xfrm>
                  <a:off x="6719558" y="4533254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0153BBD1-615F-A24C-B942-57D2FABADE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558" y="4533254"/>
                  <a:ext cx="290146" cy="290146"/>
                </a:xfrm>
                <a:prstGeom prst="ellipse">
                  <a:avLst/>
                </a:prstGeom>
                <a:blipFill>
                  <a:blip r:embed="rId14"/>
                  <a:stretch>
                    <a:fillRect r="-416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D111928E-032B-5744-9E5E-7BCF40CC0292}"/>
                    </a:ext>
                  </a:extLst>
                </p:cNvPr>
                <p:cNvSpPr/>
                <p:nvPr/>
              </p:nvSpPr>
              <p:spPr>
                <a:xfrm>
                  <a:off x="5462982" y="4544300"/>
                  <a:ext cx="393822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0.1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D111928E-032B-5744-9E5E-7BCF40CC02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2982" y="4544300"/>
                  <a:ext cx="393822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3030" r="-6061" b="-454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5CEC8450-5397-EF4B-9CEC-9A3881EDA3DE}"/>
                    </a:ext>
                  </a:extLst>
                </p:cNvPr>
                <p:cNvSpPr/>
                <p:nvPr/>
              </p:nvSpPr>
              <p:spPr>
                <a:xfrm>
                  <a:off x="7591534" y="5899964"/>
                  <a:ext cx="217490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5CEC8450-5397-EF4B-9CEC-9A3881EDA3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1534" y="5899964"/>
                  <a:ext cx="217490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5263" r="-1578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2559A48-8496-E246-857E-F488E9DFFA02}"/>
                    </a:ext>
                  </a:extLst>
                </p:cNvPr>
                <p:cNvSpPr/>
                <p:nvPr/>
              </p:nvSpPr>
              <p:spPr>
                <a:xfrm>
                  <a:off x="7654421" y="4547857"/>
                  <a:ext cx="217490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2559A48-8496-E246-857E-F488E9DFFA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421" y="4547857"/>
                  <a:ext cx="217490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5263" r="-1578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637FF95-29FD-E24D-A834-799770DD8AAF}"/>
                    </a:ext>
                  </a:extLst>
                </p:cNvPr>
                <p:cNvSpPr/>
                <p:nvPr/>
              </p:nvSpPr>
              <p:spPr>
                <a:xfrm>
                  <a:off x="6850704" y="5910282"/>
                  <a:ext cx="217490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637FF95-29FD-E24D-A834-799770DD8A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0704" y="5910282"/>
                  <a:ext cx="217490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5263" r="-1052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2C501D94-5625-EF4E-AD0A-D1C2A3C6622C}"/>
                    </a:ext>
                  </a:extLst>
                </p:cNvPr>
                <p:cNvSpPr/>
                <p:nvPr/>
              </p:nvSpPr>
              <p:spPr>
                <a:xfrm>
                  <a:off x="6101691" y="5904785"/>
                  <a:ext cx="217491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2C501D94-5625-EF4E-AD0A-D1C2A3C662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1691" y="5904785"/>
                  <a:ext cx="217491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5263" r="-1578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08C349AD-2363-C548-8E15-8F138ECE6A11}"/>
                </a:ext>
              </a:extLst>
            </p:cNvPr>
            <p:cNvCxnSpPr>
              <a:cxnSpLocks/>
              <a:stCxn id="96" idx="3"/>
              <a:endCxn id="111" idx="0"/>
            </p:cNvCxnSpPr>
            <p:nvPr/>
          </p:nvCxnSpPr>
          <p:spPr>
            <a:xfrm flipH="1">
              <a:off x="6011030" y="4780909"/>
              <a:ext cx="751019" cy="1983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6C84E4C0-A04B-AC45-A9F1-521D2627887C}"/>
                </a:ext>
              </a:extLst>
            </p:cNvPr>
            <p:cNvCxnSpPr>
              <a:cxnSpLocks/>
              <a:stCxn id="96" idx="5"/>
              <a:endCxn id="95" idx="0"/>
            </p:cNvCxnSpPr>
            <p:nvPr/>
          </p:nvCxnSpPr>
          <p:spPr>
            <a:xfrm>
              <a:off x="6967213" y="4780909"/>
              <a:ext cx="347577" cy="4093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45343903-7AD9-884D-8C74-3BDDEDFA83F5}"/>
                </a:ext>
              </a:extLst>
            </p:cNvPr>
            <p:cNvCxnSpPr>
              <a:cxnSpLocks/>
              <a:stCxn id="95" idx="3"/>
              <a:endCxn id="100" idx="0"/>
            </p:cNvCxnSpPr>
            <p:nvPr/>
          </p:nvCxnSpPr>
          <p:spPr>
            <a:xfrm flipH="1">
              <a:off x="6959449" y="5437886"/>
              <a:ext cx="252759" cy="472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77C4AE4A-D86B-284D-A887-12ECCBB560BD}"/>
                </a:ext>
              </a:extLst>
            </p:cNvPr>
            <p:cNvCxnSpPr>
              <a:cxnSpLocks/>
              <a:stCxn id="95" idx="5"/>
              <a:endCxn id="98" idx="0"/>
            </p:cNvCxnSpPr>
            <p:nvPr/>
          </p:nvCxnSpPr>
          <p:spPr>
            <a:xfrm>
              <a:off x="7417372" y="5437886"/>
              <a:ext cx="282907" cy="4620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D57784F2-4E3E-7940-A80E-BB04E9498387}"/>
                </a:ext>
              </a:extLst>
            </p:cNvPr>
            <p:cNvCxnSpPr>
              <a:cxnSpLocks/>
              <a:stCxn id="94" idx="3"/>
              <a:endCxn id="117" idx="0"/>
            </p:cNvCxnSpPr>
            <p:nvPr/>
          </p:nvCxnSpPr>
          <p:spPr>
            <a:xfrm flipH="1">
              <a:off x="6037340" y="3260598"/>
              <a:ext cx="604603" cy="6035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A5705C55-B29F-8848-960F-C443EFE39925}"/>
                </a:ext>
              </a:extLst>
            </p:cNvPr>
            <p:cNvCxnSpPr>
              <a:cxnSpLocks/>
              <a:stCxn id="94" idx="5"/>
              <a:endCxn id="93" idx="0"/>
            </p:cNvCxnSpPr>
            <p:nvPr/>
          </p:nvCxnSpPr>
          <p:spPr>
            <a:xfrm>
              <a:off x="6847107" y="3260598"/>
              <a:ext cx="467683" cy="6042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4B45CE67-7B2F-CC44-94D6-89DEBDA6C720}"/>
                </a:ext>
              </a:extLst>
            </p:cNvPr>
            <p:cNvCxnSpPr>
              <a:cxnSpLocks/>
              <a:stCxn id="93" idx="3"/>
              <a:endCxn id="96" idx="0"/>
            </p:cNvCxnSpPr>
            <p:nvPr/>
          </p:nvCxnSpPr>
          <p:spPr>
            <a:xfrm flipH="1">
              <a:off x="6864631" y="4112474"/>
              <a:ext cx="347577" cy="4207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446749DC-49E7-7642-804F-5B80777F7A4D}"/>
                </a:ext>
              </a:extLst>
            </p:cNvPr>
            <p:cNvCxnSpPr>
              <a:cxnSpLocks/>
              <a:stCxn id="93" idx="5"/>
              <a:endCxn id="99" idx="0"/>
            </p:cNvCxnSpPr>
            <p:nvPr/>
          </p:nvCxnSpPr>
          <p:spPr>
            <a:xfrm>
              <a:off x="7417372" y="4112474"/>
              <a:ext cx="345794" cy="4353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CF074304-9A9E-E047-8F54-64739337EE6F}"/>
                    </a:ext>
                  </a:extLst>
                </p:cNvPr>
                <p:cNvSpPr/>
                <p:nvPr/>
              </p:nvSpPr>
              <p:spPr>
                <a:xfrm>
                  <a:off x="5363791" y="5904785"/>
                  <a:ext cx="217490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73860359-C1CF-6A49-90F8-B0174F0E91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3791" y="5904785"/>
                  <a:ext cx="217490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5263" r="-1578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29D2CD16-1C77-AA4F-A40F-9AD17C6C5607}"/>
                    </a:ext>
                  </a:extLst>
                </p:cNvPr>
                <p:cNvSpPr/>
                <p:nvPr/>
              </p:nvSpPr>
              <p:spPr>
                <a:xfrm>
                  <a:off x="5865957" y="4979239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42876953-0E2C-1D4B-A9AB-4D240D9895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5957" y="4979239"/>
                  <a:ext cx="290146" cy="290146"/>
                </a:xfrm>
                <a:prstGeom prst="ellipse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BA0FA60C-FC5B-E14D-9F27-F640A455E95F}"/>
                </a:ext>
              </a:extLst>
            </p:cNvPr>
            <p:cNvCxnSpPr>
              <a:cxnSpLocks/>
              <a:stCxn id="111" idx="3"/>
              <a:endCxn id="114" idx="0"/>
            </p:cNvCxnSpPr>
            <p:nvPr/>
          </p:nvCxnSpPr>
          <p:spPr>
            <a:xfrm flipH="1">
              <a:off x="5723691" y="5226894"/>
              <a:ext cx="184757" cy="2408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27C32129-0B67-6F48-A66B-AC1F6B6B5D91}"/>
                </a:ext>
              </a:extLst>
            </p:cNvPr>
            <p:cNvCxnSpPr>
              <a:cxnSpLocks/>
              <a:stCxn id="111" idx="5"/>
              <a:endCxn id="101" idx="0"/>
            </p:cNvCxnSpPr>
            <p:nvPr/>
          </p:nvCxnSpPr>
          <p:spPr>
            <a:xfrm>
              <a:off x="6113612" y="5226894"/>
              <a:ext cx="96825" cy="6778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D2C16962-7612-A549-BA17-BBC4DD5ECC70}"/>
                    </a:ext>
                  </a:extLst>
                </p:cNvPr>
                <p:cNvSpPr/>
                <p:nvPr/>
              </p:nvSpPr>
              <p:spPr>
                <a:xfrm>
                  <a:off x="5578618" y="5467715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D2C16962-7612-A549-BA17-BBC4DD5ECC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8618" y="5467715"/>
                  <a:ext cx="290146" cy="290146"/>
                </a:xfrm>
                <a:prstGeom prst="ellipse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779155B2-2C47-D24B-B616-A9AD09C1258A}"/>
                </a:ext>
              </a:extLst>
            </p:cNvPr>
            <p:cNvCxnSpPr>
              <a:cxnSpLocks/>
              <a:stCxn id="114" idx="3"/>
              <a:endCxn id="110" idx="0"/>
            </p:cNvCxnSpPr>
            <p:nvPr/>
          </p:nvCxnSpPr>
          <p:spPr>
            <a:xfrm flipH="1">
              <a:off x="5472536" y="5715370"/>
              <a:ext cx="148573" cy="1894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28BB85D5-E865-5345-9EC7-40CE64257615}"/>
                </a:ext>
              </a:extLst>
            </p:cNvPr>
            <p:cNvCxnSpPr>
              <a:cxnSpLocks/>
              <a:stCxn id="114" idx="5"/>
              <a:endCxn id="100" idx="0"/>
            </p:cNvCxnSpPr>
            <p:nvPr/>
          </p:nvCxnSpPr>
          <p:spPr>
            <a:xfrm>
              <a:off x="5826273" y="5715370"/>
              <a:ext cx="1133176" cy="1949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7C7936C9-D60D-534B-BE20-CE0BD8974E0B}"/>
                    </a:ext>
                  </a:extLst>
                </p:cNvPr>
                <p:cNvSpPr/>
                <p:nvPr/>
              </p:nvSpPr>
              <p:spPr>
                <a:xfrm>
                  <a:off x="5892267" y="3864154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AEF253B4-38E8-F44C-A0FC-4369C3B895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2267" y="3864154"/>
                  <a:ext cx="290146" cy="290146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C86DF4E9-D5B6-B044-B28A-119261E0BB48}"/>
                </a:ext>
              </a:extLst>
            </p:cNvPr>
            <p:cNvCxnSpPr>
              <a:cxnSpLocks/>
              <a:stCxn id="117" idx="3"/>
              <a:endCxn id="97" idx="0"/>
            </p:cNvCxnSpPr>
            <p:nvPr/>
          </p:nvCxnSpPr>
          <p:spPr>
            <a:xfrm flipH="1">
              <a:off x="5659893" y="4111809"/>
              <a:ext cx="274865" cy="4324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88400D8B-3685-5A4C-A1DF-1DB370358F66}"/>
                </a:ext>
              </a:extLst>
            </p:cNvPr>
            <p:cNvCxnSpPr>
              <a:cxnSpLocks/>
              <a:stCxn id="117" idx="4"/>
              <a:endCxn id="114" idx="0"/>
            </p:cNvCxnSpPr>
            <p:nvPr/>
          </p:nvCxnSpPr>
          <p:spPr>
            <a:xfrm flipH="1">
              <a:off x="5723691" y="4154300"/>
              <a:ext cx="313649" cy="13134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0AA8561-A3D5-A246-B8E6-6BD98E51F771}"/>
                    </a:ext>
                  </a:extLst>
                </p:cNvPr>
                <p:cNvSpPr/>
                <p:nvPr/>
              </p:nvSpPr>
              <p:spPr>
                <a:xfrm>
                  <a:off x="6228407" y="4532589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0AA8561-A3D5-A246-B8E6-6BD98E51F7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407" y="4532589"/>
                  <a:ext cx="290146" cy="290146"/>
                </a:xfrm>
                <a:prstGeom prst="ellipse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B60AE40B-2551-9040-B2A9-BFBC166AF39F}"/>
                </a:ext>
              </a:extLst>
            </p:cNvPr>
            <p:cNvCxnSpPr>
              <a:cxnSpLocks/>
              <a:stCxn id="120" idx="3"/>
              <a:endCxn id="101" idx="0"/>
            </p:cNvCxnSpPr>
            <p:nvPr/>
          </p:nvCxnSpPr>
          <p:spPr>
            <a:xfrm flipH="1">
              <a:off x="6210437" y="4780244"/>
              <a:ext cx="60461" cy="11245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883F0B8E-CF15-7641-867B-59ED340610F8}"/>
                </a:ext>
              </a:extLst>
            </p:cNvPr>
            <p:cNvCxnSpPr>
              <a:cxnSpLocks/>
              <a:stCxn id="120" idx="5"/>
              <a:endCxn id="98" idx="0"/>
            </p:cNvCxnSpPr>
            <p:nvPr/>
          </p:nvCxnSpPr>
          <p:spPr>
            <a:xfrm>
              <a:off x="6476062" y="4780244"/>
              <a:ext cx="1224217" cy="11197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326E0F56-5397-484C-A530-F017BF160137}"/>
                </a:ext>
              </a:extLst>
            </p:cNvPr>
            <p:cNvCxnSpPr>
              <a:cxnSpLocks/>
              <a:stCxn id="117" idx="5"/>
              <a:endCxn id="120" idx="0"/>
            </p:cNvCxnSpPr>
            <p:nvPr/>
          </p:nvCxnSpPr>
          <p:spPr>
            <a:xfrm>
              <a:off x="6139922" y="4111809"/>
              <a:ext cx="233558" cy="4207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CF5CF94-2BF6-1B4D-9626-7627A7ED89CF}"/>
              </a:ext>
            </a:extLst>
          </p:cNvPr>
          <p:cNvGrpSpPr/>
          <p:nvPr/>
        </p:nvGrpSpPr>
        <p:grpSpPr>
          <a:xfrm>
            <a:off x="8241018" y="2741893"/>
            <a:ext cx="3590657" cy="3164029"/>
            <a:chOff x="8241018" y="2741893"/>
            <a:chExt cx="3590657" cy="31640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8E8EFB3F-4DF3-A140-82A3-9C39E3B92F20}"/>
                    </a:ext>
                  </a:extLst>
                </p:cNvPr>
                <p:cNvSpPr/>
                <p:nvPr/>
              </p:nvSpPr>
              <p:spPr>
                <a:xfrm>
                  <a:off x="8241018" y="4276349"/>
                  <a:ext cx="958399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𝑟𝑎𝑖𝑛𝑏𝑜𝑤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8E8EFB3F-4DF3-A140-82A3-9C39E3B92F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1018" y="4276349"/>
                  <a:ext cx="958399" cy="276999"/>
                </a:xfrm>
                <a:prstGeom prst="rect">
                  <a:avLst/>
                </a:prstGeom>
                <a:blipFill>
                  <a:blip r:embed="rId25"/>
                  <a:stretch>
                    <a:fillRect l="-1299" r="-389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C36422DD-182C-B745-8C36-5C86C2D34E43}"/>
                    </a:ext>
                  </a:extLst>
                </p:cNvPr>
                <p:cNvSpPr/>
                <p:nvPr/>
              </p:nvSpPr>
              <p:spPr>
                <a:xfrm>
                  <a:off x="9357901" y="3585928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C36422DD-182C-B745-8C36-5C86C2D34E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7901" y="3585928"/>
                  <a:ext cx="290146" cy="290146"/>
                </a:xfrm>
                <a:prstGeom prst="ellipse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40A262E4-49B6-5641-B67D-8E837288100C}"/>
                </a:ext>
              </a:extLst>
            </p:cNvPr>
            <p:cNvCxnSpPr>
              <a:cxnSpLocks/>
              <a:stCxn id="126" idx="3"/>
              <a:endCxn id="125" idx="0"/>
            </p:cNvCxnSpPr>
            <p:nvPr/>
          </p:nvCxnSpPr>
          <p:spPr>
            <a:xfrm flipH="1">
              <a:off x="8720218" y="3833583"/>
              <a:ext cx="680174" cy="4427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DF759214-B50B-AF45-9B14-78C9F35ED058}"/>
                </a:ext>
              </a:extLst>
            </p:cNvPr>
            <p:cNvCxnSpPr>
              <a:cxnSpLocks/>
              <a:stCxn id="126" idx="4"/>
              <a:endCxn id="153" idx="0"/>
            </p:cNvCxnSpPr>
            <p:nvPr/>
          </p:nvCxnSpPr>
          <p:spPr>
            <a:xfrm flipH="1">
              <a:off x="9303602" y="3876074"/>
              <a:ext cx="199372" cy="13102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8948ED11-9F2C-E04E-BA3F-DF6D16316553}"/>
                    </a:ext>
                  </a:extLst>
                </p:cNvPr>
                <p:cNvSpPr/>
                <p:nvPr/>
              </p:nvSpPr>
              <p:spPr>
                <a:xfrm>
                  <a:off x="9792953" y="4269775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oMath>
                    </m:oMathPara>
                  </a14:m>
                  <a:endParaRPr lang="en-GB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8948ED11-9F2C-E04E-BA3F-DF6D163165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2953" y="4269775"/>
                  <a:ext cx="290146" cy="290146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DC7B8259-3F08-1249-903C-44373CB51920}"/>
                </a:ext>
              </a:extLst>
            </p:cNvPr>
            <p:cNvCxnSpPr>
              <a:cxnSpLocks/>
              <a:stCxn id="129" idx="3"/>
              <a:endCxn id="144" idx="0"/>
            </p:cNvCxnSpPr>
            <p:nvPr/>
          </p:nvCxnSpPr>
          <p:spPr>
            <a:xfrm flipH="1">
              <a:off x="9792959" y="4517430"/>
              <a:ext cx="42485" cy="1111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2A30F1E9-D647-D442-8D5C-B6FC0E36B071}"/>
                </a:ext>
              </a:extLst>
            </p:cNvPr>
            <p:cNvCxnSpPr>
              <a:cxnSpLocks/>
              <a:stCxn id="129" idx="5"/>
              <a:endCxn id="142" idx="0"/>
            </p:cNvCxnSpPr>
            <p:nvPr/>
          </p:nvCxnSpPr>
          <p:spPr>
            <a:xfrm>
              <a:off x="10040608" y="4517430"/>
              <a:ext cx="1225304" cy="1111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F4FC202F-DD6A-9145-B890-6B7996BF745B}"/>
                </a:ext>
              </a:extLst>
            </p:cNvPr>
            <p:cNvCxnSpPr>
              <a:cxnSpLocks/>
              <a:stCxn id="126" idx="5"/>
              <a:endCxn id="129" idx="0"/>
            </p:cNvCxnSpPr>
            <p:nvPr/>
          </p:nvCxnSpPr>
          <p:spPr>
            <a:xfrm>
              <a:off x="9605556" y="3833583"/>
              <a:ext cx="332470" cy="4361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7E5ED9F8-EBE8-2840-898E-E16DCBE46C46}"/>
                    </a:ext>
                  </a:extLst>
                </p:cNvPr>
                <p:cNvSpPr/>
                <p:nvPr/>
              </p:nvSpPr>
              <p:spPr>
                <a:xfrm>
                  <a:off x="10555078" y="3593769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7E5ED9F8-EBE8-2840-898E-E16DCBE46C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55078" y="3593769"/>
                  <a:ext cx="290146" cy="290146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E1624B2-BBE5-BF4A-8634-D6F41F62F5E9}"/>
                    </a:ext>
                  </a:extLst>
                </p:cNvPr>
                <p:cNvSpPr/>
                <p:nvPr/>
              </p:nvSpPr>
              <p:spPr>
                <a:xfrm>
                  <a:off x="9984813" y="2741893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E1624B2-BBE5-BF4A-8634-D6F41F62F5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4813" y="2741893"/>
                  <a:ext cx="290146" cy="290146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89994ED0-80A3-7D45-83FE-46221016D202}"/>
                    </a:ext>
                  </a:extLst>
                </p:cNvPr>
                <p:cNvSpPr/>
                <p:nvPr/>
              </p:nvSpPr>
              <p:spPr>
                <a:xfrm>
                  <a:off x="10213643" y="4269775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89994ED0-80A3-7D45-83FE-46221016D2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13643" y="4269775"/>
                  <a:ext cx="290146" cy="290146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DD3924F8-05C6-8844-832B-2FC8D06B909D}"/>
                    </a:ext>
                  </a:extLst>
                </p:cNvPr>
                <p:cNvSpPr/>
                <p:nvPr/>
              </p:nvSpPr>
              <p:spPr>
                <a:xfrm>
                  <a:off x="10700152" y="4276349"/>
                  <a:ext cx="1131523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𝑟𝑎𝑖𝑛𝑏𝑜𝑤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DD3924F8-05C6-8844-832B-2FC8D06B90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0152" y="4276349"/>
                  <a:ext cx="1131523" cy="276999"/>
                </a:xfrm>
                <a:prstGeom prst="rect">
                  <a:avLst/>
                </a:prstGeom>
                <a:blipFill>
                  <a:blip r:embed="rId31"/>
                  <a:stretch>
                    <a:fillRect r="-219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7212BDF9-C41E-8F43-9EAB-5C440BBFAD07}"/>
                </a:ext>
              </a:extLst>
            </p:cNvPr>
            <p:cNvCxnSpPr>
              <a:cxnSpLocks/>
              <a:stCxn id="134" idx="3"/>
              <a:endCxn id="126" idx="0"/>
            </p:cNvCxnSpPr>
            <p:nvPr/>
          </p:nvCxnSpPr>
          <p:spPr>
            <a:xfrm flipH="1">
              <a:off x="9502974" y="2989548"/>
              <a:ext cx="524330" cy="5963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63C472E2-BC49-9949-BA54-92F4EC9AD4BD}"/>
                </a:ext>
              </a:extLst>
            </p:cNvPr>
            <p:cNvCxnSpPr>
              <a:cxnSpLocks/>
              <a:stCxn id="134" idx="5"/>
              <a:endCxn id="133" idx="0"/>
            </p:cNvCxnSpPr>
            <p:nvPr/>
          </p:nvCxnSpPr>
          <p:spPr>
            <a:xfrm>
              <a:off x="10232469" y="2989549"/>
              <a:ext cx="467683" cy="6042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DD7B2117-F537-324F-95FC-D689AE76E0A8}"/>
                </a:ext>
              </a:extLst>
            </p:cNvPr>
            <p:cNvCxnSpPr>
              <a:cxnSpLocks/>
              <a:stCxn id="133" idx="3"/>
              <a:endCxn id="135" idx="0"/>
            </p:cNvCxnSpPr>
            <p:nvPr/>
          </p:nvCxnSpPr>
          <p:spPr>
            <a:xfrm flipH="1">
              <a:off x="10358716" y="3841424"/>
              <a:ext cx="238853" cy="4283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E0010C8B-9317-2547-82CC-93F9E78A9AC5}"/>
                </a:ext>
              </a:extLst>
            </p:cNvPr>
            <p:cNvCxnSpPr>
              <a:cxnSpLocks/>
              <a:stCxn id="133" idx="5"/>
              <a:endCxn id="136" idx="0"/>
            </p:cNvCxnSpPr>
            <p:nvPr/>
          </p:nvCxnSpPr>
          <p:spPr>
            <a:xfrm>
              <a:off x="10802733" y="3841424"/>
              <a:ext cx="463181" cy="4349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C2C55E3D-E953-364C-AF35-D08C5C77B143}"/>
                    </a:ext>
                  </a:extLst>
                </p:cNvPr>
                <p:cNvSpPr/>
                <p:nvPr/>
              </p:nvSpPr>
              <p:spPr>
                <a:xfrm>
                  <a:off x="10749628" y="4908871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C2C55E3D-E953-364C-AF35-D08C5C77B1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49628" y="4908871"/>
                  <a:ext cx="290146" cy="290146"/>
                </a:xfrm>
                <a:prstGeom prst="ellipse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FC13B633-4293-A546-A14D-97051DAAD139}"/>
                    </a:ext>
                  </a:extLst>
                </p:cNvPr>
                <p:cNvSpPr/>
                <p:nvPr/>
              </p:nvSpPr>
              <p:spPr>
                <a:xfrm>
                  <a:off x="10997283" y="5628923"/>
                  <a:ext cx="537258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𝑟𝑎𝑖𝑛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FC13B633-4293-A546-A14D-97051DAAD1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7283" y="5628923"/>
                  <a:ext cx="537258" cy="276999"/>
                </a:xfrm>
                <a:prstGeom prst="rect">
                  <a:avLst/>
                </a:prstGeom>
                <a:blipFill>
                  <a:blip r:embed="rId33"/>
                  <a:stretch>
                    <a:fillRect l="-2273" r="-681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A3220178-1688-F24D-AF35-2F42CD247C7E}"/>
                    </a:ext>
                  </a:extLst>
                </p:cNvPr>
                <p:cNvSpPr/>
                <p:nvPr/>
              </p:nvSpPr>
              <p:spPr>
                <a:xfrm>
                  <a:off x="10256453" y="5628923"/>
                  <a:ext cx="638248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𝑠𝑢𝑛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A3220178-1688-F24D-AF35-2F42CD247C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6453" y="5628923"/>
                  <a:ext cx="638248" cy="276999"/>
                </a:xfrm>
                <a:prstGeom prst="rect">
                  <a:avLst/>
                </a:prstGeom>
                <a:blipFill>
                  <a:blip r:embed="rId34"/>
                  <a:stretch>
                    <a:fillRect r="-192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612BA7FF-6268-0E4F-AF10-874CF4AD9FD6}"/>
                    </a:ext>
                  </a:extLst>
                </p:cNvPr>
                <p:cNvSpPr/>
                <p:nvPr/>
              </p:nvSpPr>
              <p:spPr>
                <a:xfrm>
                  <a:off x="9437768" y="5628923"/>
                  <a:ext cx="710382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𝑟𝑎𝑖𝑛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612BA7FF-6268-0E4F-AF10-874CF4AD9F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7768" y="5628923"/>
                  <a:ext cx="710382" cy="276999"/>
                </a:xfrm>
                <a:prstGeom prst="rect">
                  <a:avLst/>
                </a:prstGeom>
                <a:blipFill>
                  <a:blip r:embed="rId35"/>
                  <a:stretch>
                    <a:fillRect r="-344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83F11CFB-334D-A14F-8950-2507E4D7365F}"/>
                </a:ext>
              </a:extLst>
            </p:cNvPr>
            <p:cNvCxnSpPr>
              <a:cxnSpLocks/>
              <a:stCxn id="135" idx="3"/>
              <a:endCxn id="150" idx="0"/>
            </p:cNvCxnSpPr>
            <p:nvPr/>
          </p:nvCxnSpPr>
          <p:spPr>
            <a:xfrm flipH="1">
              <a:off x="9615364" y="4517430"/>
              <a:ext cx="640770" cy="1855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EFD1E170-B5A2-F042-B54D-52D1F930122B}"/>
                </a:ext>
              </a:extLst>
            </p:cNvPr>
            <p:cNvCxnSpPr>
              <a:cxnSpLocks/>
              <a:stCxn id="135" idx="5"/>
              <a:endCxn id="141" idx="0"/>
            </p:cNvCxnSpPr>
            <p:nvPr/>
          </p:nvCxnSpPr>
          <p:spPr>
            <a:xfrm>
              <a:off x="10461298" y="4517430"/>
              <a:ext cx="433403" cy="3914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40BF9B03-A992-B040-82F6-6C0687085D9A}"/>
                </a:ext>
              </a:extLst>
            </p:cNvPr>
            <p:cNvCxnSpPr>
              <a:cxnSpLocks/>
              <a:stCxn id="141" idx="3"/>
              <a:endCxn id="143" idx="0"/>
            </p:cNvCxnSpPr>
            <p:nvPr/>
          </p:nvCxnSpPr>
          <p:spPr>
            <a:xfrm flipH="1">
              <a:off x="10575577" y="5156526"/>
              <a:ext cx="216542" cy="4723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6E132766-A3CA-AB44-9714-E13A0DD25FD1}"/>
                </a:ext>
              </a:extLst>
            </p:cNvPr>
            <p:cNvCxnSpPr>
              <a:cxnSpLocks/>
              <a:stCxn id="141" idx="5"/>
              <a:endCxn id="142" idx="0"/>
            </p:cNvCxnSpPr>
            <p:nvPr/>
          </p:nvCxnSpPr>
          <p:spPr>
            <a:xfrm>
              <a:off x="10997283" y="5156526"/>
              <a:ext cx="268629" cy="4723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08803BB2-650C-B843-B96D-3D242AF310A9}"/>
                    </a:ext>
                  </a:extLst>
                </p:cNvPr>
                <p:cNvSpPr/>
                <p:nvPr/>
              </p:nvSpPr>
              <p:spPr>
                <a:xfrm>
                  <a:off x="8839201" y="5628923"/>
                  <a:ext cx="465123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3600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𝑠𝑢𝑛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08803BB2-650C-B843-B96D-3D242AF310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9201" y="5628923"/>
                  <a:ext cx="465123" cy="276999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A5E81CCE-E4B8-A448-ACBB-36D7D0281694}"/>
                    </a:ext>
                  </a:extLst>
                </p:cNvPr>
                <p:cNvSpPr/>
                <p:nvPr/>
              </p:nvSpPr>
              <p:spPr>
                <a:xfrm>
                  <a:off x="9470291" y="4702956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A5E81CCE-E4B8-A448-ACBB-36D7D02816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0291" y="4702956"/>
                  <a:ext cx="290146" cy="290146"/>
                </a:xfrm>
                <a:prstGeom prst="ellipse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11C120C7-C66A-9241-B6DA-5E06865E3AF9}"/>
                </a:ext>
              </a:extLst>
            </p:cNvPr>
            <p:cNvCxnSpPr>
              <a:cxnSpLocks/>
              <a:stCxn id="150" idx="3"/>
              <a:endCxn id="153" idx="0"/>
            </p:cNvCxnSpPr>
            <p:nvPr/>
          </p:nvCxnSpPr>
          <p:spPr>
            <a:xfrm flipH="1">
              <a:off x="9303602" y="4950611"/>
              <a:ext cx="209180" cy="2357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B392796B-D3AA-EE4E-93FB-27183F874791}"/>
                </a:ext>
              </a:extLst>
            </p:cNvPr>
            <p:cNvCxnSpPr>
              <a:cxnSpLocks/>
              <a:stCxn id="150" idx="5"/>
              <a:endCxn id="144" idx="0"/>
            </p:cNvCxnSpPr>
            <p:nvPr/>
          </p:nvCxnSpPr>
          <p:spPr>
            <a:xfrm>
              <a:off x="9717946" y="4950611"/>
              <a:ext cx="75013" cy="6783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AC374CD-71EF-7C47-A9CD-03FB306E75F9}"/>
                    </a:ext>
                  </a:extLst>
                </p:cNvPr>
                <p:cNvSpPr/>
                <p:nvPr/>
              </p:nvSpPr>
              <p:spPr>
                <a:xfrm>
                  <a:off x="9158529" y="5186355"/>
                  <a:ext cx="290146" cy="29014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AC374CD-71EF-7C47-A9CD-03FB306E75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8529" y="5186355"/>
                  <a:ext cx="290146" cy="290146"/>
                </a:xfrm>
                <a:prstGeom prst="ellipse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97550E25-EE66-5845-BCF7-F5BD0F305BC7}"/>
                </a:ext>
              </a:extLst>
            </p:cNvPr>
            <p:cNvCxnSpPr>
              <a:cxnSpLocks/>
              <a:stCxn id="153" idx="3"/>
              <a:endCxn id="149" idx="0"/>
            </p:cNvCxnSpPr>
            <p:nvPr/>
          </p:nvCxnSpPr>
          <p:spPr>
            <a:xfrm flipH="1">
              <a:off x="9071763" y="5434010"/>
              <a:ext cx="129257" cy="1949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8CF1BF3D-08A1-CE40-B65D-441383F5C412}"/>
                </a:ext>
              </a:extLst>
            </p:cNvPr>
            <p:cNvCxnSpPr>
              <a:cxnSpLocks/>
              <a:stCxn id="153" idx="5"/>
              <a:endCxn id="143" idx="0"/>
            </p:cNvCxnSpPr>
            <p:nvPr/>
          </p:nvCxnSpPr>
          <p:spPr>
            <a:xfrm>
              <a:off x="9406184" y="5434010"/>
              <a:ext cx="1169393" cy="1949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B0907E7D-5165-1941-B0C9-0EC121E9E61E}"/>
                  </a:ext>
                </a:extLst>
              </p:cNvPr>
              <p:cNvSpPr/>
              <p:nvPr/>
            </p:nvSpPr>
            <p:spPr>
              <a:xfrm>
                <a:off x="6280815" y="4021204"/>
                <a:ext cx="30489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B0907E7D-5165-1941-B0C9-0EC121E9E6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815" y="4021204"/>
                <a:ext cx="304892" cy="276999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967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42EAB-640C-ED4B-B60A-96E0CC5DB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Knowledge Compilation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306442-9B8F-C945-87E6-D299F7AE0F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Given a theory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GB" dirty="0"/>
                  <a:t> and a set of queries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de-DE" b="1" i="1" dirty="0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Build a circuit for theory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GB" dirty="0"/>
                  <a:t> (a conjunction of sentences)</a:t>
                </a:r>
              </a:p>
              <a:p>
                <a:pPr lvl="1"/>
                <a:r>
                  <a:rPr lang="en-GB" dirty="0"/>
                  <a:t>Make the circuit a WMC circuit</a:t>
                </a:r>
              </a:p>
              <a:p>
                <a:pPr lvl="2"/>
                <a:r>
                  <a:rPr lang="en-GB" dirty="0"/>
                  <a:t>Replace inner nodes with arithmetic operations and leaves with weights</a:t>
                </a:r>
              </a:p>
              <a:p>
                <a:pPr lvl="1"/>
                <a:r>
                  <a:rPr lang="en-GB" dirty="0"/>
                  <a:t>Condition on given evidence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endParaRPr lang="en-GB" b="1" dirty="0"/>
              </a:p>
              <a:p>
                <a:pPr lvl="2"/>
                <a:r>
                  <a:rPr lang="en-GB" dirty="0"/>
                  <a:t>Replace weights with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/>
                  <a:t> where literals contradict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endParaRPr lang="en-GB" b="1" dirty="0"/>
              </a:p>
              <a:p>
                <a:pPr lvl="1"/>
                <a:r>
                  <a:rPr lang="en-GB" dirty="0"/>
                  <a:t>Calculate </a:t>
                </a:r>
                <a14:m>
                  <m:oMath xmlns:m="http://schemas.openxmlformats.org/officeDocument/2006/math">
                    <m:r>
                      <a:rPr lang="en-GB" sz="2200" i="1" dirty="0">
                        <a:latin typeface="Cambria Math" panose="02040503050406030204" pitchFamily="18" charset="0"/>
                      </a:rPr>
                      <m:t>𝑊𝑀𝐶</m:t>
                    </m:r>
                    <m:d>
                      <m:dPr>
                        <m:ctrlPr>
                          <a:rPr lang="de-DE" sz="22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de-DE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de-DE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  <m:r>
                          <a:rPr lang="de-DE" sz="2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2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𝑤𝑒𝑖𝑔h𝑡</m:t>
                        </m:r>
                      </m:e>
                    </m:d>
                  </m:oMath>
                </a14:m>
                <a:r>
                  <a:rPr lang="en-GB" dirty="0"/>
                  <a:t> in the circuit</a:t>
                </a:r>
              </a:p>
              <a:p>
                <a:pPr lvl="2"/>
                <a:r>
                  <a:rPr lang="en-GB" dirty="0"/>
                  <a:t>By propagating the weights upwards</a:t>
                </a:r>
              </a:p>
              <a:p>
                <a:pPr lvl="1"/>
                <a:r>
                  <a:rPr lang="en-GB" dirty="0"/>
                  <a:t>For each query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en-GB" dirty="0"/>
                  <a:t> in the circuit</a:t>
                </a:r>
              </a:p>
              <a:p>
                <a:pPr lvl="2"/>
                <a:r>
                  <a:rPr lang="en-GB" dirty="0"/>
                  <a:t>Compute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𝑊𝑀𝐶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𝑤𝑒𝑖𝑔h𝑡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Return or store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𝑊𝑀𝐶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de-DE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sSub>
                              <m:sSub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𝑤𝑒𝑖𝑔h𝑡</m:t>
                            </m:r>
                          </m:e>
                        </m:d>
                      </m:num>
                      <m:den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𝑊𝑀𝐶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de-DE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𝑤𝑒𝑖𝑔h𝑡</m:t>
                            </m:r>
                          </m:e>
                        </m:d>
                      </m:den>
                    </m:f>
                  </m:oMath>
                </a14:m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306442-9B8F-C945-87E6-D299F7AE0F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BA1C36-5203-724D-94E8-652FC1C07A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291492-A4FF-9A44-B956-779A8F5BF2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60813-1879-AC42-AA6D-FD0815E2A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4C958D-F96C-7745-BE11-79A3C614BDAD}"/>
              </a:ext>
            </a:extLst>
          </p:cNvPr>
          <p:cNvSpPr/>
          <p:nvPr/>
        </p:nvSpPr>
        <p:spPr>
          <a:xfrm>
            <a:off x="359625" y="1636267"/>
            <a:ext cx="11472049" cy="4115176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D79F40-702A-2046-B9FF-8F0AFA760145}"/>
              </a:ext>
            </a:extLst>
          </p:cNvPr>
          <p:cNvSpPr/>
          <p:nvPr/>
        </p:nvSpPr>
        <p:spPr>
          <a:xfrm>
            <a:off x="9290303" y="5382111"/>
            <a:ext cx="2541371" cy="36933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dirty="0"/>
              <a:t>Knowledge Compilation</a:t>
            </a:r>
          </a:p>
        </p:txBody>
      </p:sp>
    </p:spTree>
    <p:extLst>
      <p:ext uri="{BB962C8B-B14F-4D97-AF65-F5344CB8AC3E}">
        <p14:creationId xmlns:p14="http://schemas.microsoft.com/office/powerpoint/2010/main" val="3556578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A135D-95E8-DA4A-B0CC-CB275A765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Propositional ➝ First-order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558966-57FB-4646-A308-DE67743E19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If input theory is in FOL-DC ((function-free) first-order logic with domain constraints), one could ground the theory given domains and build a circuit for the grounded theory</a:t>
                </a:r>
              </a:p>
              <a:p>
                <a:pPr lvl="1"/>
                <a:r>
                  <a:rPr lang="en-GB" dirty="0"/>
                  <a:t>FOL-DS includes intensional conjunctions and disjunctions (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GB" dirty="0"/>
                  <a:t>)</a:t>
                </a:r>
              </a:p>
              <a:p>
                <a:pPr lvl="1"/>
                <a:r>
                  <a:rPr lang="en-GB" dirty="0"/>
                  <a:t>Leads to repeated structures in circuit</a:t>
                </a:r>
              </a:p>
              <a:p>
                <a:r>
                  <a:rPr lang="en-GB" dirty="0"/>
                  <a:t>Combine repeated structures using new inner node types for intensional conjunctions and disjunctions (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GB" dirty="0"/>
                  <a:t>)</a:t>
                </a:r>
              </a:p>
              <a:p>
                <a:r>
                  <a:rPr lang="en-GB" dirty="0"/>
                  <a:t>We are not going into every detail of FOKC; </a:t>
                </a:r>
              </a:p>
              <a:p>
                <a:pPr lvl="1"/>
                <a:r>
                  <a:rPr lang="en-GB" dirty="0"/>
                  <a:t>For complete description, analysis, and discussion, see the PhD thesis by Guy Van den </a:t>
                </a:r>
                <a:r>
                  <a:rPr lang="en-GB" dirty="0" err="1"/>
                  <a:t>Broeck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558966-57FB-4646-A308-DE67743E19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r="-14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6979D-D712-644E-8F42-15957A4FA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28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DC53AB-B806-6946-9FFE-6AD86A2A13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BCB0CA-84B3-7F40-9CE2-B26F1ABA84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032467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42EAB-640C-ED4B-B60A-96E0CC5DB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Weighted First-order Model Counting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306442-9B8F-C945-87E6-D299F7AE0F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Define a weighted first-order model counting problem using a weighted first-order model count (</a:t>
                </a:r>
                <a:r>
                  <a:rPr lang="en-GB" dirty="0">
                    <a:solidFill>
                      <a:schemeClr val="accent1"/>
                    </a:solidFill>
                  </a:rPr>
                  <a:t>WFOMC</a:t>
                </a:r>
                <a:r>
                  <a:rPr lang="en-GB" dirty="0"/>
                  <a:t>)</a:t>
                </a:r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i="1" dirty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de-DE" sz="2200" i="1" dirty="0">
                          <a:latin typeface="Cambria Math" panose="02040503050406030204" pitchFamily="18" charset="0"/>
                        </a:rPr>
                        <m:t>𝐹𝑂</m:t>
                      </m:r>
                      <m:r>
                        <a:rPr lang="en-GB" sz="2200" i="1" dirty="0">
                          <a:latin typeface="Cambria Math" panose="02040503050406030204" pitchFamily="18" charset="0"/>
                        </a:rPr>
                        <m:t>𝑀𝐶</m:t>
                      </m:r>
                      <m:d>
                        <m:dPr>
                          <m:ctrlPr>
                            <a:rPr lang="de-DE" sz="2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de-DE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de-DE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e>
                      </m:d>
                      <m:r>
                        <a:rPr lang="de-DE" sz="2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2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brk m:alnAt="7"/>
                                </m:rP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de-DE" sz="2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sz="2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2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∪</m:t>
                              </m:r>
                              <m:sSub>
                                <m:sSubPr>
                                  <m:ctrlPr>
                                    <a:rPr lang="de-DE" sz="2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sz="2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2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de-DE" sz="19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9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sz="19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sub>
                              </m:sSub>
                            </m:e>
                          </m:eqArr>
                        </m:sub>
                        <m:sup/>
                        <m:e>
                          <m:nary>
                            <m:naryPr>
                              <m:chr m:val="∏"/>
                              <m:supHide m:val="on"/>
                              <m:ctrlPr>
                                <a:rPr lang="de-DE" sz="2200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2200" i="1" dirty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de-DE" sz="2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de-DE" sz="2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2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sz="2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2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𝑝𝑟𝑒𝑑</m:t>
                                  </m:r>
                                  <m:d>
                                    <m:dPr>
                                      <m:ctrlPr>
                                        <a:rPr lang="de-DE" sz="22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200" i="1" dirty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  <m:nary>
                            <m:naryPr>
                              <m:chr m:val="∏"/>
                              <m:supHide m:val="on"/>
                              <m:ctrlPr>
                                <a:rPr lang="de-DE" sz="2200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2200" i="1" dirty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de-DE" sz="2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de-DE" sz="2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2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sz="2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2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2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𝑝𝑟𝑒𝑑</m:t>
                                  </m:r>
                                  <m:d>
                                    <m:dPr>
                                      <m:ctrlPr>
                                        <a:rPr lang="de-DE" sz="22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200" i="1" dirty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GB" dirty="0"/>
                  <a:t> a theory in FOL-DC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 a weight function for predicates being positive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GB" dirty="0"/>
                  <a:t> a weight function for predicates being negative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sub>
                    </m:sSub>
                  </m:oMath>
                </a14:m>
                <a:r>
                  <a:rPr lang="en-GB" dirty="0"/>
                  <a:t> the set of worlds (i.e., models in logics) of</a:t>
                </a:r>
                <a:r>
                  <a:rPr lang="el-G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𝑝𝑟𝑒𝑑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</m:oMath>
                </a14:m>
                <a:r>
                  <a:rPr lang="en-GB" dirty="0"/>
                  <a:t> a function mapping a literal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GB" dirty="0"/>
                  <a:t> to its predicate</a:t>
                </a:r>
              </a:p>
              <a:p>
                <a:r>
                  <a:rPr lang="en-GB" dirty="0"/>
                  <a:t>Query can be answered by computing</a:t>
                </a:r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𝐹𝑂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𝑀𝐶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∧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𝐹𝑂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𝑀𝐶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306442-9B8F-C945-87E6-D299F7AE0F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16716" r="-221" b="-2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60813-1879-AC42-AA6D-FD0815E2A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7A8D10-8585-D845-8543-B31B2A44323A}"/>
              </a:ext>
            </a:extLst>
          </p:cNvPr>
          <p:cNvSpPr/>
          <p:nvPr/>
        </p:nvSpPr>
        <p:spPr>
          <a:xfrm>
            <a:off x="2676399" y="6285311"/>
            <a:ext cx="68385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Guy Van den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Broeck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Nima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Taghipour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Wannes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Meert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Jesse Davis, and Luc De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Raedt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Lifted Probabilistic Inference by First-order Knowledge Compilation. In: IJCAI-11 Proceedings of the 22nd International Joint Conference on Artificial Intelligence, 2011.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992E91-9816-1A4F-BAB1-C3D568245F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5C48273-D809-1E4C-9DC4-BA2C0E14E2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61354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6163-1FC4-A445-A0AD-2A600AE6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Outline: 4. Lifted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0942D-095A-5743-9021-C7CFDB682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GB" b="1" i="1" dirty="0">
                <a:solidFill>
                  <a:schemeClr val="accent1"/>
                </a:solidFill>
              </a:rPr>
              <a:t>Exact Inference</a:t>
            </a:r>
          </a:p>
          <a:p>
            <a:pPr marL="772853" lvl="1" indent="-514350">
              <a:buFont typeface="+mj-lt"/>
              <a:buAutoNum type="romanLcPeriod"/>
            </a:pPr>
            <a:r>
              <a:rPr lang="en-GB" dirty="0"/>
              <a:t>Lifted Variable Elimination for Parfactor Models</a:t>
            </a:r>
          </a:p>
          <a:p>
            <a:pPr lvl="2"/>
            <a:r>
              <a:rPr lang="en-GB" dirty="0"/>
              <a:t>Idea, operators, algorithm, complexity</a:t>
            </a:r>
          </a:p>
          <a:p>
            <a:pPr marL="772853" lvl="1" indent="-514350">
              <a:buFont typeface="+mj-lt"/>
              <a:buAutoNum type="romanLcPeriod"/>
            </a:pPr>
            <a:r>
              <a:rPr lang="en-GB" dirty="0"/>
              <a:t>Lifted Junction Tree Algorithm</a:t>
            </a:r>
          </a:p>
          <a:p>
            <a:pPr lvl="2"/>
            <a:r>
              <a:rPr lang="en-GB" dirty="0"/>
              <a:t>Idea, helper structure: junction tree, algorithm</a:t>
            </a:r>
          </a:p>
          <a:p>
            <a:pPr marL="772853" lvl="1" indent="-514350">
              <a:buFont typeface="+mj-lt"/>
              <a:buAutoNum type="romanLcPeriod"/>
            </a:pPr>
            <a:r>
              <a:rPr lang="en-GB" dirty="0">
                <a:solidFill>
                  <a:schemeClr val="accent1"/>
                </a:solidFill>
              </a:rPr>
              <a:t>First-order Knowledge Compilation for MLNs</a:t>
            </a:r>
          </a:p>
          <a:p>
            <a:pPr lvl="2"/>
            <a:r>
              <a:rPr lang="en-GB" dirty="0">
                <a:solidFill>
                  <a:schemeClr val="accent1"/>
                </a:solidFill>
              </a:rPr>
              <a:t>Idea, helper structure: circuit, algorithm</a:t>
            </a:r>
          </a:p>
          <a:p>
            <a:pPr marL="514350" indent="-514350">
              <a:buFont typeface="+mj-lt"/>
              <a:buAutoNum type="alphaUcPeriod"/>
            </a:pPr>
            <a:r>
              <a:rPr lang="en-GB" i="1" dirty="0"/>
              <a:t>Approximate Inference: Sampling</a:t>
            </a:r>
          </a:p>
          <a:p>
            <a:pPr lvl="1"/>
            <a:r>
              <a:rPr lang="en-GB" dirty="0"/>
              <a:t>Direct sampling: Rejection sampling, (lifted) importance sampling</a:t>
            </a:r>
          </a:p>
          <a:p>
            <a:pPr lvl="1"/>
            <a:r>
              <a:rPr lang="en-GB" dirty="0"/>
              <a:t>(Lifted) Markov Chain Monte Carlo sampling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3EB6C-B7E8-0449-A40C-56D4B80C6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4E785-90C6-B946-B1AE-3A32F7800A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77CF3-41FE-9E4D-9BE6-DE208F427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905344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E5518-0E29-594E-A8ED-846EB63AC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7090A3-D241-6247-A60E-D197B5FFB9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6149523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Theory: one sentence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de-DE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m:rPr>
                          <m:nor/>
                        </m:rPr>
                        <a:rPr lang="de-DE" sz="2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People</m:t>
                      </m:r>
                      <m:r>
                        <m:rPr>
                          <m:nor/>
                        </m:rPr>
                        <a:rPr lang="de-DE" sz="2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de-DE" sz="2200" i="1">
                          <a:latin typeface="Cambria Math" panose="02040503050406030204" pitchFamily="18" charset="0"/>
                        </a:rPr>
                        <m:t>𝑚𝑜𝑘𝑒𝑠</m:t>
                      </m:r>
                      <m:d>
                        <m:d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de-DE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𝑐𝑎𝑛𝑐𝑒𝑟</m:t>
                      </m:r>
                      <m:d>
                        <m:dPr>
                          <m:ctrlPr>
                            <a:rPr lang="de-DE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Weight functions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𝑠𝑚𝑜𝑘𝑒𝑠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𝑠𝑚𝑜𝑘𝑒𝑠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𝑐𝑎𝑛𝑐𝑒𝑟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𝑐𝑎𝑛𝑐𝑒𝑟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Model count: 9 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7090A3-D241-6247-A60E-D197B5FFB9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6149523" cy="4240848"/>
              </a:xfrm>
              <a:blipFill>
                <a:blip r:embed="rId2"/>
                <a:stretch>
                  <a:fillRect l="-2675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9A8C-48DE-B545-895A-E3F62E43B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FB18069-1C2B-174C-8BC2-6C4C0F5090CA}"/>
                  </a:ext>
                </a:extLst>
              </p:cNvPr>
              <p:cNvSpPr/>
              <p:nvPr/>
            </p:nvSpPr>
            <p:spPr>
              <a:xfrm>
                <a:off x="741289" y="4828541"/>
                <a:ext cx="5118824" cy="1225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de-DE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𝐹𝑂</m:t>
                      </m:r>
                      <m:r>
                        <a:rPr lang="en-GB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𝑀𝐶</m:t>
                      </m:r>
                      <m:d>
                        <m:dPr>
                          <m:ctrlPr>
                            <a:rPr lang="de-DE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de-DE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de-DE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∪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de-DE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sub>
                              </m:sSub>
                            </m:e>
                          </m:eqArr>
                        </m:sub>
                        <m:sup/>
                        <m:e>
                          <m:nary>
                            <m:naryPr>
                              <m:chr m:val="∏"/>
                              <m:supHide m:val="on"/>
                              <m:ctrlPr>
                                <a:rPr lang="de-DE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de-DE" i="1" dirty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𝑝𝑟𝑒𝑑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  <m:nary>
                            <m:naryPr>
                              <m:chr m:val="∏"/>
                              <m:supHide m:val="on"/>
                              <m:ctrlPr>
                                <a:rPr lang="de-DE" i="1" dirty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de-DE" i="1" dirty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𝑝𝑟𝑒𝑑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FB18069-1C2B-174C-8BC2-6C4C0F5090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9" y="4828541"/>
                <a:ext cx="5118824" cy="1225015"/>
              </a:xfrm>
              <a:prstGeom prst="rect">
                <a:avLst/>
              </a:prstGeom>
              <a:blipFill>
                <a:blip r:embed="rId3"/>
                <a:stretch>
                  <a:fillRect l="-1238" t="-54082" b="-887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EA28846-DECA-0045-8C5F-72540FE9F1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491C033-C4D1-E943-BD92-D7B8000947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D419859-D3C4-F243-86B4-E508B260265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93581502"/>
                  </p:ext>
                </p:extLst>
              </p:nvPr>
            </p:nvGraphicFramePr>
            <p:xfrm>
              <a:off x="6509148" y="119270"/>
              <a:ext cx="4915344" cy="6675120"/>
            </p:xfrm>
            <a:graphic>
              <a:graphicData uri="http://schemas.openxmlformats.org/drawingml/2006/table">
                <a:tbl>
                  <a:tblPr firstRow="1" lastRow="1" bandRow="1">
                    <a:tableStyleId>{073A0DAA-6AF3-43AB-8588-CEC1D06C72B9}</a:tableStyleId>
                  </a:tblPr>
                  <a:tblGrid>
                    <a:gridCol w="755523">
                      <a:extLst>
                        <a:ext uri="{9D8B030D-6E8A-4147-A177-3AD203B41FA5}">
                          <a16:colId xmlns:a16="http://schemas.microsoft.com/office/drawing/2014/main" val="4042736120"/>
                        </a:ext>
                      </a:extLst>
                    </a:gridCol>
                    <a:gridCol w="758063">
                      <a:extLst>
                        <a:ext uri="{9D8B030D-6E8A-4147-A177-3AD203B41FA5}">
                          <a16:colId xmlns:a16="http://schemas.microsoft.com/office/drawing/2014/main" val="3467232439"/>
                        </a:ext>
                      </a:extLst>
                    </a:gridCol>
                    <a:gridCol w="755523">
                      <a:extLst>
                        <a:ext uri="{9D8B030D-6E8A-4147-A177-3AD203B41FA5}">
                          <a16:colId xmlns:a16="http://schemas.microsoft.com/office/drawing/2014/main" val="1242360624"/>
                        </a:ext>
                      </a:extLst>
                    </a:gridCol>
                    <a:gridCol w="758063">
                      <a:extLst>
                        <a:ext uri="{9D8B030D-6E8A-4147-A177-3AD203B41FA5}">
                          <a16:colId xmlns:a16="http://schemas.microsoft.com/office/drawing/2014/main" val="3978276045"/>
                        </a:ext>
                      </a:extLst>
                    </a:gridCol>
                    <a:gridCol w="1243330">
                      <a:extLst>
                        <a:ext uri="{9D8B030D-6E8A-4147-A177-3AD203B41FA5}">
                          <a16:colId xmlns:a16="http://schemas.microsoft.com/office/drawing/2014/main" val="4034103301"/>
                        </a:ext>
                      </a:extLst>
                    </a:gridCol>
                    <a:gridCol w="644842">
                      <a:extLst>
                        <a:ext uri="{9D8B030D-6E8A-4147-A177-3AD203B41FA5}">
                          <a16:colId xmlns:a16="http://schemas.microsoft.com/office/drawing/2014/main" val="19393981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u="none" dirty="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de-DE" b="0" i="1" u="none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b="0" i="1" u="none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u="none" dirty="0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b="0" i="1" u="none" dirty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b="0" i="1" u="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dirty="0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b="0" i="1" dirty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b="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u="none" dirty="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de-DE" b="0" i="1" u="none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b="0" i="1" u="none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u="none" dirty="0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b="0" i="1" u="none" dirty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b="0" i="1" u="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dirty="0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b="0" i="1" dirty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b="0" i="1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Weight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71444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16039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no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no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no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no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no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no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no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no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strike="noStrik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1∙</m:t>
                                </m:r>
                                <m:r>
                                  <a:rPr lang="de-DE" b="0" i="0" strike="noStrik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GB" strike="noStrike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noStrik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GB" strike="noStrike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31237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∙3∙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60651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36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216374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29395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no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no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no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no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no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no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no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no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36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15904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∙3∙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36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53848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108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67179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29764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∙1∙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36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242822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∙3∙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36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138876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108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33717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strike="noStrik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36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87697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no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no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no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no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strike="noStrik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∙1∙</m:t>
                                </m:r>
                                <m:r>
                                  <a:rPr lang="de-DE" b="0" i="0" strike="noStrik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108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56992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∙3∙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108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881298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strike="noStrik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324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23602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0" smtClean="0">
                                    <a:latin typeface="Cambria Math" panose="02040503050406030204" pitchFamily="18" charset="0"/>
                                  </a:rPr>
                                  <m:t>𝟔𝟕𝟔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65022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D419859-D3C4-F243-86B4-E508B260265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93581502"/>
                  </p:ext>
                </p:extLst>
              </p:nvPr>
            </p:nvGraphicFramePr>
            <p:xfrm>
              <a:off x="6509148" y="119270"/>
              <a:ext cx="4915344" cy="6675120"/>
            </p:xfrm>
            <a:graphic>
              <a:graphicData uri="http://schemas.openxmlformats.org/drawingml/2006/table">
                <a:tbl>
                  <a:tblPr firstRow="1" lastRow="1" bandRow="1">
                    <a:tableStyleId>{073A0DAA-6AF3-43AB-8588-CEC1D06C72B9}</a:tableStyleId>
                  </a:tblPr>
                  <a:tblGrid>
                    <a:gridCol w="755523">
                      <a:extLst>
                        <a:ext uri="{9D8B030D-6E8A-4147-A177-3AD203B41FA5}">
                          <a16:colId xmlns:a16="http://schemas.microsoft.com/office/drawing/2014/main" val="4042736120"/>
                        </a:ext>
                      </a:extLst>
                    </a:gridCol>
                    <a:gridCol w="758063">
                      <a:extLst>
                        <a:ext uri="{9D8B030D-6E8A-4147-A177-3AD203B41FA5}">
                          <a16:colId xmlns:a16="http://schemas.microsoft.com/office/drawing/2014/main" val="3467232439"/>
                        </a:ext>
                      </a:extLst>
                    </a:gridCol>
                    <a:gridCol w="755523">
                      <a:extLst>
                        <a:ext uri="{9D8B030D-6E8A-4147-A177-3AD203B41FA5}">
                          <a16:colId xmlns:a16="http://schemas.microsoft.com/office/drawing/2014/main" val="1242360624"/>
                        </a:ext>
                      </a:extLst>
                    </a:gridCol>
                    <a:gridCol w="758063">
                      <a:extLst>
                        <a:ext uri="{9D8B030D-6E8A-4147-A177-3AD203B41FA5}">
                          <a16:colId xmlns:a16="http://schemas.microsoft.com/office/drawing/2014/main" val="3978276045"/>
                        </a:ext>
                      </a:extLst>
                    </a:gridCol>
                    <a:gridCol w="1243330">
                      <a:extLst>
                        <a:ext uri="{9D8B030D-6E8A-4147-A177-3AD203B41FA5}">
                          <a16:colId xmlns:a16="http://schemas.microsoft.com/office/drawing/2014/main" val="4034103301"/>
                        </a:ext>
                      </a:extLst>
                    </a:gridCol>
                    <a:gridCol w="644842">
                      <a:extLst>
                        <a:ext uri="{9D8B030D-6E8A-4147-A177-3AD203B41FA5}">
                          <a16:colId xmlns:a16="http://schemas.microsoft.com/office/drawing/2014/main" val="19393981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6897" r="-548333" b="-1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6897" r="-457627" b="-1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6897" r="-350000" b="-1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6897" r="-250000" b="-1717241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Weight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71444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106897" r="-548333" b="-1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106897" r="-457627" b="-1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106897" r="-350000" b="-1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06897" r="-250000" b="-1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106897" r="-53061" b="-1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106897" r="-1961" b="-16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16039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200000" r="-548333" b="-146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200000" r="-457627" b="-146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200000" r="-350000" b="-146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200000" r="-250000" b="-146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200000" r="-53061" b="-146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200000" r="-1961" b="-146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31237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310345" r="-548333" b="-1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310345" r="-457627" b="-1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310345" r="-350000" b="-1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310345" r="-250000" b="-1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310345" r="-53061" b="-1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310345" r="-1961" b="-14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60651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410345" r="-548333" b="-1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410345" r="-457627" b="-1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410345" r="-350000" b="-1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410345" r="-250000" b="-1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410345" r="-53061" b="-1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410345" r="-1961" b="-13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16374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510345" r="-548333" b="-1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510345" r="-457627" b="-1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510345" r="-350000" b="-1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510345" r="-250000" b="-1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510345" r="-53061" b="-1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510345" r="-1961" b="-1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9395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590000" r="-548333" b="-10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590000" r="-457627" b="-10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590000" r="-350000" b="-10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590000" r="-250000" b="-10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590000" r="-53061" b="-10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590000" r="-1961" b="-107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15904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713793" r="-548333" b="-10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713793" r="-457627" b="-10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713793" r="-350000" b="-10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713793" r="-250000" b="-10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713793" r="-53061" b="-10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713793" r="-1961" b="-10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653848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813793" r="-548333" b="-9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813793" r="-457627" b="-9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813793" r="-350000" b="-9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813793" r="-250000" b="-9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813793" r="-53061" b="-9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813793" r="-1961" b="-9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67179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913793" r="-548333" b="-8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913793" r="-457627" b="-8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913793" r="-350000" b="-8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913793" r="-250000" b="-8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913793" r="-53061" b="-8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913793" r="-1961" b="-8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29764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1013793" r="-548333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1013793" r="-457627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1013793" r="-350000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013793" r="-250000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1013793" r="-53061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1013793" r="-1961" b="-7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42822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1076667" r="-548333" b="-5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1076667" r="-457627" b="-5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1076667" r="-350000" b="-5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076667" r="-250000" b="-5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1076667" r="-53061" b="-5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1076667" r="-1961" b="-58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138876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1217241" r="-548333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1217241" r="-457627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1217241" r="-350000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217241" r="-250000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1217241" r="-53061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1217241" r="-1961" b="-5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33717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1317241" r="-548333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1317241" r="-457627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1317241" r="-350000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317241" r="-250000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1317241" r="-53061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1317241" r="-1961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487697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1417241" r="-548333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1417241" r="-457627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1417241" r="-350000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417241" r="-250000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1417241" r="-53061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1417241" r="-1961" b="-3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56992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1466667" r="-548333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1466667" r="-457627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1466667" r="-350000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466667" r="-250000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1466667" r="-53061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1466667" r="-1961" b="-1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81298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1620690" r="-548333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1620690" r="-457627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1620690" r="-350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620690" r="-250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1620690" r="-53061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1620690" r="-1961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3602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1720690" r="-5306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1720690" r="-1961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650229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07823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38113-8C00-5F4D-A35C-0396DD8FF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7090A3-D241-6247-A60E-D197B5FFB9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6149522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Theory: one sentence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de-DE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m:rPr>
                          <m:nor/>
                        </m:rPr>
                        <a:rPr lang="de-DE" sz="2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People</m:t>
                      </m:r>
                      <m:r>
                        <m:rPr>
                          <m:nor/>
                        </m:rPr>
                        <a:rPr lang="de-DE" sz="2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de-DE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𝑠𝑚𝑜𝑘𝑒</m:t>
                      </m:r>
                      <m:r>
                        <a:rPr lang="de-DE" sz="2200" i="1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de-DE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𝑐𝑎𝑛𝑐𝑒𝑟</m:t>
                      </m:r>
                      <m:d>
                        <m:dPr>
                          <m:ctrlPr>
                            <a:rPr lang="de-DE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Weight functions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𝑠𝑚𝑜𝑘𝑒𝑠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𝑠𝑚𝑜𝑘𝑒𝑠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𝑐𝑎𝑛𝑐𝑒𝑟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𝑐𝑎𝑛𝑐𝑒𝑟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Model count: 9 </a:t>
                </a:r>
              </a:p>
              <a:p>
                <a:pPr marL="0" indent="0">
                  <a:buNone/>
                </a:pPr>
                <a:endParaRPr lang="en-GB" i="1" dirty="0">
                  <a:latin typeface="Cambria Math" panose="02040503050406030204" pitchFamily="18" charset="0"/>
                </a:endParaRP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7090A3-D241-6247-A60E-D197B5FFB9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6149522" cy="4240848"/>
              </a:xfrm>
              <a:blipFill>
                <a:blip r:embed="rId2"/>
                <a:stretch>
                  <a:fillRect l="-2675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9A8C-48DE-B545-895A-E3F62E43B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51AE428-E0DC-C841-8E24-22B4C0178C9A}"/>
                  </a:ext>
                </a:extLst>
              </p:cNvPr>
              <p:cNvSpPr/>
              <p:nvPr/>
            </p:nvSpPr>
            <p:spPr>
              <a:xfrm>
                <a:off x="1369688" y="4718704"/>
                <a:ext cx="4572000" cy="131818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de-DE" sz="20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00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sz="200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 dirty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de-DE" sz="2000" i="1" dirty="0">
                              <a:latin typeface="Cambria Math" panose="02040503050406030204" pitchFamily="18" charset="0"/>
                            </a:rPr>
                            <m:t>𝐹𝑂</m:t>
                          </m:r>
                          <m:r>
                            <a:rPr lang="en-GB" sz="2000" i="1" dirty="0">
                              <a:latin typeface="Cambria Math" panose="02040503050406030204" pitchFamily="18" charset="0"/>
                            </a:rPr>
                            <m:t>𝑀𝐶</m:t>
                          </m:r>
                          <m:d>
                            <m:dPr>
                              <m:ctrlPr>
                                <a:rPr lang="de-DE" sz="20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a:rPr lang="de-DE" sz="20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de-DE" sz="200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000" i="1" dirty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 dirty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sz="2000" i="1" dirty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00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de-DE" sz="2000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𝐹𝑂</m:t>
                          </m:r>
                          <m:r>
                            <a:rPr lang="en-GB" sz="2000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𝑀𝐶</m:t>
                          </m:r>
                          <m:d>
                            <m:dPr>
                              <m:ctrlPr>
                                <a:rPr lang="de-DE" sz="2000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2000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de-DE" sz="2000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000" i="1" dirty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 dirty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sz="2000" i="1" dirty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de-DE" sz="2000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000" i="1" dirty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 dirty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sz="2000" i="1" dirty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36+108+324</m:t>
                          </m:r>
                        </m:num>
                        <m:den>
                          <m:r>
                            <a:rPr lang="de-DE" sz="200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676</m:t>
                          </m:r>
                        </m:den>
                      </m:f>
                      <m:r>
                        <a:rPr lang="de-DE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468</m:t>
                          </m:r>
                        </m:num>
                        <m:den>
                          <m:r>
                            <a:rPr lang="de-DE" sz="200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676</m:t>
                          </m:r>
                        </m:den>
                      </m:f>
                      <m:r>
                        <a:rPr lang="de-DE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=0.692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51AE428-E0DC-C841-8E24-22B4C0178C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88" y="4718704"/>
                <a:ext cx="4572000" cy="1318181"/>
              </a:xfrm>
              <a:prstGeom prst="rect">
                <a:avLst/>
              </a:prstGeom>
              <a:blipFill>
                <a:blip r:embed="rId3"/>
                <a:stretch>
                  <a:fillRect b="-19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5FFE3E-DCE3-6747-9ACB-ADB2C728FE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69345EF-B9F3-F742-B9B2-81714A48B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6A59B648-8971-C24D-BF16-1A5BF9B998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736087"/>
                  </p:ext>
                </p:extLst>
              </p:nvPr>
            </p:nvGraphicFramePr>
            <p:xfrm>
              <a:off x="6509148" y="119270"/>
              <a:ext cx="4915344" cy="6675120"/>
            </p:xfrm>
            <a:graphic>
              <a:graphicData uri="http://schemas.openxmlformats.org/drawingml/2006/table">
                <a:tbl>
                  <a:tblPr firstRow="1" lastRow="1" bandRow="1">
                    <a:tableStyleId>{073A0DAA-6AF3-43AB-8588-CEC1D06C72B9}</a:tableStyleId>
                  </a:tblPr>
                  <a:tblGrid>
                    <a:gridCol w="755523">
                      <a:extLst>
                        <a:ext uri="{9D8B030D-6E8A-4147-A177-3AD203B41FA5}">
                          <a16:colId xmlns:a16="http://schemas.microsoft.com/office/drawing/2014/main" val="4042736120"/>
                        </a:ext>
                      </a:extLst>
                    </a:gridCol>
                    <a:gridCol w="758063">
                      <a:extLst>
                        <a:ext uri="{9D8B030D-6E8A-4147-A177-3AD203B41FA5}">
                          <a16:colId xmlns:a16="http://schemas.microsoft.com/office/drawing/2014/main" val="3467232439"/>
                        </a:ext>
                      </a:extLst>
                    </a:gridCol>
                    <a:gridCol w="755523">
                      <a:extLst>
                        <a:ext uri="{9D8B030D-6E8A-4147-A177-3AD203B41FA5}">
                          <a16:colId xmlns:a16="http://schemas.microsoft.com/office/drawing/2014/main" val="1242360624"/>
                        </a:ext>
                      </a:extLst>
                    </a:gridCol>
                    <a:gridCol w="758063">
                      <a:extLst>
                        <a:ext uri="{9D8B030D-6E8A-4147-A177-3AD203B41FA5}">
                          <a16:colId xmlns:a16="http://schemas.microsoft.com/office/drawing/2014/main" val="3978276045"/>
                        </a:ext>
                      </a:extLst>
                    </a:gridCol>
                    <a:gridCol w="1243330">
                      <a:extLst>
                        <a:ext uri="{9D8B030D-6E8A-4147-A177-3AD203B41FA5}">
                          <a16:colId xmlns:a16="http://schemas.microsoft.com/office/drawing/2014/main" val="4034103301"/>
                        </a:ext>
                      </a:extLst>
                    </a:gridCol>
                    <a:gridCol w="644842">
                      <a:extLst>
                        <a:ext uri="{9D8B030D-6E8A-4147-A177-3AD203B41FA5}">
                          <a16:colId xmlns:a16="http://schemas.microsoft.com/office/drawing/2014/main" val="19393981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u="none" dirty="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de-DE" b="0" i="1" u="none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b="0" i="1" u="none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u="none" dirty="0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b="0" i="1" u="none" dirty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b="0" i="1" u="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dirty="0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b="0" i="1" dirty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b="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u="none" dirty="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de-DE" b="0" i="1" u="none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b="0" i="1" u="none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u="none" dirty="0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b="0" i="1" u="none" dirty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b="0" i="1" u="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dirty="0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b="0" i="1" dirty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b="0" i="1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Weight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71444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16039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no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no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no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no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no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no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no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no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strike="noStrik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1∙</m:t>
                                </m:r>
                                <m:r>
                                  <a:rPr lang="de-DE" b="0" i="0" strike="noStrik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GB" strike="noStrike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noStrik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GB" strike="noStrike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31237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∙3∙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60651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36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216374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29395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no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no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no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no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no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no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no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no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36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15904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∙3∙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36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53848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108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67179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29764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∙1∙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36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242822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∙3∙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36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138876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108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33717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strike="noStrik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36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87697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no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no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no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no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strike="noStrik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∙1∙</m:t>
                                </m:r>
                                <m:r>
                                  <a:rPr lang="de-DE" b="0" i="0" strike="noStrik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108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56992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∙3∙</m:t>
                                </m:r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108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881298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strike="noStrik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324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23602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0" smtClean="0">
                                    <a:latin typeface="Cambria Math" panose="02040503050406030204" pitchFamily="18" charset="0"/>
                                  </a:rPr>
                                  <m:t>𝟔𝟕𝟔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65022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6A59B648-8971-C24D-BF16-1A5BF9B998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736087"/>
                  </p:ext>
                </p:extLst>
              </p:nvPr>
            </p:nvGraphicFramePr>
            <p:xfrm>
              <a:off x="6509148" y="119270"/>
              <a:ext cx="4915344" cy="6675120"/>
            </p:xfrm>
            <a:graphic>
              <a:graphicData uri="http://schemas.openxmlformats.org/drawingml/2006/table">
                <a:tbl>
                  <a:tblPr firstRow="1" lastRow="1" bandRow="1">
                    <a:tableStyleId>{073A0DAA-6AF3-43AB-8588-CEC1D06C72B9}</a:tableStyleId>
                  </a:tblPr>
                  <a:tblGrid>
                    <a:gridCol w="755523">
                      <a:extLst>
                        <a:ext uri="{9D8B030D-6E8A-4147-A177-3AD203B41FA5}">
                          <a16:colId xmlns:a16="http://schemas.microsoft.com/office/drawing/2014/main" val="4042736120"/>
                        </a:ext>
                      </a:extLst>
                    </a:gridCol>
                    <a:gridCol w="758063">
                      <a:extLst>
                        <a:ext uri="{9D8B030D-6E8A-4147-A177-3AD203B41FA5}">
                          <a16:colId xmlns:a16="http://schemas.microsoft.com/office/drawing/2014/main" val="3467232439"/>
                        </a:ext>
                      </a:extLst>
                    </a:gridCol>
                    <a:gridCol w="755523">
                      <a:extLst>
                        <a:ext uri="{9D8B030D-6E8A-4147-A177-3AD203B41FA5}">
                          <a16:colId xmlns:a16="http://schemas.microsoft.com/office/drawing/2014/main" val="1242360624"/>
                        </a:ext>
                      </a:extLst>
                    </a:gridCol>
                    <a:gridCol w="758063">
                      <a:extLst>
                        <a:ext uri="{9D8B030D-6E8A-4147-A177-3AD203B41FA5}">
                          <a16:colId xmlns:a16="http://schemas.microsoft.com/office/drawing/2014/main" val="3978276045"/>
                        </a:ext>
                      </a:extLst>
                    </a:gridCol>
                    <a:gridCol w="1243330">
                      <a:extLst>
                        <a:ext uri="{9D8B030D-6E8A-4147-A177-3AD203B41FA5}">
                          <a16:colId xmlns:a16="http://schemas.microsoft.com/office/drawing/2014/main" val="4034103301"/>
                        </a:ext>
                      </a:extLst>
                    </a:gridCol>
                    <a:gridCol w="644842">
                      <a:extLst>
                        <a:ext uri="{9D8B030D-6E8A-4147-A177-3AD203B41FA5}">
                          <a16:colId xmlns:a16="http://schemas.microsoft.com/office/drawing/2014/main" val="19393981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6897" r="-548333" b="-1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6897" r="-457627" b="-1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6897" r="-350000" b="-17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6897" r="-250000" b="-1717241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Weight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71444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106897" r="-548333" b="-1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106897" r="-457627" b="-1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106897" r="-350000" b="-1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06897" r="-250000" b="-1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106897" r="-53061" b="-16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106897" r="-1961" b="-16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16039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200000" r="-548333" b="-146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200000" r="-457627" b="-146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200000" r="-350000" b="-146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200000" r="-250000" b="-146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200000" r="-53061" b="-146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200000" r="-1961" b="-146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31237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310345" r="-548333" b="-1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310345" r="-457627" b="-1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310345" r="-350000" b="-1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310345" r="-250000" b="-1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310345" r="-53061" b="-1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310345" r="-1961" b="-14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60651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410345" r="-548333" b="-1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410345" r="-457627" b="-1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410345" r="-350000" b="-1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410345" r="-250000" b="-1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410345" r="-53061" b="-1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410345" r="-1961" b="-13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16374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510345" r="-548333" b="-1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510345" r="-457627" b="-1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510345" r="-350000" b="-1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510345" r="-250000" b="-1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510345" r="-53061" b="-1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510345" r="-1961" b="-1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9395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590000" r="-548333" b="-10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590000" r="-457627" b="-10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590000" r="-350000" b="-10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590000" r="-250000" b="-10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590000" r="-53061" b="-10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590000" r="-1961" b="-107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15904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713793" r="-548333" b="-10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713793" r="-457627" b="-10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713793" r="-350000" b="-10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713793" r="-250000" b="-10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713793" r="-53061" b="-10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713793" r="-1961" b="-10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653848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813793" r="-548333" b="-9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813793" r="-457627" b="-9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813793" r="-350000" b="-9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813793" r="-250000" b="-9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813793" r="-53061" b="-9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813793" r="-1961" b="-9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67179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913793" r="-548333" b="-8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913793" r="-457627" b="-8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913793" r="-350000" b="-8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913793" r="-250000" b="-8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913793" r="-53061" b="-8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913793" r="-1961" b="-8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29764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1013793" r="-548333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1013793" r="-457627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1013793" r="-350000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013793" r="-250000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1013793" r="-53061" b="-7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1013793" r="-1961" b="-7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42822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1076667" r="-548333" b="-5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1076667" r="-457627" b="-5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1076667" r="-350000" b="-5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076667" r="-250000" b="-5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1076667" r="-53061" b="-5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1076667" r="-1961" b="-58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138876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1217241" r="-548333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1217241" r="-457627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1217241" r="-350000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217241" r="-250000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1217241" r="-53061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1217241" r="-1961" b="-5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33717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1317241" r="-548333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1317241" r="-457627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1317241" r="-350000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317241" r="-250000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1317241" r="-53061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1317241" r="-1961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487697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1417241" r="-548333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1417241" r="-457627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1417241" r="-350000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417241" r="-250000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1417241" r="-53061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1417241" r="-1961" b="-3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56992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1466667" r="-548333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1466667" r="-457627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1466667" r="-350000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466667" r="-250000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1466667" r="-53061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1466667" r="-1961" b="-1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81298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67" t="-1620690" r="-548333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390" t="-1620690" r="-457627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1620690" r="-350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620690" r="-250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1620690" r="-53061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1620690" r="-1961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3602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44898" t="-1720690" r="-5306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62745" t="-1720690" r="-1961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6502291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B0971B-446F-8644-8F6C-E825D2269376}"/>
              </a:ext>
            </a:extLst>
          </p:cNvPr>
          <p:cNvCxnSpPr>
            <a:cxnSpLocks/>
          </p:cNvCxnSpPr>
          <p:nvPr/>
        </p:nvCxnSpPr>
        <p:spPr>
          <a:xfrm>
            <a:off x="6446991" y="680455"/>
            <a:ext cx="504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07D5B4-64BA-C646-A5BD-B5FE2158C1E4}"/>
              </a:ext>
            </a:extLst>
          </p:cNvPr>
          <p:cNvCxnSpPr>
            <a:cxnSpLocks/>
          </p:cNvCxnSpPr>
          <p:nvPr/>
        </p:nvCxnSpPr>
        <p:spPr>
          <a:xfrm>
            <a:off x="6446991" y="1051886"/>
            <a:ext cx="504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32EF33-10E8-514E-A212-2486CDFB12E1}"/>
              </a:ext>
            </a:extLst>
          </p:cNvPr>
          <p:cNvCxnSpPr>
            <a:cxnSpLocks/>
          </p:cNvCxnSpPr>
          <p:nvPr/>
        </p:nvCxnSpPr>
        <p:spPr>
          <a:xfrm>
            <a:off x="6446991" y="1794748"/>
            <a:ext cx="504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1B33F4-A8C2-7443-937B-0B7BDA77B558}"/>
              </a:ext>
            </a:extLst>
          </p:cNvPr>
          <p:cNvCxnSpPr>
            <a:cxnSpLocks/>
          </p:cNvCxnSpPr>
          <p:nvPr/>
        </p:nvCxnSpPr>
        <p:spPr>
          <a:xfrm>
            <a:off x="6455700" y="2165267"/>
            <a:ext cx="504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6754AB-FF68-8E4A-82E4-49653B0CA393}"/>
              </a:ext>
            </a:extLst>
          </p:cNvPr>
          <p:cNvCxnSpPr>
            <a:cxnSpLocks/>
          </p:cNvCxnSpPr>
          <p:nvPr/>
        </p:nvCxnSpPr>
        <p:spPr>
          <a:xfrm>
            <a:off x="6455700" y="2536698"/>
            <a:ext cx="504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EB77906-0EA3-9F42-9689-A5A6A7D63AFE}"/>
              </a:ext>
            </a:extLst>
          </p:cNvPr>
          <p:cNvCxnSpPr>
            <a:cxnSpLocks/>
          </p:cNvCxnSpPr>
          <p:nvPr/>
        </p:nvCxnSpPr>
        <p:spPr>
          <a:xfrm>
            <a:off x="6455700" y="3279560"/>
            <a:ext cx="504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706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DDC068-E3BE-6F43-B37E-A29CC2742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First-order (FO)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AC02E90-7255-C443-85C3-11AA5B4820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Assume theory in </a:t>
                </a:r>
                <a:r>
                  <a:rPr lang="en-GB" dirty="0" err="1"/>
                  <a:t>Skolem</a:t>
                </a:r>
                <a:r>
                  <a:rPr lang="en-GB" dirty="0"/>
                  <a:t> normal form + CNF</a:t>
                </a:r>
              </a:p>
              <a:p>
                <a:pPr lvl="1"/>
                <a:r>
                  <a:rPr lang="en-GB" dirty="0"/>
                  <a:t>Sequence of intensional conjunctions in CNF</a:t>
                </a: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E.g., </a:t>
                </a:r>
                <a:r>
                  <a:rPr lang="en-GB" dirty="0">
                    <a:ea typeface="Cambria Math" panose="02040503050406030204" pitchFamily="18" charset="0"/>
                  </a:rPr>
                  <a:t>with</a:t>
                </a: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𝑠𝑚𝑜𝑘𝑒𝑠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𝑐𝑎𝑛𝑐𝑒𝑟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People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People</m:t>
                      </m:r>
                      <m:r>
                        <m:rPr>
                          <m:nor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:¬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FO circuit (excerpt)</a:t>
                </a:r>
              </a:p>
              <a:p>
                <a:pPr lvl="1"/>
                <a:r>
                  <a:rPr lang="en-GB" dirty="0"/>
                  <a:t>Inner nodes: </a:t>
                </a:r>
              </a:p>
              <a:p>
                <a:pPr lvl="2"/>
                <a:r>
                  <a:rPr lang="en-GB" dirty="0"/>
                  <a:t>Extensional conjunctions/disjunctions (as before)</a:t>
                </a:r>
              </a:p>
              <a:p>
                <a:pPr lvl="2"/>
                <a:r>
                  <a:rPr lang="en-GB" dirty="0">
                    <a:solidFill>
                      <a:schemeClr val="accent1"/>
                    </a:solidFill>
                  </a:rPr>
                  <a:t>Set conjunctions</a:t>
                </a:r>
              </a:p>
              <a:p>
                <a:pPr lvl="1"/>
                <a:r>
                  <a:rPr lang="en-GB" dirty="0"/>
                  <a:t>Leaf nodes</a:t>
                </a:r>
              </a:p>
              <a:p>
                <a:pPr lvl="2"/>
                <a:r>
                  <a:rPr lang="en-GB" dirty="0"/>
                  <a:t>Positive and negative predicates,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Full + construction: see PhD thesis by Guy Van den </a:t>
                </a:r>
                <a:r>
                  <a:rPr lang="en-GB" dirty="0" err="1"/>
                  <a:t>Broeck</a:t>
                </a:r>
                <a:endParaRPr lang="en-GB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AC02E90-7255-C443-85C3-11AA5B4820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  <a:blipFill>
                <a:blip r:embed="rId2"/>
                <a:stretch>
                  <a:fillRect l="-1436" t="-2687" b="-20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4CCA91-E6C8-CA43-9B77-A38A9021E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03CD487-5E89-A840-8A06-B8B61E58AA4E}"/>
                  </a:ext>
                </a:extLst>
              </p:cNvPr>
              <p:cNvSpPr/>
              <p:nvPr/>
            </p:nvSpPr>
            <p:spPr>
              <a:xfrm>
                <a:off x="10232550" y="4264634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03CD487-5E89-A840-8A06-B8B61E58AA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550" y="4264634"/>
                <a:ext cx="290146" cy="290146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C1A633-A0B4-E249-B018-0E55B086D44F}"/>
                  </a:ext>
                </a:extLst>
              </p:cNvPr>
              <p:cNvSpPr/>
              <p:nvPr/>
            </p:nvSpPr>
            <p:spPr>
              <a:xfrm>
                <a:off x="9395860" y="4865622"/>
                <a:ext cx="54867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C1A633-A0B4-E249-B018-0E55B086D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5860" y="4865622"/>
                <a:ext cx="548671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444A217-CD58-9244-A40E-A33C2F4F449E}"/>
                  </a:ext>
                </a:extLst>
              </p:cNvPr>
              <p:cNvSpPr/>
              <p:nvPr/>
            </p:nvSpPr>
            <p:spPr>
              <a:xfrm>
                <a:off x="11112444" y="5628915"/>
                <a:ext cx="71923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444A217-CD58-9244-A40E-A33C2F4F44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2444" y="5628915"/>
                <a:ext cx="719231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FB625F3-2574-0A40-8861-C5CEF3E6D4F0}"/>
              </a:ext>
            </a:extLst>
          </p:cNvPr>
          <p:cNvCxnSpPr>
            <a:cxnSpLocks/>
            <a:stCxn id="5" idx="3"/>
            <a:endCxn id="6" idx="0"/>
          </p:cNvCxnSpPr>
          <p:nvPr/>
        </p:nvCxnSpPr>
        <p:spPr>
          <a:xfrm flipH="1">
            <a:off x="9670195" y="4512289"/>
            <a:ext cx="604846" cy="3533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055BDB5-A87B-7D41-8C19-E402501EC813}"/>
              </a:ext>
            </a:extLst>
          </p:cNvPr>
          <p:cNvCxnSpPr>
            <a:cxnSpLocks/>
            <a:stCxn id="5" idx="5"/>
            <a:endCxn id="34" idx="0"/>
          </p:cNvCxnSpPr>
          <p:nvPr/>
        </p:nvCxnSpPr>
        <p:spPr>
          <a:xfrm>
            <a:off x="10480206" y="4512290"/>
            <a:ext cx="624897" cy="3467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4F18F4C-02BC-7C49-842D-9921F37A65FE}"/>
                  </a:ext>
                </a:extLst>
              </p:cNvPr>
              <p:cNvSpPr/>
              <p:nvPr/>
            </p:nvSpPr>
            <p:spPr>
              <a:xfrm>
                <a:off x="9855107" y="3495405"/>
                <a:ext cx="1045033" cy="55908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  <m:oMath xmlns:m="http://schemas.openxmlformats.org/officeDocument/2006/math">
                      <m:r>
                        <a:rPr lang="de-DE" sz="11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de-DE" sz="11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m:rPr>
                          <m:nor/>
                        </m:rPr>
                        <a:rPr lang="de-DE" sz="11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People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4F18F4C-02BC-7C49-842D-9921F37A65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107" y="3495405"/>
                <a:ext cx="1045033" cy="559089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A04DCAA-8AA2-F248-9043-2DA18ABCADD3}"/>
              </a:ext>
            </a:extLst>
          </p:cNvPr>
          <p:cNvCxnSpPr>
            <a:stCxn id="12" idx="4"/>
            <a:endCxn id="5" idx="0"/>
          </p:cNvCxnSpPr>
          <p:nvPr/>
        </p:nvCxnSpPr>
        <p:spPr>
          <a:xfrm>
            <a:off x="10377623" y="4054494"/>
            <a:ext cx="0" cy="2101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2ACA840-34FA-2344-B40F-B89B7C00ED07}"/>
                  </a:ext>
                </a:extLst>
              </p:cNvPr>
              <p:cNvSpPr/>
              <p:nvPr/>
            </p:nvSpPr>
            <p:spPr>
              <a:xfrm>
                <a:off x="10308981" y="5623609"/>
                <a:ext cx="721796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2ACA840-34FA-2344-B40F-B89B7C00ED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8981" y="5623609"/>
                <a:ext cx="721796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55C909C-AEF0-2047-AE32-6FF3378616AD}"/>
                  </a:ext>
                </a:extLst>
              </p:cNvPr>
              <p:cNvSpPr/>
              <p:nvPr/>
            </p:nvSpPr>
            <p:spPr>
              <a:xfrm>
                <a:off x="10960029" y="4859048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55C909C-AEF0-2047-AE32-6FF3378616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0029" y="4859048"/>
                <a:ext cx="290146" cy="290146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269DAC0-29B8-7947-9292-0AB763867BD5}"/>
              </a:ext>
            </a:extLst>
          </p:cNvPr>
          <p:cNvCxnSpPr>
            <a:cxnSpLocks/>
            <a:stCxn id="34" idx="3"/>
            <a:endCxn id="20" idx="0"/>
          </p:cNvCxnSpPr>
          <p:nvPr/>
        </p:nvCxnSpPr>
        <p:spPr>
          <a:xfrm flipH="1">
            <a:off x="10669880" y="5106704"/>
            <a:ext cx="332641" cy="5169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EA6135A-DD15-F744-9908-DB796E761110}"/>
              </a:ext>
            </a:extLst>
          </p:cNvPr>
          <p:cNvCxnSpPr>
            <a:cxnSpLocks/>
            <a:stCxn id="34" idx="5"/>
            <a:endCxn id="7" idx="0"/>
          </p:cNvCxnSpPr>
          <p:nvPr/>
        </p:nvCxnSpPr>
        <p:spPr>
          <a:xfrm>
            <a:off x="11207685" y="5106704"/>
            <a:ext cx="264375" cy="5222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8A9C492-4E12-BD42-B460-371CBED7C3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963A661-4408-D045-9709-5E47CB4FC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268868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DDC068-E3BE-6F43-B37E-A29CC2742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Smooth FO d-DNNF Circuits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C02E90-7255-C443-85C3-11AA5B482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6" y="1665066"/>
            <a:ext cx="5267938" cy="4240848"/>
          </a:xfrm>
        </p:spPr>
        <p:txBody>
          <a:bodyPr>
            <a:normAutofit/>
          </a:bodyPr>
          <a:lstStyle/>
          <a:p>
            <a:r>
              <a:rPr lang="en-GB" dirty="0"/>
              <a:t>Properties</a:t>
            </a:r>
          </a:p>
          <a:p>
            <a:pPr lvl="1"/>
            <a:r>
              <a:rPr lang="en-GB" dirty="0"/>
              <a:t>Deterministic disjunctions</a:t>
            </a:r>
          </a:p>
          <a:p>
            <a:pPr lvl="2"/>
            <a:r>
              <a:rPr lang="en-GB" dirty="0"/>
              <a:t>Only one disjunct (child node) can be true at the same time </a:t>
            </a:r>
          </a:p>
          <a:p>
            <a:pPr lvl="1"/>
            <a:r>
              <a:rPr lang="en-GB" dirty="0"/>
              <a:t>Decomposable conjunctions</a:t>
            </a:r>
          </a:p>
          <a:p>
            <a:pPr lvl="2"/>
            <a:r>
              <a:rPr lang="en-GB" dirty="0"/>
              <a:t>Each pair of conjuncts (child nodes) must be independent </a:t>
            </a:r>
          </a:p>
          <a:p>
            <a:pPr lvl="1"/>
            <a:r>
              <a:rPr lang="en-GB" dirty="0"/>
              <a:t>Smoothness</a:t>
            </a:r>
          </a:p>
          <a:p>
            <a:pPr lvl="2"/>
            <a:r>
              <a:rPr lang="en-GB" dirty="0"/>
              <a:t>Each disjunct contains the same variables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4CCA91-E6C8-CA43-9B77-A38A9021E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A01A1CA-1A26-0340-B041-594BB52C8169}"/>
                  </a:ext>
                </a:extLst>
              </p:cNvPr>
              <p:cNvSpPr/>
              <p:nvPr/>
            </p:nvSpPr>
            <p:spPr>
              <a:xfrm>
                <a:off x="7096173" y="4252895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A01A1CA-1A26-0340-B041-594BB52C81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6173" y="4252895"/>
                <a:ext cx="290146" cy="29014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D42FD99-ACB2-C348-A3C2-52081FA5653E}"/>
                  </a:ext>
                </a:extLst>
              </p:cNvPr>
              <p:cNvSpPr/>
              <p:nvPr/>
            </p:nvSpPr>
            <p:spPr>
              <a:xfrm>
                <a:off x="5786863" y="5623609"/>
                <a:ext cx="54867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D42FD99-ACB2-C348-A3C2-52081FA565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863" y="5623609"/>
                <a:ext cx="548671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FD45A91-D6EF-A249-A447-359D853F2F9F}"/>
                  </a:ext>
                </a:extLst>
              </p:cNvPr>
              <p:cNvSpPr/>
              <p:nvPr/>
            </p:nvSpPr>
            <p:spPr>
              <a:xfrm>
                <a:off x="7976067" y="5623609"/>
                <a:ext cx="71923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FD45A91-D6EF-A249-A447-359D853F2F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067" y="5623609"/>
                <a:ext cx="719231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4B16310-7331-8743-AD5E-6375A9AB6840}"/>
              </a:ext>
            </a:extLst>
          </p:cNvPr>
          <p:cNvCxnSpPr>
            <a:cxnSpLocks/>
            <a:stCxn id="42" idx="3"/>
            <a:endCxn id="49" idx="0"/>
          </p:cNvCxnSpPr>
          <p:nvPr/>
        </p:nvCxnSpPr>
        <p:spPr>
          <a:xfrm flipH="1">
            <a:off x="6521492" y="4500551"/>
            <a:ext cx="617173" cy="206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1FE758E-BD50-9845-95FB-CE8FDD438DA1}"/>
              </a:ext>
            </a:extLst>
          </p:cNvPr>
          <p:cNvCxnSpPr>
            <a:cxnSpLocks/>
            <a:stCxn id="42" idx="5"/>
            <a:endCxn id="54" idx="0"/>
          </p:cNvCxnSpPr>
          <p:nvPr/>
        </p:nvCxnSpPr>
        <p:spPr>
          <a:xfrm>
            <a:off x="7343828" y="4500550"/>
            <a:ext cx="632238" cy="6595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4A70C76-C00C-F043-AA3E-2BEB2D67E461}"/>
                  </a:ext>
                </a:extLst>
              </p:cNvPr>
              <p:cNvSpPr/>
              <p:nvPr/>
            </p:nvSpPr>
            <p:spPr>
              <a:xfrm>
                <a:off x="6718730" y="3490099"/>
                <a:ext cx="1045033" cy="55908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  <m:oMath xmlns:m="http://schemas.openxmlformats.org/officeDocument/2006/math">
                      <m:r>
                        <a:rPr lang="de-DE" sz="11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de-DE" sz="11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m:rPr>
                          <m:nor/>
                        </m:rPr>
                        <a:rPr lang="de-DE" sz="11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People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4A70C76-C00C-F043-AA3E-2BEB2D67E4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730" y="3490099"/>
                <a:ext cx="1045033" cy="5590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58CECDA-EFEF-4446-93D2-B70A7EC86102}"/>
              </a:ext>
            </a:extLst>
          </p:cNvPr>
          <p:cNvCxnSpPr>
            <a:stCxn id="47" idx="4"/>
            <a:endCxn id="42" idx="0"/>
          </p:cNvCxnSpPr>
          <p:nvPr/>
        </p:nvCxnSpPr>
        <p:spPr>
          <a:xfrm>
            <a:off x="7241246" y="4049187"/>
            <a:ext cx="0" cy="203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4CB22AF1-FFE6-6C4F-A6E6-95CDA94CAEA2}"/>
                  </a:ext>
                </a:extLst>
              </p:cNvPr>
              <p:cNvSpPr/>
              <p:nvPr/>
            </p:nvSpPr>
            <p:spPr>
              <a:xfrm>
                <a:off x="6376418" y="4706787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4CB22AF1-FFE6-6C4F-A6E6-95CDA94CAE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418" y="4706787"/>
                <a:ext cx="290146" cy="29014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95ACCA7-EA3D-5A4D-9639-A8B11D9A78FA}"/>
              </a:ext>
            </a:extLst>
          </p:cNvPr>
          <p:cNvCxnSpPr>
            <a:cxnSpLocks/>
            <a:stCxn id="49" idx="3"/>
            <a:endCxn id="43" idx="0"/>
          </p:cNvCxnSpPr>
          <p:nvPr/>
        </p:nvCxnSpPr>
        <p:spPr>
          <a:xfrm flipH="1">
            <a:off x="6061199" y="4954442"/>
            <a:ext cx="357711" cy="669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90D2354-D554-6D43-8ACB-9182D80E4DCA}"/>
              </a:ext>
            </a:extLst>
          </p:cNvPr>
          <p:cNvCxnSpPr>
            <a:cxnSpLocks/>
            <a:stCxn id="49" idx="5"/>
            <a:endCxn id="64" idx="0"/>
          </p:cNvCxnSpPr>
          <p:nvPr/>
        </p:nvCxnSpPr>
        <p:spPr>
          <a:xfrm>
            <a:off x="6624074" y="4954442"/>
            <a:ext cx="447555" cy="2056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CBC4324-45BE-6943-8FC8-2295D3B0A758}"/>
                  </a:ext>
                </a:extLst>
              </p:cNvPr>
              <p:cNvSpPr/>
              <p:nvPr/>
            </p:nvSpPr>
            <p:spPr>
              <a:xfrm>
                <a:off x="6422413" y="5623608"/>
                <a:ext cx="546106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CBC4324-45BE-6943-8FC8-2295D3B0A7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413" y="5623608"/>
                <a:ext cx="546106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36DB3D5-0CCF-9144-8ACE-520B4A93145A}"/>
                  </a:ext>
                </a:extLst>
              </p:cNvPr>
              <p:cNvSpPr/>
              <p:nvPr/>
            </p:nvSpPr>
            <p:spPr>
              <a:xfrm>
                <a:off x="7170924" y="5621535"/>
                <a:ext cx="721796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36DB3D5-0CCF-9144-8ACE-520B4A9314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924" y="5621535"/>
                <a:ext cx="721796" cy="276999"/>
              </a:xfrm>
              <a:prstGeom prst="rect">
                <a:avLst/>
              </a:prstGeom>
              <a:blipFill>
                <a:blip r:embed="rId8"/>
                <a:stretch>
                  <a:fillRect b="-43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873390A-F92F-8542-A52A-90989F9B21A5}"/>
                  </a:ext>
                </a:extLst>
              </p:cNvPr>
              <p:cNvSpPr/>
              <p:nvPr/>
            </p:nvSpPr>
            <p:spPr>
              <a:xfrm>
                <a:off x="7830993" y="5160078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873390A-F92F-8542-A52A-90989F9B2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993" y="5160078"/>
                <a:ext cx="290146" cy="290146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9FC8E24-AF2A-DC40-9183-03ACB4DDFBC8}"/>
              </a:ext>
            </a:extLst>
          </p:cNvPr>
          <p:cNvCxnSpPr>
            <a:cxnSpLocks/>
            <a:stCxn id="54" idx="3"/>
            <a:endCxn id="53" idx="0"/>
          </p:cNvCxnSpPr>
          <p:nvPr/>
        </p:nvCxnSpPr>
        <p:spPr>
          <a:xfrm flipH="1">
            <a:off x="7531822" y="5407734"/>
            <a:ext cx="341662" cy="213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BC49A6C-75FB-1C43-B889-6B175101DDED}"/>
              </a:ext>
            </a:extLst>
          </p:cNvPr>
          <p:cNvCxnSpPr>
            <a:cxnSpLocks/>
            <a:stCxn id="54" idx="5"/>
            <a:endCxn id="44" idx="0"/>
          </p:cNvCxnSpPr>
          <p:nvPr/>
        </p:nvCxnSpPr>
        <p:spPr>
          <a:xfrm>
            <a:off x="8078648" y="5407734"/>
            <a:ext cx="257034" cy="215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46D58E4A-24E4-E547-82FD-4E216727215C}"/>
                  </a:ext>
                </a:extLst>
              </p:cNvPr>
              <p:cNvSpPr/>
              <p:nvPr/>
            </p:nvSpPr>
            <p:spPr>
              <a:xfrm>
                <a:off x="6926555" y="5160078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46D58E4A-24E4-E547-82FD-4E2167272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555" y="5160078"/>
                <a:ext cx="290146" cy="290146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8A70BD3-5579-5849-A234-B78D2BCF90C9}"/>
              </a:ext>
            </a:extLst>
          </p:cNvPr>
          <p:cNvCxnSpPr>
            <a:cxnSpLocks/>
            <a:stCxn id="64" idx="3"/>
            <a:endCxn id="52" idx="0"/>
          </p:cNvCxnSpPr>
          <p:nvPr/>
        </p:nvCxnSpPr>
        <p:spPr>
          <a:xfrm flipH="1">
            <a:off x="6695466" y="5407733"/>
            <a:ext cx="273580" cy="215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970F7F6-05D8-1241-A90A-62088B070195}"/>
              </a:ext>
            </a:extLst>
          </p:cNvPr>
          <p:cNvCxnSpPr>
            <a:cxnSpLocks/>
            <a:stCxn id="64" idx="5"/>
            <a:endCxn id="53" idx="0"/>
          </p:cNvCxnSpPr>
          <p:nvPr/>
        </p:nvCxnSpPr>
        <p:spPr>
          <a:xfrm>
            <a:off x="7174210" y="5407734"/>
            <a:ext cx="357612" cy="213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09F023AA-0BA4-C142-9D1F-E5EAE3A3A3A7}"/>
              </a:ext>
            </a:extLst>
          </p:cNvPr>
          <p:cNvSpPr/>
          <p:nvPr/>
        </p:nvSpPr>
        <p:spPr>
          <a:xfrm>
            <a:off x="6256183" y="3132048"/>
            <a:ext cx="2002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smooth FO d-DNNF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477C9708-E12E-4548-9D95-5B563F7BD5B0}"/>
              </a:ext>
            </a:extLst>
          </p:cNvPr>
          <p:cNvSpPr/>
          <p:nvPr/>
        </p:nvSpPr>
        <p:spPr>
          <a:xfrm>
            <a:off x="9750530" y="3132048"/>
            <a:ext cx="1232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FO d-DNNF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1761A63-C3E3-4647-B26F-62251E4060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1EAFA45-AA5A-B442-B558-9E817C781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9AE388D-5001-C748-B835-62FFD1AC4E27}"/>
                  </a:ext>
                </a:extLst>
              </p:cNvPr>
              <p:cNvSpPr/>
              <p:nvPr/>
            </p:nvSpPr>
            <p:spPr>
              <a:xfrm>
                <a:off x="10232550" y="4264634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9AE388D-5001-C748-B835-62FFD1AC4E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550" y="4264634"/>
                <a:ext cx="290146" cy="290146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46EFA8C-4902-4643-82D1-E8E5BD66EAC2}"/>
                  </a:ext>
                </a:extLst>
              </p:cNvPr>
              <p:cNvSpPr/>
              <p:nvPr/>
            </p:nvSpPr>
            <p:spPr>
              <a:xfrm>
                <a:off x="9395860" y="4865622"/>
                <a:ext cx="54867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46EFA8C-4902-4643-82D1-E8E5BD66E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5860" y="4865622"/>
                <a:ext cx="548671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1F29CD0-84C9-7F48-8620-766FCD183F37}"/>
                  </a:ext>
                </a:extLst>
              </p:cNvPr>
              <p:cNvSpPr/>
              <p:nvPr/>
            </p:nvSpPr>
            <p:spPr>
              <a:xfrm>
                <a:off x="11112444" y="5628915"/>
                <a:ext cx="71923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1F29CD0-84C9-7F48-8620-766FCD183F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2444" y="5628915"/>
                <a:ext cx="719231" cy="2769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5E52A0F-8A7B-3E4D-BA87-C9A292E8FDDD}"/>
              </a:ext>
            </a:extLst>
          </p:cNvPr>
          <p:cNvCxnSpPr>
            <a:cxnSpLocks/>
            <a:stCxn id="38" idx="3"/>
            <a:endCxn id="39" idx="0"/>
          </p:cNvCxnSpPr>
          <p:nvPr/>
        </p:nvCxnSpPr>
        <p:spPr>
          <a:xfrm flipH="1">
            <a:off x="9670195" y="4512289"/>
            <a:ext cx="604846" cy="3533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C7884EA-C7DF-A249-BC53-2C87162E497C}"/>
              </a:ext>
            </a:extLst>
          </p:cNvPr>
          <p:cNvCxnSpPr>
            <a:cxnSpLocks/>
            <a:stCxn id="38" idx="5"/>
            <a:endCxn id="61" idx="0"/>
          </p:cNvCxnSpPr>
          <p:nvPr/>
        </p:nvCxnSpPr>
        <p:spPr>
          <a:xfrm>
            <a:off x="10480206" y="4512290"/>
            <a:ext cx="624897" cy="3467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670DBF8-9F8E-2446-AB2E-2A4C76A20C1C}"/>
                  </a:ext>
                </a:extLst>
              </p:cNvPr>
              <p:cNvSpPr/>
              <p:nvPr/>
            </p:nvSpPr>
            <p:spPr>
              <a:xfrm>
                <a:off x="9855107" y="3495405"/>
                <a:ext cx="1045033" cy="55908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  <m:oMath xmlns:m="http://schemas.openxmlformats.org/officeDocument/2006/math">
                      <m:r>
                        <a:rPr lang="de-DE" sz="11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de-DE" sz="11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m:rPr>
                          <m:nor/>
                        </m:rPr>
                        <a:rPr lang="de-DE" sz="11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People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670DBF8-9F8E-2446-AB2E-2A4C76A20C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107" y="3495405"/>
                <a:ext cx="1045033" cy="559089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BC42FFE-587C-114D-AF01-C64B668E4520}"/>
              </a:ext>
            </a:extLst>
          </p:cNvPr>
          <p:cNvCxnSpPr>
            <a:stCxn id="58" idx="4"/>
            <a:endCxn id="38" idx="0"/>
          </p:cNvCxnSpPr>
          <p:nvPr/>
        </p:nvCxnSpPr>
        <p:spPr>
          <a:xfrm>
            <a:off x="10377623" y="4054494"/>
            <a:ext cx="0" cy="2101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2C37FD0-F21C-1E4D-8BEF-FE299ED95786}"/>
                  </a:ext>
                </a:extLst>
              </p:cNvPr>
              <p:cNvSpPr/>
              <p:nvPr/>
            </p:nvSpPr>
            <p:spPr>
              <a:xfrm>
                <a:off x="10308981" y="5623609"/>
                <a:ext cx="721796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2C37FD0-F21C-1E4D-8BEF-FE299ED957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8981" y="5623609"/>
                <a:ext cx="721796" cy="2769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54B7609-1AC7-D74B-ACD0-F117F7953B25}"/>
                  </a:ext>
                </a:extLst>
              </p:cNvPr>
              <p:cNvSpPr/>
              <p:nvPr/>
            </p:nvSpPr>
            <p:spPr>
              <a:xfrm>
                <a:off x="10960029" y="4859048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54B7609-1AC7-D74B-ACD0-F117F7953B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0029" y="4859048"/>
                <a:ext cx="290146" cy="290146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C634805-882E-424E-9AC7-12AEE508F6F9}"/>
              </a:ext>
            </a:extLst>
          </p:cNvPr>
          <p:cNvCxnSpPr>
            <a:cxnSpLocks/>
            <a:stCxn id="61" idx="3"/>
            <a:endCxn id="60" idx="0"/>
          </p:cNvCxnSpPr>
          <p:nvPr/>
        </p:nvCxnSpPr>
        <p:spPr>
          <a:xfrm flipH="1">
            <a:off x="10669880" y="5106704"/>
            <a:ext cx="332641" cy="5169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01B05C6-CB03-BF4F-B91C-FDB1D4733CC7}"/>
              </a:ext>
            </a:extLst>
          </p:cNvPr>
          <p:cNvCxnSpPr>
            <a:cxnSpLocks/>
            <a:stCxn id="61" idx="5"/>
            <a:endCxn id="40" idx="0"/>
          </p:cNvCxnSpPr>
          <p:nvPr/>
        </p:nvCxnSpPr>
        <p:spPr>
          <a:xfrm>
            <a:off x="11207685" y="5106704"/>
            <a:ext cx="264375" cy="5222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255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DDC068-E3BE-6F43-B37E-A29CC2742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Arithmetic FO d-DNNF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AC02E90-7255-C443-85C3-11AA5B4820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Replace</a:t>
                </a:r>
              </a:p>
              <a:p>
                <a:pPr lvl="1"/>
                <a:r>
                  <a:rPr lang="en-GB" dirty="0"/>
                  <a:t>Replace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Replace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Replace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dirty="0"/>
                  <a:t> with exponentiation for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Domain</m:t>
                        </m:r>
                      </m:e>
                    </m:d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/>
                  <a:t>Replace leaves with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/>
                  <a:t>’s</a:t>
                </a:r>
              </a:p>
              <a:p>
                <a:pPr lvl="1"/>
                <a:r>
                  <a:rPr lang="en-GB" dirty="0"/>
                  <a:t>E.g., 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People</m:t>
                        </m:r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AC02E90-7255-C443-85C3-11AA5B4820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4CCA91-E6C8-CA43-9B77-A38A9021E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8AB2AF2-B4EE-794B-B338-A75C0A00FDE2}"/>
                  </a:ext>
                </a:extLst>
              </p:cNvPr>
              <p:cNvSpPr/>
              <p:nvPr/>
            </p:nvSpPr>
            <p:spPr>
              <a:xfrm>
                <a:off x="10232531" y="4258201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8AB2AF2-B4EE-794B-B338-A75C0A00FD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531" y="4258201"/>
                <a:ext cx="290146" cy="290146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EF41992-7B1E-9248-BA68-B97DC3E543E9}"/>
                  </a:ext>
                </a:extLst>
              </p:cNvPr>
              <p:cNvSpPr/>
              <p:nvPr/>
            </p:nvSpPr>
            <p:spPr>
              <a:xfrm>
                <a:off x="9001601" y="5628915"/>
                <a:ext cx="217490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EF41992-7B1E-9248-BA68-B97DC3E54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1601" y="5628915"/>
                <a:ext cx="217490" cy="276999"/>
              </a:xfrm>
              <a:prstGeom prst="rect">
                <a:avLst/>
              </a:prstGeom>
              <a:blipFill>
                <a:blip r:embed="rId4"/>
                <a:stretch>
                  <a:fillRect l="-5263" r="-157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D8CB916-0FDD-2048-89B4-4FF082EE7B63}"/>
                  </a:ext>
                </a:extLst>
              </p:cNvPr>
              <p:cNvSpPr/>
              <p:nvPr/>
            </p:nvSpPr>
            <p:spPr>
              <a:xfrm>
                <a:off x="11373689" y="5628915"/>
                <a:ext cx="217490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D8CB916-0FDD-2048-89B4-4FF082EE7B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3689" y="5628915"/>
                <a:ext cx="217490" cy="276999"/>
              </a:xfrm>
              <a:prstGeom prst="rect">
                <a:avLst/>
              </a:prstGeom>
              <a:blipFill>
                <a:blip r:embed="rId5"/>
                <a:stretch>
                  <a:fillRect l="-5263" r="-105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EF8E245-A327-0842-A26E-23298BFDA4BE}"/>
              </a:ext>
            </a:extLst>
          </p:cNvPr>
          <p:cNvCxnSpPr>
            <a:cxnSpLocks/>
            <a:stCxn id="37" idx="3"/>
            <a:endCxn id="59" idx="0"/>
          </p:cNvCxnSpPr>
          <p:nvPr/>
        </p:nvCxnSpPr>
        <p:spPr>
          <a:xfrm flipH="1">
            <a:off x="9657850" y="4505857"/>
            <a:ext cx="617173" cy="206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E99219E-67E9-AF43-A67B-EE3C3074C787}"/>
              </a:ext>
            </a:extLst>
          </p:cNvPr>
          <p:cNvCxnSpPr>
            <a:cxnSpLocks/>
            <a:stCxn id="37" idx="5"/>
            <a:endCxn id="67" idx="0"/>
          </p:cNvCxnSpPr>
          <p:nvPr/>
        </p:nvCxnSpPr>
        <p:spPr>
          <a:xfrm>
            <a:off x="10480186" y="4505856"/>
            <a:ext cx="632238" cy="6595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5571123-54EC-6744-B437-50F565291A66}"/>
                  </a:ext>
                </a:extLst>
              </p:cNvPr>
              <p:cNvSpPr/>
              <p:nvPr/>
            </p:nvSpPr>
            <p:spPr>
              <a:xfrm>
                <a:off x="9855088" y="3495405"/>
                <a:ext cx="1045033" cy="55908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People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5571123-54EC-6744-B437-50F565291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088" y="3495405"/>
                <a:ext cx="1045033" cy="559089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1214A8C-54C9-4645-A821-A102CA8CE832}"/>
              </a:ext>
            </a:extLst>
          </p:cNvPr>
          <p:cNvCxnSpPr>
            <a:stCxn id="57" idx="4"/>
            <a:endCxn id="37" idx="0"/>
          </p:cNvCxnSpPr>
          <p:nvPr/>
        </p:nvCxnSpPr>
        <p:spPr>
          <a:xfrm>
            <a:off x="10377604" y="4054493"/>
            <a:ext cx="0" cy="203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98829678-7F3C-4E4A-9001-2121E899C842}"/>
                  </a:ext>
                </a:extLst>
              </p:cNvPr>
              <p:cNvSpPr/>
              <p:nvPr/>
            </p:nvSpPr>
            <p:spPr>
              <a:xfrm>
                <a:off x="9512776" y="4712093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98829678-7F3C-4E4A-9001-2121E899C8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2776" y="4712093"/>
                <a:ext cx="290146" cy="290146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8DDC77E-1DF9-BC47-97BA-8419CFD551A5}"/>
              </a:ext>
            </a:extLst>
          </p:cNvPr>
          <p:cNvCxnSpPr>
            <a:cxnSpLocks/>
            <a:stCxn id="59" idx="3"/>
            <a:endCxn id="38" idx="0"/>
          </p:cNvCxnSpPr>
          <p:nvPr/>
        </p:nvCxnSpPr>
        <p:spPr>
          <a:xfrm flipH="1">
            <a:off x="9110347" y="4959748"/>
            <a:ext cx="444921" cy="669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286E353-FDDD-2845-898D-75406C3AB742}"/>
              </a:ext>
            </a:extLst>
          </p:cNvPr>
          <p:cNvCxnSpPr>
            <a:cxnSpLocks/>
            <a:stCxn id="59" idx="5"/>
            <a:endCxn id="70" idx="0"/>
          </p:cNvCxnSpPr>
          <p:nvPr/>
        </p:nvCxnSpPr>
        <p:spPr>
          <a:xfrm>
            <a:off x="9760432" y="4959748"/>
            <a:ext cx="447555" cy="2056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8F7059F-2858-9546-8A45-E67AAC5036C2}"/>
                  </a:ext>
                </a:extLst>
              </p:cNvPr>
              <p:cNvSpPr/>
              <p:nvPr/>
            </p:nvSpPr>
            <p:spPr>
              <a:xfrm>
                <a:off x="9637153" y="5628914"/>
                <a:ext cx="21749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8F7059F-2858-9546-8A45-E67AAC5036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7153" y="5628914"/>
                <a:ext cx="217491" cy="276999"/>
              </a:xfrm>
              <a:prstGeom prst="rect">
                <a:avLst/>
              </a:prstGeom>
              <a:blipFill>
                <a:blip r:embed="rId4"/>
                <a:stretch>
                  <a:fillRect l="-5263" r="-157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3F1D009-F541-494F-A3C6-CA91CBBA0FE5}"/>
                  </a:ext>
                </a:extLst>
              </p:cNvPr>
              <p:cNvSpPr/>
              <p:nvPr/>
            </p:nvSpPr>
            <p:spPr>
              <a:xfrm>
                <a:off x="10568547" y="5626841"/>
                <a:ext cx="217490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3F1D009-F541-494F-A3C6-CA91CBBA0F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8547" y="5626841"/>
                <a:ext cx="217490" cy="276999"/>
              </a:xfrm>
              <a:prstGeom prst="rect">
                <a:avLst/>
              </a:prstGeom>
              <a:blipFill>
                <a:blip r:embed="rId4"/>
                <a:stretch>
                  <a:fillRect l="-5263" r="-157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036EC73-34CF-C94C-A4F5-E6365CA0595B}"/>
                  </a:ext>
                </a:extLst>
              </p:cNvPr>
              <p:cNvSpPr/>
              <p:nvPr/>
            </p:nvSpPr>
            <p:spPr>
              <a:xfrm>
                <a:off x="10967351" y="5165384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036EC73-34CF-C94C-A4F5-E6365CA059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351" y="5165384"/>
                <a:ext cx="290146" cy="290146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9943398-DCCA-BB41-AD95-C124C30C938C}"/>
              </a:ext>
            </a:extLst>
          </p:cNvPr>
          <p:cNvCxnSpPr>
            <a:cxnSpLocks/>
            <a:stCxn id="67" idx="3"/>
            <a:endCxn id="63" idx="0"/>
          </p:cNvCxnSpPr>
          <p:nvPr/>
        </p:nvCxnSpPr>
        <p:spPr>
          <a:xfrm flipH="1">
            <a:off x="10677292" y="5413040"/>
            <a:ext cx="332550" cy="213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B44E0B2-9BC5-2344-9CCD-EB860163C728}"/>
              </a:ext>
            </a:extLst>
          </p:cNvPr>
          <p:cNvCxnSpPr>
            <a:cxnSpLocks/>
            <a:stCxn id="67" idx="5"/>
            <a:endCxn id="39" idx="0"/>
          </p:cNvCxnSpPr>
          <p:nvPr/>
        </p:nvCxnSpPr>
        <p:spPr>
          <a:xfrm>
            <a:off x="11215006" y="5413040"/>
            <a:ext cx="267428" cy="215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7939F250-0FF5-B649-8FF1-C73EB0A8DB17}"/>
                  </a:ext>
                </a:extLst>
              </p:cNvPr>
              <p:cNvSpPr/>
              <p:nvPr/>
            </p:nvSpPr>
            <p:spPr>
              <a:xfrm>
                <a:off x="10062913" y="5165384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7939F250-0FF5-B649-8FF1-C73EB0A8DB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2913" y="5165384"/>
                <a:ext cx="290146" cy="290146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A73923C-B0F5-8C4F-800F-C8D2B7A216B3}"/>
              </a:ext>
            </a:extLst>
          </p:cNvPr>
          <p:cNvCxnSpPr>
            <a:cxnSpLocks/>
            <a:stCxn id="70" idx="3"/>
            <a:endCxn id="62" idx="0"/>
          </p:cNvCxnSpPr>
          <p:nvPr/>
        </p:nvCxnSpPr>
        <p:spPr>
          <a:xfrm flipH="1">
            <a:off x="9745898" y="5413039"/>
            <a:ext cx="359506" cy="215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2CEF91C-9760-CE44-8B04-7A33959CE69F}"/>
              </a:ext>
            </a:extLst>
          </p:cNvPr>
          <p:cNvCxnSpPr>
            <a:cxnSpLocks/>
            <a:stCxn id="70" idx="5"/>
            <a:endCxn id="63" idx="0"/>
          </p:cNvCxnSpPr>
          <p:nvPr/>
        </p:nvCxnSpPr>
        <p:spPr>
          <a:xfrm>
            <a:off x="10310568" y="5413040"/>
            <a:ext cx="366724" cy="213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5AFB6F9-1FCA-EB4D-9BAF-0B40A4C28B32}"/>
                  </a:ext>
                </a:extLst>
              </p:cNvPr>
              <p:cNvSpPr/>
              <p:nvPr/>
            </p:nvSpPr>
            <p:spPr>
              <a:xfrm>
                <a:off x="10084159" y="4962658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5AFB6F9-1FCA-EB4D-9BAF-0B40A4C28B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4159" y="4962658"/>
                <a:ext cx="304891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0A4540C-9B40-6A41-8F56-F9B04BD81747}"/>
                  </a:ext>
                </a:extLst>
              </p:cNvPr>
              <p:cNvSpPr/>
              <p:nvPr/>
            </p:nvSpPr>
            <p:spPr>
              <a:xfrm>
                <a:off x="9486205" y="4504058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0A4540C-9B40-6A41-8F56-F9B04BD817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6205" y="4504058"/>
                <a:ext cx="304891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7B2CF49-8044-8D40-ACAA-2882CDE78A9D}"/>
                  </a:ext>
                </a:extLst>
              </p:cNvPr>
              <p:cNvSpPr/>
              <p:nvPr/>
            </p:nvSpPr>
            <p:spPr>
              <a:xfrm>
                <a:off x="11028001" y="4962657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7B2CF49-8044-8D40-ACAA-2882CDE78A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8001" y="4962657"/>
                <a:ext cx="304891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4D8547D-FE64-8D42-B47A-8221D7DA3E95}"/>
                  </a:ext>
                </a:extLst>
              </p:cNvPr>
              <p:cNvSpPr/>
              <p:nvPr/>
            </p:nvSpPr>
            <p:spPr>
              <a:xfrm>
                <a:off x="10327741" y="4063756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4D8547D-FE64-8D42-B47A-8221D7DA3E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7741" y="4063756"/>
                <a:ext cx="304891" cy="2769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79F1A6E-609D-D643-96CB-151F0D886007}"/>
                  </a:ext>
                </a:extLst>
              </p:cNvPr>
              <p:cNvSpPr/>
              <p:nvPr/>
            </p:nvSpPr>
            <p:spPr>
              <a:xfrm>
                <a:off x="10229909" y="3244841"/>
                <a:ext cx="37702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79F1A6E-609D-D643-96CB-151F0D8860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909" y="3244841"/>
                <a:ext cx="377026" cy="2769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4A956-5128-3A42-92CB-5E74487CF4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87CCB-A694-1044-8D7B-1633BADA5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AC51175E-416C-ED45-8BC8-B0A521E82CC6}"/>
                  </a:ext>
                </a:extLst>
              </p:cNvPr>
              <p:cNvSpPr/>
              <p:nvPr/>
            </p:nvSpPr>
            <p:spPr>
              <a:xfrm>
                <a:off x="7096173" y="4252895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AC51175E-416C-ED45-8BC8-B0A521E82C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6173" y="4252895"/>
                <a:ext cx="290146" cy="290146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C47BBCA2-DF35-FD47-9203-505BEAAAFF82}"/>
                  </a:ext>
                </a:extLst>
              </p:cNvPr>
              <p:cNvSpPr/>
              <p:nvPr/>
            </p:nvSpPr>
            <p:spPr>
              <a:xfrm>
                <a:off x="5786863" y="5623609"/>
                <a:ext cx="54867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C47BBCA2-DF35-FD47-9203-505BEAAAFF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863" y="5623609"/>
                <a:ext cx="548671" cy="2769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FC9BBAE-F89B-EA44-819E-1C892C9DC7A2}"/>
                  </a:ext>
                </a:extLst>
              </p:cNvPr>
              <p:cNvSpPr/>
              <p:nvPr/>
            </p:nvSpPr>
            <p:spPr>
              <a:xfrm>
                <a:off x="7976067" y="5623609"/>
                <a:ext cx="71923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FC9BBAE-F89B-EA44-819E-1C892C9DC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067" y="5623609"/>
                <a:ext cx="719231" cy="2769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048280EE-C77A-D94C-85AC-983201E4C22A}"/>
              </a:ext>
            </a:extLst>
          </p:cNvPr>
          <p:cNvCxnSpPr>
            <a:cxnSpLocks/>
            <a:stCxn id="96" idx="3"/>
            <a:endCxn id="103" idx="0"/>
          </p:cNvCxnSpPr>
          <p:nvPr/>
        </p:nvCxnSpPr>
        <p:spPr>
          <a:xfrm flipH="1">
            <a:off x="6521492" y="4500551"/>
            <a:ext cx="617173" cy="206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F94B054E-534C-D84E-9BD3-50F87EB25D04}"/>
              </a:ext>
            </a:extLst>
          </p:cNvPr>
          <p:cNvCxnSpPr>
            <a:cxnSpLocks/>
            <a:stCxn id="96" idx="5"/>
            <a:endCxn id="108" idx="0"/>
          </p:cNvCxnSpPr>
          <p:nvPr/>
        </p:nvCxnSpPr>
        <p:spPr>
          <a:xfrm>
            <a:off x="7343828" y="4500550"/>
            <a:ext cx="632238" cy="6595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346E32DB-21C9-8A44-AF93-753F4ED212FF}"/>
                  </a:ext>
                </a:extLst>
              </p:cNvPr>
              <p:cNvSpPr/>
              <p:nvPr/>
            </p:nvSpPr>
            <p:spPr>
              <a:xfrm>
                <a:off x="6718730" y="3490099"/>
                <a:ext cx="1045033" cy="55908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  <m:oMath xmlns:m="http://schemas.openxmlformats.org/officeDocument/2006/math">
                      <m:r>
                        <a:rPr lang="de-DE" sz="11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de-DE" sz="11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m:rPr>
                          <m:nor/>
                        </m:rPr>
                        <a:rPr lang="de-DE" sz="11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People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346E32DB-21C9-8A44-AF93-753F4ED212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730" y="3490099"/>
                <a:ext cx="1045033" cy="559089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FACC8979-5E84-FC44-86A3-9348F0316E6A}"/>
              </a:ext>
            </a:extLst>
          </p:cNvPr>
          <p:cNvCxnSpPr>
            <a:stCxn id="101" idx="4"/>
            <a:endCxn id="96" idx="0"/>
          </p:cNvCxnSpPr>
          <p:nvPr/>
        </p:nvCxnSpPr>
        <p:spPr>
          <a:xfrm>
            <a:off x="7241246" y="4049187"/>
            <a:ext cx="0" cy="203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92A140FE-81A3-214C-849A-146E2DCF37D8}"/>
                  </a:ext>
                </a:extLst>
              </p:cNvPr>
              <p:cNvSpPr/>
              <p:nvPr/>
            </p:nvSpPr>
            <p:spPr>
              <a:xfrm>
                <a:off x="6376418" y="4706787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92A140FE-81A3-214C-849A-146E2DCF37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418" y="4706787"/>
                <a:ext cx="290146" cy="290146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28694CB0-7F48-584B-AB01-C3A456E05086}"/>
              </a:ext>
            </a:extLst>
          </p:cNvPr>
          <p:cNvCxnSpPr>
            <a:cxnSpLocks/>
            <a:stCxn id="103" idx="3"/>
            <a:endCxn id="97" idx="0"/>
          </p:cNvCxnSpPr>
          <p:nvPr/>
        </p:nvCxnSpPr>
        <p:spPr>
          <a:xfrm flipH="1">
            <a:off x="6061199" y="4954442"/>
            <a:ext cx="357711" cy="669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4CD6C3BC-5AFF-C644-9FB1-6AA4127911BB}"/>
              </a:ext>
            </a:extLst>
          </p:cNvPr>
          <p:cNvCxnSpPr>
            <a:cxnSpLocks/>
            <a:stCxn id="103" idx="5"/>
            <a:endCxn id="111" idx="0"/>
          </p:cNvCxnSpPr>
          <p:nvPr/>
        </p:nvCxnSpPr>
        <p:spPr>
          <a:xfrm>
            <a:off x="6624074" y="4954442"/>
            <a:ext cx="447555" cy="2056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E7A53501-A489-D147-9DAC-130724FB2B1E}"/>
                  </a:ext>
                </a:extLst>
              </p:cNvPr>
              <p:cNvSpPr/>
              <p:nvPr/>
            </p:nvSpPr>
            <p:spPr>
              <a:xfrm>
                <a:off x="6422413" y="5623608"/>
                <a:ext cx="546106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E7A53501-A489-D147-9DAC-130724FB2B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413" y="5623608"/>
                <a:ext cx="546106" cy="27699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A8776F5-B0CF-494B-AA1D-AFA7260F9819}"/>
                  </a:ext>
                </a:extLst>
              </p:cNvPr>
              <p:cNvSpPr/>
              <p:nvPr/>
            </p:nvSpPr>
            <p:spPr>
              <a:xfrm>
                <a:off x="7170924" y="5621535"/>
                <a:ext cx="721796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A8776F5-B0CF-494B-AA1D-AFA7260F98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924" y="5621535"/>
                <a:ext cx="721796" cy="276999"/>
              </a:xfrm>
              <a:prstGeom prst="rect">
                <a:avLst/>
              </a:prstGeom>
              <a:blipFill>
                <a:blip r:embed="rId21"/>
                <a:stretch>
                  <a:fillRect b="-43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D4187DC8-A136-0847-A8D2-1E2C7A3EF96C}"/>
                  </a:ext>
                </a:extLst>
              </p:cNvPr>
              <p:cNvSpPr/>
              <p:nvPr/>
            </p:nvSpPr>
            <p:spPr>
              <a:xfrm>
                <a:off x="7830993" y="5160078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D4187DC8-A136-0847-A8D2-1E2C7A3EF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993" y="5160078"/>
                <a:ext cx="290146" cy="290146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C4B54265-CA74-BB46-A557-12829FF197F8}"/>
              </a:ext>
            </a:extLst>
          </p:cNvPr>
          <p:cNvCxnSpPr>
            <a:cxnSpLocks/>
            <a:stCxn id="108" idx="3"/>
            <a:endCxn id="107" idx="0"/>
          </p:cNvCxnSpPr>
          <p:nvPr/>
        </p:nvCxnSpPr>
        <p:spPr>
          <a:xfrm flipH="1">
            <a:off x="7531822" y="5407734"/>
            <a:ext cx="341662" cy="213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F1A52731-55DB-F346-B1A2-0BB404351810}"/>
              </a:ext>
            </a:extLst>
          </p:cNvPr>
          <p:cNvCxnSpPr>
            <a:cxnSpLocks/>
            <a:stCxn id="108" idx="5"/>
            <a:endCxn id="98" idx="0"/>
          </p:cNvCxnSpPr>
          <p:nvPr/>
        </p:nvCxnSpPr>
        <p:spPr>
          <a:xfrm>
            <a:off x="8078648" y="5407734"/>
            <a:ext cx="257034" cy="215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C5CADBC0-627C-2F41-BF45-38E1A9AAFCCF}"/>
                  </a:ext>
                </a:extLst>
              </p:cNvPr>
              <p:cNvSpPr/>
              <p:nvPr/>
            </p:nvSpPr>
            <p:spPr>
              <a:xfrm>
                <a:off x="6926555" y="5160078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C5CADBC0-627C-2F41-BF45-38E1A9AAFC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555" y="5160078"/>
                <a:ext cx="290146" cy="290146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34C10DF0-CB27-244A-87DA-62C3AB98FD39}"/>
              </a:ext>
            </a:extLst>
          </p:cNvPr>
          <p:cNvCxnSpPr>
            <a:cxnSpLocks/>
            <a:stCxn id="111" idx="3"/>
            <a:endCxn id="106" idx="0"/>
          </p:cNvCxnSpPr>
          <p:nvPr/>
        </p:nvCxnSpPr>
        <p:spPr>
          <a:xfrm flipH="1">
            <a:off x="6695466" y="5407733"/>
            <a:ext cx="273580" cy="215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706015E3-0847-3543-A288-4C6B6FD9F68E}"/>
              </a:ext>
            </a:extLst>
          </p:cNvPr>
          <p:cNvCxnSpPr>
            <a:cxnSpLocks/>
            <a:stCxn id="111" idx="5"/>
            <a:endCxn id="107" idx="0"/>
          </p:cNvCxnSpPr>
          <p:nvPr/>
        </p:nvCxnSpPr>
        <p:spPr>
          <a:xfrm>
            <a:off x="7174210" y="5407734"/>
            <a:ext cx="357612" cy="213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56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3" grpId="0"/>
      <p:bldP spid="74" grpId="0"/>
      <p:bldP spid="75" grpId="0"/>
      <p:bldP spid="7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DDC068-E3BE-6F43-B37E-A29CC2742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WFOMC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AC02E90-7255-C443-85C3-11AA5B4820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Replace</a:t>
                </a:r>
              </a:p>
              <a:p>
                <a:pPr lvl="1"/>
                <a:r>
                  <a:rPr lang="en-GB" dirty="0"/>
                  <a:t>Replace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Replace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Replace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dirty="0"/>
                  <a:t> with exponentiation for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Domain</m:t>
                        </m:r>
                      </m:e>
                    </m:d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/>
                  <a:t>Replace leaves with </a:t>
                </a:r>
                <a:r>
                  <a:rPr lang="en-GB" dirty="0">
                    <a:solidFill>
                      <a:schemeClr val="accent6"/>
                    </a:solidFill>
                  </a:rPr>
                  <a:t>weights</a:t>
                </a:r>
              </a:p>
              <a:p>
                <a:pPr lvl="1"/>
                <a:r>
                  <a:rPr lang="en-GB" dirty="0"/>
                  <a:t>E.g., 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People</m:t>
                        </m:r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AC02E90-7255-C443-85C3-11AA5B4820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4CCA91-E6C8-CA43-9B77-A38A9021E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7ABCC14-1ADC-DF48-BE4A-D92A447E8202}"/>
                  </a:ext>
                </a:extLst>
              </p:cNvPr>
              <p:cNvSpPr/>
              <p:nvPr/>
            </p:nvSpPr>
            <p:spPr>
              <a:xfrm>
                <a:off x="8857362" y="1416362"/>
                <a:ext cx="2991394" cy="1342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𝑠𝑚𝑜𝑘𝑒𝑠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¬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𝑠𝑚𝑜𝑘𝑒𝑠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𝑐𝑎𝑛𝑐𝑒𝑟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¬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𝑐𝑎𝑛𝑐𝑒𝑟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7ABCC14-1ADC-DF48-BE4A-D92A447E82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362" y="1416362"/>
                <a:ext cx="2991394" cy="1342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CC5FF16-1CCB-B54E-AB8D-AF3D00D06D93}"/>
                  </a:ext>
                </a:extLst>
              </p:cNvPr>
              <p:cNvSpPr/>
              <p:nvPr/>
            </p:nvSpPr>
            <p:spPr>
              <a:xfrm>
                <a:off x="533273" y="4092951"/>
                <a:ext cx="4572000" cy="109921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de-DE" sz="16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𝐹𝑂</m:t>
                      </m:r>
                      <m:r>
                        <a:rPr lang="en-GB" sz="16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𝑀𝐶</m:t>
                      </m:r>
                      <m:d>
                        <m:dPr>
                          <m:ctrlPr>
                            <a:rPr lang="de-DE" sz="1600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600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de-DE" sz="1600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sz="1600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1600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de-DE" sz="1600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1600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1600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e>
                      </m:d>
                      <m:r>
                        <a:rPr lang="de-DE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6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de-DE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brk m:alnAt="7"/>
                                </m:rPr>
                                <a:rPr lang="de-DE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de-DE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de-DE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de-DE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∪</m:t>
                              </m:r>
                              <m:sSub>
                                <m:sSubPr>
                                  <m:ctrlPr>
                                    <a:rPr lang="de-DE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de-DE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de-DE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de-DE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sz="14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sub>
                              </m:sSub>
                            </m:e>
                          </m:eqArr>
                        </m:sub>
                        <m:sup/>
                        <m:e>
                          <m:nary>
                            <m:naryPr>
                              <m:chr m:val="∏"/>
                              <m:supHide m:val="on"/>
                              <m:ctrlPr>
                                <a:rPr lang="de-DE" sz="1600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600" i="1" dirty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de-DE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de-DE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de-DE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𝑝𝑟𝑒𝑑</m:t>
                                  </m:r>
                                  <m:d>
                                    <m:dPr>
                                      <m:ctrlPr>
                                        <a:rPr lang="de-DE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600" i="1" dirty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  <m:nary>
                            <m:naryPr>
                              <m:chr m:val="∏"/>
                              <m:supHide m:val="on"/>
                              <m:ctrlPr>
                                <a:rPr lang="de-DE" sz="1600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600" i="1" dirty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de-DE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de-DE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de-DE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𝑝𝑟𝑒𝑑</m:t>
                                  </m:r>
                                  <m:d>
                                    <m:dPr>
                                      <m:ctrlPr>
                                        <a:rPr lang="de-DE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600" i="1" dirty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CC5FF16-1CCB-B54E-AB8D-AF3D00D06D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73" y="4092951"/>
                <a:ext cx="4572000" cy="1099212"/>
              </a:xfrm>
              <a:prstGeom prst="rect">
                <a:avLst/>
              </a:prstGeom>
              <a:blipFill>
                <a:blip r:embed="rId4"/>
                <a:stretch>
                  <a:fillRect l="-1385" t="-54545" b="-931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4AC8A6-DB75-EC4C-B978-5C4EEAFEC1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868619-BA77-5847-A5D0-45F9C00E15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165F46D5-8F69-8444-97C4-1092232F51AB}"/>
                  </a:ext>
                </a:extLst>
              </p:cNvPr>
              <p:cNvSpPr/>
              <p:nvPr/>
            </p:nvSpPr>
            <p:spPr>
              <a:xfrm>
                <a:off x="10232531" y="4258201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165F46D5-8F69-8444-97C4-1092232F51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531" y="4258201"/>
                <a:ext cx="290146" cy="29014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FBEC2DA-BB45-F949-9BFC-30EADE3F4E61}"/>
                  </a:ext>
                </a:extLst>
              </p:cNvPr>
              <p:cNvSpPr/>
              <p:nvPr/>
            </p:nvSpPr>
            <p:spPr>
              <a:xfrm>
                <a:off x="9001601" y="5628915"/>
                <a:ext cx="217490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GB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FBEC2DA-BB45-F949-9BFC-30EADE3F4E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1601" y="5628915"/>
                <a:ext cx="217490" cy="276999"/>
              </a:xfrm>
              <a:prstGeom prst="rect">
                <a:avLst/>
              </a:prstGeom>
              <a:blipFill>
                <a:blip r:embed="rId6"/>
                <a:stretch>
                  <a:fillRect l="-5263" r="-157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530A5FB9-3495-1543-B100-CBC3DCD6147A}"/>
                  </a:ext>
                </a:extLst>
              </p:cNvPr>
              <p:cNvSpPr/>
              <p:nvPr/>
            </p:nvSpPr>
            <p:spPr>
              <a:xfrm>
                <a:off x="11373689" y="5628915"/>
                <a:ext cx="217490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530A5FB9-3495-1543-B100-CBC3DCD614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3689" y="5628915"/>
                <a:ext cx="217490" cy="276999"/>
              </a:xfrm>
              <a:prstGeom prst="rect">
                <a:avLst/>
              </a:prstGeom>
              <a:blipFill>
                <a:blip r:embed="rId7"/>
                <a:stretch>
                  <a:fillRect l="-5263" r="-105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555F4BE2-C757-7249-A34A-2C61007F36E9}"/>
              </a:ext>
            </a:extLst>
          </p:cNvPr>
          <p:cNvCxnSpPr>
            <a:cxnSpLocks/>
            <a:stCxn id="77" idx="3"/>
            <a:endCxn id="84" idx="0"/>
          </p:cNvCxnSpPr>
          <p:nvPr/>
        </p:nvCxnSpPr>
        <p:spPr>
          <a:xfrm flipH="1">
            <a:off x="9657850" y="4505857"/>
            <a:ext cx="617173" cy="206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E0006296-3B9B-0E40-9570-542A623F86C3}"/>
              </a:ext>
            </a:extLst>
          </p:cNvPr>
          <p:cNvCxnSpPr>
            <a:cxnSpLocks/>
            <a:stCxn id="77" idx="5"/>
            <a:endCxn id="89" idx="0"/>
          </p:cNvCxnSpPr>
          <p:nvPr/>
        </p:nvCxnSpPr>
        <p:spPr>
          <a:xfrm>
            <a:off x="10480186" y="4505856"/>
            <a:ext cx="632238" cy="6595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0CD0CF5C-69AE-5F44-9AF4-046AB996E1A4}"/>
                  </a:ext>
                </a:extLst>
              </p:cNvPr>
              <p:cNvSpPr/>
              <p:nvPr/>
            </p:nvSpPr>
            <p:spPr>
              <a:xfrm>
                <a:off x="9855088" y="3495405"/>
                <a:ext cx="1045033" cy="55908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People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0CD0CF5C-69AE-5F44-9AF4-046AB996E1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088" y="3495405"/>
                <a:ext cx="1045033" cy="559089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939C9C99-A3B2-ED40-AF6B-19857D8551AA}"/>
              </a:ext>
            </a:extLst>
          </p:cNvPr>
          <p:cNvCxnSpPr>
            <a:stCxn id="82" idx="4"/>
            <a:endCxn id="77" idx="0"/>
          </p:cNvCxnSpPr>
          <p:nvPr/>
        </p:nvCxnSpPr>
        <p:spPr>
          <a:xfrm>
            <a:off x="10377604" y="4054493"/>
            <a:ext cx="0" cy="203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9CE57B52-F8C4-AF41-9E2F-70E81ABFC13E}"/>
                  </a:ext>
                </a:extLst>
              </p:cNvPr>
              <p:cNvSpPr/>
              <p:nvPr/>
            </p:nvSpPr>
            <p:spPr>
              <a:xfrm>
                <a:off x="9512776" y="4712093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9CE57B52-F8C4-AF41-9E2F-70E81ABFC1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2776" y="4712093"/>
                <a:ext cx="290146" cy="290146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1AE0ED47-946E-5843-A5B4-FAB3916CB99F}"/>
              </a:ext>
            </a:extLst>
          </p:cNvPr>
          <p:cNvCxnSpPr>
            <a:cxnSpLocks/>
            <a:stCxn id="84" idx="3"/>
            <a:endCxn id="78" idx="0"/>
          </p:cNvCxnSpPr>
          <p:nvPr/>
        </p:nvCxnSpPr>
        <p:spPr>
          <a:xfrm flipH="1">
            <a:off x="9110347" y="4959748"/>
            <a:ext cx="444921" cy="669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982DCCF-9D46-D745-BE6A-C23757C15EBD}"/>
              </a:ext>
            </a:extLst>
          </p:cNvPr>
          <p:cNvCxnSpPr>
            <a:cxnSpLocks/>
            <a:stCxn id="84" idx="5"/>
            <a:endCxn id="92" idx="0"/>
          </p:cNvCxnSpPr>
          <p:nvPr/>
        </p:nvCxnSpPr>
        <p:spPr>
          <a:xfrm>
            <a:off x="9760432" y="4959748"/>
            <a:ext cx="447555" cy="2056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E66E5B61-54C4-B146-ADB2-1E9023C3F965}"/>
                  </a:ext>
                </a:extLst>
              </p:cNvPr>
              <p:cNvSpPr/>
              <p:nvPr/>
            </p:nvSpPr>
            <p:spPr>
              <a:xfrm>
                <a:off x="9637153" y="5628914"/>
                <a:ext cx="21749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GB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E66E5B61-54C4-B146-ADB2-1E9023C3F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7153" y="5628914"/>
                <a:ext cx="217491" cy="276999"/>
              </a:xfrm>
              <a:prstGeom prst="rect">
                <a:avLst/>
              </a:prstGeom>
              <a:blipFill>
                <a:blip r:embed="rId10"/>
                <a:stretch>
                  <a:fillRect l="-5263" r="-157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74CF771-6CC8-E44E-9F9B-575DCA7EFE32}"/>
                  </a:ext>
                </a:extLst>
              </p:cNvPr>
              <p:cNvSpPr/>
              <p:nvPr/>
            </p:nvSpPr>
            <p:spPr>
              <a:xfrm>
                <a:off x="10568547" y="5626841"/>
                <a:ext cx="217490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74CF771-6CC8-E44E-9F9B-575DCA7EFE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8547" y="5626841"/>
                <a:ext cx="217490" cy="276999"/>
              </a:xfrm>
              <a:prstGeom prst="rect">
                <a:avLst/>
              </a:prstGeom>
              <a:blipFill>
                <a:blip r:embed="rId11"/>
                <a:stretch>
                  <a:fillRect l="-5263" r="-157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93CB091-3509-E243-9BE6-A3D80E5F7C1F}"/>
                  </a:ext>
                </a:extLst>
              </p:cNvPr>
              <p:cNvSpPr/>
              <p:nvPr/>
            </p:nvSpPr>
            <p:spPr>
              <a:xfrm>
                <a:off x="10967351" y="5165384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93CB091-3509-E243-9BE6-A3D80E5F7C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351" y="5165384"/>
                <a:ext cx="290146" cy="290146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06771AB-9EFA-6A40-ABE3-F6910020423C}"/>
              </a:ext>
            </a:extLst>
          </p:cNvPr>
          <p:cNvCxnSpPr>
            <a:cxnSpLocks/>
            <a:stCxn id="89" idx="3"/>
            <a:endCxn id="88" idx="0"/>
          </p:cNvCxnSpPr>
          <p:nvPr/>
        </p:nvCxnSpPr>
        <p:spPr>
          <a:xfrm flipH="1">
            <a:off x="10677292" y="5413040"/>
            <a:ext cx="332550" cy="213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D367583-FFE2-6847-A36F-BE5FEAB0F91C}"/>
              </a:ext>
            </a:extLst>
          </p:cNvPr>
          <p:cNvCxnSpPr>
            <a:cxnSpLocks/>
            <a:stCxn id="89" idx="5"/>
            <a:endCxn id="79" idx="0"/>
          </p:cNvCxnSpPr>
          <p:nvPr/>
        </p:nvCxnSpPr>
        <p:spPr>
          <a:xfrm>
            <a:off x="11215006" y="5413040"/>
            <a:ext cx="267428" cy="215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54A38AE-BB17-A242-B16E-6DFDA9FDA8DD}"/>
                  </a:ext>
                </a:extLst>
              </p:cNvPr>
              <p:cNvSpPr/>
              <p:nvPr/>
            </p:nvSpPr>
            <p:spPr>
              <a:xfrm>
                <a:off x="10062913" y="5165384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54A38AE-BB17-A242-B16E-6DFDA9FDA8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2913" y="5165384"/>
                <a:ext cx="290146" cy="290146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170BCEC1-590A-6147-8CAA-4B80FB438C8B}"/>
              </a:ext>
            </a:extLst>
          </p:cNvPr>
          <p:cNvCxnSpPr>
            <a:cxnSpLocks/>
            <a:stCxn id="92" idx="3"/>
            <a:endCxn id="87" idx="0"/>
          </p:cNvCxnSpPr>
          <p:nvPr/>
        </p:nvCxnSpPr>
        <p:spPr>
          <a:xfrm flipH="1">
            <a:off x="9745898" y="5413039"/>
            <a:ext cx="359506" cy="215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A9D31749-5382-6C46-89C6-5F94B22D0190}"/>
              </a:ext>
            </a:extLst>
          </p:cNvPr>
          <p:cNvCxnSpPr>
            <a:cxnSpLocks/>
            <a:stCxn id="92" idx="5"/>
            <a:endCxn id="88" idx="0"/>
          </p:cNvCxnSpPr>
          <p:nvPr/>
        </p:nvCxnSpPr>
        <p:spPr>
          <a:xfrm>
            <a:off x="10310568" y="5413040"/>
            <a:ext cx="366724" cy="213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9E169C7-0D25-E24D-AF5B-8C121D658786}"/>
                  </a:ext>
                </a:extLst>
              </p:cNvPr>
              <p:cNvSpPr/>
              <p:nvPr/>
            </p:nvSpPr>
            <p:spPr>
              <a:xfrm>
                <a:off x="6945418" y="4946573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9E169C7-0D25-E24D-AF5B-8C121D6587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418" y="4946573"/>
                <a:ext cx="304891" cy="2769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A7CD9D13-5003-2444-AED2-DBE0400C08BB}"/>
                  </a:ext>
                </a:extLst>
              </p:cNvPr>
              <p:cNvSpPr/>
              <p:nvPr/>
            </p:nvSpPr>
            <p:spPr>
              <a:xfrm>
                <a:off x="6347464" y="4487973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A7CD9D13-5003-2444-AED2-DBE0400C08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464" y="4487973"/>
                <a:ext cx="304891" cy="2769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DA48DFBC-D464-4E4F-93F6-1C5EE5B50FEC}"/>
                  </a:ext>
                </a:extLst>
              </p:cNvPr>
              <p:cNvSpPr/>
              <p:nvPr/>
            </p:nvSpPr>
            <p:spPr>
              <a:xfrm>
                <a:off x="7889260" y="4946572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DA48DFBC-D464-4E4F-93F6-1C5EE5B50F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260" y="4946572"/>
                <a:ext cx="304891" cy="2769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77D8420B-D03E-5040-B956-1FB7CE4082B9}"/>
                  </a:ext>
                </a:extLst>
              </p:cNvPr>
              <p:cNvSpPr/>
              <p:nvPr/>
            </p:nvSpPr>
            <p:spPr>
              <a:xfrm>
                <a:off x="7189000" y="4047671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77D8420B-D03E-5040-B956-1FB7CE4082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9000" y="4047671"/>
                <a:ext cx="304891" cy="2769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F29D014-54CF-0941-A895-2C0CD87B3F07}"/>
                  </a:ext>
                </a:extLst>
              </p:cNvPr>
              <p:cNvSpPr/>
              <p:nvPr/>
            </p:nvSpPr>
            <p:spPr>
              <a:xfrm>
                <a:off x="7091168" y="3228756"/>
                <a:ext cx="37702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de-DE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F29D014-54CF-0941-A895-2C0CD87B3F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1168" y="3228756"/>
                <a:ext cx="377026" cy="27699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96EA9128-EFD3-8346-81B9-1B8F09C135C4}"/>
                  </a:ext>
                </a:extLst>
              </p:cNvPr>
              <p:cNvSpPr/>
              <p:nvPr/>
            </p:nvSpPr>
            <p:spPr>
              <a:xfrm>
                <a:off x="7096173" y="4252895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96EA9128-EFD3-8346-81B9-1B8F09C135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6173" y="4252895"/>
                <a:ext cx="290146" cy="290146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27BDCF0B-F368-3548-81FF-CD9870DB4A22}"/>
                  </a:ext>
                </a:extLst>
              </p:cNvPr>
              <p:cNvSpPr/>
              <p:nvPr/>
            </p:nvSpPr>
            <p:spPr>
              <a:xfrm>
                <a:off x="5786863" y="5623609"/>
                <a:ext cx="54867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27BDCF0B-F368-3548-81FF-CD9870DB4A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863" y="5623609"/>
                <a:ext cx="548671" cy="27699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A25B314-4D23-B447-BEBA-6C6D8B0AA6A4}"/>
                  </a:ext>
                </a:extLst>
              </p:cNvPr>
              <p:cNvSpPr/>
              <p:nvPr/>
            </p:nvSpPr>
            <p:spPr>
              <a:xfrm>
                <a:off x="7976067" y="5623609"/>
                <a:ext cx="71923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A25B314-4D23-B447-BEBA-6C6D8B0AA6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067" y="5623609"/>
                <a:ext cx="719231" cy="27699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E8187753-70F7-6943-95D6-979F83A1E148}"/>
              </a:ext>
            </a:extLst>
          </p:cNvPr>
          <p:cNvCxnSpPr>
            <a:cxnSpLocks/>
            <a:stCxn id="117" idx="3"/>
            <a:endCxn id="124" idx="0"/>
          </p:cNvCxnSpPr>
          <p:nvPr/>
        </p:nvCxnSpPr>
        <p:spPr>
          <a:xfrm flipH="1">
            <a:off x="6521492" y="4500551"/>
            <a:ext cx="617173" cy="206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9303543A-1BA3-B84F-BB80-320CCF6A879F}"/>
              </a:ext>
            </a:extLst>
          </p:cNvPr>
          <p:cNvCxnSpPr>
            <a:cxnSpLocks/>
            <a:stCxn id="117" idx="5"/>
            <a:endCxn id="129" idx="0"/>
          </p:cNvCxnSpPr>
          <p:nvPr/>
        </p:nvCxnSpPr>
        <p:spPr>
          <a:xfrm>
            <a:off x="7343828" y="4500550"/>
            <a:ext cx="632238" cy="6595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67B3E8C6-9299-FD42-90FD-0EF65E9B1329}"/>
                  </a:ext>
                </a:extLst>
              </p:cNvPr>
              <p:cNvSpPr/>
              <p:nvPr/>
            </p:nvSpPr>
            <p:spPr>
              <a:xfrm>
                <a:off x="6718730" y="3490099"/>
                <a:ext cx="1045033" cy="55908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  <m:oMath xmlns:m="http://schemas.openxmlformats.org/officeDocument/2006/math">
                      <m:r>
                        <a:rPr lang="de-DE" sz="11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de-DE" sz="11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m:rPr>
                          <m:nor/>
                        </m:rPr>
                        <a:rPr lang="de-DE" sz="11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People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67B3E8C6-9299-FD42-90FD-0EF65E9B13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730" y="3490099"/>
                <a:ext cx="1045033" cy="559089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EF4B8FDC-85B5-1442-9D44-8369FEBA8BD7}"/>
              </a:ext>
            </a:extLst>
          </p:cNvPr>
          <p:cNvCxnSpPr>
            <a:stCxn id="122" idx="4"/>
            <a:endCxn id="117" idx="0"/>
          </p:cNvCxnSpPr>
          <p:nvPr/>
        </p:nvCxnSpPr>
        <p:spPr>
          <a:xfrm>
            <a:off x="7241246" y="4049187"/>
            <a:ext cx="0" cy="203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75CCA8DE-17C8-C342-B1FD-2943266B0107}"/>
                  </a:ext>
                </a:extLst>
              </p:cNvPr>
              <p:cNvSpPr/>
              <p:nvPr/>
            </p:nvSpPr>
            <p:spPr>
              <a:xfrm>
                <a:off x="6376418" y="4706787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75CCA8DE-17C8-C342-B1FD-2943266B0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418" y="4706787"/>
                <a:ext cx="290146" cy="290146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86027408-51FD-A740-86B5-D2D88244EF30}"/>
              </a:ext>
            </a:extLst>
          </p:cNvPr>
          <p:cNvCxnSpPr>
            <a:cxnSpLocks/>
            <a:stCxn id="124" idx="3"/>
            <a:endCxn id="118" idx="0"/>
          </p:cNvCxnSpPr>
          <p:nvPr/>
        </p:nvCxnSpPr>
        <p:spPr>
          <a:xfrm flipH="1">
            <a:off x="6061199" y="4954442"/>
            <a:ext cx="357711" cy="669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40571E3D-3E2F-4845-9A25-40B473B0B106}"/>
              </a:ext>
            </a:extLst>
          </p:cNvPr>
          <p:cNvCxnSpPr>
            <a:cxnSpLocks/>
            <a:stCxn id="124" idx="5"/>
            <a:endCxn id="132" idx="0"/>
          </p:cNvCxnSpPr>
          <p:nvPr/>
        </p:nvCxnSpPr>
        <p:spPr>
          <a:xfrm>
            <a:off x="6624074" y="4954442"/>
            <a:ext cx="447555" cy="2056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422C314E-03B8-D34C-BE4E-18948025C2ED}"/>
                  </a:ext>
                </a:extLst>
              </p:cNvPr>
              <p:cNvSpPr/>
              <p:nvPr/>
            </p:nvSpPr>
            <p:spPr>
              <a:xfrm>
                <a:off x="6422413" y="5623608"/>
                <a:ext cx="546106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422C314E-03B8-D34C-BE4E-18948025C2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413" y="5623608"/>
                <a:ext cx="546106" cy="27699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72BFF6E5-29DE-314C-9CC0-27366BE60DE8}"/>
                  </a:ext>
                </a:extLst>
              </p:cNvPr>
              <p:cNvSpPr/>
              <p:nvPr/>
            </p:nvSpPr>
            <p:spPr>
              <a:xfrm>
                <a:off x="7170924" y="5621535"/>
                <a:ext cx="721796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72BFF6E5-29DE-314C-9CC0-27366BE60D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924" y="5621535"/>
                <a:ext cx="721796" cy="276999"/>
              </a:xfrm>
              <a:prstGeom prst="rect">
                <a:avLst/>
              </a:prstGeom>
              <a:blipFill>
                <a:blip r:embed="rId25"/>
                <a:stretch>
                  <a:fillRect b="-43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FACD8EBE-4F30-624E-9719-291DC8C31CCF}"/>
                  </a:ext>
                </a:extLst>
              </p:cNvPr>
              <p:cNvSpPr/>
              <p:nvPr/>
            </p:nvSpPr>
            <p:spPr>
              <a:xfrm>
                <a:off x="7830993" y="5160078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FACD8EBE-4F30-624E-9719-291DC8C31C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993" y="5160078"/>
                <a:ext cx="290146" cy="290146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7BBA0F6F-3D7A-6C47-BC5F-E4D929041BFD}"/>
              </a:ext>
            </a:extLst>
          </p:cNvPr>
          <p:cNvCxnSpPr>
            <a:cxnSpLocks/>
            <a:stCxn id="129" idx="3"/>
            <a:endCxn id="128" idx="0"/>
          </p:cNvCxnSpPr>
          <p:nvPr/>
        </p:nvCxnSpPr>
        <p:spPr>
          <a:xfrm flipH="1">
            <a:off x="7531822" y="5407734"/>
            <a:ext cx="341662" cy="213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7F526EF1-1E32-484D-8C95-FB306AF0FEAE}"/>
              </a:ext>
            </a:extLst>
          </p:cNvPr>
          <p:cNvCxnSpPr>
            <a:cxnSpLocks/>
            <a:stCxn id="129" idx="5"/>
            <a:endCxn id="119" idx="0"/>
          </p:cNvCxnSpPr>
          <p:nvPr/>
        </p:nvCxnSpPr>
        <p:spPr>
          <a:xfrm>
            <a:off x="8078648" y="5407734"/>
            <a:ext cx="257034" cy="215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73681F84-BE01-624F-A256-B44B714DBFED}"/>
                  </a:ext>
                </a:extLst>
              </p:cNvPr>
              <p:cNvSpPr/>
              <p:nvPr/>
            </p:nvSpPr>
            <p:spPr>
              <a:xfrm>
                <a:off x="6926555" y="5160078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73681F84-BE01-624F-A256-B44B714DBF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555" y="5160078"/>
                <a:ext cx="290146" cy="290146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5E3685E8-1966-A64D-B188-C72449FA139A}"/>
              </a:ext>
            </a:extLst>
          </p:cNvPr>
          <p:cNvCxnSpPr>
            <a:cxnSpLocks/>
            <a:stCxn id="132" idx="3"/>
            <a:endCxn id="127" idx="0"/>
          </p:cNvCxnSpPr>
          <p:nvPr/>
        </p:nvCxnSpPr>
        <p:spPr>
          <a:xfrm flipH="1">
            <a:off x="6695466" y="5407733"/>
            <a:ext cx="273580" cy="215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7A7CEA09-ABC1-C54F-80D1-9DF4776B6720}"/>
              </a:ext>
            </a:extLst>
          </p:cNvPr>
          <p:cNvCxnSpPr>
            <a:cxnSpLocks/>
            <a:stCxn id="132" idx="5"/>
            <a:endCxn id="128" idx="0"/>
          </p:cNvCxnSpPr>
          <p:nvPr/>
        </p:nvCxnSpPr>
        <p:spPr>
          <a:xfrm>
            <a:off x="7174210" y="5407734"/>
            <a:ext cx="357612" cy="213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F97DFA3D-B283-7C4E-9474-1750A9977795}"/>
                  </a:ext>
                </a:extLst>
              </p:cNvPr>
              <p:cNvSpPr/>
              <p:nvPr/>
            </p:nvSpPr>
            <p:spPr>
              <a:xfrm>
                <a:off x="10084159" y="4962658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GB" sz="12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F97DFA3D-B283-7C4E-9474-1750A99777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4159" y="4962658"/>
                <a:ext cx="304891" cy="27699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EC924961-5244-654D-8F73-67536277D533}"/>
                  </a:ext>
                </a:extLst>
              </p:cNvPr>
              <p:cNvSpPr/>
              <p:nvPr/>
            </p:nvSpPr>
            <p:spPr>
              <a:xfrm>
                <a:off x="9430548" y="4504058"/>
                <a:ext cx="38985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de-DE" sz="12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GB" sz="12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EC924961-5244-654D-8F73-67536277D5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0548" y="4504058"/>
                <a:ext cx="389850" cy="27699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2ECF951F-C9B5-2B48-8E87-49E0E56AA729}"/>
                  </a:ext>
                </a:extLst>
              </p:cNvPr>
              <p:cNvSpPr/>
              <p:nvPr/>
            </p:nvSpPr>
            <p:spPr>
              <a:xfrm>
                <a:off x="11028001" y="4962657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12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2ECF951F-C9B5-2B48-8E87-49E0E56AA7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8001" y="4962657"/>
                <a:ext cx="304891" cy="27699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002E7472-58A6-4E41-AE19-BEAB4E253D8E}"/>
                  </a:ext>
                </a:extLst>
              </p:cNvPr>
              <p:cNvSpPr/>
              <p:nvPr/>
            </p:nvSpPr>
            <p:spPr>
              <a:xfrm>
                <a:off x="10327741" y="4063756"/>
                <a:ext cx="38985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26</m:t>
                      </m:r>
                    </m:oMath>
                  </m:oMathPara>
                </a14:m>
                <a:endParaRPr lang="en-GB" sz="12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002E7472-58A6-4E41-AE19-BEAB4E253D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7741" y="4063756"/>
                <a:ext cx="389850" cy="27699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2CFC1007-8EC1-3340-B0F0-6BD6D584D655}"/>
                  </a:ext>
                </a:extLst>
              </p:cNvPr>
              <p:cNvSpPr/>
              <p:nvPr/>
            </p:nvSpPr>
            <p:spPr>
              <a:xfrm>
                <a:off x="10150397" y="3244841"/>
                <a:ext cx="46198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26</m:t>
                          </m:r>
                        </m:e>
                        <m:sup>
                          <m:r>
                            <a:rPr lang="de-DE" sz="1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2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2CFC1007-8EC1-3340-B0F0-6BD6D584D6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0397" y="3244841"/>
                <a:ext cx="461986" cy="27699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5742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DDC068-E3BE-6F43-B37E-A29CC2742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WFOMC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AC02E90-7255-C443-85C3-11AA5B4820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Given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en-GB" dirty="0"/>
                  <a:t>Basically, compile a circuit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reusing components from the circuit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de-DE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de-DE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People</m:t>
                        </m:r>
                      </m:e>
                    </m:d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AC02E90-7255-C443-85C3-11AA5B4820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4CCA91-E6C8-CA43-9B77-A38A9021E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8AB2AF2-B4EE-794B-B338-A75C0A00FDE2}"/>
                  </a:ext>
                </a:extLst>
              </p:cNvPr>
              <p:cNvSpPr/>
              <p:nvPr/>
            </p:nvSpPr>
            <p:spPr>
              <a:xfrm>
                <a:off x="4468683" y="4254206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8AB2AF2-B4EE-794B-B338-A75C0A00FD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8683" y="4254206"/>
                <a:ext cx="290146" cy="290146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EF41992-7B1E-9248-BA68-B97DC3E543E9}"/>
                  </a:ext>
                </a:extLst>
              </p:cNvPr>
              <p:cNvSpPr/>
              <p:nvPr/>
            </p:nvSpPr>
            <p:spPr>
              <a:xfrm>
                <a:off x="3237753" y="5624920"/>
                <a:ext cx="217490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GB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EF41992-7B1E-9248-BA68-B97DC3E54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753" y="5624920"/>
                <a:ext cx="217490" cy="276999"/>
              </a:xfrm>
              <a:prstGeom prst="rect">
                <a:avLst/>
              </a:prstGeom>
              <a:blipFill>
                <a:blip r:embed="rId4"/>
                <a:stretch>
                  <a:fillRect l="-5263" r="-157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D8CB916-0FDD-2048-89B4-4FF082EE7B63}"/>
                  </a:ext>
                </a:extLst>
              </p:cNvPr>
              <p:cNvSpPr/>
              <p:nvPr/>
            </p:nvSpPr>
            <p:spPr>
              <a:xfrm>
                <a:off x="5609841" y="5624920"/>
                <a:ext cx="217490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D8CB916-0FDD-2048-89B4-4FF082EE7B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841" y="5624920"/>
                <a:ext cx="217490" cy="276999"/>
              </a:xfrm>
              <a:prstGeom prst="rect">
                <a:avLst/>
              </a:prstGeom>
              <a:blipFill>
                <a:blip r:embed="rId5"/>
                <a:stretch>
                  <a:fillRect l="-5263" r="-105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EF8E245-A327-0842-A26E-23298BFDA4BE}"/>
              </a:ext>
            </a:extLst>
          </p:cNvPr>
          <p:cNvCxnSpPr>
            <a:cxnSpLocks/>
            <a:stCxn id="37" idx="3"/>
            <a:endCxn id="59" idx="0"/>
          </p:cNvCxnSpPr>
          <p:nvPr/>
        </p:nvCxnSpPr>
        <p:spPr>
          <a:xfrm flipH="1">
            <a:off x="3894002" y="4501862"/>
            <a:ext cx="617173" cy="206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E99219E-67E9-AF43-A67B-EE3C3074C787}"/>
              </a:ext>
            </a:extLst>
          </p:cNvPr>
          <p:cNvCxnSpPr>
            <a:cxnSpLocks/>
            <a:stCxn id="37" idx="5"/>
            <a:endCxn id="67" idx="0"/>
          </p:cNvCxnSpPr>
          <p:nvPr/>
        </p:nvCxnSpPr>
        <p:spPr>
          <a:xfrm>
            <a:off x="4716338" y="4501861"/>
            <a:ext cx="632238" cy="6595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5571123-54EC-6744-B437-50F565291A66}"/>
                  </a:ext>
                </a:extLst>
              </p:cNvPr>
              <p:cNvSpPr/>
              <p:nvPr/>
            </p:nvSpPr>
            <p:spPr>
              <a:xfrm>
                <a:off x="4091240" y="3491410"/>
                <a:ext cx="1045033" cy="55908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de-DE" sz="14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People</m:t>
                              </m:r>
                              <m:r>
                                <a:rPr lang="de-DE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∖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de-DE" sz="1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sz="1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5571123-54EC-6744-B437-50F565291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240" y="3491410"/>
                <a:ext cx="1045033" cy="559089"/>
              </a:xfrm>
              <a:prstGeom prst="ellipse">
                <a:avLst/>
              </a:prstGeom>
              <a:blipFill>
                <a:blip r:embed="rId6"/>
                <a:stretch>
                  <a:fillRect r="-119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1214A8C-54C9-4645-A821-A102CA8CE832}"/>
              </a:ext>
            </a:extLst>
          </p:cNvPr>
          <p:cNvCxnSpPr>
            <a:stCxn id="57" idx="4"/>
            <a:endCxn id="37" idx="0"/>
          </p:cNvCxnSpPr>
          <p:nvPr/>
        </p:nvCxnSpPr>
        <p:spPr>
          <a:xfrm>
            <a:off x="4613756" y="4050498"/>
            <a:ext cx="0" cy="203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98829678-7F3C-4E4A-9001-2121E899C842}"/>
                  </a:ext>
                </a:extLst>
              </p:cNvPr>
              <p:cNvSpPr/>
              <p:nvPr/>
            </p:nvSpPr>
            <p:spPr>
              <a:xfrm>
                <a:off x="3748928" y="4708098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98829678-7F3C-4E4A-9001-2121E899C8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928" y="4708098"/>
                <a:ext cx="290146" cy="290146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8DDC77E-1DF9-BC47-97BA-8419CFD551A5}"/>
              </a:ext>
            </a:extLst>
          </p:cNvPr>
          <p:cNvCxnSpPr>
            <a:cxnSpLocks/>
            <a:stCxn id="59" idx="3"/>
            <a:endCxn id="38" idx="0"/>
          </p:cNvCxnSpPr>
          <p:nvPr/>
        </p:nvCxnSpPr>
        <p:spPr>
          <a:xfrm flipH="1">
            <a:off x="3346499" y="4955753"/>
            <a:ext cx="444921" cy="669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286E353-FDDD-2845-898D-75406C3AB742}"/>
              </a:ext>
            </a:extLst>
          </p:cNvPr>
          <p:cNvCxnSpPr>
            <a:cxnSpLocks/>
            <a:stCxn id="59" idx="5"/>
            <a:endCxn id="70" idx="0"/>
          </p:cNvCxnSpPr>
          <p:nvPr/>
        </p:nvCxnSpPr>
        <p:spPr>
          <a:xfrm>
            <a:off x="3996584" y="4955753"/>
            <a:ext cx="447555" cy="2056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8F7059F-2858-9546-8A45-E67AAC5036C2}"/>
                  </a:ext>
                </a:extLst>
              </p:cNvPr>
              <p:cNvSpPr/>
              <p:nvPr/>
            </p:nvSpPr>
            <p:spPr>
              <a:xfrm>
                <a:off x="3873305" y="5624919"/>
                <a:ext cx="21749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GB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8F7059F-2858-9546-8A45-E67AAC5036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305" y="5624919"/>
                <a:ext cx="217491" cy="276999"/>
              </a:xfrm>
              <a:prstGeom prst="rect">
                <a:avLst/>
              </a:prstGeom>
              <a:blipFill>
                <a:blip r:embed="rId8"/>
                <a:stretch>
                  <a:fillRect l="-5263" r="-157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3F1D009-F541-494F-A3C6-CA91CBBA0FE5}"/>
                  </a:ext>
                </a:extLst>
              </p:cNvPr>
              <p:cNvSpPr/>
              <p:nvPr/>
            </p:nvSpPr>
            <p:spPr>
              <a:xfrm>
                <a:off x="4804699" y="5622846"/>
                <a:ext cx="217490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3F1D009-F541-494F-A3C6-CA91CBBA0F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699" y="5622846"/>
                <a:ext cx="217490" cy="276999"/>
              </a:xfrm>
              <a:prstGeom prst="rect">
                <a:avLst/>
              </a:prstGeom>
              <a:blipFill>
                <a:blip r:embed="rId9"/>
                <a:stretch>
                  <a:fillRect r="-157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036EC73-34CF-C94C-A4F5-E6365CA0595B}"/>
                  </a:ext>
                </a:extLst>
              </p:cNvPr>
              <p:cNvSpPr/>
              <p:nvPr/>
            </p:nvSpPr>
            <p:spPr>
              <a:xfrm>
                <a:off x="5203503" y="5161389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036EC73-34CF-C94C-A4F5-E6365CA059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3503" y="5161389"/>
                <a:ext cx="290146" cy="290146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9943398-DCCA-BB41-AD95-C124C30C938C}"/>
              </a:ext>
            </a:extLst>
          </p:cNvPr>
          <p:cNvCxnSpPr>
            <a:cxnSpLocks/>
            <a:stCxn id="67" idx="3"/>
            <a:endCxn id="63" idx="0"/>
          </p:cNvCxnSpPr>
          <p:nvPr/>
        </p:nvCxnSpPr>
        <p:spPr>
          <a:xfrm flipH="1">
            <a:off x="4913444" y="5409045"/>
            <a:ext cx="332550" cy="213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B44E0B2-9BC5-2344-9CCD-EB860163C728}"/>
              </a:ext>
            </a:extLst>
          </p:cNvPr>
          <p:cNvCxnSpPr>
            <a:cxnSpLocks/>
            <a:stCxn id="67" idx="5"/>
            <a:endCxn id="39" idx="0"/>
          </p:cNvCxnSpPr>
          <p:nvPr/>
        </p:nvCxnSpPr>
        <p:spPr>
          <a:xfrm>
            <a:off x="5451158" y="5409045"/>
            <a:ext cx="267428" cy="215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7939F250-0FF5-B649-8FF1-C73EB0A8DB17}"/>
                  </a:ext>
                </a:extLst>
              </p:cNvPr>
              <p:cNvSpPr/>
              <p:nvPr/>
            </p:nvSpPr>
            <p:spPr>
              <a:xfrm>
                <a:off x="4299065" y="5161389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7939F250-0FF5-B649-8FF1-C73EB0A8DB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065" y="5161389"/>
                <a:ext cx="290146" cy="290146"/>
              </a:xfrm>
              <a:prstGeom prst="ellipse">
                <a:avLst/>
              </a:prstGeom>
              <a:blipFill>
                <a:blip r:embed="rId11"/>
                <a:stretch>
                  <a:fillRect r="-41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A73923C-B0F5-8C4F-800F-C8D2B7A216B3}"/>
              </a:ext>
            </a:extLst>
          </p:cNvPr>
          <p:cNvCxnSpPr>
            <a:cxnSpLocks/>
            <a:stCxn id="70" idx="3"/>
            <a:endCxn id="62" idx="0"/>
          </p:cNvCxnSpPr>
          <p:nvPr/>
        </p:nvCxnSpPr>
        <p:spPr>
          <a:xfrm flipH="1">
            <a:off x="3982050" y="5409044"/>
            <a:ext cx="359506" cy="215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2CEF91C-9760-CE44-8B04-7A33959CE69F}"/>
              </a:ext>
            </a:extLst>
          </p:cNvPr>
          <p:cNvCxnSpPr>
            <a:cxnSpLocks/>
            <a:stCxn id="70" idx="5"/>
            <a:endCxn id="63" idx="0"/>
          </p:cNvCxnSpPr>
          <p:nvPr/>
        </p:nvCxnSpPr>
        <p:spPr>
          <a:xfrm>
            <a:off x="4546720" y="5409045"/>
            <a:ext cx="366724" cy="213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5AFB6F9-1FCA-EB4D-9BAF-0B40A4C28B32}"/>
                  </a:ext>
                </a:extLst>
              </p:cNvPr>
              <p:cNvSpPr/>
              <p:nvPr/>
            </p:nvSpPr>
            <p:spPr>
              <a:xfrm>
                <a:off x="4320311" y="4958663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GB" sz="12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5AFB6F9-1FCA-EB4D-9BAF-0B40A4C28B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311" y="4958663"/>
                <a:ext cx="304891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0A4540C-9B40-6A41-8F56-F9B04BD81747}"/>
                  </a:ext>
                </a:extLst>
              </p:cNvPr>
              <p:cNvSpPr/>
              <p:nvPr/>
            </p:nvSpPr>
            <p:spPr>
              <a:xfrm>
                <a:off x="3722356" y="4500063"/>
                <a:ext cx="38985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GB" sz="12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0A4540C-9B40-6A41-8F56-F9B04BD817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356" y="4500063"/>
                <a:ext cx="389850" cy="2769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7B2CF49-8044-8D40-ACAA-2882CDE78A9D}"/>
                  </a:ext>
                </a:extLst>
              </p:cNvPr>
              <p:cNvSpPr/>
              <p:nvPr/>
            </p:nvSpPr>
            <p:spPr>
              <a:xfrm>
                <a:off x="5264153" y="4958662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12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7B2CF49-8044-8D40-ACAA-2882CDE78A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4153" y="4958662"/>
                <a:ext cx="304891" cy="2769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4D8547D-FE64-8D42-B47A-8221D7DA3E95}"/>
                  </a:ext>
                </a:extLst>
              </p:cNvPr>
              <p:cNvSpPr/>
              <p:nvPr/>
            </p:nvSpPr>
            <p:spPr>
              <a:xfrm>
                <a:off x="4563892" y="4059761"/>
                <a:ext cx="38985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26</m:t>
                      </m:r>
                    </m:oMath>
                  </m:oMathPara>
                </a14:m>
                <a:endParaRPr lang="en-GB" sz="12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4D8547D-FE64-8D42-B47A-8221D7DA3E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892" y="4059761"/>
                <a:ext cx="389850" cy="2769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79F1A6E-609D-D643-96CB-151F0D886007}"/>
                  </a:ext>
                </a:extLst>
              </p:cNvPr>
              <p:cNvSpPr/>
              <p:nvPr/>
            </p:nvSpPr>
            <p:spPr>
              <a:xfrm>
                <a:off x="4382762" y="3250093"/>
                <a:ext cx="46198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26</m:t>
                          </m:r>
                        </m:e>
                        <m:sup>
                          <m:r>
                            <a:rPr lang="de-DE" sz="1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GB" sz="1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79F1A6E-609D-D643-96CB-151F0D8860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2762" y="3250093"/>
                <a:ext cx="461986" cy="2769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E5BA133-1621-A744-8EB9-02738E431103}"/>
                  </a:ext>
                </a:extLst>
              </p:cNvPr>
              <p:cNvSpPr/>
              <p:nvPr/>
            </p:nvSpPr>
            <p:spPr>
              <a:xfrm>
                <a:off x="431377" y="3036316"/>
                <a:ext cx="3045761" cy="15082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𝐹𝑂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𝑀𝐶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a:rPr lang="de-DE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dirty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 dirty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 dirty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de-DE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𝐹𝑂</m:t>
                          </m:r>
                          <m:r>
                            <a:rPr lang="en-GB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𝑀𝐶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de-DE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de-DE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468</m:t>
                          </m:r>
                        </m:num>
                        <m:den>
                          <m:r>
                            <a:rPr lang="de-DE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676</m:t>
                          </m:r>
                        </m:den>
                      </m:f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=0.692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E5BA133-1621-A744-8EB9-02738E4311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77" y="3036316"/>
                <a:ext cx="3045761" cy="1508233"/>
              </a:xfrm>
              <a:prstGeom prst="rect">
                <a:avLst/>
              </a:prstGeom>
              <a:blipFill>
                <a:blip r:embed="rId17"/>
                <a:stretch>
                  <a:fillRect b="-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92864C5-B103-A14A-8201-CD3D879AB4CE}"/>
                  </a:ext>
                </a:extLst>
              </p:cNvPr>
              <p:cNvSpPr/>
              <p:nvPr/>
            </p:nvSpPr>
            <p:spPr>
              <a:xfrm>
                <a:off x="7323107" y="4238761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92864C5-B103-A14A-8201-CD3D879AB4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3107" y="4238761"/>
                <a:ext cx="290146" cy="290146"/>
              </a:xfrm>
              <a:prstGeom prst="ellipse">
                <a:avLst/>
              </a:prstGeom>
              <a:blipFill>
                <a:blip r:embed="rId18"/>
                <a:stretch>
                  <a:fillRect r="-41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03B28C56-C978-9C41-BFC5-A03DB4E23749}"/>
                  </a:ext>
                </a:extLst>
              </p:cNvPr>
              <p:cNvSpPr/>
              <p:nvPr/>
            </p:nvSpPr>
            <p:spPr>
              <a:xfrm>
                <a:off x="6092177" y="5609475"/>
                <a:ext cx="217490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GB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03B28C56-C978-9C41-BFC5-A03DB4E237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177" y="5609475"/>
                <a:ext cx="217490" cy="276999"/>
              </a:xfrm>
              <a:prstGeom prst="rect">
                <a:avLst/>
              </a:prstGeom>
              <a:blipFill>
                <a:blip r:embed="rId19"/>
                <a:stretch>
                  <a:fillRect l="-11111" r="-16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69BFB0B-21CE-3B4B-AA46-DC3C462F167F}"/>
                  </a:ext>
                </a:extLst>
              </p:cNvPr>
              <p:cNvSpPr/>
              <p:nvPr/>
            </p:nvSpPr>
            <p:spPr>
              <a:xfrm>
                <a:off x="8464265" y="5609475"/>
                <a:ext cx="217490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69BFB0B-21CE-3B4B-AA46-DC3C462F16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4265" y="5609475"/>
                <a:ext cx="217490" cy="276999"/>
              </a:xfrm>
              <a:prstGeom prst="rect">
                <a:avLst/>
              </a:prstGeom>
              <a:blipFill>
                <a:blip r:embed="rId20"/>
                <a:stretch>
                  <a:fillRect r="-10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809D2C02-B286-9A4D-B43D-A0D498FB27DA}"/>
              </a:ext>
            </a:extLst>
          </p:cNvPr>
          <p:cNvCxnSpPr>
            <a:cxnSpLocks/>
            <a:stCxn id="77" idx="3"/>
            <a:endCxn id="84" idx="0"/>
          </p:cNvCxnSpPr>
          <p:nvPr/>
        </p:nvCxnSpPr>
        <p:spPr>
          <a:xfrm flipH="1">
            <a:off x="6748426" y="4486417"/>
            <a:ext cx="617173" cy="206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80D4393-2D9D-D54C-907D-F92C24969AB0}"/>
              </a:ext>
            </a:extLst>
          </p:cNvPr>
          <p:cNvCxnSpPr>
            <a:cxnSpLocks/>
            <a:stCxn id="77" idx="5"/>
            <a:endCxn id="89" idx="0"/>
          </p:cNvCxnSpPr>
          <p:nvPr/>
        </p:nvCxnSpPr>
        <p:spPr>
          <a:xfrm>
            <a:off x="7570762" y="4486416"/>
            <a:ext cx="632238" cy="6595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3B2D83C-42BF-1A4A-83FC-BD1B54F30991}"/>
              </a:ext>
            </a:extLst>
          </p:cNvPr>
          <p:cNvCxnSpPr>
            <a:cxnSpLocks/>
            <a:stCxn id="117" idx="5"/>
            <a:endCxn id="77" idx="0"/>
          </p:cNvCxnSpPr>
          <p:nvPr/>
        </p:nvCxnSpPr>
        <p:spPr>
          <a:xfrm>
            <a:off x="6070314" y="3187311"/>
            <a:ext cx="1397866" cy="1051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28748D9-B0C9-6441-9EE4-110650C92A88}"/>
                  </a:ext>
                </a:extLst>
              </p:cNvPr>
              <p:cNvSpPr/>
              <p:nvPr/>
            </p:nvSpPr>
            <p:spPr>
              <a:xfrm>
                <a:off x="6603352" y="4692653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28748D9-B0C9-6441-9EE4-110650C92A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352" y="4692653"/>
                <a:ext cx="290146" cy="290146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280FEF23-2F5C-FD43-8869-DE32DE6760F1}"/>
              </a:ext>
            </a:extLst>
          </p:cNvPr>
          <p:cNvCxnSpPr>
            <a:cxnSpLocks/>
            <a:stCxn id="84" idx="3"/>
            <a:endCxn id="78" idx="0"/>
          </p:cNvCxnSpPr>
          <p:nvPr/>
        </p:nvCxnSpPr>
        <p:spPr>
          <a:xfrm flipH="1">
            <a:off x="6200923" y="4940308"/>
            <a:ext cx="444921" cy="669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70C63462-CD3B-3A4E-849B-748A262712EF}"/>
              </a:ext>
            </a:extLst>
          </p:cNvPr>
          <p:cNvCxnSpPr>
            <a:cxnSpLocks/>
            <a:stCxn id="84" idx="5"/>
            <a:endCxn id="92" idx="0"/>
          </p:cNvCxnSpPr>
          <p:nvPr/>
        </p:nvCxnSpPr>
        <p:spPr>
          <a:xfrm>
            <a:off x="6851008" y="4940308"/>
            <a:ext cx="447555" cy="2056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CD68AB11-38AE-7642-9B88-A3FC72E15EAC}"/>
                  </a:ext>
                </a:extLst>
              </p:cNvPr>
              <p:cNvSpPr/>
              <p:nvPr/>
            </p:nvSpPr>
            <p:spPr>
              <a:xfrm>
                <a:off x="6727729" y="5609474"/>
                <a:ext cx="21749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GB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CD68AB11-38AE-7642-9B88-A3FC72E15E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729" y="5609474"/>
                <a:ext cx="217491" cy="276999"/>
              </a:xfrm>
              <a:prstGeom prst="rect">
                <a:avLst/>
              </a:prstGeom>
              <a:blipFill>
                <a:blip r:embed="rId22"/>
                <a:stretch>
                  <a:fillRect l="-5263" r="-157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66D8F202-7E0F-604C-AC25-DDF908E2F2B5}"/>
                  </a:ext>
                </a:extLst>
              </p:cNvPr>
              <p:cNvSpPr/>
              <p:nvPr/>
            </p:nvSpPr>
            <p:spPr>
              <a:xfrm>
                <a:off x="7659123" y="5607401"/>
                <a:ext cx="217490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66D8F202-7E0F-604C-AC25-DDF908E2F2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9123" y="5607401"/>
                <a:ext cx="217490" cy="276999"/>
              </a:xfrm>
              <a:prstGeom prst="rect">
                <a:avLst/>
              </a:prstGeom>
              <a:blipFill>
                <a:blip r:embed="rId23"/>
                <a:stretch>
                  <a:fillRect l="-5263" r="-157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67804B6-B84A-244E-9D50-4D2FC5D7B08E}"/>
                  </a:ext>
                </a:extLst>
              </p:cNvPr>
              <p:cNvSpPr/>
              <p:nvPr/>
            </p:nvSpPr>
            <p:spPr>
              <a:xfrm>
                <a:off x="8057927" y="5145944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67804B6-B84A-244E-9D50-4D2FC5D7B0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927" y="5145944"/>
                <a:ext cx="290146" cy="290146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42C04D7F-AECF-7042-AEF5-FE988BB32EB5}"/>
              </a:ext>
            </a:extLst>
          </p:cNvPr>
          <p:cNvCxnSpPr>
            <a:cxnSpLocks/>
            <a:stCxn id="89" idx="3"/>
            <a:endCxn id="88" idx="0"/>
          </p:cNvCxnSpPr>
          <p:nvPr/>
        </p:nvCxnSpPr>
        <p:spPr>
          <a:xfrm flipH="1">
            <a:off x="7767868" y="5393600"/>
            <a:ext cx="332550" cy="213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C8E53F3-ED82-5C48-809F-4CB8236CF4CF}"/>
              </a:ext>
            </a:extLst>
          </p:cNvPr>
          <p:cNvCxnSpPr>
            <a:cxnSpLocks/>
            <a:stCxn id="89" idx="5"/>
            <a:endCxn id="79" idx="0"/>
          </p:cNvCxnSpPr>
          <p:nvPr/>
        </p:nvCxnSpPr>
        <p:spPr>
          <a:xfrm>
            <a:off x="8305582" y="5393600"/>
            <a:ext cx="267428" cy="215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FFB4C6D-908A-784D-919E-D49410C5A9A7}"/>
                  </a:ext>
                </a:extLst>
              </p:cNvPr>
              <p:cNvSpPr/>
              <p:nvPr/>
            </p:nvSpPr>
            <p:spPr>
              <a:xfrm>
                <a:off x="7153489" y="5145944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FFB4C6D-908A-784D-919E-D49410C5A9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489" y="5145944"/>
                <a:ext cx="290146" cy="290146"/>
              </a:xfrm>
              <a:prstGeom prst="ellipse">
                <a:avLst/>
              </a:prstGeom>
              <a:blipFill>
                <a:blip r:embed="rId25"/>
                <a:stretch>
                  <a:fillRect r="-4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977C6049-D634-704E-B3CA-7CA0D6665D53}"/>
              </a:ext>
            </a:extLst>
          </p:cNvPr>
          <p:cNvCxnSpPr>
            <a:cxnSpLocks/>
            <a:stCxn id="92" idx="3"/>
            <a:endCxn id="87" idx="0"/>
          </p:cNvCxnSpPr>
          <p:nvPr/>
        </p:nvCxnSpPr>
        <p:spPr>
          <a:xfrm flipH="1">
            <a:off x="6836474" y="5393599"/>
            <a:ext cx="359506" cy="215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11CC5FE1-0A9B-9343-9A58-DF2E5089FB08}"/>
              </a:ext>
            </a:extLst>
          </p:cNvPr>
          <p:cNvCxnSpPr>
            <a:cxnSpLocks/>
            <a:stCxn id="92" idx="5"/>
            <a:endCxn id="88" idx="0"/>
          </p:cNvCxnSpPr>
          <p:nvPr/>
        </p:nvCxnSpPr>
        <p:spPr>
          <a:xfrm>
            <a:off x="7401144" y="5393600"/>
            <a:ext cx="366724" cy="213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B009F1E4-5302-4A4A-B821-915B4E2A7954}"/>
                  </a:ext>
                </a:extLst>
              </p:cNvPr>
              <p:cNvSpPr/>
              <p:nvPr/>
            </p:nvSpPr>
            <p:spPr>
              <a:xfrm>
                <a:off x="7174735" y="4943218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GB" sz="1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B009F1E4-5302-4A4A-B821-915B4E2A7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735" y="4943218"/>
                <a:ext cx="304891" cy="27699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B0410015-C2E1-DA4B-978F-9BF6311C1B9F}"/>
                  </a:ext>
                </a:extLst>
              </p:cNvPr>
              <p:cNvSpPr/>
              <p:nvPr/>
            </p:nvSpPr>
            <p:spPr>
              <a:xfrm>
                <a:off x="6576780" y="4484618"/>
                <a:ext cx="38985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18</m:t>
                      </m:r>
                    </m:oMath>
                  </m:oMathPara>
                </a14:m>
                <a:endParaRPr lang="en-GB" sz="1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B0410015-C2E1-DA4B-978F-9BF6311C1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780" y="4484618"/>
                <a:ext cx="389850" cy="27699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F351772-6267-094F-AFEF-824F172FCFC5}"/>
                  </a:ext>
                </a:extLst>
              </p:cNvPr>
              <p:cNvSpPr/>
              <p:nvPr/>
            </p:nvSpPr>
            <p:spPr>
              <a:xfrm>
                <a:off x="8118577" y="4943217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GB" sz="1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F351772-6267-094F-AFEF-824F172FCF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577" y="4943217"/>
                <a:ext cx="304891" cy="27699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FFE5A6F1-D307-644F-AC1C-A87036BAA89E}"/>
                  </a:ext>
                </a:extLst>
              </p:cNvPr>
              <p:cNvSpPr/>
              <p:nvPr/>
            </p:nvSpPr>
            <p:spPr>
              <a:xfrm>
                <a:off x="7418316" y="4044316"/>
                <a:ext cx="38985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18</m:t>
                      </m:r>
                    </m:oMath>
                  </m:oMathPara>
                </a14:m>
                <a:endParaRPr lang="en-GB" sz="1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FFE5A6F1-D307-644F-AC1C-A87036BAA8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8316" y="4044316"/>
                <a:ext cx="389850" cy="27699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0B0C11B7-E90F-794C-8FC0-A105283B4D4D}"/>
                  </a:ext>
                </a:extLst>
              </p:cNvPr>
              <p:cNvSpPr/>
              <p:nvPr/>
            </p:nvSpPr>
            <p:spPr>
              <a:xfrm>
                <a:off x="5638265" y="2730925"/>
                <a:ext cx="67140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26</m:t>
                      </m:r>
                      <m:r>
                        <a:rPr lang="de-DE" sz="1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∙18</m:t>
                      </m:r>
                    </m:oMath>
                  </m:oMathPara>
                </a14:m>
                <a:endParaRPr lang="en-GB" sz="1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0B0C11B7-E90F-794C-8FC0-A105283B4D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265" y="2730925"/>
                <a:ext cx="671402" cy="27699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0DE0EAE1-9A3B-EB43-B34B-669A4D4A5EC0}"/>
                  </a:ext>
                </a:extLst>
              </p:cNvPr>
              <p:cNvSpPr/>
              <p:nvPr/>
            </p:nvSpPr>
            <p:spPr>
              <a:xfrm>
                <a:off x="5822659" y="2939656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0DE0EAE1-9A3B-EB43-B34B-669A4D4A5E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659" y="2939656"/>
                <a:ext cx="290146" cy="290146"/>
              </a:xfrm>
              <a:prstGeom prst="ellipse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5A799FC9-EF5B-C044-B1B4-AD9F26143EF4}"/>
              </a:ext>
            </a:extLst>
          </p:cNvPr>
          <p:cNvCxnSpPr>
            <a:cxnSpLocks/>
            <a:stCxn id="117" idx="3"/>
            <a:endCxn id="57" idx="0"/>
          </p:cNvCxnSpPr>
          <p:nvPr/>
        </p:nvCxnSpPr>
        <p:spPr>
          <a:xfrm flipH="1">
            <a:off x="4613756" y="3187311"/>
            <a:ext cx="1251394" cy="304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B0A67-D6BE-B841-9ACB-99C5ECB976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90EECA-D3F6-2D41-8E2A-2B804606C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72D799-EC51-064F-8C1A-3B0360B9D89E}"/>
              </a:ext>
            </a:extLst>
          </p:cNvPr>
          <p:cNvSpPr txBox="1"/>
          <p:nvPr/>
        </p:nvSpPr>
        <p:spPr>
          <a:xfrm>
            <a:off x="7885804" y="891282"/>
            <a:ext cx="3940227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Circuits also support </a:t>
            </a:r>
            <a:r>
              <a:rPr lang="en-GB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adaptive inference </a:t>
            </a:r>
            <a:r>
              <a:rPr lang="en-GB" dirty="0"/>
              <a:t>as only leaves with changed values have start propagating their values upwards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2336F879-EE9B-3E40-92C3-5BE8A1C3C6A7}"/>
                  </a:ext>
                </a:extLst>
              </p:cNvPr>
              <p:cNvSpPr/>
              <p:nvPr/>
            </p:nvSpPr>
            <p:spPr>
              <a:xfrm>
                <a:off x="10332299" y="4053833"/>
                <a:ext cx="3048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2336F879-EE9B-3E40-92C3-5BE8A1C3C6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2299" y="4053833"/>
                <a:ext cx="304891" cy="27699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5B16BC1-BFEC-F74E-A589-7069214747A5}"/>
                  </a:ext>
                </a:extLst>
              </p:cNvPr>
              <p:cNvSpPr/>
              <p:nvPr/>
            </p:nvSpPr>
            <p:spPr>
              <a:xfrm>
                <a:off x="10239472" y="4259057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5B16BC1-BFEC-F74E-A589-7069214747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9472" y="4259057"/>
                <a:ext cx="290146" cy="290146"/>
              </a:xfrm>
              <a:prstGeom prst="ellipse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C25FBA3E-118E-0A46-A54E-47FD20EA01F0}"/>
                  </a:ext>
                </a:extLst>
              </p:cNvPr>
              <p:cNvSpPr/>
              <p:nvPr/>
            </p:nvSpPr>
            <p:spPr>
              <a:xfrm>
                <a:off x="8930162" y="5629771"/>
                <a:ext cx="54867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C25FBA3E-118E-0A46-A54E-47FD20EA01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0162" y="5629771"/>
                <a:ext cx="548671" cy="27699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8F012B3-B2AC-AB43-87E4-8BA9858681CA}"/>
                  </a:ext>
                </a:extLst>
              </p:cNvPr>
              <p:cNvSpPr/>
              <p:nvPr/>
            </p:nvSpPr>
            <p:spPr>
              <a:xfrm>
                <a:off x="11119366" y="5629771"/>
                <a:ext cx="71923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8F012B3-B2AC-AB43-87E4-8BA9858681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9366" y="5629771"/>
                <a:ext cx="719231" cy="27699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CBF5B630-06E0-E848-A468-D13AB429E924}"/>
              </a:ext>
            </a:extLst>
          </p:cNvPr>
          <p:cNvCxnSpPr>
            <a:cxnSpLocks/>
            <a:stCxn id="153" idx="3"/>
            <a:endCxn id="160" idx="0"/>
          </p:cNvCxnSpPr>
          <p:nvPr/>
        </p:nvCxnSpPr>
        <p:spPr>
          <a:xfrm flipH="1">
            <a:off x="9664791" y="4506713"/>
            <a:ext cx="617173" cy="206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964730E-379D-5B43-BE29-4EA112A198CA}"/>
              </a:ext>
            </a:extLst>
          </p:cNvPr>
          <p:cNvCxnSpPr>
            <a:cxnSpLocks/>
            <a:stCxn id="153" idx="5"/>
            <a:endCxn id="165" idx="0"/>
          </p:cNvCxnSpPr>
          <p:nvPr/>
        </p:nvCxnSpPr>
        <p:spPr>
          <a:xfrm>
            <a:off x="10487127" y="4506712"/>
            <a:ext cx="632238" cy="6595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64C514C8-F5E7-454C-B9C4-97751E4EA411}"/>
                  </a:ext>
                </a:extLst>
              </p:cNvPr>
              <p:cNvSpPr/>
              <p:nvPr/>
            </p:nvSpPr>
            <p:spPr>
              <a:xfrm>
                <a:off x="9862029" y="3496261"/>
                <a:ext cx="1045033" cy="55908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  <m:oMath xmlns:m="http://schemas.openxmlformats.org/officeDocument/2006/math">
                      <m:r>
                        <a:rPr lang="de-DE" sz="11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de-DE" sz="11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m:rPr>
                          <m:nor/>
                        </m:rPr>
                        <a:rPr lang="de-DE" sz="11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People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64C514C8-F5E7-454C-B9C4-97751E4EA4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2029" y="3496261"/>
                <a:ext cx="1045033" cy="559089"/>
              </a:xfrm>
              <a:prstGeom prst="ellipse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D656C53-D4F4-7F4F-8D9E-987BC358F9D9}"/>
              </a:ext>
            </a:extLst>
          </p:cNvPr>
          <p:cNvCxnSpPr>
            <a:stCxn id="158" idx="4"/>
            <a:endCxn id="153" idx="0"/>
          </p:cNvCxnSpPr>
          <p:nvPr/>
        </p:nvCxnSpPr>
        <p:spPr>
          <a:xfrm>
            <a:off x="10384545" y="4055349"/>
            <a:ext cx="0" cy="203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8CF142BB-0F8B-3F48-9FDA-7AB56FAFAEE6}"/>
                  </a:ext>
                </a:extLst>
              </p:cNvPr>
              <p:cNvSpPr/>
              <p:nvPr/>
            </p:nvSpPr>
            <p:spPr>
              <a:xfrm>
                <a:off x="9519717" y="4712949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8CF142BB-0F8B-3F48-9FDA-7AB56FAFAE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9717" y="4712949"/>
                <a:ext cx="290146" cy="290146"/>
              </a:xfrm>
              <a:prstGeom prst="ellipse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A285D320-BB6D-D944-9D6B-4DB968E57699}"/>
              </a:ext>
            </a:extLst>
          </p:cNvPr>
          <p:cNvCxnSpPr>
            <a:cxnSpLocks/>
            <a:stCxn id="160" idx="3"/>
            <a:endCxn id="154" idx="0"/>
          </p:cNvCxnSpPr>
          <p:nvPr/>
        </p:nvCxnSpPr>
        <p:spPr>
          <a:xfrm flipH="1">
            <a:off x="9204498" y="4960604"/>
            <a:ext cx="357711" cy="669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B16B0D4D-44AD-DB49-9D1A-5C4CC1C86D50}"/>
              </a:ext>
            </a:extLst>
          </p:cNvPr>
          <p:cNvCxnSpPr>
            <a:cxnSpLocks/>
            <a:stCxn id="160" idx="5"/>
            <a:endCxn id="168" idx="0"/>
          </p:cNvCxnSpPr>
          <p:nvPr/>
        </p:nvCxnSpPr>
        <p:spPr>
          <a:xfrm>
            <a:off x="9767373" y="4960604"/>
            <a:ext cx="447555" cy="2056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EE02636F-2BCD-0644-BD22-62B6ABF7E614}"/>
                  </a:ext>
                </a:extLst>
              </p:cNvPr>
              <p:cNvSpPr/>
              <p:nvPr/>
            </p:nvSpPr>
            <p:spPr>
              <a:xfrm>
                <a:off x="9565712" y="5629770"/>
                <a:ext cx="546106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EE02636F-2BCD-0644-BD22-62B6ABF7E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5712" y="5629770"/>
                <a:ext cx="546106" cy="276999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66A22998-C42A-8749-9A52-F3F578275629}"/>
                  </a:ext>
                </a:extLst>
              </p:cNvPr>
              <p:cNvSpPr/>
              <p:nvPr/>
            </p:nvSpPr>
            <p:spPr>
              <a:xfrm>
                <a:off x="10314223" y="5627697"/>
                <a:ext cx="721796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66A22998-C42A-8749-9A52-F3F578275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4223" y="5627697"/>
                <a:ext cx="721796" cy="276999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4F6248C7-92C5-534B-95BC-BD14D0287508}"/>
                  </a:ext>
                </a:extLst>
              </p:cNvPr>
              <p:cNvSpPr/>
              <p:nvPr/>
            </p:nvSpPr>
            <p:spPr>
              <a:xfrm>
                <a:off x="10974292" y="5166240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4F6248C7-92C5-534B-95BC-BD14D02875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4292" y="5166240"/>
                <a:ext cx="290146" cy="290146"/>
              </a:xfrm>
              <a:prstGeom prst="ellipse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02A698A8-8C06-804C-BBB2-26644FFA8EC1}"/>
              </a:ext>
            </a:extLst>
          </p:cNvPr>
          <p:cNvCxnSpPr>
            <a:cxnSpLocks/>
            <a:stCxn id="165" idx="3"/>
            <a:endCxn id="164" idx="0"/>
          </p:cNvCxnSpPr>
          <p:nvPr/>
        </p:nvCxnSpPr>
        <p:spPr>
          <a:xfrm flipH="1">
            <a:off x="10675121" y="5413896"/>
            <a:ext cx="341662" cy="213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C4D156CA-BC7D-BF4A-A0C1-F82FC185E6A2}"/>
              </a:ext>
            </a:extLst>
          </p:cNvPr>
          <p:cNvCxnSpPr>
            <a:cxnSpLocks/>
            <a:stCxn id="165" idx="5"/>
            <a:endCxn id="155" idx="0"/>
          </p:cNvCxnSpPr>
          <p:nvPr/>
        </p:nvCxnSpPr>
        <p:spPr>
          <a:xfrm>
            <a:off x="11221947" y="5413896"/>
            <a:ext cx="257034" cy="215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ECB634FE-E200-8A4A-A279-70A8DFC9589F}"/>
                  </a:ext>
                </a:extLst>
              </p:cNvPr>
              <p:cNvSpPr/>
              <p:nvPr/>
            </p:nvSpPr>
            <p:spPr>
              <a:xfrm>
                <a:off x="10069854" y="5166240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ECB634FE-E200-8A4A-A279-70A8DFC958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9854" y="5166240"/>
                <a:ext cx="290146" cy="290146"/>
              </a:xfrm>
              <a:prstGeom prst="ellipse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6906D9E1-5A67-0147-ADBA-E346DDC9EA81}"/>
              </a:ext>
            </a:extLst>
          </p:cNvPr>
          <p:cNvCxnSpPr>
            <a:cxnSpLocks/>
            <a:stCxn id="168" idx="3"/>
            <a:endCxn id="163" idx="0"/>
          </p:cNvCxnSpPr>
          <p:nvPr/>
        </p:nvCxnSpPr>
        <p:spPr>
          <a:xfrm flipH="1">
            <a:off x="9838765" y="5413895"/>
            <a:ext cx="273580" cy="215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77DD2C4D-28DB-F340-85DB-B061A907242E}"/>
              </a:ext>
            </a:extLst>
          </p:cNvPr>
          <p:cNvCxnSpPr>
            <a:cxnSpLocks/>
            <a:stCxn id="168" idx="5"/>
            <a:endCxn id="164" idx="0"/>
          </p:cNvCxnSpPr>
          <p:nvPr/>
        </p:nvCxnSpPr>
        <p:spPr>
          <a:xfrm>
            <a:off x="10317509" y="5413896"/>
            <a:ext cx="357612" cy="213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86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7AD1-E7B4-394A-B242-8C0AD5945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Conditioning in FO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D7091B-8627-0F42-BA85-00CB15DBAB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GB" dirty="0"/>
                  <a:t>Evidence on propositional variables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Replace leaf values with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/>
                  <a:t> where literal contradicts observation as in propositional circuits</a:t>
                </a:r>
              </a:p>
              <a:p>
                <a:r>
                  <a:rPr lang="en-GB" dirty="0"/>
                  <a:t>Evidence on unary variable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For </a:t>
                </a:r>
                <a:r>
                  <a:rPr lang="en-GB" i="1" dirty="0"/>
                  <a:t>each</a:t>
                </a:r>
                <a:r>
                  <a:rPr lang="en-GB" dirty="0"/>
                  <a:t> variable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that one wants to condition on, </a:t>
                </a:r>
              </a:p>
              <a:p>
                <a:pPr lvl="2"/>
                <a:r>
                  <a:rPr lang="en-GB" dirty="0"/>
                  <a:t>Replace FOL-DC formula with three copies with additional domain constraints, simplify based on observation</a:t>
                </a:r>
              </a:p>
              <a:p>
                <a:pPr marL="2171700" lvl="3" indent="-342900">
                  <a:buFont typeface="+mj-lt"/>
                  <a:buAutoNum type="arabicPeriod"/>
                  <a:tabLst>
                    <a:tab pos="3903663" algn="l"/>
                  </a:tabLst>
                </a:pP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⊤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	for observations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GB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GB" dirty="0"/>
              </a:p>
              <a:p>
                <a:pPr marL="2171700" lvl="3" indent="-342900">
                  <a:buFont typeface="+mj-lt"/>
                  <a:buAutoNum type="arabicPeriod"/>
                  <a:tabLst>
                    <a:tab pos="3903663" algn="l"/>
                  </a:tabLst>
                </a:pP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GB" dirty="0"/>
                  <a:t>	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for observations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GB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GB" dirty="0"/>
              </a:p>
              <a:p>
                <a:pPr marL="2171700" lvl="3" indent="-342900">
                  <a:buFont typeface="+mj-lt"/>
                  <a:buAutoNum type="arabicPeriod"/>
                  <a:tabLst>
                    <a:tab pos="3903663" algn="l"/>
                  </a:tabLst>
                </a:pP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⊤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GB" dirty="0"/>
                  <a:t>	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no observations</a:t>
                </a:r>
                <a:endParaRPr lang="en-GB" dirty="0"/>
              </a:p>
              <a:p>
                <a:pPr lvl="1"/>
                <a:r>
                  <a:rPr lang="en-GB" dirty="0"/>
                  <a:t>Compile a circuit for the extended theory</a:t>
                </a:r>
              </a:p>
              <a:p>
                <a:pPr lvl="1"/>
                <a:r>
                  <a:rPr lang="en-GB" dirty="0"/>
                  <a:t>Given specific evidence, domains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⊤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GB" dirty="0"/>
                  <a:t> are determined</a:t>
                </a:r>
              </a:p>
              <a:p>
                <a:pPr lvl="2"/>
                <a:r>
                  <a:rPr lang="en-GB" dirty="0"/>
                  <a:t>Might be empty</a:t>
                </a:r>
              </a:p>
              <a:p>
                <a:r>
                  <a:rPr lang="en-GB" dirty="0"/>
                  <a:t>Evidence on binary variable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Can compile a circuit, no longer polynomial in time (reduction of #2SAT problem)</a:t>
                </a:r>
              </a:p>
              <a:p>
                <a:pPr lvl="3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D7091B-8627-0F42-BA85-00CB15DBAB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26" t="-2687" b="-32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1DC3E-52B7-6F46-BF34-20AFC021F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85B7AB-0E71-4548-8B23-2D14B69FED7D}"/>
              </a:ext>
            </a:extLst>
          </p:cNvPr>
          <p:cNvSpPr txBox="1"/>
          <p:nvPr/>
        </p:nvSpPr>
        <p:spPr>
          <a:xfrm>
            <a:off x="3526972" y="6321366"/>
            <a:ext cx="627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Guy Van den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Broeck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and Jesse Davis: Conditioning in First-Order Knowledge Compilation and Lifted Probabilistic Inference. In: AAAI-12 Proceedings of the 26th AAAI Conference on Artificial Intelligence, 2012.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F3E01D0-2A94-4949-B7B5-DD2FCCA3D3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A38200F-C42F-474C-B8DB-1891F5051B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7944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7AD1-E7B4-394A-B242-8C0AD5945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Conditioning in FO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D7091B-8627-0F42-BA85-00CB15DBAB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E.g.,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People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⊤</m:t>
                        </m:r>
                      </m:sub>
                    </m:sSub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dirty="0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People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⊤</m:t>
                        </m:r>
                      </m:sub>
                    </m:sSub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People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dirty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People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 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People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⊤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People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D7091B-8627-0F42-BA85-00CB15DBAB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1DC3E-52B7-6F46-BF34-20AFC021F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67">
                <a:extLst>
                  <a:ext uri="{FF2B5EF4-FFF2-40B4-BE49-F238E27FC236}">
                    <a16:creationId xmlns:a16="http://schemas.microsoft.com/office/drawing/2014/main" id="{132090A5-7545-8845-B348-36BE5E1BD5A6}"/>
                  </a:ext>
                </a:extLst>
              </p:cNvPr>
              <p:cNvSpPr>
                <a:spLocks noGrp="1"/>
              </p:cNvSpPr>
              <p:nvPr>
                <p:ph sz="half" idx="4294967295"/>
              </p:nvPr>
            </p:nvSpPr>
            <p:spPr>
              <a:xfrm>
                <a:off x="356122" y="3159477"/>
                <a:ext cx="5336312" cy="2461974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GB" dirty="0"/>
                  <a:t>Delete Formula 2 as it is always true</a:t>
                </a:r>
              </a:p>
              <a:p>
                <a:pPr lvl="1"/>
                <a:r>
                  <a:rPr lang="en-GB" dirty="0"/>
                  <a:t>If one also wants to condition 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, theory becomes larger again: </a:t>
                </a:r>
              </a:p>
              <a:p>
                <a:pPr lvl="2"/>
                <a:r>
                  <a:rPr lang="en-GB" dirty="0"/>
                  <a:t>Formulas (1) and (3) contain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and therefore need to be replaced by three formulas, then simplify</a:t>
                </a:r>
              </a:p>
            </p:txBody>
          </p:sp>
        </mc:Choice>
        <mc:Fallback xmlns="">
          <p:sp>
            <p:nvSpPr>
              <p:cNvPr id="68" name="Content Placeholder 67">
                <a:extLst>
                  <a:ext uri="{FF2B5EF4-FFF2-40B4-BE49-F238E27FC236}">
                    <a16:creationId xmlns:a16="http://schemas.microsoft.com/office/drawing/2014/main" id="{132090A5-7545-8845-B348-36BE5E1BD5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4294967295"/>
              </p:nvPr>
            </p:nvSpPr>
            <p:spPr>
              <a:xfrm>
                <a:off x="356122" y="3159477"/>
                <a:ext cx="5336312" cy="2461974"/>
              </a:xfrm>
              <a:blipFill>
                <a:blip r:embed="rId3"/>
                <a:stretch>
                  <a:fillRect t="-46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E420708-D869-E84E-B0F9-36BF4A78AD89}"/>
                  </a:ext>
                </a:extLst>
              </p:cNvPr>
              <p:cNvSpPr/>
              <p:nvPr/>
            </p:nvSpPr>
            <p:spPr>
              <a:xfrm>
                <a:off x="8018565" y="5628915"/>
                <a:ext cx="54867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E420708-D869-E84E-B0F9-36BF4A78AD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565" y="5628915"/>
                <a:ext cx="548671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AC04064-0A2B-E44B-B5BD-FCC796911A2D}"/>
                  </a:ext>
                </a:extLst>
              </p:cNvPr>
              <p:cNvSpPr/>
              <p:nvPr/>
            </p:nvSpPr>
            <p:spPr>
              <a:xfrm>
                <a:off x="7770385" y="3587888"/>
                <a:ext cx="1045033" cy="55908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  <m:oMath xmlns:m="http://schemas.openxmlformats.org/officeDocument/2006/math">
                      <m:r>
                        <a:rPr lang="de-DE" sz="1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de-DE" sz="1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de-DE" sz="1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de-DE" sz="10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People</m:t>
                          </m:r>
                        </m:e>
                        <m:sub>
                          <m:r>
                            <a:rPr lang="de-DE" sz="1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⊤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AC04064-0A2B-E44B-B5BD-FCC796911A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0385" y="3587888"/>
                <a:ext cx="1045033" cy="5590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F340DC2-F1BE-934D-8E2D-82D649E8BBEE}"/>
              </a:ext>
            </a:extLst>
          </p:cNvPr>
          <p:cNvCxnSpPr>
            <a:cxnSpLocks/>
            <a:stCxn id="10" idx="4"/>
            <a:endCxn id="6" idx="0"/>
          </p:cNvCxnSpPr>
          <p:nvPr/>
        </p:nvCxnSpPr>
        <p:spPr>
          <a:xfrm flipH="1">
            <a:off x="8292901" y="4146976"/>
            <a:ext cx="1" cy="14819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43D077E9-E110-8247-9C08-9873BCDA8BAF}"/>
                  </a:ext>
                </a:extLst>
              </p:cNvPr>
              <p:cNvSpPr/>
              <p:nvPr/>
            </p:nvSpPr>
            <p:spPr>
              <a:xfrm>
                <a:off x="10232550" y="4339901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43D077E9-E110-8247-9C08-9873BCDA8B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550" y="4339901"/>
                <a:ext cx="290146" cy="29014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78A6C2F-8C77-7749-8981-ED044CE5E719}"/>
                  </a:ext>
                </a:extLst>
              </p:cNvPr>
              <p:cNvSpPr/>
              <p:nvPr/>
            </p:nvSpPr>
            <p:spPr>
              <a:xfrm>
                <a:off x="8923240" y="5623525"/>
                <a:ext cx="54867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78A6C2F-8C77-7749-8981-ED044CE5E7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240" y="5623525"/>
                <a:ext cx="548671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CD0542F-A830-8A45-B617-FD7EF3376616}"/>
                  </a:ext>
                </a:extLst>
              </p:cNvPr>
              <p:cNvSpPr/>
              <p:nvPr/>
            </p:nvSpPr>
            <p:spPr>
              <a:xfrm>
                <a:off x="11112444" y="5623525"/>
                <a:ext cx="71923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CD0542F-A830-8A45-B617-FD7EF33766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2444" y="5623525"/>
                <a:ext cx="719231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F4259FB-54C1-7E49-94A6-26B8D94466DF}"/>
              </a:ext>
            </a:extLst>
          </p:cNvPr>
          <p:cNvCxnSpPr>
            <a:cxnSpLocks/>
            <a:stCxn id="41" idx="3"/>
            <a:endCxn id="48" idx="0"/>
          </p:cNvCxnSpPr>
          <p:nvPr/>
        </p:nvCxnSpPr>
        <p:spPr>
          <a:xfrm flipH="1">
            <a:off x="9657869" y="4587557"/>
            <a:ext cx="617173" cy="1714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0F31A1A-BD15-7742-A679-1A6084B34734}"/>
              </a:ext>
            </a:extLst>
          </p:cNvPr>
          <p:cNvCxnSpPr>
            <a:cxnSpLocks/>
            <a:stCxn id="41" idx="5"/>
            <a:endCxn id="53" idx="0"/>
          </p:cNvCxnSpPr>
          <p:nvPr/>
        </p:nvCxnSpPr>
        <p:spPr>
          <a:xfrm>
            <a:off x="10480205" y="4587556"/>
            <a:ext cx="632238" cy="5724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352F11C-8773-0D43-AD32-AE1D076BE3F6}"/>
                  </a:ext>
                </a:extLst>
              </p:cNvPr>
              <p:cNvSpPr/>
              <p:nvPr/>
            </p:nvSpPr>
            <p:spPr>
              <a:xfrm>
                <a:off x="9855107" y="3585814"/>
                <a:ext cx="1045033" cy="55908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  <m:oMath xmlns:m="http://schemas.openxmlformats.org/officeDocument/2006/math">
                      <m:r>
                        <a:rPr lang="de-DE" sz="1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de-DE" sz="1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de-DE" sz="1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sz="10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People</m:t>
                          </m:r>
                        </m:e>
                        <m:sup>
                          <m:r>
                            <a:rPr lang="de-DE" sz="1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352F11C-8773-0D43-AD32-AE1D076BE3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107" y="3585814"/>
                <a:ext cx="1045033" cy="559089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3A75C7A-DFE9-6041-B587-E1828B2E48A2}"/>
              </a:ext>
            </a:extLst>
          </p:cNvPr>
          <p:cNvCxnSpPr>
            <a:stCxn id="46" idx="4"/>
            <a:endCxn id="41" idx="0"/>
          </p:cNvCxnSpPr>
          <p:nvPr/>
        </p:nvCxnSpPr>
        <p:spPr>
          <a:xfrm>
            <a:off x="10377623" y="4144903"/>
            <a:ext cx="0" cy="1949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31D96A0-DA1D-8F47-AEFA-C0FB72C947E0}"/>
                  </a:ext>
                </a:extLst>
              </p:cNvPr>
              <p:cNvSpPr/>
              <p:nvPr/>
            </p:nvSpPr>
            <p:spPr>
              <a:xfrm>
                <a:off x="9512795" y="4758957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31D96A0-DA1D-8F47-AEFA-C0FB72C947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2795" y="4758957"/>
                <a:ext cx="290146" cy="290146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93B2235-C819-4E43-B3BF-7CFC9EB3CC11}"/>
              </a:ext>
            </a:extLst>
          </p:cNvPr>
          <p:cNvCxnSpPr>
            <a:cxnSpLocks/>
            <a:stCxn id="48" idx="3"/>
            <a:endCxn id="42" idx="0"/>
          </p:cNvCxnSpPr>
          <p:nvPr/>
        </p:nvCxnSpPr>
        <p:spPr>
          <a:xfrm flipH="1">
            <a:off x="9197576" y="5006612"/>
            <a:ext cx="357711" cy="6169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6F1DA57-3911-6D43-8C25-E28CE5CF735B}"/>
              </a:ext>
            </a:extLst>
          </p:cNvPr>
          <p:cNvCxnSpPr>
            <a:cxnSpLocks/>
            <a:stCxn id="48" idx="5"/>
            <a:endCxn id="56" idx="0"/>
          </p:cNvCxnSpPr>
          <p:nvPr/>
        </p:nvCxnSpPr>
        <p:spPr>
          <a:xfrm>
            <a:off x="9760451" y="5006612"/>
            <a:ext cx="447555" cy="1533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9AE7195-CBB3-E141-B329-DF73AE49B6FC}"/>
                  </a:ext>
                </a:extLst>
              </p:cNvPr>
              <p:cNvSpPr/>
              <p:nvPr/>
            </p:nvSpPr>
            <p:spPr>
              <a:xfrm>
                <a:off x="9558790" y="5623524"/>
                <a:ext cx="546106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9AE7195-CBB3-E141-B329-DF73AE49B6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8790" y="5623524"/>
                <a:ext cx="546106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6C52780-9C64-E24D-BC17-184552B4F86F}"/>
                  </a:ext>
                </a:extLst>
              </p:cNvPr>
              <p:cNvSpPr/>
              <p:nvPr/>
            </p:nvSpPr>
            <p:spPr>
              <a:xfrm>
                <a:off x="10307301" y="5621451"/>
                <a:ext cx="721796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6C52780-9C64-E24D-BC17-184552B4F8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7301" y="5621451"/>
                <a:ext cx="721796" cy="276999"/>
              </a:xfrm>
              <a:prstGeom prst="rect">
                <a:avLst/>
              </a:prstGeom>
              <a:blipFill>
                <a:blip r:embed="rId12"/>
                <a:stretch>
                  <a:fillRect b="-43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9531584C-E623-894D-91E8-5C2D93C0EAB9}"/>
                  </a:ext>
                </a:extLst>
              </p:cNvPr>
              <p:cNvSpPr/>
              <p:nvPr/>
            </p:nvSpPr>
            <p:spPr>
              <a:xfrm>
                <a:off x="10967370" y="5159994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9531584C-E623-894D-91E8-5C2D93C0EA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370" y="5159994"/>
                <a:ext cx="290146" cy="290146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3C4DDD7-5B71-E84D-A9D5-E2DDD19BFB9C}"/>
              </a:ext>
            </a:extLst>
          </p:cNvPr>
          <p:cNvCxnSpPr>
            <a:cxnSpLocks/>
            <a:stCxn id="53" idx="3"/>
            <a:endCxn id="52" idx="0"/>
          </p:cNvCxnSpPr>
          <p:nvPr/>
        </p:nvCxnSpPr>
        <p:spPr>
          <a:xfrm flipH="1">
            <a:off x="10668199" y="5407650"/>
            <a:ext cx="341662" cy="213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F84AC6F-447E-3644-B006-2D6686335301}"/>
              </a:ext>
            </a:extLst>
          </p:cNvPr>
          <p:cNvCxnSpPr>
            <a:cxnSpLocks/>
            <a:stCxn id="53" idx="5"/>
            <a:endCxn id="43" idx="0"/>
          </p:cNvCxnSpPr>
          <p:nvPr/>
        </p:nvCxnSpPr>
        <p:spPr>
          <a:xfrm>
            <a:off x="11215025" y="5407650"/>
            <a:ext cx="257034" cy="215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976D0A69-539C-944F-A57E-BDE7FE24F9BB}"/>
                  </a:ext>
                </a:extLst>
              </p:cNvPr>
              <p:cNvSpPr/>
              <p:nvPr/>
            </p:nvSpPr>
            <p:spPr>
              <a:xfrm>
                <a:off x="10062932" y="5159994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976D0A69-539C-944F-A57E-BDE7FE24F9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2932" y="5159994"/>
                <a:ext cx="290146" cy="290146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5B2F719-9778-4149-97D2-15535DFD8F33}"/>
              </a:ext>
            </a:extLst>
          </p:cNvPr>
          <p:cNvCxnSpPr>
            <a:cxnSpLocks/>
            <a:stCxn id="56" idx="3"/>
            <a:endCxn id="51" idx="0"/>
          </p:cNvCxnSpPr>
          <p:nvPr/>
        </p:nvCxnSpPr>
        <p:spPr>
          <a:xfrm flipH="1">
            <a:off x="9831843" y="5407649"/>
            <a:ext cx="273580" cy="215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A6B88F8-B193-304D-91F2-F4D15368D470}"/>
              </a:ext>
            </a:extLst>
          </p:cNvPr>
          <p:cNvCxnSpPr>
            <a:cxnSpLocks/>
            <a:stCxn id="56" idx="5"/>
            <a:endCxn id="52" idx="0"/>
          </p:cNvCxnSpPr>
          <p:nvPr/>
        </p:nvCxnSpPr>
        <p:spPr>
          <a:xfrm>
            <a:off x="10310587" y="5407650"/>
            <a:ext cx="357612" cy="213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553B66D0-6979-874B-B66E-5218A932D1D2}"/>
                  </a:ext>
                </a:extLst>
              </p:cNvPr>
              <p:cNvSpPr/>
              <p:nvPr/>
            </p:nvSpPr>
            <p:spPr>
              <a:xfrm>
                <a:off x="4629539" y="1938019"/>
                <a:ext cx="497252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5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de-DE" sz="105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05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553B66D0-6979-874B-B66E-5218A932D1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539" y="1938019"/>
                <a:ext cx="497252" cy="2616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2C17E779-4B76-244A-856F-680D74D4E324}"/>
                  </a:ext>
                </a:extLst>
              </p:cNvPr>
              <p:cNvSpPr/>
              <p:nvPr/>
            </p:nvSpPr>
            <p:spPr>
              <a:xfrm>
                <a:off x="4557496" y="2301121"/>
                <a:ext cx="583045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5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sz="105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de-DE" sz="105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05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2C17E779-4B76-244A-856F-680D74D4E3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496" y="2301121"/>
                <a:ext cx="583045" cy="25391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41182A69-B695-4449-9E26-2D132C32330F}"/>
                  </a:ext>
                </a:extLst>
              </p:cNvPr>
              <p:cNvSpPr/>
              <p:nvPr/>
            </p:nvSpPr>
            <p:spPr>
              <a:xfrm>
                <a:off x="9215399" y="2911821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41182A69-B695-4449-9E26-2D132C3233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5399" y="2911821"/>
                <a:ext cx="290146" cy="290146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4180889-2E18-B54B-9657-FBB7F39D9E80}"/>
              </a:ext>
            </a:extLst>
          </p:cNvPr>
          <p:cNvCxnSpPr>
            <a:cxnSpLocks/>
            <a:stCxn id="61" idx="3"/>
            <a:endCxn id="10" idx="0"/>
          </p:cNvCxnSpPr>
          <p:nvPr/>
        </p:nvCxnSpPr>
        <p:spPr>
          <a:xfrm flipH="1">
            <a:off x="8292902" y="3159477"/>
            <a:ext cx="964989" cy="4284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D3B4130-7A83-CA4B-A908-A0B99E9087BD}"/>
              </a:ext>
            </a:extLst>
          </p:cNvPr>
          <p:cNvCxnSpPr>
            <a:cxnSpLocks/>
            <a:stCxn id="61" idx="5"/>
            <a:endCxn id="46" idx="0"/>
          </p:cNvCxnSpPr>
          <p:nvPr/>
        </p:nvCxnSpPr>
        <p:spPr>
          <a:xfrm>
            <a:off x="9463055" y="3159477"/>
            <a:ext cx="914569" cy="4263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BFF2E7-8ECB-024E-80C0-1BB27EE7E0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F4BDEA1-384F-9449-A4C7-3B17EA741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15003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59" grpId="0"/>
      <p:bldP spid="60" grpId="0"/>
      <p:bldP spid="6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42EAB-640C-ED4B-B60A-96E0CC5DB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First-order Knowledge Compilation (FOKC)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306442-9B8F-C945-87E6-D299F7AE0F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</p:spPr>
            <p:txBody>
              <a:bodyPr>
                <a:noAutofit/>
              </a:bodyPr>
              <a:lstStyle/>
              <a:p>
                <a:r>
                  <a:rPr lang="en-GB" dirty="0"/>
                  <a:t>Given </a:t>
                </a:r>
              </a:p>
              <a:p>
                <a:pPr lvl="1"/>
                <a:r>
                  <a:rPr lang="en-GB" dirty="0"/>
                  <a:t>Theory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GB" dirty="0"/>
                  <a:t> in FOL-DC in </a:t>
                </a:r>
                <a:r>
                  <a:rPr lang="en-GB" dirty="0" err="1"/>
                  <a:t>Skolem</a:t>
                </a:r>
                <a:r>
                  <a:rPr lang="en-GB" dirty="0"/>
                  <a:t> NNF</a:t>
                </a:r>
              </a:p>
              <a:p>
                <a:pPr lvl="1"/>
                <a:r>
                  <a:rPr lang="en-GB" dirty="0"/>
                  <a:t>Weight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 for positive predicates, weight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GB" dirty="0"/>
                  <a:t> for negative predicates</a:t>
                </a:r>
              </a:p>
              <a:p>
                <a:pPr lvl="1"/>
                <a:r>
                  <a:rPr lang="en-GB" dirty="0"/>
                  <a:t>Set of queries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en-GB" b="1" dirty="0"/>
              </a:p>
              <a:p>
                <a:r>
                  <a:rPr lang="en-GB" dirty="0"/>
                  <a:t>Build a WFOMC circuit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𝒞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sub>
                    </m:sSub>
                  </m:oMath>
                </a14:m>
                <a:r>
                  <a:rPr lang="en-GB" dirty="0"/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GB" dirty="0"/>
                  <a:t>, also preparing for evidence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Condition on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endParaRPr lang="en-GB" b="1" dirty="0"/>
              </a:p>
              <a:p>
                <a:r>
                  <a:rPr lang="en-GB" dirty="0"/>
                  <a:t>Calculate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𝑊𝐹𝑂𝑀𝐶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GB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en-GB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𝒞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/>
                  <a:t>For each query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Build a WFOMC circuit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𝒞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conditioned on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endParaRPr lang="en-GB" b="1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Compute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𝐹𝑂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𝑀𝐶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in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𝒞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Return or store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𝐹𝑂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𝑀𝐶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𝐹𝑂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𝑀𝐶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306442-9B8F-C945-87E6-D299F7AE0F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  <a:blipFill>
                <a:blip r:embed="rId2"/>
                <a:stretch>
                  <a:fillRect l="-1436" t="-2687" b="-38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7AE7CA-375E-134E-8F6E-E5F22F3C61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EA0C83-F51E-B045-A92E-4D8488737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60813-1879-AC42-AA6D-FD0815E2A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4C958D-F96C-7745-BE11-79A3C614BDAD}"/>
              </a:ext>
            </a:extLst>
          </p:cNvPr>
          <p:cNvSpPr/>
          <p:nvPr/>
        </p:nvSpPr>
        <p:spPr>
          <a:xfrm>
            <a:off x="359625" y="1665067"/>
            <a:ext cx="11472049" cy="4369973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D79F40-702A-2046-B9FF-8F0AFA760145}"/>
              </a:ext>
            </a:extLst>
          </p:cNvPr>
          <p:cNvSpPr/>
          <p:nvPr/>
        </p:nvSpPr>
        <p:spPr>
          <a:xfrm>
            <a:off x="9964595" y="5665708"/>
            <a:ext cx="1867079" cy="36933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GB" dirty="0"/>
              <a:t>FOKC</a:t>
            </a:r>
          </a:p>
        </p:txBody>
      </p:sp>
    </p:spTree>
    <p:extLst>
      <p:ext uri="{BB962C8B-B14F-4D97-AF65-F5344CB8AC3E}">
        <p14:creationId xmlns:p14="http://schemas.microsoft.com/office/powerpoint/2010/main" val="448732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13C1-1EE2-B848-819D-1D919321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MLNs: Semantics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MLN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𝛹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dirty="0"/>
                  <a:t>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, induces a probability distribution over possible interpretations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/>
                  <a:t> (world) of the grounded atoms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𝛹</m:t>
                    </m:r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𝑡𝑟𝑢𝑒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brk m:alnAt="7"/>
                              </m:r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𝑎𝑙𝑠𝑒</m:t>
                            </m:r>
                          </m:e>
                        </m:d>
                      </m:e>
                      <m:sup>
                        <m:r>
                          <m:rPr>
                            <m:brk m:alnAt="7"/>
                          </m:r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= the number of ground atoms in the grounded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𝛹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Probability of one interpretation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  <a:p>
                <a:pPr lvl="2"/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/>
                  <a:t> = number of </a:t>
                </a:r>
                <a:r>
                  <a:rPr lang="en-GB" dirty="0"/>
                  <a:t>propositional </a:t>
                </a:r>
                <a:br>
                  <a:rPr lang="en-GB" dirty="0"/>
                </a:br>
                <a:r>
                  <a:rPr lang="en-GB" dirty="0"/>
                  <a:t>sentences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that evaluate to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US" dirty="0"/>
                  <a:t> given the assignments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  <a:blipFill>
                <a:blip r:embed="rId2"/>
                <a:stretch>
                  <a:fillRect l="-1436" t="-2687" b="-89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65223-F703-784D-9B6A-6CBBF0C40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4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AB7651-C936-7D43-B10F-0C472BE55FD1}"/>
              </a:ext>
            </a:extLst>
          </p:cNvPr>
          <p:cNvGrpSpPr/>
          <p:nvPr/>
        </p:nvGrpSpPr>
        <p:grpSpPr>
          <a:xfrm>
            <a:off x="6257842" y="4926017"/>
            <a:ext cx="5573833" cy="979897"/>
            <a:chOff x="6257842" y="3886413"/>
            <a:chExt cx="5573833" cy="979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0E83582-3149-DD43-AE97-2015AA8D1DAB}"/>
                    </a:ext>
                  </a:extLst>
                </p:cNvPr>
                <p:cNvSpPr txBox="1"/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3C6B48E-BF31-F54B-A857-4E81BC5A6F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07E7D81-A6E2-534E-9C78-455C0691939C}"/>
                    </a:ext>
                  </a:extLst>
                </p:cNvPr>
                <p:cNvSpPr txBox="1"/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3.75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	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00BC683-5DF6-5548-BFAB-963E7F14BD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A19D06A-8D45-7546-B763-C4B5FE705E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0E4FC848-E482-8742-A9F8-C99C3B0E2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531028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79F8A-9F54-4043-988A-AB31FE0F5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MLNs for WFOMCs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3B518F-1520-534C-BDC6-F5E0630251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Weights in MLNs specified for formulas instead of single predicates</a:t>
                </a:r>
                <a:endParaRPr lang="en-GB" dirty="0"/>
              </a:p>
              <a:p>
                <a:pPr lvl="1"/>
                <a:r>
                  <a:rPr lang="en-GB" dirty="0"/>
                  <a:t>E.g., example from the beginning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𝑡𝑟𝑎𝑣𝑒𝑙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)∧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𝑠𝑖𝑐𝑘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func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𝑡𝑟𝑎𝑣𝑒𝑙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)∨¬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𝑒𝑝𝑖𝑑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∨¬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𝑠𝑖𝑐𝑘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dirty="0">
                    <a:ea typeface="Cambria Math" panose="02040503050406030204" pitchFamily="18" charset="0"/>
                  </a:rPr>
                  <a:t>Trick: </a:t>
                </a: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Introduce a new predicate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containing all free variables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as equivalent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𝑡𝑟𝑎𝑣𝑒𝑙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)∧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𝑠𝑖𝑐𝑘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𝑡𝑟𝑎𝑣𝑒𝑙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)∨¬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∨¬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𝑠𝑖𝑐𝑘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Specify weight functions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takes the weight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</m:func>
                          </m:e>
                        </m:d>
                      </m:e>
                    </m:func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=7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func>
                          </m:e>
                        </m:d>
                      </m:e>
                    </m:func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All other predicates and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are mapped to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by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3B518F-1520-534C-BDC6-F5E0630251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b="-71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CC3FD-03ED-5342-A80D-3593882EB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40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9AD1AA-D752-C242-B45B-267CACD445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D9A45-E46B-1641-9425-1D215E7C6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02265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79F8A-9F54-4043-988A-AB31FE0F5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WFOMC Reduction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3B518F-1520-534C-BDC6-F5E0630251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Formally, given an MLN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𝛹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Transform each weighted formula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into an FOL-DC formula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GB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</m:t>
                      </m:r>
                      <m:sSub>
                        <m:sSubPr>
                          <m:ctrlP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sSub>
                        <m:sSubPr>
                          <m:ctrlP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where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are the free variables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is the constraint set that enforces the domain constraints as given by the MLN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is a new predicate containing all free variables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Specify weight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such that for each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for all predicates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occurring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𝛹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r>
                  <a:rPr lang="en-GB" dirty="0">
                    <a:ea typeface="Cambria Math" panose="02040503050406030204" pitchFamily="18" charset="0"/>
                  </a:rPr>
                  <a:t>Continue with knowledge compilation</a:t>
                </a:r>
              </a:p>
              <a:p>
                <a:pPr lvl="2"/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3B518F-1520-534C-BDC6-F5E0630251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b="-38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CC3FD-03ED-5342-A80D-3593882EB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41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56F51-25AC-E84F-9A7F-E29F7EC967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856A1-D71F-8D40-9BA9-5F304D503E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8791011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79F8A-9F54-4043-988A-AB31FE0F5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3B518F-1520-534C-BDC6-F5E0630251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Given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𝑡𝑟𝑎𝑣𝑒𝑙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)∧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𝑠𝑖𝑐𝑘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𝑡𝑟𝑎𝑣𝑒𝑙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)∨¬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∨¬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𝑠𝑖𝑐𝑘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r>
                  <a:rPr lang="en-GB" dirty="0"/>
                  <a:t>Resulting theory (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𝑡𝑟𝑎𝑣𝑒𝑙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𝑒𝑝𝑖𝑑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𝑠𝑖𝑐𝑘</m:t>
                    </m:r>
                  </m:oMath>
                </a14:m>
                <a:r>
                  <a:rPr lang="en-GB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)∧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∨¬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with weight functions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Rest mapped to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by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r>
                  <a:rPr lang="en-GB" dirty="0">
                    <a:ea typeface="Cambria Math" panose="02040503050406030204" pitchFamily="18" charset="0"/>
                  </a:rPr>
                  <a:t>Transform formulas into CNF</a:t>
                </a:r>
              </a:p>
              <a:p>
                <a:pPr marL="457200" lvl="1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3B518F-1520-534C-BDC6-F5E0630251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b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CC3FD-03ED-5342-A80D-3593882EB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42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76445-D014-4249-BBFE-63E4770A78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EA849-EE87-EE41-BA3C-98484A817A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818854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79F8A-9F54-4043-988A-AB31FE0F5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Normal 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3B518F-1520-534C-BDC6-F5E0630251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Transform formulas into CNF: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)∧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Result (each conjunct as own formula):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)∨¬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3B518F-1520-534C-BDC6-F5E0630251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090" b="-23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CC3FD-03ED-5342-A80D-3593882EB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39A7CF9-07B3-7E45-BF66-92F38D0D9959}"/>
                  </a:ext>
                </a:extLst>
              </p:cNvPr>
              <p:cNvSpPr/>
              <p:nvPr/>
            </p:nvSpPr>
            <p:spPr>
              <a:xfrm>
                <a:off x="1930014" y="2107082"/>
                <a:ext cx="9901660" cy="404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9779000" algn="r"/>
                  </a:tabLst>
                </a:pP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)∧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	(resolve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)</a:t>
                </a:r>
                <a:endParaRPr lang="en-GB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39A7CF9-07B3-7E45-BF66-92F38D0D99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014" y="2107082"/>
                <a:ext cx="9901660" cy="404983"/>
              </a:xfrm>
              <a:prstGeom prst="rect">
                <a:avLst/>
              </a:prstGeom>
              <a:blipFill>
                <a:blip r:embed="rId3"/>
                <a:stretch>
                  <a:fillRect r="-384" b="-181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3392CF4-3A90-7E40-9F73-B05DB17D6135}"/>
                  </a:ext>
                </a:extLst>
              </p:cNvPr>
              <p:cNvSpPr/>
              <p:nvPr/>
            </p:nvSpPr>
            <p:spPr>
              <a:xfrm>
                <a:off x="1930014" y="2420601"/>
                <a:ext cx="9901660" cy="506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9720000" algn="r"/>
                  </a:tabLst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⇒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∧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⇐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)∧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	(De Morgan on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)</a:t>
                </a:r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3392CF4-3A90-7E40-9F73-B05DB17D61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014" y="2420601"/>
                <a:ext cx="9901660" cy="506870"/>
              </a:xfrm>
              <a:prstGeom prst="rect">
                <a:avLst/>
              </a:prstGeom>
              <a:blipFill>
                <a:blip r:embed="rId4"/>
                <a:stretch>
                  <a:fillRect r="-384" b="-48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0B6817B-7C22-C14A-803C-A362196912D1}"/>
                  </a:ext>
                </a:extLst>
              </p:cNvPr>
              <p:cNvSpPr/>
              <p:nvPr/>
            </p:nvSpPr>
            <p:spPr>
              <a:xfrm>
                <a:off x="1930014" y="2829902"/>
                <a:ext cx="9901660" cy="506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9720000" algn="r"/>
                  </a:tabLst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)∧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∨¬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)∧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	(move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inward)</a:t>
                </a:r>
                <a:endParaRPr lang="en-GB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0B6817B-7C22-C14A-803C-A362196912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014" y="2829902"/>
                <a:ext cx="9901660" cy="506870"/>
              </a:xfrm>
              <a:prstGeom prst="rect">
                <a:avLst/>
              </a:prstGeom>
              <a:blipFill>
                <a:blip r:embed="rId5"/>
                <a:stretch>
                  <a:fillRect r="-384" b="-48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32ACCB6-7345-A845-85B9-89FDFEAC4C66}"/>
                  </a:ext>
                </a:extLst>
              </p:cNvPr>
              <p:cNvSpPr/>
              <p:nvPr/>
            </p:nvSpPr>
            <p:spPr>
              <a:xfrm>
                <a:off x="1930014" y="3240991"/>
                <a:ext cx="9901660" cy="506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9720000" algn="r"/>
                  </a:tabLst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∨¬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∨¬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	</a:t>
                </a:r>
                <a:r>
                  <a:rPr lang="en-GB" dirty="0"/>
                  <a:t>(distribute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GB" dirty="0"/>
                  <a:t>)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32ACCB6-7345-A845-85B9-89FDFEAC4C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014" y="3240991"/>
                <a:ext cx="9901660" cy="506870"/>
              </a:xfrm>
              <a:prstGeom prst="rect">
                <a:avLst/>
              </a:prstGeom>
              <a:blipFill>
                <a:blip r:embed="rId6"/>
                <a:stretch>
                  <a:fillRect r="-384" b="-7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074F8CE-7D8D-E14B-BF7A-F1F78A8C4C64}"/>
                  </a:ext>
                </a:extLst>
              </p:cNvPr>
              <p:cNvSpPr/>
              <p:nvPr/>
            </p:nvSpPr>
            <p:spPr>
              <a:xfrm>
                <a:off x="1930013" y="3652067"/>
                <a:ext cx="9901661" cy="404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9720000" algn="r"/>
                  </a:tabLst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∨¬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)∨¬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∨¬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	(CNF)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074F8CE-7D8D-E14B-BF7A-F1F78A8C4C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013" y="3652067"/>
                <a:ext cx="9901661" cy="404983"/>
              </a:xfrm>
              <a:prstGeom prst="rect">
                <a:avLst/>
              </a:prstGeom>
              <a:blipFill>
                <a:blip r:embed="rId7"/>
                <a:stretch>
                  <a:fillRect t="-3226" r="-384" b="-2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6773519-E118-074F-B608-7D1DDED624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39E0CA1-9933-DE40-8048-7B6FB9040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47833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79F8A-9F54-4043-988A-AB31FE0F5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Normal 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3B518F-1520-534C-BDC6-F5E0630251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Transform formulas into CNF: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∨¬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Result (each conjunct as own formula):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∨¬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3B518F-1520-534C-BDC6-F5E0630251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090" b="-23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CC3FD-03ED-5342-A80D-3593882EB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39A7CF9-07B3-7E45-BF66-92F38D0D9959}"/>
                  </a:ext>
                </a:extLst>
              </p:cNvPr>
              <p:cNvSpPr/>
              <p:nvPr/>
            </p:nvSpPr>
            <p:spPr>
              <a:xfrm>
                <a:off x="1930012" y="2110985"/>
                <a:ext cx="8515350" cy="404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3152775" algn="l"/>
                    <a:tab pos="6530975" algn="l"/>
                  </a:tabLst>
                </a:pP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∨¬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39A7CF9-07B3-7E45-BF66-92F38D0D99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012" y="2110985"/>
                <a:ext cx="8515350" cy="404983"/>
              </a:xfrm>
              <a:prstGeom prst="rect">
                <a:avLst/>
              </a:prstGeom>
              <a:blipFill>
                <a:blip r:embed="rId3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A5089A7-9A57-AC49-8B69-C1851619D94E}"/>
                  </a:ext>
                </a:extLst>
              </p:cNvPr>
              <p:cNvSpPr/>
              <p:nvPr/>
            </p:nvSpPr>
            <p:spPr>
              <a:xfrm>
                <a:off x="1930012" y="2423634"/>
                <a:ext cx="8515350" cy="506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3152775" algn="l"/>
                    <a:tab pos="6530975" algn="l"/>
                  </a:tabLst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⇒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¬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∨¬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∨¬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∧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⇐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¬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∨¬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∨¬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A5089A7-9A57-AC49-8B69-C1851619D9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012" y="2423634"/>
                <a:ext cx="8515350" cy="5068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E49A0D9-654A-2D47-B09D-AE458E70404E}"/>
                  </a:ext>
                </a:extLst>
              </p:cNvPr>
              <p:cNvSpPr/>
              <p:nvPr/>
            </p:nvSpPr>
            <p:spPr>
              <a:xfrm>
                <a:off x="1930012" y="2828617"/>
                <a:ext cx="8515350" cy="506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3152775" algn="l"/>
                    <a:tab pos="6530975" algn="l"/>
                  </a:tabLst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∨¬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∨¬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∨¬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¬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∨¬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∨¬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E49A0D9-654A-2D47-B09D-AE458E7040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012" y="2828617"/>
                <a:ext cx="8515350" cy="5068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3DE09AB-421E-814A-B066-7F536A5E3ECB}"/>
                  </a:ext>
                </a:extLst>
              </p:cNvPr>
              <p:cNvSpPr/>
              <p:nvPr/>
            </p:nvSpPr>
            <p:spPr>
              <a:xfrm>
                <a:off x="1930012" y="3243153"/>
                <a:ext cx="8515350" cy="506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3152775" algn="l"/>
                    <a:tab pos="6530975" algn="l"/>
                  </a:tabLst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∨¬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∨¬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3DE09AB-421E-814A-B066-7F536A5E3E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012" y="3243153"/>
                <a:ext cx="8515350" cy="5068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3A61DCB-A318-354A-B039-9907AB03BA03}"/>
                  </a:ext>
                </a:extLst>
              </p:cNvPr>
              <p:cNvSpPr/>
              <p:nvPr/>
            </p:nvSpPr>
            <p:spPr>
              <a:xfrm>
                <a:off x="1930012" y="3648137"/>
                <a:ext cx="8515350" cy="404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3152775" algn="l"/>
                    <a:tab pos="6530975" algn="l"/>
                  </a:tabLst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∨¬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∨¬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3A61DCB-A318-354A-B039-9907AB03BA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012" y="3648137"/>
                <a:ext cx="8515350" cy="4049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AC093A1-56F6-EF48-A7A2-87A5E4F541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91D5853-9D34-F249-9E19-6C97D50212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83357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79F8A-9F54-4043-988A-AB31FE0F5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FO d-DNNF Circuit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3B518F-1520-534C-BDC6-F5E0630251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Given theory in CNF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:¬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:¬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:¬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)∨¬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∨¬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GB" dirty="0"/>
                  <a:t>Resulting FO d-DNNF circuit generated by the FOKC implementation</a:t>
                </a:r>
              </a:p>
              <a:p>
                <a:pPr lvl="1"/>
                <a:r>
                  <a:rPr lang="en-GB" dirty="0"/>
                  <a:t>Some leaves repeated for readability</a:t>
                </a:r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de-DE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3B518F-1520-534C-BDC6-F5E0630251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CC3FD-03ED-5342-A80D-3593882EB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45</a:t>
            </a:fld>
            <a:endParaRPr lang="en-GB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C8603A6-9EFE-7E42-A2AF-32D922016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575" y="1091535"/>
            <a:ext cx="5118100" cy="3403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6E5193-DEF6-614A-A663-C1D336600A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5F86E-86E2-8F40-8C55-683864CB0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9079983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79F8A-9F54-4043-988A-AB31FE0F5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FO d-DNNF Circuit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3B518F-1520-534C-BDC6-F5E0630251C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Given theory in CNF</a:t>
                </a: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b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∨¬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endParaRPr lang="en-GB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)∨¬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de-DE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3B518F-1520-534C-BDC6-F5E0630251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01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3DA85-4880-5C4F-9CAB-4DE8443B1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894A84-D6B7-2348-881A-C0D045866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CC3FD-03ED-5342-A80D-3593882EB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DA9975E-FA41-F243-97C1-0FD7C089EF00}"/>
                  </a:ext>
                </a:extLst>
              </p:cNvPr>
              <p:cNvSpPr/>
              <p:nvPr/>
            </p:nvSpPr>
            <p:spPr>
              <a:xfrm>
                <a:off x="9114821" y="1164147"/>
                <a:ext cx="381254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DA9975E-FA41-F243-97C1-0FD7C089EF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821" y="1164147"/>
                <a:ext cx="381254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45D5D11-E26B-CE4F-B753-E8E5FB650716}"/>
                  </a:ext>
                </a:extLst>
              </p:cNvPr>
              <p:cNvSpPr/>
              <p:nvPr/>
            </p:nvSpPr>
            <p:spPr>
              <a:xfrm>
                <a:off x="8260416" y="1692653"/>
                <a:ext cx="1045033" cy="55908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  <m:oMath xmlns:m="http://schemas.openxmlformats.org/officeDocument/2006/math">
                      <m:r>
                        <a:rPr lang="de-DE" sz="1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de-DE" sz="1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de-DE" sz="1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sz="10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People</m:t>
                          </m:r>
                        </m:e>
                        <m:sup>
                          <m:r>
                            <a:rPr lang="de-DE" sz="1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45D5D11-E26B-CE4F-B753-E8E5FB6507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416" y="1692653"/>
                <a:ext cx="1045033" cy="5590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5DE5F1E-26D9-604A-AE99-A857176DBAD5}"/>
                  </a:ext>
                </a:extLst>
              </p:cNvPr>
              <p:cNvSpPr/>
              <p:nvPr/>
            </p:nvSpPr>
            <p:spPr>
              <a:xfrm>
                <a:off x="8291997" y="1164146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5DE5F1E-26D9-604A-AE99-A857176DBA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997" y="1164146"/>
                <a:ext cx="290146" cy="29014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FE2CB04-3DD1-E74E-9BB6-6AAEEC827C27}"/>
              </a:ext>
            </a:extLst>
          </p:cNvPr>
          <p:cNvCxnSpPr>
            <a:cxnSpLocks/>
            <a:stCxn id="13" idx="3"/>
            <a:endCxn id="22" idx="0"/>
          </p:cNvCxnSpPr>
          <p:nvPr/>
        </p:nvCxnSpPr>
        <p:spPr>
          <a:xfrm flipH="1">
            <a:off x="7995062" y="1411802"/>
            <a:ext cx="339427" cy="4218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3029BD-CE01-BB4F-9E0E-1778C4D70527}"/>
              </a:ext>
            </a:extLst>
          </p:cNvPr>
          <p:cNvCxnSpPr>
            <a:cxnSpLocks/>
            <a:stCxn id="17" idx="5"/>
            <a:endCxn id="11" idx="0"/>
          </p:cNvCxnSpPr>
          <p:nvPr/>
        </p:nvCxnSpPr>
        <p:spPr>
          <a:xfrm>
            <a:off x="8973564" y="866524"/>
            <a:ext cx="331885" cy="297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D4BF17E-09A1-AD4C-A1A6-237339C0EE2E}"/>
                  </a:ext>
                </a:extLst>
              </p:cNvPr>
              <p:cNvSpPr/>
              <p:nvPr/>
            </p:nvSpPr>
            <p:spPr>
              <a:xfrm>
                <a:off x="8725908" y="618869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D4BF17E-09A1-AD4C-A1A6-237339C0EE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5908" y="618869"/>
                <a:ext cx="290146" cy="29014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29905F-59E1-9945-839B-26C9B25666D2}"/>
              </a:ext>
            </a:extLst>
          </p:cNvPr>
          <p:cNvCxnSpPr>
            <a:cxnSpLocks/>
            <a:stCxn id="17" idx="3"/>
            <a:endCxn id="13" idx="0"/>
          </p:cNvCxnSpPr>
          <p:nvPr/>
        </p:nvCxnSpPr>
        <p:spPr>
          <a:xfrm flipH="1">
            <a:off x="8437071" y="866524"/>
            <a:ext cx="331329" cy="297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02FE1C9-1466-A546-81B5-D8310E7F0312}"/>
                  </a:ext>
                </a:extLst>
              </p:cNvPr>
              <p:cNvSpPr/>
              <p:nvPr/>
            </p:nvSpPr>
            <p:spPr>
              <a:xfrm>
                <a:off x="7890997" y="1833699"/>
                <a:ext cx="208129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02FE1C9-1466-A546-81B5-D8310E7F0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0997" y="1833699"/>
                <a:ext cx="208129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5B8E6AA-AFEC-DF4F-9187-8949DA4213DE}"/>
              </a:ext>
            </a:extLst>
          </p:cNvPr>
          <p:cNvCxnSpPr>
            <a:cxnSpLocks/>
            <a:stCxn id="13" idx="5"/>
            <a:endCxn id="12" idx="0"/>
          </p:cNvCxnSpPr>
          <p:nvPr/>
        </p:nvCxnSpPr>
        <p:spPr>
          <a:xfrm>
            <a:off x="8539652" y="1411802"/>
            <a:ext cx="243280" cy="280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1391F9A-9195-0946-A8DC-69ACFE6F6264}"/>
                  </a:ext>
                </a:extLst>
              </p:cNvPr>
              <p:cNvSpPr/>
              <p:nvPr/>
            </p:nvSpPr>
            <p:spPr>
              <a:xfrm>
                <a:off x="8828421" y="3104073"/>
                <a:ext cx="71923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1391F9A-9195-0946-A8DC-69ACFE6F62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8421" y="3104073"/>
                <a:ext cx="719231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33DA39E-CBEF-2E49-AF30-E4D29B10FCD0}"/>
                  </a:ext>
                </a:extLst>
              </p:cNvPr>
              <p:cNvSpPr/>
              <p:nvPr/>
            </p:nvSpPr>
            <p:spPr>
              <a:xfrm>
                <a:off x="8205895" y="3104072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33DA39E-CBEF-2E49-AF30-E4D29B10FC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5895" y="3104072"/>
                <a:ext cx="290146" cy="290146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1BC301F-64F6-A34B-8305-0B6CC6037AE9}"/>
              </a:ext>
            </a:extLst>
          </p:cNvPr>
          <p:cNvCxnSpPr>
            <a:cxnSpLocks/>
            <a:stCxn id="31" idx="5"/>
            <a:endCxn id="28" idx="0"/>
          </p:cNvCxnSpPr>
          <p:nvPr/>
        </p:nvCxnSpPr>
        <p:spPr>
          <a:xfrm>
            <a:off x="8887462" y="2806450"/>
            <a:ext cx="300575" cy="297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5617EC4-84A1-3F4D-A345-DBBF4E5216B9}"/>
                  </a:ext>
                </a:extLst>
              </p:cNvPr>
              <p:cNvSpPr/>
              <p:nvPr/>
            </p:nvSpPr>
            <p:spPr>
              <a:xfrm>
                <a:off x="8639806" y="2558795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5617EC4-84A1-3F4D-A345-DBBF4E5216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9806" y="2558795"/>
                <a:ext cx="290146" cy="290146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5208B00-F3B2-114D-B858-16E3FDF5761E}"/>
              </a:ext>
            </a:extLst>
          </p:cNvPr>
          <p:cNvCxnSpPr>
            <a:cxnSpLocks/>
            <a:stCxn id="31" idx="3"/>
            <a:endCxn id="29" idx="0"/>
          </p:cNvCxnSpPr>
          <p:nvPr/>
        </p:nvCxnSpPr>
        <p:spPr>
          <a:xfrm flipH="1">
            <a:off x="8350969" y="2806450"/>
            <a:ext cx="331329" cy="297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74FF95-6F23-704D-9EF0-F51146869E57}"/>
              </a:ext>
            </a:extLst>
          </p:cNvPr>
          <p:cNvCxnSpPr>
            <a:cxnSpLocks/>
            <a:stCxn id="12" idx="4"/>
            <a:endCxn id="31" idx="0"/>
          </p:cNvCxnSpPr>
          <p:nvPr/>
        </p:nvCxnSpPr>
        <p:spPr>
          <a:xfrm>
            <a:off x="8782933" y="2251741"/>
            <a:ext cx="1947" cy="3070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3FAAB8E-BBF9-AC45-B5EB-BA5F61B54448}"/>
              </a:ext>
            </a:extLst>
          </p:cNvPr>
          <p:cNvCxnSpPr>
            <a:cxnSpLocks/>
            <a:stCxn id="29" idx="3"/>
            <a:endCxn id="37" idx="0"/>
          </p:cNvCxnSpPr>
          <p:nvPr/>
        </p:nvCxnSpPr>
        <p:spPr>
          <a:xfrm flipH="1">
            <a:off x="7933410" y="3351728"/>
            <a:ext cx="314977" cy="4006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E76CF8-9E99-894B-842D-24A56117F932}"/>
                  </a:ext>
                </a:extLst>
              </p:cNvPr>
              <p:cNvSpPr/>
              <p:nvPr/>
            </p:nvSpPr>
            <p:spPr>
              <a:xfrm>
                <a:off x="7651836" y="3752407"/>
                <a:ext cx="563147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E76CF8-9E99-894B-842D-24A56117F9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836" y="3752407"/>
                <a:ext cx="563147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65F9B30-FBBD-B74E-9270-55117E6B8EB4}"/>
              </a:ext>
            </a:extLst>
          </p:cNvPr>
          <p:cNvCxnSpPr>
            <a:cxnSpLocks/>
            <a:stCxn id="29" idx="5"/>
            <a:endCxn id="47" idx="0"/>
          </p:cNvCxnSpPr>
          <p:nvPr/>
        </p:nvCxnSpPr>
        <p:spPr>
          <a:xfrm>
            <a:off x="8453550" y="3351727"/>
            <a:ext cx="292224" cy="4006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129A61D-EFDC-C346-92E5-5EE1465722CC}"/>
                  </a:ext>
                </a:extLst>
              </p:cNvPr>
              <p:cNvSpPr/>
              <p:nvPr/>
            </p:nvSpPr>
            <p:spPr>
              <a:xfrm>
                <a:off x="8789316" y="4297685"/>
                <a:ext cx="71923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129A61D-EFDC-C346-92E5-5EE146572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9316" y="4297685"/>
                <a:ext cx="719231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E7C1114-B93A-FB45-AF74-F5DB1F8426DF}"/>
                  </a:ext>
                </a:extLst>
              </p:cNvPr>
              <p:cNvSpPr/>
              <p:nvPr/>
            </p:nvSpPr>
            <p:spPr>
              <a:xfrm>
                <a:off x="8166790" y="4297684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E7C1114-B93A-FB45-AF74-F5DB1F8426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6790" y="4297684"/>
                <a:ext cx="290146" cy="290146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5731D7C-83EB-594D-82A8-7EDE317B5C6B}"/>
              </a:ext>
            </a:extLst>
          </p:cNvPr>
          <p:cNvCxnSpPr>
            <a:cxnSpLocks/>
            <a:stCxn id="47" idx="5"/>
            <a:endCxn id="44" idx="0"/>
          </p:cNvCxnSpPr>
          <p:nvPr/>
        </p:nvCxnSpPr>
        <p:spPr>
          <a:xfrm>
            <a:off x="8848357" y="4000062"/>
            <a:ext cx="300575" cy="297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261594-00A1-FB4D-AA82-3C2531CF6575}"/>
                  </a:ext>
                </a:extLst>
              </p:cNvPr>
              <p:cNvSpPr/>
              <p:nvPr/>
            </p:nvSpPr>
            <p:spPr>
              <a:xfrm>
                <a:off x="8600701" y="3752407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261594-00A1-FB4D-AA82-3C2531CF65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0701" y="3752407"/>
                <a:ext cx="290146" cy="290146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38ED5EA-9CA4-FD41-BBEA-125BB3B59012}"/>
              </a:ext>
            </a:extLst>
          </p:cNvPr>
          <p:cNvCxnSpPr>
            <a:cxnSpLocks/>
            <a:stCxn id="47" idx="3"/>
            <a:endCxn id="45" idx="0"/>
          </p:cNvCxnSpPr>
          <p:nvPr/>
        </p:nvCxnSpPr>
        <p:spPr>
          <a:xfrm flipH="1">
            <a:off x="8311864" y="4000062"/>
            <a:ext cx="331329" cy="297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7CA42A4-7FC7-DC49-9C62-728A2CB86650}"/>
              </a:ext>
            </a:extLst>
          </p:cNvPr>
          <p:cNvCxnSpPr>
            <a:cxnSpLocks/>
            <a:stCxn id="45" idx="3"/>
            <a:endCxn id="50" idx="0"/>
          </p:cNvCxnSpPr>
          <p:nvPr/>
        </p:nvCxnSpPr>
        <p:spPr>
          <a:xfrm flipH="1">
            <a:off x="7842051" y="4545340"/>
            <a:ext cx="367231" cy="4006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51A3519-C69B-0C44-B886-0AD7B974B5DC}"/>
                  </a:ext>
                </a:extLst>
              </p:cNvPr>
              <p:cNvSpPr/>
              <p:nvPr/>
            </p:nvSpPr>
            <p:spPr>
              <a:xfrm>
                <a:off x="7560477" y="4946019"/>
                <a:ext cx="563147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51A3519-C69B-0C44-B886-0AD7B974B5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477" y="4946019"/>
                <a:ext cx="563147" cy="2769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601B130-3E47-8F41-B077-0CE6F1DB9957}"/>
              </a:ext>
            </a:extLst>
          </p:cNvPr>
          <p:cNvCxnSpPr>
            <a:cxnSpLocks/>
            <a:stCxn id="45" idx="5"/>
            <a:endCxn id="53" idx="0"/>
          </p:cNvCxnSpPr>
          <p:nvPr/>
        </p:nvCxnSpPr>
        <p:spPr>
          <a:xfrm>
            <a:off x="8414446" y="4545340"/>
            <a:ext cx="341891" cy="4006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E54EE21-D446-FA48-B1DD-5D86A897B9FE}"/>
                  </a:ext>
                </a:extLst>
              </p:cNvPr>
              <p:cNvSpPr/>
              <p:nvPr/>
            </p:nvSpPr>
            <p:spPr>
              <a:xfrm>
                <a:off x="8337474" y="4946019"/>
                <a:ext cx="837725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E54EE21-D446-FA48-B1DD-5D86A897B9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7474" y="4946019"/>
                <a:ext cx="837725" cy="276999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112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7" grpId="0" animBg="1"/>
      <p:bldP spid="22" grpId="0" animBg="1"/>
      <p:bldP spid="28" grpId="0" animBg="1"/>
      <p:bldP spid="29" grpId="0" animBg="1"/>
      <p:bldP spid="31" grpId="0" animBg="1"/>
      <p:bldP spid="37" grpId="0" animBg="1"/>
      <p:bldP spid="44" grpId="0" animBg="1"/>
      <p:bldP spid="45" grpId="0" animBg="1"/>
      <p:bldP spid="47" grpId="0" animBg="1"/>
      <p:bldP spid="50" grpId="0" animBg="1"/>
      <p:bldP spid="5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79F8A-9F54-4043-988A-AB31FE0F5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FO d-DNNF Circuit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3B518F-1520-534C-BDC6-F5E0630251C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Given theory in CNF</a:t>
                </a: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de-DE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br>
                  <a:rPr lang="de-DE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∨¬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endParaRPr lang="en-GB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de-DE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)∨¬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de-DE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3B518F-1520-534C-BDC6-F5E0630251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01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844EA-4BDE-2E43-B0DA-BF1699A55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973412-DC43-9848-8B32-120C2C8D8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CC3FD-03ED-5342-A80D-3593882EB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DA9975E-FA41-F243-97C1-0FD7C089EF00}"/>
                  </a:ext>
                </a:extLst>
              </p:cNvPr>
              <p:cNvSpPr/>
              <p:nvPr/>
            </p:nvSpPr>
            <p:spPr>
              <a:xfrm>
                <a:off x="9112896" y="1164147"/>
                <a:ext cx="381254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DA9975E-FA41-F243-97C1-0FD7C089EF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2896" y="1164147"/>
                <a:ext cx="381254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45D5D11-E26B-CE4F-B753-E8E5FB650716}"/>
                  </a:ext>
                </a:extLst>
              </p:cNvPr>
              <p:cNvSpPr/>
              <p:nvPr/>
            </p:nvSpPr>
            <p:spPr>
              <a:xfrm>
                <a:off x="8258491" y="1692653"/>
                <a:ext cx="1045033" cy="55908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  <m:oMath xmlns:m="http://schemas.openxmlformats.org/officeDocument/2006/math">
                      <m:r>
                        <a:rPr lang="de-DE" sz="1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de-DE" sz="1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de-DE" sz="1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sz="10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People</m:t>
                          </m:r>
                        </m:e>
                        <m:sup>
                          <m:r>
                            <a:rPr lang="de-DE" sz="1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45D5D11-E26B-CE4F-B753-E8E5FB6507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491" y="1692653"/>
                <a:ext cx="1045033" cy="5590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5DE5F1E-26D9-604A-AE99-A857176DBAD5}"/>
                  </a:ext>
                </a:extLst>
              </p:cNvPr>
              <p:cNvSpPr/>
              <p:nvPr/>
            </p:nvSpPr>
            <p:spPr>
              <a:xfrm>
                <a:off x="8290072" y="1164146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5DE5F1E-26D9-604A-AE99-A857176DBA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0072" y="1164146"/>
                <a:ext cx="290146" cy="29014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FE2CB04-3DD1-E74E-9BB6-6AAEEC827C27}"/>
              </a:ext>
            </a:extLst>
          </p:cNvPr>
          <p:cNvCxnSpPr>
            <a:cxnSpLocks/>
            <a:stCxn id="13" idx="3"/>
            <a:endCxn id="22" idx="0"/>
          </p:cNvCxnSpPr>
          <p:nvPr/>
        </p:nvCxnSpPr>
        <p:spPr>
          <a:xfrm flipH="1">
            <a:off x="7993137" y="1411802"/>
            <a:ext cx="339427" cy="4218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3029BD-CE01-BB4F-9E0E-1778C4D70527}"/>
              </a:ext>
            </a:extLst>
          </p:cNvPr>
          <p:cNvCxnSpPr>
            <a:cxnSpLocks/>
            <a:stCxn id="17" idx="5"/>
            <a:endCxn id="11" idx="0"/>
          </p:cNvCxnSpPr>
          <p:nvPr/>
        </p:nvCxnSpPr>
        <p:spPr>
          <a:xfrm>
            <a:off x="8971639" y="866524"/>
            <a:ext cx="331885" cy="297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D4BF17E-09A1-AD4C-A1A6-237339C0EE2E}"/>
                  </a:ext>
                </a:extLst>
              </p:cNvPr>
              <p:cNvSpPr/>
              <p:nvPr/>
            </p:nvSpPr>
            <p:spPr>
              <a:xfrm>
                <a:off x="8723983" y="618869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D4BF17E-09A1-AD4C-A1A6-237339C0EE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3983" y="618869"/>
                <a:ext cx="290146" cy="29014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29905F-59E1-9945-839B-26C9B25666D2}"/>
              </a:ext>
            </a:extLst>
          </p:cNvPr>
          <p:cNvCxnSpPr>
            <a:cxnSpLocks/>
            <a:stCxn id="17" idx="3"/>
            <a:endCxn id="13" idx="0"/>
          </p:cNvCxnSpPr>
          <p:nvPr/>
        </p:nvCxnSpPr>
        <p:spPr>
          <a:xfrm flipH="1">
            <a:off x="8435146" y="866524"/>
            <a:ext cx="331329" cy="297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02FE1C9-1466-A546-81B5-D8310E7F0312}"/>
                  </a:ext>
                </a:extLst>
              </p:cNvPr>
              <p:cNvSpPr/>
              <p:nvPr/>
            </p:nvSpPr>
            <p:spPr>
              <a:xfrm>
                <a:off x="7889072" y="1833699"/>
                <a:ext cx="208129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02FE1C9-1466-A546-81B5-D8310E7F0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072" y="1833699"/>
                <a:ext cx="208129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5B8E6AA-AFEC-DF4F-9187-8949DA4213DE}"/>
              </a:ext>
            </a:extLst>
          </p:cNvPr>
          <p:cNvCxnSpPr>
            <a:cxnSpLocks/>
            <a:stCxn id="13" idx="5"/>
            <a:endCxn id="12" idx="0"/>
          </p:cNvCxnSpPr>
          <p:nvPr/>
        </p:nvCxnSpPr>
        <p:spPr>
          <a:xfrm>
            <a:off x="8537727" y="1411802"/>
            <a:ext cx="243280" cy="280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1391F9A-9195-0946-A8DC-69ACFE6F6264}"/>
                  </a:ext>
                </a:extLst>
              </p:cNvPr>
              <p:cNvSpPr/>
              <p:nvPr/>
            </p:nvSpPr>
            <p:spPr>
              <a:xfrm>
                <a:off x="8826496" y="3104073"/>
                <a:ext cx="71923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1391F9A-9195-0946-A8DC-69ACFE6F62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6496" y="3104073"/>
                <a:ext cx="719231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33DA39E-CBEF-2E49-AF30-E4D29B10FCD0}"/>
                  </a:ext>
                </a:extLst>
              </p:cNvPr>
              <p:cNvSpPr/>
              <p:nvPr/>
            </p:nvSpPr>
            <p:spPr>
              <a:xfrm>
                <a:off x="8203970" y="3104072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33DA39E-CBEF-2E49-AF30-E4D29B10FC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3970" y="3104072"/>
                <a:ext cx="290146" cy="290146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1BC301F-64F6-A34B-8305-0B6CC6037AE9}"/>
              </a:ext>
            </a:extLst>
          </p:cNvPr>
          <p:cNvCxnSpPr>
            <a:cxnSpLocks/>
            <a:stCxn id="31" idx="5"/>
            <a:endCxn id="28" idx="0"/>
          </p:cNvCxnSpPr>
          <p:nvPr/>
        </p:nvCxnSpPr>
        <p:spPr>
          <a:xfrm>
            <a:off x="8885537" y="2806450"/>
            <a:ext cx="300575" cy="297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5617EC4-84A1-3F4D-A345-DBBF4E5216B9}"/>
                  </a:ext>
                </a:extLst>
              </p:cNvPr>
              <p:cNvSpPr/>
              <p:nvPr/>
            </p:nvSpPr>
            <p:spPr>
              <a:xfrm>
                <a:off x="8637881" y="2558795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5617EC4-84A1-3F4D-A345-DBBF4E5216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7881" y="2558795"/>
                <a:ext cx="290146" cy="290146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5208B00-F3B2-114D-B858-16E3FDF5761E}"/>
              </a:ext>
            </a:extLst>
          </p:cNvPr>
          <p:cNvCxnSpPr>
            <a:cxnSpLocks/>
            <a:stCxn id="31" idx="3"/>
            <a:endCxn id="29" idx="0"/>
          </p:cNvCxnSpPr>
          <p:nvPr/>
        </p:nvCxnSpPr>
        <p:spPr>
          <a:xfrm flipH="1">
            <a:off x="8349044" y="2806450"/>
            <a:ext cx="331329" cy="297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74FF95-6F23-704D-9EF0-F51146869E57}"/>
              </a:ext>
            </a:extLst>
          </p:cNvPr>
          <p:cNvCxnSpPr>
            <a:cxnSpLocks/>
            <a:stCxn id="12" idx="4"/>
            <a:endCxn id="31" idx="0"/>
          </p:cNvCxnSpPr>
          <p:nvPr/>
        </p:nvCxnSpPr>
        <p:spPr>
          <a:xfrm>
            <a:off x="8781008" y="2251741"/>
            <a:ext cx="1947" cy="3070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3FAAB8E-BBF9-AC45-B5EB-BA5F61B54448}"/>
              </a:ext>
            </a:extLst>
          </p:cNvPr>
          <p:cNvCxnSpPr>
            <a:cxnSpLocks/>
            <a:stCxn id="29" idx="3"/>
            <a:endCxn id="37" idx="0"/>
          </p:cNvCxnSpPr>
          <p:nvPr/>
        </p:nvCxnSpPr>
        <p:spPr>
          <a:xfrm flipH="1">
            <a:off x="7931485" y="3351728"/>
            <a:ext cx="314977" cy="4006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E76CF8-9E99-894B-842D-24A56117F932}"/>
                  </a:ext>
                </a:extLst>
              </p:cNvPr>
              <p:cNvSpPr/>
              <p:nvPr/>
            </p:nvSpPr>
            <p:spPr>
              <a:xfrm>
                <a:off x="7649911" y="3752407"/>
                <a:ext cx="563147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E76CF8-9E99-894B-842D-24A56117F9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9911" y="3752407"/>
                <a:ext cx="563147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65F9B30-FBBD-B74E-9270-55117E6B8EB4}"/>
              </a:ext>
            </a:extLst>
          </p:cNvPr>
          <p:cNvCxnSpPr>
            <a:cxnSpLocks/>
            <a:stCxn id="29" idx="5"/>
            <a:endCxn id="47" idx="0"/>
          </p:cNvCxnSpPr>
          <p:nvPr/>
        </p:nvCxnSpPr>
        <p:spPr>
          <a:xfrm>
            <a:off x="8451625" y="3351727"/>
            <a:ext cx="292224" cy="4006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129A61D-EFDC-C346-92E5-5EE1465722CC}"/>
                  </a:ext>
                </a:extLst>
              </p:cNvPr>
              <p:cNvSpPr/>
              <p:nvPr/>
            </p:nvSpPr>
            <p:spPr>
              <a:xfrm>
                <a:off x="8787391" y="4297685"/>
                <a:ext cx="719231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129A61D-EFDC-C346-92E5-5EE146572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7391" y="4297685"/>
                <a:ext cx="719231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E7C1114-B93A-FB45-AF74-F5DB1F8426DF}"/>
                  </a:ext>
                </a:extLst>
              </p:cNvPr>
              <p:cNvSpPr/>
              <p:nvPr/>
            </p:nvSpPr>
            <p:spPr>
              <a:xfrm>
                <a:off x="8164865" y="4297684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E7C1114-B93A-FB45-AF74-F5DB1F8426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4865" y="4297684"/>
                <a:ext cx="290146" cy="290146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5731D7C-83EB-594D-82A8-7EDE317B5C6B}"/>
              </a:ext>
            </a:extLst>
          </p:cNvPr>
          <p:cNvCxnSpPr>
            <a:cxnSpLocks/>
            <a:stCxn id="47" idx="5"/>
            <a:endCxn id="44" idx="0"/>
          </p:cNvCxnSpPr>
          <p:nvPr/>
        </p:nvCxnSpPr>
        <p:spPr>
          <a:xfrm>
            <a:off x="8846432" y="4000062"/>
            <a:ext cx="300575" cy="297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261594-00A1-FB4D-AA82-3C2531CF6575}"/>
                  </a:ext>
                </a:extLst>
              </p:cNvPr>
              <p:cNvSpPr/>
              <p:nvPr/>
            </p:nvSpPr>
            <p:spPr>
              <a:xfrm>
                <a:off x="8598776" y="3752407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261594-00A1-FB4D-AA82-3C2531CF65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776" y="3752407"/>
                <a:ext cx="290146" cy="290146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38ED5EA-9CA4-FD41-BBEA-125BB3B59012}"/>
              </a:ext>
            </a:extLst>
          </p:cNvPr>
          <p:cNvCxnSpPr>
            <a:cxnSpLocks/>
            <a:stCxn id="47" idx="3"/>
            <a:endCxn id="45" idx="0"/>
          </p:cNvCxnSpPr>
          <p:nvPr/>
        </p:nvCxnSpPr>
        <p:spPr>
          <a:xfrm flipH="1">
            <a:off x="8309939" y="4000062"/>
            <a:ext cx="331329" cy="297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7CA42A4-7FC7-DC49-9C62-728A2CB86650}"/>
              </a:ext>
            </a:extLst>
          </p:cNvPr>
          <p:cNvCxnSpPr>
            <a:cxnSpLocks/>
            <a:stCxn id="45" idx="3"/>
            <a:endCxn id="50" idx="0"/>
          </p:cNvCxnSpPr>
          <p:nvPr/>
        </p:nvCxnSpPr>
        <p:spPr>
          <a:xfrm flipH="1">
            <a:off x="7840126" y="4545340"/>
            <a:ext cx="367231" cy="4006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51A3519-C69B-0C44-B886-0AD7B974B5DC}"/>
                  </a:ext>
                </a:extLst>
              </p:cNvPr>
              <p:cNvSpPr/>
              <p:nvPr/>
            </p:nvSpPr>
            <p:spPr>
              <a:xfrm>
                <a:off x="7558552" y="4946019"/>
                <a:ext cx="563147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51A3519-C69B-0C44-B886-0AD7B974B5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8552" y="4946019"/>
                <a:ext cx="563147" cy="2769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601B130-3E47-8F41-B077-0CE6F1DB9957}"/>
              </a:ext>
            </a:extLst>
          </p:cNvPr>
          <p:cNvCxnSpPr>
            <a:cxnSpLocks/>
            <a:stCxn id="45" idx="5"/>
            <a:endCxn id="53" idx="0"/>
          </p:cNvCxnSpPr>
          <p:nvPr/>
        </p:nvCxnSpPr>
        <p:spPr>
          <a:xfrm>
            <a:off x="8412521" y="4545340"/>
            <a:ext cx="341891" cy="4006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E54EE21-D446-FA48-B1DD-5D86A897B9FE}"/>
                  </a:ext>
                </a:extLst>
              </p:cNvPr>
              <p:cNvSpPr/>
              <p:nvPr/>
            </p:nvSpPr>
            <p:spPr>
              <a:xfrm>
                <a:off x="8335549" y="4946019"/>
                <a:ext cx="837725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E54EE21-D446-FA48-B1DD-5D86A897B9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5549" y="4946019"/>
                <a:ext cx="837725" cy="276999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07A08A6-D1D9-9546-BCE1-B66D29FB33E6}"/>
                  </a:ext>
                </a:extLst>
              </p:cNvPr>
              <p:cNvSpPr/>
              <p:nvPr/>
            </p:nvSpPr>
            <p:spPr>
              <a:xfrm>
                <a:off x="10046951" y="4963775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07A08A6-D1D9-9546-BCE1-B66D29FB33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6951" y="4963775"/>
                <a:ext cx="290146" cy="290146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F54BFC9-E29D-2247-8581-386530EE7B04}"/>
              </a:ext>
            </a:extLst>
          </p:cNvPr>
          <p:cNvCxnSpPr>
            <a:cxnSpLocks/>
            <a:stCxn id="55" idx="3"/>
            <a:endCxn id="59" idx="0"/>
          </p:cNvCxnSpPr>
          <p:nvPr/>
        </p:nvCxnSpPr>
        <p:spPr>
          <a:xfrm flipH="1">
            <a:off x="9741252" y="5211430"/>
            <a:ext cx="348191" cy="4122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8330D4A-8C47-9E49-AA03-9D080CDDACCD}"/>
              </a:ext>
            </a:extLst>
          </p:cNvPr>
          <p:cNvCxnSpPr>
            <a:cxnSpLocks/>
            <a:stCxn id="55" idx="5"/>
            <a:endCxn id="58" idx="0"/>
          </p:cNvCxnSpPr>
          <p:nvPr/>
        </p:nvCxnSpPr>
        <p:spPr>
          <a:xfrm>
            <a:off x="10294607" y="5211431"/>
            <a:ext cx="341891" cy="4006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3750C296-F3BB-0542-A532-2AC9C87AECED}"/>
                  </a:ext>
                </a:extLst>
              </p:cNvPr>
              <p:cNvSpPr/>
              <p:nvPr/>
            </p:nvSpPr>
            <p:spPr>
              <a:xfrm>
                <a:off x="10217635" y="5612110"/>
                <a:ext cx="837725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3750C296-F3BB-0542-A532-2AC9C87AEC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7635" y="5612110"/>
                <a:ext cx="837725" cy="276999"/>
              </a:xfrm>
              <a:prstGeom prst="rect">
                <a:avLst/>
              </a:prstGeom>
              <a:blipFill>
                <a:blip r:embed="rId18"/>
                <a:stretch>
                  <a:fillRect b="-8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35238D6-6D95-F44C-9F31-23FA6B54549E}"/>
                  </a:ext>
                </a:extLst>
              </p:cNvPr>
              <p:cNvSpPr/>
              <p:nvPr/>
            </p:nvSpPr>
            <p:spPr>
              <a:xfrm>
                <a:off x="9411612" y="5623697"/>
                <a:ext cx="659278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35238D6-6D95-F44C-9F31-23FA6B5454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612" y="5623697"/>
                <a:ext cx="659278" cy="276999"/>
              </a:xfrm>
              <a:prstGeom prst="rect">
                <a:avLst/>
              </a:prstGeom>
              <a:blipFill>
                <a:blip r:embed="rId19"/>
                <a:stretch>
                  <a:fillRect b="-41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>
            <a:extLst>
              <a:ext uri="{FF2B5EF4-FFF2-40B4-BE49-F238E27FC236}">
                <a16:creationId xmlns:a16="http://schemas.microsoft.com/office/drawing/2014/main" id="{0DE4FD0F-05B0-6E42-B7A0-24138B241AE9}"/>
              </a:ext>
            </a:extLst>
          </p:cNvPr>
          <p:cNvSpPr/>
          <p:nvPr/>
        </p:nvSpPr>
        <p:spPr>
          <a:xfrm>
            <a:off x="8309938" y="4937310"/>
            <a:ext cx="876172" cy="307903"/>
          </a:xfrm>
          <a:prstGeom prst="rect">
            <a:avLst/>
          </a:prstGeom>
          <a:solidFill>
            <a:schemeClr val="accent1">
              <a:alpha val="1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979DA58-3574-F645-98E1-A9C6553BCB78}"/>
              </a:ext>
            </a:extLst>
          </p:cNvPr>
          <p:cNvSpPr/>
          <p:nvPr/>
        </p:nvSpPr>
        <p:spPr>
          <a:xfrm>
            <a:off x="9374350" y="4937310"/>
            <a:ext cx="1738074" cy="1001397"/>
          </a:xfrm>
          <a:prstGeom prst="rect">
            <a:avLst/>
          </a:prstGeom>
          <a:solidFill>
            <a:schemeClr val="accent1">
              <a:alpha val="1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5DCA355-CB9C-1847-8649-D451C55177F2}"/>
              </a:ext>
            </a:extLst>
          </p:cNvPr>
          <p:cNvCxnSpPr>
            <a:stCxn id="61" idx="0"/>
            <a:endCxn id="62" idx="0"/>
          </p:cNvCxnSpPr>
          <p:nvPr/>
        </p:nvCxnSpPr>
        <p:spPr>
          <a:xfrm>
            <a:off x="8748025" y="4937309"/>
            <a:ext cx="149536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0934CAF-E2D2-6446-B318-CE383A02D5F3}"/>
              </a:ext>
            </a:extLst>
          </p:cNvPr>
          <p:cNvCxnSpPr>
            <a:cxnSpLocks/>
            <a:stCxn id="61" idx="2"/>
            <a:endCxn id="62" idx="1"/>
          </p:cNvCxnSpPr>
          <p:nvPr/>
        </p:nvCxnSpPr>
        <p:spPr>
          <a:xfrm>
            <a:off x="8748024" y="5245212"/>
            <a:ext cx="626326" cy="1927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9677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79F8A-9F54-4043-988A-AB31FE0F5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FO d-DNNF Circuit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3B518F-1520-534C-BDC6-F5E0630251C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Given theory in CNF</a:t>
                </a: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en-GB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GB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en-GB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br>
                  <a:rPr lang="en-GB" i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∨¬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endParaRPr lang="en-GB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b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)∨¬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i="1" dirty="0">
                  <a:latin typeface="Cambria Math" panose="02040503050406030204" pitchFamily="18" charset="0"/>
                </a:endParaRP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15963" lvl="1" indent="-258763">
                  <a:buFont typeface="+mj-lt"/>
                  <a:buAutoNum type="arabicPeriod"/>
                </a:pP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People</m:t>
                    </m:r>
                    <m:r>
                      <m:rPr>
                        <m:nor/>
                      </m:rP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endParaRPr lang="en-GB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3B518F-1520-534C-BDC6-F5E0630251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01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471389-F391-834F-B251-D5CD0C4A7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81DD73-6BAB-2147-B331-7C3D9CA697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CC3FD-03ED-5342-A80D-3593882EB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48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BD02D-8953-9F41-BAA4-14E64E2E1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052" y="2543309"/>
            <a:ext cx="5118100" cy="3403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D28FAC5-923E-6D42-94FF-1C831B4615D5}"/>
              </a:ext>
            </a:extLst>
          </p:cNvPr>
          <p:cNvSpPr/>
          <p:nvPr/>
        </p:nvSpPr>
        <p:spPr>
          <a:xfrm>
            <a:off x="9102462" y="3500708"/>
            <a:ext cx="610597" cy="339635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nip Single Corner Rectangle 16">
            <a:extLst>
              <a:ext uri="{FF2B5EF4-FFF2-40B4-BE49-F238E27FC236}">
                <a16:creationId xmlns:a16="http://schemas.microsoft.com/office/drawing/2014/main" id="{9F0F1427-4F8A-794A-96E5-B5F2C57AE84F}"/>
              </a:ext>
            </a:extLst>
          </p:cNvPr>
          <p:cNvSpPr/>
          <p:nvPr/>
        </p:nvSpPr>
        <p:spPr>
          <a:xfrm>
            <a:off x="8381891" y="2506159"/>
            <a:ext cx="1331168" cy="994548"/>
          </a:xfrm>
          <a:prstGeom prst="snip1Rect">
            <a:avLst>
              <a:gd name="adj" fmla="val 50000"/>
            </a:avLst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CEF47510-BE24-FB43-9526-9BA147C7B746}"/>
              </a:ext>
            </a:extLst>
          </p:cNvPr>
          <p:cNvSpPr/>
          <p:nvPr/>
        </p:nvSpPr>
        <p:spPr>
          <a:xfrm rot="16200000">
            <a:off x="7002345" y="2124335"/>
            <a:ext cx="992937" cy="1756585"/>
          </a:xfrm>
          <a:prstGeom prst="rtTriangle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581BEE-AFCB-FC4B-A635-DF4E2D63B3E8}"/>
              </a:ext>
            </a:extLst>
          </p:cNvPr>
          <p:cNvSpPr/>
          <p:nvPr/>
        </p:nvSpPr>
        <p:spPr>
          <a:xfrm>
            <a:off x="6620519" y="3499098"/>
            <a:ext cx="2481943" cy="1357831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1701E3-6DCA-C447-97C5-BF3B1D2CCE98}"/>
              </a:ext>
            </a:extLst>
          </p:cNvPr>
          <p:cNvSpPr/>
          <p:nvPr/>
        </p:nvSpPr>
        <p:spPr>
          <a:xfrm>
            <a:off x="6257842" y="4856929"/>
            <a:ext cx="1059362" cy="725127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E76FE7-A4CD-D743-AC28-35D55A20868F}"/>
              </a:ext>
            </a:extLst>
          </p:cNvPr>
          <p:cNvSpPr/>
          <p:nvPr/>
        </p:nvSpPr>
        <p:spPr>
          <a:xfrm>
            <a:off x="6800854" y="5582056"/>
            <a:ext cx="1247869" cy="402004"/>
          </a:xfrm>
          <a:prstGeom prst="rect">
            <a:avLst/>
          </a:prstGeom>
          <a:solidFill>
            <a:srgbClr val="FFC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867F98-9AE2-CA42-8C5A-186D751ECA14}"/>
              </a:ext>
            </a:extLst>
          </p:cNvPr>
          <p:cNvSpPr/>
          <p:nvPr/>
        </p:nvSpPr>
        <p:spPr>
          <a:xfrm>
            <a:off x="7311575" y="5364341"/>
            <a:ext cx="188509" cy="219125"/>
          </a:xfrm>
          <a:prstGeom prst="rect">
            <a:avLst/>
          </a:prstGeom>
          <a:solidFill>
            <a:srgbClr val="FFC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B00F76C-3A61-8C47-94E0-9BB9F9B5CBE1}"/>
              </a:ext>
            </a:extLst>
          </p:cNvPr>
          <p:cNvSpPr/>
          <p:nvPr/>
        </p:nvSpPr>
        <p:spPr>
          <a:xfrm>
            <a:off x="7498813" y="4856929"/>
            <a:ext cx="878293" cy="725127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278447-13B0-0845-A2EF-9856AD1AAD0A}"/>
              </a:ext>
            </a:extLst>
          </p:cNvPr>
          <p:cNvSpPr/>
          <p:nvPr/>
        </p:nvSpPr>
        <p:spPr>
          <a:xfrm>
            <a:off x="9713059" y="3185996"/>
            <a:ext cx="1699807" cy="1374869"/>
          </a:xfrm>
          <a:prstGeom prst="rect">
            <a:avLst/>
          </a:prstGeom>
          <a:solidFill>
            <a:srgbClr val="7030A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633DD49-1637-9B40-9929-C6D3EF8E4A0B}"/>
                  </a:ext>
                </a:extLst>
              </p:cNvPr>
              <p:cNvSpPr/>
              <p:nvPr/>
            </p:nvSpPr>
            <p:spPr>
              <a:xfrm>
                <a:off x="8091735" y="1932066"/>
                <a:ext cx="381254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633DD49-1637-9B40-9929-C6D3EF8E4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735" y="1932066"/>
                <a:ext cx="381254" cy="276999"/>
              </a:xfrm>
              <a:prstGeom prst="rect">
                <a:avLst/>
              </a:prstGeom>
              <a:blipFill>
                <a:blip r:embed="rId4"/>
                <a:stretch>
                  <a:fillRect r="-312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B5341B0-5FB5-0C4F-BFEF-56F0F918B69D}"/>
              </a:ext>
            </a:extLst>
          </p:cNvPr>
          <p:cNvCxnSpPr>
            <a:cxnSpLocks/>
            <a:stCxn id="28" idx="5"/>
            <a:endCxn id="32" idx="0"/>
          </p:cNvCxnSpPr>
          <p:nvPr/>
        </p:nvCxnSpPr>
        <p:spPr>
          <a:xfrm>
            <a:off x="8316812" y="1009353"/>
            <a:ext cx="319745" cy="297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01459FB-8F6C-314B-A6A9-00FDE3FFFE2F}"/>
                  </a:ext>
                </a:extLst>
              </p:cNvPr>
              <p:cNvSpPr/>
              <p:nvPr/>
            </p:nvSpPr>
            <p:spPr>
              <a:xfrm>
                <a:off x="8069156" y="761698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01459FB-8F6C-314B-A6A9-00FDE3FFFE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9156" y="761698"/>
                <a:ext cx="290146" cy="29014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D019411-D0B7-6F41-B651-258B56116166}"/>
              </a:ext>
            </a:extLst>
          </p:cNvPr>
          <p:cNvCxnSpPr>
            <a:cxnSpLocks/>
            <a:stCxn id="28" idx="3"/>
            <a:endCxn id="30" idx="0"/>
          </p:cNvCxnSpPr>
          <p:nvPr/>
        </p:nvCxnSpPr>
        <p:spPr>
          <a:xfrm flipH="1">
            <a:off x="7798249" y="1009353"/>
            <a:ext cx="313398" cy="297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ED61456-1A30-814C-9188-1AC14C0E4BF3}"/>
                  </a:ext>
                </a:extLst>
              </p:cNvPr>
              <p:cNvSpPr/>
              <p:nvPr/>
            </p:nvSpPr>
            <p:spPr>
              <a:xfrm>
                <a:off x="7694185" y="1306976"/>
                <a:ext cx="208129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ED61456-1A30-814C-9188-1AC14C0E4B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185" y="1306976"/>
                <a:ext cx="208129" cy="276999"/>
              </a:xfrm>
              <a:prstGeom prst="rect">
                <a:avLst/>
              </a:prstGeom>
              <a:blipFill>
                <a:blip r:embed="rId6"/>
                <a:stretch>
                  <a:fillRect r="-55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7757730-C92B-D049-BDDE-42FFB0A3A529}"/>
                  </a:ext>
                </a:extLst>
              </p:cNvPr>
              <p:cNvSpPr/>
              <p:nvPr/>
            </p:nvSpPr>
            <p:spPr>
              <a:xfrm>
                <a:off x="8491483" y="1306975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7757730-C92B-D049-BDDE-42FFB0A3A5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1483" y="1306975"/>
                <a:ext cx="290146" cy="290146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DD2FF38-C836-DB43-8E83-251A00D16AB2}"/>
              </a:ext>
            </a:extLst>
          </p:cNvPr>
          <p:cNvCxnSpPr>
            <a:cxnSpLocks/>
            <a:stCxn id="32" idx="5"/>
          </p:cNvCxnSpPr>
          <p:nvPr/>
        </p:nvCxnSpPr>
        <p:spPr>
          <a:xfrm>
            <a:off x="8739138" y="1554630"/>
            <a:ext cx="292224" cy="4006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E92BA9F-970A-6943-BFDC-1317ECB6FAA6}"/>
              </a:ext>
            </a:extLst>
          </p:cNvPr>
          <p:cNvCxnSpPr>
            <a:cxnSpLocks/>
            <a:stCxn id="32" idx="3"/>
            <a:endCxn id="26" idx="0"/>
          </p:cNvCxnSpPr>
          <p:nvPr/>
        </p:nvCxnSpPr>
        <p:spPr>
          <a:xfrm flipH="1">
            <a:off x="8282362" y="1554631"/>
            <a:ext cx="251612" cy="377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FC8A3974-DEFE-6B42-A05B-C1F87D6E62F3}"/>
              </a:ext>
            </a:extLst>
          </p:cNvPr>
          <p:cNvSpPr/>
          <p:nvPr/>
        </p:nvSpPr>
        <p:spPr>
          <a:xfrm>
            <a:off x="791183" y="4802557"/>
            <a:ext cx="3294434" cy="372558"/>
          </a:xfrm>
          <a:prstGeom prst="rect">
            <a:avLst/>
          </a:prstGeom>
          <a:solidFill>
            <a:srgbClr val="7030A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7030A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F6F1445-B35A-B740-AD5D-B9F44451A2DA}"/>
              </a:ext>
            </a:extLst>
          </p:cNvPr>
          <p:cNvSpPr/>
          <p:nvPr/>
        </p:nvSpPr>
        <p:spPr>
          <a:xfrm>
            <a:off x="8475228" y="748799"/>
            <a:ext cx="990246" cy="1537610"/>
          </a:xfrm>
          <a:prstGeom prst="rect">
            <a:avLst/>
          </a:prstGeom>
          <a:solidFill>
            <a:srgbClr val="7030A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22125B-22F1-8F41-9740-13B066FF0919}"/>
                  </a:ext>
                </a:extLst>
              </p:cNvPr>
              <p:cNvSpPr/>
              <p:nvPr/>
            </p:nvSpPr>
            <p:spPr>
              <a:xfrm>
                <a:off x="8720481" y="1962810"/>
                <a:ext cx="659278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22125B-22F1-8F41-9740-13B066FF09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0481" y="1962810"/>
                <a:ext cx="659278" cy="276999"/>
              </a:xfrm>
              <a:prstGeom prst="rect">
                <a:avLst/>
              </a:prstGeom>
              <a:blipFill>
                <a:blip r:embed="rId8"/>
                <a:stretch>
                  <a:fillRect l="-1852" b="-86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id="{16A2C7E2-71F1-E44F-A4FE-9AB4E2899EC2}"/>
              </a:ext>
            </a:extLst>
          </p:cNvPr>
          <p:cNvSpPr/>
          <p:nvPr/>
        </p:nvSpPr>
        <p:spPr>
          <a:xfrm>
            <a:off x="7684437" y="747389"/>
            <a:ext cx="792391" cy="1537609"/>
          </a:xfrm>
          <a:prstGeom prst="rect">
            <a:avLst/>
          </a:prstGeom>
          <a:solidFill>
            <a:srgbClr val="7030A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1871008-BB70-1E4F-84EF-1C7E48E4E836}"/>
                  </a:ext>
                </a:extLst>
              </p:cNvPr>
              <p:cNvSpPr/>
              <p:nvPr/>
            </p:nvSpPr>
            <p:spPr>
              <a:xfrm>
                <a:off x="10262858" y="1966125"/>
                <a:ext cx="290146" cy="2901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1871008-BB70-1E4F-84EF-1C7E48E4E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2858" y="1966125"/>
                <a:ext cx="290146" cy="290146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id="{600AA4C2-7BC9-404F-AFE8-2532E3CD2EEE}"/>
              </a:ext>
            </a:extLst>
          </p:cNvPr>
          <p:cNvSpPr/>
          <p:nvPr/>
        </p:nvSpPr>
        <p:spPr>
          <a:xfrm>
            <a:off x="9590257" y="1939660"/>
            <a:ext cx="1738074" cy="1001397"/>
          </a:xfrm>
          <a:prstGeom prst="rect">
            <a:avLst/>
          </a:prstGeom>
          <a:solidFill>
            <a:srgbClr val="7030A0">
              <a:alpha val="15000"/>
            </a:srgb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5CD2354-6424-0646-B564-E2E763C7B4EC}"/>
              </a:ext>
            </a:extLst>
          </p:cNvPr>
          <p:cNvCxnSpPr>
            <a:cxnSpLocks/>
            <a:stCxn id="47" idx="3"/>
            <a:endCxn id="51" idx="0"/>
          </p:cNvCxnSpPr>
          <p:nvPr/>
        </p:nvCxnSpPr>
        <p:spPr>
          <a:xfrm flipH="1">
            <a:off x="10043721" y="2213780"/>
            <a:ext cx="261628" cy="4122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654B2AB-160E-9245-92F2-0F71983F4CAB}"/>
              </a:ext>
            </a:extLst>
          </p:cNvPr>
          <p:cNvCxnSpPr>
            <a:cxnSpLocks/>
            <a:stCxn id="47" idx="5"/>
            <a:endCxn id="50" idx="0"/>
          </p:cNvCxnSpPr>
          <p:nvPr/>
        </p:nvCxnSpPr>
        <p:spPr>
          <a:xfrm>
            <a:off x="10510514" y="2213781"/>
            <a:ext cx="394671" cy="4006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DFF4EE1-16FA-1045-8ED8-B53A4350DC69}"/>
                  </a:ext>
                </a:extLst>
              </p:cNvPr>
              <p:cNvSpPr/>
              <p:nvPr/>
            </p:nvSpPr>
            <p:spPr>
              <a:xfrm>
                <a:off x="10572884" y="2614460"/>
                <a:ext cx="664600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DFF4EE1-16FA-1045-8ED8-B53A4350D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2884" y="2614460"/>
                <a:ext cx="664600" cy="276999"/>
              </a:xfrm>
              <a:prstGeom prst="rect">
                <a:avLst/>
              </a:prstGeom>
              <a:blipFill>
                <a:blip r:embed="rId10"/>
                <a:stretch>
                  <a:fillRect l="-1852" b="-41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9710C32-A209-8C45-8D1C-1430FF4B48DD}"/>
                  </a:ext>
                </a:extLst>
              </p:cNvPr>
              <p:cNvSpPr/>
              <p:nvPr/>
            </p:nvSpPr>
            <p:spPr>
              <a:xfrm>
                <a:off x="9627520" y="2626047"/>
                <a:ext cx="832403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3600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9710C32-A209-8C45-8D1C-1430FF4B48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7520" y="2626047"/>
                <a:ext cx="832403" cy="276999"/>
              </a:xfrm>
              <a:prstGeom prst="rect">
                <a:avLst/>
              </a:prstGeom>
              <a:blipFill>
                <a:blip r:embed="rId11"/>
                <a:stretch>
                  <a:fillRect b="-41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>
            <a:extLst>
              <a:ext uri="{FF2B5EF4-FFF2-40B4-BE49-F238E27FC236}">
                <a16:creationId xmlns:a16="http://schemas.microsoft.com/office/drawing/2014/main" id="{57BCB247-6781-5A48-A59D-D1EE5063DFBC}"/>
              </a:ext>
            </a:extLst>
          </p:cNvPr>
          <p:cNvSpPr/>
          <p:nvPr/>
        </p:nvSpPr>
        <p:spPr>
          <a:xfrm>
            <a:off x="8678153" y="1939660"/>
            <a:ext cx="723864" cy="30790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6707FC2-31F7-CB40-954B-2C8762F9D985}"/>
              </a:ext>
            </a:extLst>
          </p:cNvPr>
          <p:cNvCxnSpPr>
            <a:cxnSpLocks/>
            <a:stCxn id="52" idx="0"/>
            <a:endCxn id="53" idx="0"/>
          </p:cNvCxnSpPr>
          <p:nvPr/>
        </p:nvCxnSpPr>
        <p:spPr>
          <a:xfrm>
            <a:off x="9040086" y="1939659"/>
            <a:ext cx="1419209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7D113AB-D2AA-0040-AAD8-C0361F9A873E}"/>
              </a:ext>
            </a:extLst>
          </p:cNvPr>
          <p:cNvCxnSpPr>
            <a:cxnSpLocks/>
            <a:stCxn id="52" idx="2"/>
            <a:endCxn id="53" idx="1"/>
          </p:cNvCxnSpPr>
          <p:nvPr/>
        </p:nvCxnSpPr>
        <p:spPr>
          <a:xfrm>
            <a:off x="9040085" y="2247562"/>
            <a:ext cx="550172" cy="192796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C542D352-5EA2-BB4C-9CE8-221FE2504319}"/>
              </a:ext>
            </a:extLst>
          </p:cNvPr>
          <p:cNvSpPr/>
          <p:nvPr/>
        </p:nvSpPr>
        <p:spPr>
          <a:xfrm>
            <a:off x="2921934" y="3751084"/>
            <a:ext cx="1395895" cy="320676"/>
          </a:xfrm>
          <a:prstGeom prst="rect">
            <a:avLst/>
          </a:prstGeom>
          <a:solidFill>
            <a:srgbClr val="7030A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3B4E4E9-A958-5F46-9F10-A1DA966B96C4}"/>
                  </a:ext>
                </a:extLst>
              </p:cNvPr>
              <p:cNvSpPr/>
              <p:nvPr/>
            </p:nvSpPr>
            <p:spPr>
              <a:xfrm>
                <a:off x="3085966" y="52101"/>
                <a:ext cx="4236637" cy="92333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6350" lvl="2"/>
                <a:r>
                  <a:rPr lang="en-GB" dirty="0">
                    <a:ea typeface="Cambria Math" panose="02040503050406030204" pitchFamily="18" charset="0"/>
                  </a:rPr>
                  <a:t>Not smooth since </a:t>
                </a:r>
              </a:p>
              <a:p>
                <a:pPr marL="292100" lvl="3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ea typeface="Cambria Math" panose="02040503050406030204" pitchFamily="18" charset="0"/>
                  </a:rPr>
                  <a:t>Right branch of root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misses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marL="292100" lvl="3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ea typeface="Cambria Math" panose="02040503050406030204" pitchFamily="18" charset="0"/>
                  </a:rPr>
                  <a:t>Right branch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after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misses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3B4E4E9-A958-5F46-9F10-A1DA966B96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5966" y="52101"/>
                <a:ext cx="4236637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61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  <p:bldP spid="30" grpId="0" animBg="1"/>
      <p:bldP spid="32" grpId="0" animBg="1"/>
      <p:bldP spid="40" grpId="0" animBg="1"/>
      <p:bldP spid="41" grpId="0" animBg="1"/>
      <p:bldP spid="42" grpId="0" animBg="1"/>
      <p:bldP spid="43" grpId="0" animBg="1"/>
      <p:bldP spid="43" grpId="1" animBg="1"/>
      <p:bldP spid="47" grpId="0" animBg="1"/>
      <p:bldP spid="53" grpId="0" animBg="1"/>
      <p:bldP spid="50" grpId="0" animBg="1"/>
      <p:bldP spid="51" grpId="0" animBg="1"/>
      <p:bldP spid="52" grpId="0" animBg="1"/>
      <p:bldP spid="59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3DAF7-95FE-3F41-AB4C-7210CF0A4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Example: Smoothed FO d-DNNF Circuit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6EA49A-6119-8947-9E48-C8E987C9C0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F68B4-BB8D-C749-9264-E5AF61C0C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D29DC-C251-9443-853C-ED0A30272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790FD95-0E9D-224F-A52A-1F5AD3BA24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As generated by the FOKC implementation</a:t>
                </a:r>
              </a:p>
              <a:p>
                <a:pPr lvl="1"/>
                <a:r>
                  <a:rPr lang="en-GB" dirty="0"/>
                  <a:t>Grey parts new to not-smoothed version</a:t>
                </a:r>
              </a:p>
              <a:p>
                <a:pPr lvl="2"/>
                <a:r>
                  <a:rPr lang="en-GB" dirty="0"/>
                  <a:t>Abbreviated depiction of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∨¬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/>
                  <a:t> in one node</a:t>
                </a:r>
              </a:p>
              <a:p>
                <a:pPr lvl="2"/>
                <a:r>
                  <a:rPr lang="en-GB" dirty="0"/>
                  <a:t>Not-smoothed version for comparison ⇩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790FD95-0E9D-224F-A52A-1F5AD3BA24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13">
            <a:extLst>
              <a:ext uri="{FF2B5EF4-FFF2-40B4-BE49-F238E27FC236}">
                <a16:creationId xmlns:a16="http://schemas.microsoft.com/office/drawing/2014/main" id="{A131951D-16B9-A042-B1B6-7F3F0C373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084" y="1668062"/>
            <a:ext cx="6372591" cy="4237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93F2BC-1E7E-C642-A9D8-5DD16EBF9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75" y="3036185"/>
            <a:ext cx="4315301" cy="286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57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Local Symmetries and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99EBD2E-3CD7-7044-ABFC-62563C15B2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8055505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Consider potential function as given by the table on the right</a:t>
                </a:r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GB" dirty="0"/>
                  <a:t>Only two weighted formulas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en-GB" dirty="0"/>
                  <a:t> necessary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b="0" i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func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𝑡𝑟𝑎𝑣𝑒𝑙</m:t>
                        </m:r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)∨¬</m:t>
                        </m:r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𝑒𝑝𝑖𝑑</m:t>
                        </m:r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𝑠𝑖𝑐𝑘</m:t>
                        </m:r>
                        <m:d>
                          <m:dPr>
                            <m:ctrlPr>
                              <a:rPr lang="en-GB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</m:func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𝑡𝑟𝑎𝑣𝑒𝑙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)∧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𝑒𝑝𝑖𝑑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𝑠𝑖𝑐𝑘</m:t>
                        </m:r>
                        <m:d>
                          <m:d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If potential of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/>
                  <a:t> instead of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dirty="0"/>
                  <a:t>, would reduce to 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</m:func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𝑡𝑟𝑎𝑣𝑒𝑙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)∧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𝑒𝑝𝑖𝑑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𝑠𝑖𝑐𝑘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Assignments that do not make the formula true automatically get weight of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0=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func>
                  </m:oMath>
                </a14:m>
                <a:endParaRPr lang="en-GB" dirty="0"/>
              </a:p>
              <a:p>
                <a:r>
                  <a:rPr lang="en-GB" dirty="0"/>
                  <a:t>If external knowledge existing, provide FOL formulas directly</a:t>
                </a: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func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𝑒𝑝𝑖𝑑</m:t>
                        </m:r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𝑠𝑖𝑐𝑘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⇒¬</m:t>
                        </m:r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𝑡𝑟𝑎𝑣𝑒𝑙</m:t>
                        </m:r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99EBD2E-3CD7-7044-ABFC-62563C15B2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8055505" cy="4240848"/>
              </a:xfrm>
              <a:blipFill>
                <a:blip r:embed="rId2"/>
                <a:stretch>
                  <a:fillRect l="-2044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1" name="Table 40">
                <a:extLst>
                  <a:ext uri="{FF2B5EF4-FFF2-40B4-BE49-F238E27FC236}">
                    <a16:creationId xmlns:a16="http://schemas.microsoft.com/office/drawing/2014/main" id="{0A87302F-F685-6647-89A6-1ED369CEEB7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7377568"/>
                  </p:ext>
                </p:extLst>
              </p:nvPr>
            </p:nvGraphicFramePr>
            <p:xfrm>
              <a:off x="8729065" y="2614073"/>
              <a:ext cx="310261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4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0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1" name="Table 40">
                <a:extLst>
                  <a:ext uri="{FF2B5EF4-FFF2-40B4-BE49-F238E27FC236}">
                    <a16:creationId xmlns:a16="http://schemas.microsoft.com/office/drawing/2014/main" id="{0A87302F-F685-6647-89A6-1ED369CEEB7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7377568"/>
                  </p:ext>
                </p:extLst>
              </p:nvPr>
            </p:nvGraphicFramePr>
            <p:xfrm>
              <a:off x="8729065" y="2614073"/>
              <a:ext cx="310261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4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0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3448" r="-163441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3448" r="-210204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3448" r="-4109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3448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103448" r="-163441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103448" r="-210204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103448" r="-4109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103448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203448" r="-163441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203448" r="-210204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203448" r="-4109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203448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303448" r="-163441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303448" r="-210204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303448" r="-4109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30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403448" r="-163441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403448" r="-210204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403448" r="-4109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4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503448" r="-16344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503448" r="-21020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503448" r="-4109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5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603448" r="-16344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603448" r="-21020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603448" r="-4109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6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703448" r="-16344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703448" r="-21020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703448" r="-4109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7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803448" r="-1634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803448" r="-2102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803448" r="-410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8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E5335AC-9EB2-654F-BA1E-0F1FF5918B41}"/>
              </a:ext>
            </a:extLst>
          </p:cNvPr>
          <p:cNvSpPr txBox="1"/>
          <p:nvPr/>
        </p:nvSpPr>
        <p:spPr>
          <a:xfrm>
            <a:off x="8982793" y="1862469"/>
            <a:ext cx="259515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Use for efficient inference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EFAAF6-D62B-0148-A055-A74D3B87F3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89763CE-437C-1F4C-ACE0-A961E63AB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4876357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42EAB-640C-ED4B-B60A-96E0CC5DB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Theoretical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306442-9B8F-C945-87E6-D299F7AE0F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Compilation independent of domain sizes</a:t>
                </a:r>
              </a:p>
              <a:p>
                <a:pPr lvl="1"/>
                <a:r>
                  <a:rPr lang="en-GB" dirty="0"/>
                  <a:t>Just like construction of FO jtree is also independent of domain sizes</a:t>
                </a:r>
              </a:p>
              <a:p>
                <a:r>
                  <a:rPr lang="en-GB" dirty="0"/>
                  <a:t>Inference</a:t>
                </a:r>
              </a:p>
              <a:p>
                <a:pPr lvl="1"/>
                <a:r>
                  <a:rPr lang="en-GB" dirty="0"/>
                  <a:t>Polynomial in domain sizes</a:t>
                </a:r>
              </a:p>
              <a:p>
                <a:pPr lvl="2"/>
                <a:r>
                  <a:rPr lang="en-GB" dirty="0"/>
                  <a:t>Based on the computations that are computed at different node types</a:t>
                </a:r>
              </a:p>
              <a:p>
                <a:r>
                  <a:rPr lang="en-GB" dirty="0"/>
                  <a:t>Completeness as before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</m:sup>
                    </m:sSup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/>
                  <a:t>Two-logvar theories with max. two logical variables per formula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𝑝𝑟𝑣</m:t>
                        </m:r>
                      </m:sup>
                    </m:sSup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/>
                  <a:t>One logical variable per predicate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306442-9B8F-C945-87E6-D299F7AE0F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60813-1879-AC42-AA6D-FD0815E2A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50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928C-D88E-B445-A8E5-5541EA25A9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361C51-CFC3-8345-ACEA-4E609A3365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110876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DD0-A9B9-1248-B666-E51E98E3A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858EC-F968-B548-BB6A-B2DD48298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Available at</a:t>
            </a:r>
          </a:p>
          <a:p>
            <a:pPr lvl="1"/>
            <a:r>
              <a:rPr lang="en-GB" dirty="0">
                <a:hlinkClick r:id="rId2"/>
              </a:rPr>
              <a:t>https://github.com/UCLA-StarAI/Forclift</a:t>
            </a:r>
            <a:r>
              <a:rPr lang="en-GB" dirty="0"/>
              <a:t> </a:t>
            </a:r>
          </a:p>
          <a:p>
            <a:pPr lvl="2"/>
            <a:r>
              <a:rPr lang="en-GB" dirty="0"/>
              <a:t>May no longer work according to Guy so you may have to try</a:t>
            </a:r>
          </a:p>
          <a:p>
            <a:pPr lvl="3"/>
            <a:r>
              <a:rPr lang="en-GB" dirty="0">
                <a:hlinkClick r:id="rId3"/>
              </a:rPr>
              <a:t>https://github.com/tanyabraun/wfomc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Officially three input formats </a:t>
            </a:r>
          </a:p>
          <a:p>
            <a:pPr lvl="2"/>
            <a:r>
              <a:rPr lang="en-GB" dirty="0"/>
              <a:t>Based on the normal form required (.</a:t>
            </a:r>
            <a:r>
              <a:rPr lang="en-GB" dirty="0" err="1"/>
              <a:t>wmc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Early version of parfactor graphs (.</a:t>
            </a:r>
            <a:r>
              <a:rPr lang="en-GB" dirty="0" err="1"/>
              <a:t>fg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MLN version (.</a:t>
            </a:r>
            <a:r>
              <a:rPr lang="en-GB" dirty="0" err="1"/>
              <a:t>mln</a:t>
            </a:r>
            <a:r>
              <a:rPr lang="en-GB" dirty="0"/>
              <a:t>)</a:t>
            </a:r>
          </a:p>
          <a:p>
            <a:pPr marL="914400" lvl="2" indent="0">
              <a:buNone/>
            </a:pPr>
            <a:r>
              <a:rPr lang="en-GB" dirty="0"/>
              <a:t>➝ MLN file format only one I got the compiled version to parse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1F9F3-888D-9B45-873D-B72D3B181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51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CD630-C093-5A40-9193-0380F0F96D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F8BEE-F960-D74D-8BCC-BD39C3C04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6245863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14A5A-7DB3-1D42-AD31-E3DC2CF8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Runtimes: Increasing Domain Sizes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A0AC51-54FF-D448-B3D2-BB744CF3499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Example model with a</a:t>
                </a:r>
                <a:r>
                  <a:rPr lang="en-GB" dirty="0">
                    <a:ea typeface="Cambria Math" panose="02040503050406030204" pitchFamily="18" charset="0"/>
                  </a:rPr>
                  <a:t>ll domain sizes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2,4,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…,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200, …,1000</m:t>
                    </m:r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/>
              </a:p>
              <a:p>
                <a:r>
                  <a:rPr lang="en-GB" dirty="0"/>
                  <a:t>No evidence</a:t>
                </a:r>
              </a:p>
              <a:p>
                <a:r>
                  <a:rPr lang="en-GB" dirty="0"/>
                  <a:t>Queries: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Compare query answering times of different inference algorithms</a:t>
                </a:r>
              </a:p>
              <a:p>
                <a:pPr lvl="1"/>
                <a:r>
                  <a:rPr lang="en-GB" dirty="0"/>
                  <a:t>Propositional: VE, JT</a:t>
                </a:r>
              </a:p>
              <a:p>
                <a:pPr lvl="1"/>
                <a:r>
                  <a:rPr lang="en-GB" dirty="0"/>
                  <a:t>Lifted: LVE, LJT, FOKC</a:t>
                </a:r>
              </a:p>
              <a:p>
                <a:pPr lvl="2"/>
                <a:r>
                  <a:rPr lang="en-GB" dirty="0"/>
                  <a:t>Compare trade-off (overhead vs. fast inference) between single / multi-query </a:t>
                </a:r>
                <a:r>
                  <a:rPr lang="en-GB" dirty="0" err="1"/>
                  <a:t>algs</a:t>
                </a:r>
                <a:r>
                  <a:rPr lang="en-GB" dirty="0"/>
                  <a:t>.</a:t>
                </a:r>
              </a:p>
              <a:p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A0AC51-54FF-D448-B3D2-BB744CF349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016" t="-2687" r="-2088" b="-47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13DBE35-0926-1E4E-A4E1-0022E6C56D6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Test </a:t>
                </a:r>
              </a:p>
              <a:p>
                <a:pPr lvl="1"/>
                <a:r>
                  <a:rPr lang="en-GB" dirty="0"/>
                  <a:t>Increasing</a:t>
                </a:r>
              </a:p>
              <a:p>
                <a:pPr lvl="2"/>
                <a:r>
                  <a:rPr lang="en-GB" dirty="0"/>
                  <a:t>Ground 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Default: 3</a:t>
                </a:r>
              </a:p>
              <a:p>
                <a:pPr lvl="2"/>
                <a:r>
                  <a:rPr lang="en-GB" dirty="0"/>
                  <a:t>Counting 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Default: 1</a:t>
                </a:r>
              </a:p>
              <a:p>
                <a:pPr lvl="2"/>
                <a:r>
                  <a:rPr lang="en-GB" dirty="0"/>
                  <a:t>Number of nodes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Default: 3</a:t>
                </a:r>
              </a:p>
              <a:p>
                <a:pPr lvl="2"/>
                <a:r>
                  <a:rPr lang="en-GB" dirty="0"/>
                  <a:t>Domain size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Default: 1000</a:t>
                </a:r>
              </a:p>
              <a:p>
                <a:pPr lvl="2"/>
                <a:r>
                  <a:rPr lang="en-GB" dirty="0"/>
                  <a:t>Based 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13DBE35-0926-1E4E-A4E1-0022E6C56D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55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461D4C-13F8-FB4D-85C9-691218D5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955F41-73FA-3B4D-A118-8EEC93613E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4E01F-0F8D-5F44-9D52-0E26BFF6F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52</a:t>
            </a:fld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801CEBF-D4BD-3047-9324-40B287CAE792}"/>
              </a:ext>
            </a:extLst>
          </p:cNvPr>
          <p:cNvGrpSpPr/>
          <p:nvPr/>
        </p:nvGrpSpPr>
        <p:grpSpPr>
          <a:xfrm>
            <a:off x="8169497" y="745865"/>
            <a:ext cx="3658145" cy="1650928"/>
            <a:chOff x="6907622" y="3651587"/>
            <a:chExt cx="5051915" cy="227993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3D38531-3788-124C-AB27-4331394FC92D}"/>
                </a:ext>
              </a:extLst>
            </p:cNvPr>
            <p:cNvGrpSpPr/>
            <p:nvPr/>
          </p:nvGrpSpPr>
          <p:grpSpPr>
            <a:xfrm>
              <a:off x="8323703" y="3758390"/>
              <a:ext cx="1952714" cy="514051"/>
              <a:chOff x="8737128" y="3128966"/>
              <a:chExt cx="1952714" cy="514051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CD7144F0-59FA-024A-B99B-64731BCA3341}"/>
                  </a:ext>
                </a:extLst>
              </p:cNvPr>
              <p:cNvCxnSpPr>
                <a:cxnSpLocks/>
                <a:stCxn id="42" idx="6"/>
                <a:endCxn id="105" idx="1"/>
              </p:cNvCxnSpPr>
              <p:nvPr/>
            </p:nvCxnSpPr>
            <p:spPr>
              <a:xfrm>
                <a:off x="8737128" y="3231353"/>
                <a:ext cx="840557" cy="85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8E28DDF0-E060-FB48-9077-428A6D4EA2FB}"/>
                  </a:ext>
                </a:extLst>
              </p:cNvPr>
              <p:cNvCxnSpPr>
                <a:cxnSpLocks/>
                <a:stCxn id="43" idx="2"/>
                <a:endCxn id="105" idx="3"/>
              </p:cNvCxnSpPr>
              <p:nvPr/>
            </p:nvCxnSpPr>
            <p:spPr>
              <a:xfrm flipH="1">
                <a:off x="9721685" y="3231357"/>
                <a:ext cx="968157" cy="85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5A9DEF78-D02D-D34C-810E-F2E283E1B04F}"/>
                  </a:ext>
                </a:extLst>
              </p:cNvPr>
              <p:cNvCxnSpPr>
                <a:cxnSpLocks/>
                <a:stCxn id="46" idx="0"/>
                <a:endCxn id="105" idx="2"/>
              </p:cNvCxnSpPr>
              <p:nvPr/>
            </p:nvCxnSpPr>
            <p:spPr>
              <a:xfrm flipH="1" flipV="1">
                <a:off x="9649685" y="3311884"/>
                <a:ext cx="6670" cy="3311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E84C975C-0323-984D-934F-8ECC68AF8093}"/>
                  </a:ext>
                </a:extLst>
              </p:cNvPr>
              <p:cNvGrpSpPr/>
              <p:nvPr/>
            </p:nvGrpSpPr>
            <p:grpSpPr>
              <a:xfrm>
                <a:off x="9540595" y="3128966"/>
                <a:ext cx="540370" cy="412745"/>
                <a:chOff x="9540595" y="3128966"/>
                <a:chExt cx="540370" cy="412745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A725CDE9-348D-2A45-BB09-7475FF976D6A}"/>
                    </a:ext>
                  </a:extLst>
                </p:cNvPr>
                <p:cNvSpPr/>
                <p:nvPr/>
              </p:nvSpPr>
              <p:spPr>
                <a:xfrm>
                  <a:off x="9540595" y="3128966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8E035F45-D47E-2F40-B6C6-1FCEADC2ADAC}"/>
                    </a:ext>
                  </a:extLst>
                </p:cNvPr>
                <p:cNvSpPr/>
                <p:nvPr/>
              </p:nvSpPr>
              <p:spPr>
                <a:xfrm>
                  <a:off x="9577685" y="3167884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A178A0DC-DD2B-9C48-A8B8-6428F94A1260}"/>
                    </a:ext>
                  </a:extLst>
                </p:cNvPr>
                <p:cNvSpPr/>
                <p:nvPr/>
              </p:nvSpPr>
              <p:spPr>
                <a:xfrm>
                  <a:off x="9619203" y="3210883"/>
                  <a:ext cx="144000" cy="143999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7" name="TextBox 106">
                      <a:extLst>
                        <a:ext uri="{FF2B5EF4-FFF2-40B4-BE49-F238E27FC236}">
                          <a16:creationId xmlns:a16="http://schemas.microsoft.com/office/drawing/2014/main" id="{EB4CE901-5854-2E4A-A524-DAC174A17E5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42" name="TextBox 541">
                      <a:extLst>
                        <a:ext uri="{FF2B5EF4-FFF2-40B4-BE49-F238E27FC236}">
                          <a16:creationId xmlns:a16="http://schemas.microsoft.com/office/drawing/2014/main" id="{C734339B-8611-B244-B833-E634A9B1EF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1" y="3244180"/>
                      <a:ext cx="308154" cy="297531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l="-15789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9902DB39-B3DD-AD4E-8A2B-6288544CAEC6}"/>
                    </a:ext>
                  </a:extLst>
                </p:cNvPr>
                <p:cNvSpPr/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8" name="Oval 507">
                  <a:extLst>
                    <a:ext uri="{FF2B5EF4-FFF2-40B4-BE49-F238E27FC236}">
                      <a16:creationId xmlns:a16="http://schemas.microsoft.com/office/drawing/2014/main" id="{B294B7F9-2548-884B-90CB-70D7B1AE5D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651587"/>
                  <a:ext cx="1213931" cy="418381"/>
                </a:xfrm>
                <a:prstGeom prst="ellipse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14ADD8F4-2AEB-3E4E-B629-6CB03E8EE584}"/>
                    </a:ext>
                  </a:extLst>
                </p:cNvPr>
                <p:cNvSpPr/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9" name="Oval 508">
                  <a:extLst>
                    <a:ext uri="{FF2B5EF4-FFF2-40B4-BE49-F238E27FC236}">
                      <a16:creationId xmlns:a16="http://schemas.microsoft.com/office/drawing/2014/main" id="{083CD013-6FF5-3946-84FA-EE94AF015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417" y="3651590"/>
                  <a:ext cx="1058655" cy="418381"/>
                </a:xfrm>
                <a:prstGeom prst="ellipse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D58F0F76-4D1B-B74C-9226-5C267DDF7419}"/>
                    </a:ext>
                  </a:extLst>
                </p:cNvPr>
                <p:cNvSpPr/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54DC2EF-E83C-124B-8B87-FA36420A46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7876" y="5513138"/>
                  <a:ext cx="1254398" cy="418382"/>
                </a:xfrm>
                <a:prstGeom prst="ellipse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695625B6-BF9E-EC4A-ADAF-F90488C679D5}"/>
                    </a:ext>
                  </a:extLst>
                </p:cNvPr>
                <p:cNvSpPr/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DE22F68C-A241-A94A-9618-D2B967715D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892572"/>
                  <a:ext cx="1650615" cy="418381"/>
                </a:xfrm>
                <a:prstGeom prst="ellipse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C8D4C5D-B74E-714C-BA69-19AEDCBB9DC3}"/>
                    </a:ext>
                  </a:extLst>
                </p:cNvPr>
                <p:cNvSpPr/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2" name="Oval 511">
                  <a:extLst>
                    <a:ext uri="{FF2B5EF4-FFF2-40B4-BE49-F238E27FC236}">
                      <a16:creationId xmlns:a16="http://schemas.microsoft.com/office/drawing/2014/main" id="{9814F389-F4ED-C742-B90C-2AA7DEAE3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373" y="4272442"/>
                  <a:ext cx="811112" cy="418381"/>
                </a:xfrm>
                <a:prstGeom prst="ellipse">
                  <a:avLst/>
                </a:prstGeom>
                <a:blipFill>
                  <a:blip r:embed="rId45"/>
                  <a:stretch>
                    <a:fillRect b="-384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85471EB9-E411-D548-B900-2CA01DB19CC4}"/>
                    </a:ext>
                  </a:extLst>
                </p:cNvPr>
                <p:cNvSpPr/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6FEE5F9-01A0-6B41-A7CD-69B387949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892572"/>
                  <a:ext cx="1920073" cy="418381"/>
                </a:xfrm>
                <a:prstGeom prst="ellipse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83CC3FF-1CB2-644E-9533-EEE196CFF4C0}"/>
                </a:ext>
              </a:extLst>
            </p:cNvPr>
            <p:cNvCxnSpPr>
              <a:cxnSpLocks/>
              <a:stCxn id="45" idx="6"/>
              <a:endCxn id="66" idx="1"/>
            </p:cNvCxnSpPr>
            <p:nvPr/>
          </p:nvCxnSpPr>
          <p:spPr>
            <a:xfrm flipV="1">
              <a:off x="8558237" y="5101135"/>
              <a:ext cx="340995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D47A8D4-99C0-5348-A432-C8F8FC0C366F}"/>
                </a:ext>
              </a:extLst>
            </p:cNvPr>
            <p:cNvCxnSpPr>
              <a:cxnSpLocks/>
              <a:stCxn id="46" idx="4"/>
              <a:endCxn id="66" idx="0"/>
            </p:cNvCxnSpPr>
            <p:nvPr/>
          </p:nvCxnSpPr>
          <p:spPr>
            <a:xfrm flipH="1">
              <a:off x="8971232" y="4690824"/>
              <a:ext cx="271697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99E0F24-7DE0-B149-95C1-2884E089283B}"/>
                </a:ext>
              </a:extLst>
            </p:cNvPr>
            <p:cNvCxnSpPr>
              <a:cxnSpLocks/>
              <a:stCxn id="44" idx="0"/>
              <a:endCxn id="66" idx="2"/>
            </p:cNvCxnSpPr>
            <p:nvPr/>
          </p:nvCxnSpPr>
          <p:spPr>
            <a:xfrm flipH="1" flipV="1">
              <a:off x="8971232" y="5173133"/>
              <a:ext cx="273844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CD5F0C5-45F6-ED48-8F47-F40207CCEF3B}"/>
                </a:ext>
              </a:extLst>
            </p:cNvPr>
            <p:cNvGrpSpPr/>
            <p:nvPr/>
          </p:nvGrpSpPr>
          <p:grpSpPr>
            <a:xfrm>
              <a:off x="8610247" y="4990220"/>
              <a:ext cx="474503" cy="412240"/>
              <a:chOff x="9288700" y="3036033"/>
              <a:chExt cx="474503" cy="412240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73294AE-95B4-404B-B9BF-1A2A8FC50F2A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F46E0DB-E063-C445-8B43-788070037886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D27EC81-D629-CE41-B940-9677F2EB7FFC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18FEEE6D-7130-D649-8717-E65131EC7C45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4" name="TextBox 533">
                    <a:extLst>
                      <a:ext uri="{FF2B5EF4-FFF2-40B4-BE49-F238E27FC236}">
                        <a16:creationId xmlns:a16="http://schemas.microsoft.com/office/drawing/2014/main" id="{187647C0-B74A-6245-8E12-58A612C0BE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150745"/>
                    <a:ext cx="313909" cy="297528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A988B0F-09F4-9545-97E0-3D335B489122}"/>
                </a:ext>
              </a:extLst>
            </p:cNvPr>
            <p:cNvCxnSpPr>
              <a:cxnSpLocks/>
              <a:stCxn id="46" idx="4"/>
              <a:endCxn id="62" idx="0"/>
            </p:cNvCxnSpPr>
            <p:nvPr/>
          </p:nvCxnSpPr>
          <p:spPr>
            <a:xfrm>
              <a:off x="9242930" y="4690824"/>
              <a:ext cx="259175" cy="3383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84D5522-7C57-184D-9176-54C8E3213DE9}"/>
                </a:ext>
              </a:extLst>
            </p:cNvPr>
            <p:cNvCxnSpPr>
              <a:cxnSpLocks/>
              <a:stCxn id="47" idx="2"/>
              <a:endCxn id="62" idx="3"/>
            </p:cNvCxnSpPr>
            <p:nvPr/>
          </p:nvCxnSpPr>
          <p:spPr>
            <a:xfrm flipH="1" flipV="1">
              <a:off x="9574104" y="5101135"/>
              <a:ext cx="465360" cy="6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32C7589-3478-C54F-A009-26C90AF7F19C}"/>
                </a:ext>
              </a:extLst>
            </p:cNvPr>
            <p:cNvCxnSpPr>
              <a:cxnSpLocks/>
              <a:stCxn id="44" idx="0"/>
              <a:endCxn id="62" idx="2"/>
            </p:cNvCxnSpPr>
            <p:nvPr/>
          </p:nvCxnSpPr>
          <p:spPr>
            <a:xfrm flipV="1">
              <a:off x="9245076" y="5173133"/>
              <a:ext cx="257028" cy="340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2A68E2E-C15F-A344-B81D-C9954EB1B49F}"/>
                </a:ext>
              </a:extLst>
            </p:cNvPr>
            <p:cNvGrpSpPr/>
            <p:nvPr/>
          </p:nvGrpSpPr>
          <p:grpSpPr>
            <a:xfrm>
              <a:off x="9393015" y="4990220"/>
              <a:ext cx="546126" cy="412737"/>
              <a:chOff x="9540595" y="3036033"/>
              <a:chExt cx="546126" cy="412737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3C8079-5B6E-7644-90EA-0B6A423FA094}"/>
                  </a:ext>
                </a:extLst>
              </p:cNvPr>
              <p:cNvSpPr/>
              <p:nvPr/>
            </p:nvSpPr>
            <p:spPr>
              <a:xfrm>
                <a:off x="9540595" y="303603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33FEA1E-62F6-A541-B090-311D43BE4E65}"/>
                  </a:ext>
                </a:extLst>
              </p:cNvPr>
              <p:cNvSpPr/>
              <p:nvPr/>
            </p:nvSpPr>
            <p:spPr>
              <a:xfrm>
                <a:off x="9577685" y="3074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C4E20B86-1B80-0349-B818-4CD456DB3E24}"/>
                  </a:ext>
                </a:extLst>
              </p:cNvPr>
              <p:cNvSpPr/>
              <p:nvPr/>
            </p:nvSpPr>
            <p:spPr>
              <a:xfrm>
                <a:off x="9619203" y="311794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49C229C9-83C6-A846-98EB-4A68EF1A2604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30" name="TextBox 529">
                    <a:extLst>
                      <a:ext uri="{FF2B5EF4-FFF2-40B4-BE49-F238E27FC236}">
                        <a16:creationId xmlns:a16="http://schemas.microsoft.com/office/drawing/2014/main" id="{D882A47A-1E5F-6A45-A9FA-D8280459B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1" y="3151242"/>
                    <a:ext cx="313910" cy="297528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 l="-15789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A097853-47BA-E84F-8398-D61E9C584246}"/>
                </a:ext>
              </a:extLst>
            </p:cNvPr>
            <p:cNvGrpSpPr/>
            <p:nvPr/>
          </p:nvGrpSpPr>
          <p:grpSpPr>
            <a:xfrm>
              <a:off x="9648485" y="4409628"/>
              <a:ext cx="749540" cy="380873"/>
              <a:chOff x="8665851" y="3155493"/>
              <a:chExt cx="749540" cy="380873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9F82D80-2300-4747-97EB-5133202645E0}"/>
                  </a:ext>
                </a:extLst>
              </p:cNvPr>
              <p:cNvCxnSpPr>
                <a:cxnSpLocks/>
                <a:stCxn id="46" idx="6"/>
                <a:endCxn id="59" idx="1"/>
              </p:cNvCxnSpPr>
              <p:nvPr/>
            </p:nvCxnSpPr>
            <p:spPr>
              <a:xfrm flipV="1">
                <a:off x="8665851" y="3227493"/>
                <a:ext cx="291629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1B58FBA-FB47-1544-B35B-8B8491D6C9E2}"/>
                  </a:ext>
                </a:extLst>
              </p:cNvPr>
              <p:cNvGrpSpPr/>
              <p:nvPr/>
            </p:nvGrpSpPr>
            <p:grpSpPr>
              <a:xfrm>
                <a:off x="8957481" y="3155493"/>
                <a:ext cx="457910" cy="380873"/>
                <a:chOff x="8957481" y="3155493"/>
                <a:chExt cx="457910" cy="380873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C74A9208-4D63-A245-908E-AAD4845AEF7D}"/>
                    </a:ext>
                  </a:extLst>
                </p:cNvPr>
                <p:cNvSpPr/>
                <p:nvPr/>
              </p:nvSpPr>
              <p:spPr>
                <a:xfrm>
                  <a:off x="8957481" y="31554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0" name="TextBox 59">
                      <a:extLst>
                        <a:ext uri="{FF2B5EF4-FFF2-40B4-BE49-F238E27FC236}">
                          <a16:creationId xmlns:a16="http://schemas.microsoft.com/office/drawing/2014/main" id="{DFD7AEB3-0AFC-9E4D-ACB9-878E989A12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6" name="TextBox 525">
                      <a:extLst>
                        <a:ext uri="{FF2B5EF4-FFF2-40B4-BE49-F238E27FC236}">
                          <a16:creationId xmlns:a16="http://schemas.microsoft.com/office/drawing/2014/main" id="{134681A7-07EA-3942-A554-CA12A0BEEC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238837"/>
                      <a:ext cx="313910" cy="297529"/>
                    </a:xfrm>
                    <a:prstGeom prst="rect">
                      <a:avLst/>
                    </a:prstGeom>
                    <a:blipFill>
                      <a:blip r:embed="rId49"/>
                      <a:stretch>
                        <a:fillRect l="-15789" r="-5263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12031019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60E1-F8C6-4845-BEDA-601618D85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Queries </a:t>
            </a:r>
            <a:br>
              <a:rPr lang="en-GB" dirty="0"/>
            </a:br>
            <a:r>
              <a:rPr lang="en-GB" dirty="0"/>
              <a:t>Answering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E05692-F00C-3940-B040-A96C910ADF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5C92C3-23BD-D34C-9C24-6F1D172D0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75B10-E744-6F4A-9957-3FCBAA261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72E4D7-0947-BE4F-8BCE-D5E219262765}"/>
                  </a:ext>
                </a:extLst>
              </p:cNvPr>
              <p:cNvSpPr txBox="1"/>
              <p:nvPr/>
            </p:nvSpPr>
            <p:spPr>
              <a:xfrm>
                <a:off x="4477855" y="6180752"/>
                <a:ext cx="3338798" cy="540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dirty="0"/>
                  <a:t>Runtimes in milliseconds</a:t>
                </a:r>
              </a:p>
              <a:p>
                <a:pPr algn="ctr"/>
                <a:r>
                  <a:rPr lang="en-GB" sz="1400" dirty="0"/>
                  <a:t>Default: </a:t>
                </a:r>
                <a14:m>
                  <m:oMath xmlns:m="http://schemas.openxmlformats.org/officeDocument/2006/math">
                    <m:r>
                      <a:rPr lang="en-GB" sz="14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1400" dirty="0">
                        <a:latin typeface="Cambria Math" panose="02040503050406030204" pitchFamily="18" charset="0"/>
                      </a:rPr>
                      <m:t>=1000,</m:t>
                    </m:r>
                    <m:sSub>
                      <m:sSubPr>
                        <m:ctrlPr>
                          <a:rPr lang="de-DE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de-DE" sz="1400" i="1" dirty="0">
                        <a:latin typeface="Cambria Math" panose="02040503050406030204" pitchFamily="18" charset="0"/>
                      </a:rPr>
                      <m:t>=3,</m:t>
                    </m:r>
                    <m:sSub>
                      <m:sSubPr>
                        <m:ctrlPr>
                          <a:rPr lang="de-DE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de-DE" sz="1400" i="1" dirty="0">
                        <a:latin typeface="Cambria Math" panose="02040503050406030204" pitchFamily="18" charset="0"/>
                      </a:rPr>
                      <m:t>=3, </m:t>
                    </m:r>
                    <m:sSub>
                      <m:sSubPr>
                        <m:ctrlPr>
                          <a:rPr lang="de-DE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de-DE" sz="1400" i="1" dirty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GB" sz="1400" i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72E4D7-0947-BE4F-8BCE-D5E219262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7855" y="6180752"/>
                <a:ext cx="3338798" cy="540725"/>
              </a:xfrm>
              <a:prstGeom prst="rect">
                <a:avLst/>
              </a:prstGeom>
              <a:blipFill>
                <a:blip r:embed="rId3"/>
                <a:stretch>
                  <a:fillRect t="-2326" b="-69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9F9B5BC-FEB6-AF42-B929-BFD0AADD4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488" y="3565577"/>
            <a:ext cx="3402857" cy="21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530C34-0C05-5349-878A-6DDD55DB4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730" y="904869"/>
            <a:ext cx="3402857" cy="21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892C62-608E-AC4A-8D31-415DE1BCE2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5729" y="3565577"/>
            <a:ext cx="3402857" cy="216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B903E9-8CF7-4447-89A0-C2F9103FBA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8332" y="904869"/>
            <a:ext cx="3402857" cy="216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567B230-3B97-954D-86B5-584AA332FAE2}"/>
              </a:ext>
            </a:extLst>
          </p:cNvPr>
          <p:cNvSpPr txBox="1"/>
          <p:nvPr/>
        </p:nvSpPr>
        <p:spPr>
          <a:xfrm>
            <a:off x="7502379" y="420737"/>
            <a:ext cx="268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compile: all overhead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DF2550-2560-8D4B-A54C-2785DCD2110F}"/>
                  </a:ext>
                </a:extLst>
              </p:cNvPr>
              <p:cNvSpPr txBox="1"/>
              <p:nvPr/>
            </p:nvSpPr>
            <p:spPr>
              <a:xfrm>
                <a:off x="7538433" y="3064870"/>
                <a:ext cx="1901033" cy="322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en-GB" sz="1400" dirty="0"/>
                  <a:t> ranging from </a:t>
                </a:r>
                <a14:m>
                  <m:oMath xmlns:m="http://schemas.openxmlformats.org/officeDocument/2006/math">
                    <m:r>
                      <a:rPr lang="en-GB" sz="1400" i="1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1400" dirty="0"/>
                  <a:t> to </a:t>
                </a:r>
                <a14:m>
                  <m:oMath xmlns:m="http://schemas.openxmlformats.org/officeDocument/2006/math">
                    <m:r>
                      <a:rPr lang="de-DE" sz="1400" i="1" dirty="0"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DF2550-2560-8D4B-A54C-2785DCD21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8433" y="3064870"/>
                <a:ext cx="1901033" cy="322909"/>
              </a:xfrm>
              <a:prstGeom prst="rect">
                <a:avLst/>
              </a:prstGeom>
              <a:blipFill>
                <a:blip r:embed="rId8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0E7BDB3-E5C9-CD45-85E4-898D1D4412F3}"/>
                  </a:ext>
                </a:extLst>
              </p:cNvPr>
              <p:cNvSpPr txBox="1"/>
              <p:nvPr/>
            </p:nvSpPr>
            <p:spPr>
              <a:xfrm>
                <a:off x="7563248" y="5725578"/>
                <a:ext cx="18514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sz="1400" dirty="0"/>
                  <a:t> ranging from </a:t>
                </a:r>
                <a14:m>
                  <m:oMath xmlns:m="http://schemas.openxmlformats.org/officeDocument/2006/math">
                    <m:r>
                      <a:rPr lang="de-DE" sz="1400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sz="1400" dirty="0"/>
                  <a:t> to </a:t>
                </a:r>
                <a14:m>
                  <m:oMath xmlns:m="http://schemas.openxmlformats.org/officeDocument/2006/math">
                    <m:r>
                      <a:rPr lang="de-DE" sz="1400" i="1" dirty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0E7BDB3-E5C9-CD45-85E4-898D1D441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3248" y="5725578"/>
                <a:ext cx="1851404" cy="307777"/>
              </a:xfrm>
              <a:prstGeom prst="rect">
                <a:avLst/>
              </a:prstGeom>
              <a:blipFill>
                <a:blip r:embed="rId9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6B02EC4-91F6-864F-89DB-FDEDF99C7639}"/>
                  </a:ext>
                </a:extLst>
              </p:cNvPr>
              <p:cNvSpPr txBox="1"/>
              <p:nvPr/>
            </p:nvSpPr>
            <p:spPr>
              <a:xfrm>
                <a:off x="2990584" y="5725577"/>
                <a:ext cx="1944700" cy="325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sz="1400" dirty="0"/>
                  <a:t> ranging from </a:t>
                </a:r>
                <a14:m>
                  <m:oMath xmlns:m="http://schemas.openxmlformats.org/officeDocument/2006/math">
                    <m:r>
                      <a:rPr lang="de-DE" sz="1400" i="1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1400" dirty="0"/>
                  <a:t> to </a:t>
                </a:r>
                <a14:m>
                  <m:oMath xmlns:m="http://schemas.openxmlformats.org/officeDocument/2006/math">
                    <m:r>
                      <a:rPr lang="de-DE" sz="1400" i="1" dirty="0"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6B02EC4-91F6-864F-89DB-FDEDF99C7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584" y="5725577"/>
                <a:ext cx="1944700" cy="325282"/>
              </a:xfrm>
              <a:prstGeom prst="rect">
                <a:avLst/>
              </a:prstGeom>
              <a:blipFill>
                <a:blip r:embed="rId10"/>
                <a:stretch>
                  <a:fillRect t="-3846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CFAFA4F-115C-E044-BBFE-CCA5A2572AC2}"/>
                  </a:ext>
                </a:extLst>
              </p:cNvPr>
              <p:cNvSpPr txBox="1"/>
              <p:nvPr/>
            </p:nvSpPr>
            <p:spPr>
              <a:xfrm>
                <a:off x="2943457" y="3064870"/>
                <a:ext cx="20389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1400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1400" dirty="0"/>
                  <a:t> ranging from </a:t>
                </a:r>
                <a14:m>
                  <m:oMath xmlns:m="http://schemas.openxmlformats.org/officeDocument/2006/math">
                    <m:r>
                      <a:rPr lang="en-GB" sz="1400" i="1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1400" dirty="0"/>
                  <a:t> to </a:t>
                </a:r>
                <a14:m>
                  <m:oMath xmlns:m="http://schemas.openxmlformats.org/officeDocument/2006/math">
                    <m:r>
                      <a:rPr lang="en-GB" sz="1400" i="1" dirty="0">
                        <a:latin typeface="Cambria Math" panose="02040503050406030204" pitchFamily="18" charset="0"/>
                      </a:rPr>
                      <m:t>1000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CFAFA4F-115C-E044-BBFE-CCA5A2572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457" y="3064870"/>
                <a:ext cx="2038955" cy="307777"/>
              </a:xfrm>
              <a:prstGeom prst="rect">
                <a:avLst/>
              </a:prstGeom>
              <a:blipFill>
                <a:blip r:embed="rId11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F998F6C-7387-A44E-9BD1-E298125708C8}"/>
              </a:ext>
            </a:extLst>
          </p:cNvPr>
          <p:cNvSpPr txBox="1"/>
          <p:nvPr/>
        </p:nvSpPr>
        <p:spPr>
          <a:xfrm>
            <a:off x="10262647" y="3906913"/>
            <a:ext cx="19062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FOKC does not build histograms, which blow up the representation for LVE-based </a:t>
            </a:r>
            <a:r>
              <a:rPr lang="en-GB" dirty="0" err="1"/>
              <a:t>algs</a:t>
            </a:r>
            <a:r>
              <a:rPr lang="en-GB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82D6AE-24ED-FF43-AD71-A3D6D114209D}"/>
              </a:ext>
            </a:extLst>
          </p:cNvPr>
          <p:cNvSpPr txBox="1"/>
          <p:nvPr/>
        </p:nvSpPr>
        <p:spPr>
          <a:xfrm>
            <a:off x="35463" y="2027455"/>
            <a:ext cx="22446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FOKC almost invariant w.r.t. domain sizes whereas count conversion hits LVE-based algorithms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FE5B03-7DDB-5B48-93F4-428195F51407}"/>
              </a:ext>
            </a:extLst>
          </p:cNvPr>
          <p:cNvCxnSpPr>
            <a:stCxn id="21" idx="0"/>
          </p:cNvCxnSpPr>
          <p:nvPr/>
        </p:nvCxnSpPr>
        <p:spPr>
          <a:xfrm flipV="1">
            <a:off x="1157780" y="1784223"/>
            <a:ext cx="1033954" cy="2432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05D2615-00B2-824F-8775-385F98E6C070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9721174" y="4552545"/>
            <a:ext cx="541473" cy="93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7251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3C13D-C01B-B840-AFC1-BC838B220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Trade-off Evaluation: Criteria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1B26A9-6BEB-154D-892C-FF179C2F559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For multi-query algorithms</a:t>
                </a:r>
              </a:p>
              <a:p>
                <a:pPr lvl="1"/>
                <a:r>
                  <a:rPr lang="en-GB" dirty="0"/>
                  <a:t>Overhead to set off (model is </a:t>
                </a:r>
                <a:r>
                  <a:rPr lang="en-GB" i="1" dirty="0"/>
                  <a:t>compiled</a:t>
                </a:r>
                <a:r>
                  <a:rPr lang="en-GB" dirty="0"/>
                  <a:t> into a helper structure)</a:t>
                </a:r>
              </a:p>
              <a:p>
                <a:pPr marL="266700" lvl="1" indent="0">
                  <a:buNone/>
                </a:pPr>
                <a:r>
                  <a:rPr lang="en-GB" dirty="0"/>
                  <a:t>vs.</a:t>
                </a:r>
              </a:p>
              <a:p>
                <a:pPr lvl="1"/>
                <a:r>
                  <a:rPr lang="en-GB" dirty="0"/>
                  <a:t>Shorter individual query answering time</a:t>
                </a:r>
              </a:p>
              <a:p>
                <a:r>
                  <a:rPr lang="en-GB" dirty="0"/>
                  <a:t>With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𝑐𝑝𝑙</m:t>
                        </m:r>
                      </m:sub>
                    </m:sSub>
                  </m:oMath>
                </a14:m>
                <a:r>
                  <a:rPr lang="en-GB" dirty="0"/>
                  <a:t> runtime for answering single query with an algorithm that uses compilation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𝑢𝑛𝑐𝑝𝑙</m:t>
                        </m:r>
                      </m:sub>
                    </m:sSub>
                  </m:oMath>
                </a14:m>
                <a:r>
                  <a:rPr lang="en-GB" dirty="0"/>
                  <a:t>runtime for answering single query with an algorithm without compilation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𝑐𝑝𝑙</m:t>
                        </m:r>
                      </m:sub>
                    </m:sSub>
                  </m:oMath>
                </a14:m>
                <a:r>
                  <a:rPr lang="en-GB" dirty="0"/>
                  <a:t> runtime for compilation with an algorithm that uses compilation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1B26A9-6BEB-154D-892C-FF179C2F55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016" t="-2687" r="-3480" b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BE668E12-14E5-AF40-8C61-5C72221C8DC4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pPr lvl="1"/>
                <a:r>
                  <a:rPr lang="en-GB" dirty="0"/>
                  <a:t>What is the ratio between individual query answering times?</a:t>
                </a:r>
                <a:endParaRPr lang="de-DE" i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𝑐𝑝𝑙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𝑢𝑛𝑐𝑝𝑙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How many queries does it take to offset the overhead?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𝑐𝑝𝑙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𝑢𝑛𝑐𝑝𝑙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𝑐𝑝𝑙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Makes only sense if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BE668E12-14E5-AF40-8C61-5C72221C8D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t="-2687" r="-2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95A2D8-0A72-A245-B889-100858ED0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5F557-BDC8-854D-93FA-8174AE15E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CA25C-8940-AF4C-8729-A890052C8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8459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60E1-F8C6-4845-BEDA-601618D85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Trade-off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B1A46-DB23-F246-A7EE-F7EAAEDA11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BD4CC1-A23B-0B43-9AE7-776DD93406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75B10-E744-6F4A-9957-3FCBAA261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72E4D7-0947-BE4F-8BCE-D5E219262765}"/>
                  </a:ext>
                </a:extLst>
              </p:cNvPr>
              <p:cNvSpPr txBox="1"/>
              <p:nvPr/>
            </p:nvSpPr>
            <p:spPr>
              <a:xfrm>
                <a:off x="4866711" y="6180752"/>
                <a:ext cx="2561086" cy="540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GB" sz="1400" dirty="0"/>
              </a:p>
              <a:p>
                <a:pPr algn="ctr"/>
                <a:r>
                  <a:rPr lang="en-GB" sz="1400" dirty="0"/>
                  <a:t>Default: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de-DE" sz="1400" i="1" dirty="0">
                        <a:latin typeface="Cambria Math" panose="02040503050406030204" pitchFamily="18" charset="0"/>
                      </a:rPr>
                      <m:t>=3,</m:t>
                    </m:r>
                    <m:sSub>
                      <m:sSubPr>
                        <m:ctrlPr>
                          <a:rPr lang="de-DE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de-DE" sz="1400" i="1" dirty="0">
                        <a:latin typeface="Cambria Math" panose="02040503050406030204" pitchFamily="18" charset="0"/>
                      </a:rPr>
                      <m:t>=3, </m:t>
                    </m:r>
                    <m:sSub>
                      <m:sSubPr>
                        <m:ctrlPr>
                          <a:rPr lang="de-DE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de-DE" sz="1400" i="1" dirty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GB" sz="1400" i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72E4D7-0947-BE4F-8BCE-D5E219262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711" y="6180752"/>
                <a:ext cx="2561086" cy="540725"/>
              </a:xfrm>
              <a:prstGeom prst="rect">
                <a:avLst/>
              </a:prstGeom>
              <a:blipFill>
                <a:blip r:embed="rId2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6742E13-98F6-2146-ACC1-E5963FC24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518" y="900053"/>
            <a:ext cx="3402857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A365E4-6256-CA4D-9158-CC74C2C6F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506" y="3568018"/>
            <a:ext cx="3402857" cy="216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D2B243-3075-FB47-82A8-C4C3A7C96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503" y="900053"/>
            <a:ext cx="3402857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1722CC-414F-9E43-BF6E-2B44A8277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7518" y="3568018"/>
            <a:ext cx="3402857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4336EB8-057C-024E-8CB4-48020885E3DF}"/>
                  </a:ext>
                </a:extLst>
              </p:cNvPr>
              <p:cNvSpPr txBox="1"/>
              <p:nvPr/>
            </p:nvSpPr>
            <p:spPr>
              <a:xfrm>
                <a:off x="7538433" y="3064870"/>
                <a:ext cx="1901033" cy="322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en-GB" sz="1400" dirty="0"/>
                  <a:t> ranging from </a:t>
                </a:r>
                <a14:m>
                  <m:oMath xmlns:m="http://schemas.openxmlformats.org/officeDocument/2006/math">
                    <m:r>
                      <a:rPr lang="en-GB" sz="1400" i="1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1400" dirty="0"/>
                  <a:t> to </a:t>
                </a:r>
                <a14:m>
                  <m:oMath xmlns:m="http://schemas.openxmlformats.org/officeDocument/2006/math">
                    <m:r>
                      <a:rPr lang="de-DE" sz="1400" i="1" dirty="0"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4336EB8-057C-024E-8CB4-48020885E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8433" y="3064870"/>
                <a:ext cx="1901033" cy="322909"/>
              </a:xfrm>
              <a:prstGeom prst="rect">
                <a:avLst/>
              </a:prstGeom>
              <a:blipFill>
                <a:blip r:embed="rId7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34B5F29-67ED-BD42-B7EB-9452AE72308F}"/>
                  </a:ext>
                </a:extLst>
              </p:cNvPr>
              <p:cNvSpPr txBox="1"/>
              <p:nvPr/>
            </p:nvSpPr>
            <p:spPr>
              <a:xfrm>
                <a:off x="7563248" y="5725578"/>
                <a:ext cx="18514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sz="1400" dirty="0"/>
                  <a:t> ranging from </a:t>
                </a:r>
                <a14:m>
                  <m:oMath xmlns:m="http://schemas.openxmlformats.org/officeDocument/2006/math">
                    <m:r>
                      <a:rPr lang="de-DE" sz="1400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sz="1400" dirty="0"/>
                  <a:t> to </a:t>
                </a:r>
                <a14:m>
                  <m:oMath xmlns:m="http://schemas.openxmlformats.org/officeDocument/2006/math">
                    <m:r>
                      <a:rPr lang="de-DE" sz="1400" i="1" dirty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34B5F29-67ED-BD42-B7EB-9452AE723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3248" y="5725578"/>
                <a:ext cx="1851404" cy="307777"/>
              </a:xfrm>
              <a:prstGeom prst="rect">
                <a:avLst/>
              </a:prstGeom>
              <a:blipFill>
                <a:blip r:embed="rId8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5EF8A55-62CE-0B49-89FC-41043F290F75}"/>
                  </a:ext>
                </a:extLst>
              </p:cNvPr>
              <p:cNvSpPr txBox="1"/>
              <p:nvPr/>
            </p:nvSpPr>
            <p:spPr>
              <a:xfrm>
                <a:off x="2990584" y="5725577"/>
                <a:ext cx="1944700" cy="325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sz="1400" dirty="0"/>
                  <a:t> ranging from </a:t>
                </a:r>
                <a14:m>
                  <m:oMath xmlns:m="http://schemas.openxmlformats.org/officeDocument/2006/math">
                    <m:r>
                      <a:rPr lang="de-DE" sz="1400" i="1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1400" dirty="0"/>
                  <a:t> to </a:t>
                </a:r>
                <a14:m>
                  <m:oMath xmlns:m="http://schemas.openxmlformats.org/officeDocument/2006/math">
                    <m:r>
                      <a:rPr lang="de-DE" sz="1400" i="1" dirty="0"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5EF8A55-62CE-0B49-89FC-41043F290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584" y="5725577"/>
                <a:ext cx="1944700" cy="325282"/>
              </a:xfrm>
              <a:prstGeom prst="rect">
                <a:avLst/>
              </a:prstGeom>
              <a:blipFill>
                <a:blip r:embed="rId9"/>
                <a:stretch>
                  <a:fillRect t="-3846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E989BC6-B71B-954B-AE6B-F35CB1B0C9F7}"/>
                  </a:ext>
                </a:extLst>
              </p:cNvPr>
              <p:cNvSpPr txBox="1"/>
              <p:nvPr/>
            </p:nvSpPr>
            <p:spPr>
              <a:xfrm>
                <a:off x="2943457" y="3064870"/>
                <a:ext cx="20389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1400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1400" dirty="0"/>
                  <a:t> ranging from </a:t>
                </a:r>
                <a14:m>
                  <m:oMath xmlns:m="http://schemas.openxmlformats.org/officeDocument/2006/math">
                    <m:r>
                      <a:rPr lang="en-GB" sz="1400" i="1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1400" dirty="0"/>
                  <a:t> to </a:t>
                </a:r>
                <a14:m>
                  <m:oMath xmlns:m="http://schemas.openxmlformats.org/officeDocument/2006/math">
                    <m:r>
                      <a:rPr lang="en-GB" sz="1400" i="1" dirty="0">
                        <a:latin typeface="Cambria Math" panose="02040503050406030204" pitchFamily="18" charset="0"/>
                      </a:rPr>
                      <m:t>1000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E989BC6-B71B-954B-AE6B-F35CB1B0C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457" y="3064870"/>
                <a:ext cx="2038955" cy="307777"/>
              </a:xfrm>
              <a:prstGeom prst="rect">
                <a:avLst/>
              </a:prstGeom>
              <a:blipFill>
                <a:blip r:embed="rId10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89348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75A5E-9F5A-A747-ABA5-CC7813287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Probabilistic Theorem Proving (PTP)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48E0C-4D4B-E845-B027-851A8FA4A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Based on theorem proving in logics</a:t>
            </a:r>
          </a:p>
          <a:p>
            <a:r>
              <a:rPr lang="en-GB" dirty="0"/>
              <a:t>Solves lifted weighted model counting problem</a:t>
            </a:r>
          </a:p>
          <a:p>
            <a:pPr lvl="1"/>
            <a:r>
              <a:rPr lang="en-GB" dirty="0"/>
              <a:t>Similar to the weighted first-order model counting problem by Guy Van den </a:t>
            </a:r>
            <a:r>
              <a:rPr lang="en-GB" dirty="0" err="1"/>
              <a:t>Broeck</a:t>
            </a:r>
            <a:endParaRPr lang="en-GB" dirty="0"/>
          </a:p>
          <a:p>
            <a:pPr lvl="1"/>
            <a:r>
              <a:rPr lang="en-GB" dirty="0"/>
              <a:t>MLNs as input</a:t>
            </a:r>
          </a:p>
          <a:p>
            <a:endParaRPr lang="en-GB" dirty="0"/>
          </a:p>
          <a:p>
            <a:r>
              <a:rPr lang="en-GB" dirty="0"/>
              <a:t>Implementation available: Alchemy</a:t>
            </a:r>
          </a:p>
          <a:p>
            <a:pPr lvl="1"/>
            <a:r>
              <a:rPr lang="en-GB" dirty="0">
                <a:hlinkClick r:id="rId2"/>
              </a:rPr>
              <a:t>http://alchemy.cs.washington.edu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Input format: MLNs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9A905E-946D-614F-9738-BE976CF316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56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F35A83-7C77-8042-9DE6-CA6748CDDD38}"/>
              </a:ext>
            </a:extLst>
          </p:cNvPr>
          <p:cNvSpPr txBox="1"/>
          <p:nvPr/>
        </p:nvSpPr>
        <p:spPr>
          <a:xfrm>
            <a:off x="3439886" y="6321366"/>
            <a:ext cx="6278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Vibhav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Gogate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and Pedro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Domingos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Probabilistic Theorem Proving.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UAI-11 Proceedings of the 27th Conference on Uncertainty in Artificial Intelligence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2011.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2FF0320-94B1-F34C-94FF-C38F87C32F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2C7EA57-E550-D144-B807-B7D1D01E30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5975691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BA8BD-7BDF-BB4E-9791-6CB9A6746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LJT as a Framework (</a:t>
            </a:r>
            <a:r>
              <a:rPr lang="en-GB" i="1" dirty="0"/>
              <a:t>SKIPPED</a:t>
            </a:r>
            <a:r>
              <a:rPr lang="en-GB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7AC80-8C6E-504D-BBD6-E0E583666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Remember: LJT only specifies a helper structure and steps</a:t>
            </a:r>
          </a:p>
          <a:p>
            <a:pPr lvl="1"/>
            <a:r>
              <a:rPr lang="en-GB" dirty="0"/>
              <a:t>I.e., no specific inference algorithm as a subroutine for its calculations</a:t>
            </a:r>
          </a:p>
          <a:p>
            <a:r>
              <a:rPr lang="en-GB" dirty="0"/>
              <a:t>Requirements for subroutine</a:t>
            </a:r>
          </a:p>
          <a:p>
            <a:pPr lvl="1"/>
            <a:r>
              <a:rPr lang="en-GB" dirty="0"/>
              <a:t>Lifted evidence handling</a:t>
            </a:r>
          </a:p>
          <a:p>
            <a:pPr lvl="1"/>
            <a:r>
              <a:rPr lang="en-GB" dirty="0"/>
              <a:t>Lifted message calculation </a:t>
            </a:r>
          </a:p>
          <a:p>
            <a:pPr lvl="2"/>
            <a:r>
              <a:rPr lang="en-GB" dirty="0"/>
              <a:t>Message = parameterised queries over separators</a:t>
            </a:r>
          </a:p>
          <a:p>
            <a:pPr lvl="1"/>
            <a:r>
              <a:rPr lang="en-GB" dirty="0"/>
              <a:t>Lifted query answering</a:t>
            </a:r>
          </a:p>
          <a:p>
            <a:r>
              <a:rPr lang="en-GB" dirty="0">
                <a:solidFill>
                  <a:schemeClr val="accent1"/>
                </a:solidFill>
              </a:rPr>
              <a:t>LJTKC</a:t>
            </a:r>
            <a:r>
              <a:rPr lang="en-GB" dirty="0"/>
              <a:t>: LJT with LVE &amp; FOKC</a:t>
            </a:r>
          </a:p>
          <a:p>
            <a:pPr lvl="1"/>
            <a:r>
              <a:rPr lang="en-GB" dirty="0"/>
              <a:t>LVE for evidence entering and message passing</a:t>
            </a:r>
          </a:p>
          <a:p>
            <a:pPr lvl="1"/>
            <a:r>
              <a:rPr lang="en-GB" dirty="0"/>
              <a:t>FOKC for query answering</a:t>
            </a:r>
          </a:p>
          <a:p>
            <a:pPr lvl="2"/>
            <a:r>
              <a:rPr lang="en-GB" dirty="0"/>
              <a:t>Only for Boolean PRVs</a:t>
            </a:r>
          </a:p>
          <a:p>
            <a:pPr lvl="2"/>
            <a:r>
              <a:rPr lang="en-GB" dirty="0"/>
              <a:t>Only for single query terms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F7BAC-FEEB-AF4A-A962-5AB083DBE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57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C850311-6F3C-F849-BE45-BD2A1CF016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433070"/>
              </p:ext>
            </p:extLst>
          </p:nvPr>
        </p:nvGraphicFramePr>
        <p:xfrm>
          <a:off x="8664295" y="3029310"/>
          <a:ext cx="3167380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76996">
                  <a:extLst>
                    <a:ext uri="{9D8B030D-6E8A-4147-A177-3AD203B41FA5}">
                      <a16:colId xmlns:a16="http://schemas.microsoft.com/office/drawing/2014/main" val="2297147504"/>
                    </a:ext>
                  </a:extLst>
                </a:gridCol>
                <a:gridCol w="560324">
                  <a:extLst>
                    <a:ext uri="{9D8B030D-6E8A-4147-A177-3AD203B41FA5}">
                      <a16:colId xmlns:a16="http://schemas.microsoft.com/office/drawing/2014/main" val="1987158211"/>
                    </a:ext>
                  </a:extLst>
                </a:gridCol>
                <a:gridCol w="730060">
                  <a:extLst>
                    <a:ext uri="{9D8B030D-6E8A-4147-A177-3AD203B41FA5}">
                      <a16:colId xmlns:a16="http://schemas.microsoft.com/office/drawing/2014/main" val="2476052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Calculated lifted?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FOKC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070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Evidence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470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Messages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C000"/>
                          </a:solidFill>
                        </a:rPr>
                        <a:t>✗*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031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Queries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12774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8BC8F350-BC06-5547-933E-2305208D103E}"/>
              </a:ext>
            </a:extLst>
          </p:cNvPr>
          <p:cNvSpPr/>
          <p:nvPr/>
        </p:nvSpPr>
        <p:spPr>
          <a:xfrm>
            <a:off x="9015574" y="4512670"/>
            <a:ext cx="2692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C000"/>
                </a:solidFill>
              </a:rPr>
              <a:t>* Not obvious how parameterised queries are handled in circuits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96D45E-7902-5C44-B27F-407292E477E2}"/>
              </a:ext>
            </a:extLst>
          </p:cNvPr>
          <p:cNvSpPr/>
          <p:nvPr/>
        </p:nvSpPr>
        <p:spPr>
          <a:xfrm>
            <a:off x="3560120" y="6299982"/>
            <a:ext cx="57754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Tanya B and Ralf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Möller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Fusing First-order Knowledge Compilation and the Lifted Junction Tree Algorithm. In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Proceedings of KI 2018: Advances in Artificial Intelligence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2018.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6E5878B-7C00-DF40-ABAD-CDBFF0FBB3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E14FC61-9B9D-8E49-AB64-482F37BE30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411742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54F80-4105-5A47-8A1C-8906BF68C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LJTKC: Algorithm (</a:t>
            </a:r>
            <a:r>
              <a:rPr lang="en-GB" i="1" dirty="0"/>
              <a:t>SKIPPED</a:t>
            </a:r>
            <a:r>
              <a:rPr lang="en-GB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E3AB8-4B18-AC45-82C6-E875D5A762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DE" b="1" dirty="0" smtClean="0">
                        <a:latin typeface="Cambria Math" panose="02040503050406030204" pitchFamily="18" charset="0"/>
                      </a:rPr>
                      <m:t>𝐋𝐉𝐓</m:t>
                    </m:r>
                    <m:r>
                      <a:rPr lang="de-DE" b="1" i="0" dirty="0" smtClean="0">
                        <a:latin typeface="Cambria Math" panose="02040503050406030204" pitchFamily="18" charset="0"/>
                      </a:rPr>
                      <m:t>𝐊𝐂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  <m:r>
                          <a:rPr lang="de-DE" dirty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457200" lvl="1" indent="0">
                  <a:buNone/>
                </a:pPr>
                <a:r>
                  <a:rPr lang="en-GB" sz="2800" dirty="0"/>
                  <a:t>Construct an FO jtree </a:t>
                </a: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sz="2800" dirty="0"/>
                  <a:t> for </a:t>
                </a: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dirty="0"/>
                  <a:t>Enter evidence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sz="2800" dirty="0"/>
                  <a:t> into </a:t>
                </a: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dirty="0"/>
                  <a:t>Pass message in </a:t>
                </a: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de-DE" sz="2800" dirty="0"/>
              </a:p>
              <a:p>
                <a:pPr marL="457200" lvl="1" indent="0">
                  <a:buNone/>
                </a:pPr>
                <a:r>
                  <a:rPr lang="en-GB" sz="2800" b="1" dirty="0">
                    <a:solidFill>
                      <a:schemeClr val="accent1"/>
                    </a:solidFill>
                  </a:rPr>
                  <a:t>for</a:t>
                </a:r>
                <a:r>
                  <a:rPr lang="en-GB" sz="2800" dirty="0">
                    <a:solidFill>
                      <a:schemeClr val="accent1"/>
                    </a:solidFill>
                  </a:rPr>
                  <a:t> each parcluster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sz="2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de-DE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  <a:r>
                  <a:rPr lang="en-GB" sz="2800" b="1" dirty="0">
                    <a:solidFill>
                      <a:schemeClr val="accent1"/>
                    </a:solidFill>
                  </a:rPr>
                  <a:t>do</a:t>
                </a:r>
              </a:p>
              <a:p>
                <a:pPr marL="457200" lvl="1" indent="0">
                  <a:buNone/>
                </a:pPr>
                <a:r>
                  <a:rPr lang="en-GB" sz="2800" dirty="0">
                    <a:solidFill>
                      <a:schemeClr val="accent1"/>
                    </a:solidFill>
                  </a:rPr>
                  <a:t>	Transform local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sz="2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into an MLN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GB" sz="2800" dirty="0">
                  <a:solidFill>
                    <a:schemeClr val="accent1"/>
                  </a:solidFill>
                </a:endParaRPr>
              </a:p>
              <a:p>
                <a:pPr marL="457200" lvl="1" indent="0">
                  <a:buNone/>
                </a:pPr>
                <a:r>
                  <a:rPr lang="en-GB" sz="2800" dirty="0">
                    <a:solidFill>
                      <a:schemeClr val="accent1"/>
                    </a:solidFill>
                  </a:rPr>
                  <a:t>	Transform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into a theory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in CNF with weight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de-DE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endParaRPr lang="en-GB" sz="2800" dirty="0">
                  <a:solidFill>
                    <a:schemeClr val="accent1"/>
                  </a:solidFill>
                </a:endParaRPr>
              </a:p>
              <a:p>
                <a:pPr marL="457200" lvl="1" indent="0">
                  <a:buNone/>
                </a:pPr>
                <a:r>
                  <a:rPr lang="en-GB" sz="2800" dirty="0">
                    <a:solidFill>
                      <a:schemeClr val="accent1"/>
                    </a:solidFill>
                  </a:rPr>
                  <a:t>	Build a circuit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𝒞</m:t>
                        </m:r>
                      </m:e>
                      <m:sub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GB" sz="2800" dirty="0">
                    <a:solidFill>
                      <a:schemeClr val="accent1"/>
                    </a:solidFill>
                  </a:rPr>
                  <a:t>	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𝑊𝐹𝑂𝑀𝐶</m:t>
                    </m:r>
                    <m:d>
                      <m:dPr>
                        <m:ctrlP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𝒞</m:t>
                        </m:r>
                      </m:e>
                      <m:sub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GB" sz="2800" b="1" dirty="0"/>
                  <a:t>for</a:t>
                </a:r>
                <a:r>
                  <a:rPr lang="en-GB" sz="2800" dirty="0"/>
                  <a:t> each query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DE" sz="28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2800" dirty="0"/>
                  <a:t> </a:t>
                </a:r>
                <a:r>
                  <a:rPr lang="en-GB" sz="2800" b="1" dirty="0"/>
                  <a:t>do</a:t>
                </a:r>
              </a:p>
              <a:p>
                <a:pPr marL="457200" lvl="1" indent="0">
                  <a:buNone/>
                </a:pPr>
                <a:r>
                  <a:rPr lang="en-GB" sz="2800" dirty="0"/>
                  <a:t>	</a:t>
                </a:r>
                <a:r>
                  <a:rPr lang="en-GB" sz="2800" dirty="0">
                    <a:solidFill>
                      <a:schemeClr val="accent1"/>
                    </a:solidFill>
                  </a:rPr>
                  <a:t>Build a circuit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𝒞</m:t>
                        </m:r>
                      </m:e>
                      <m:sub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GB" sz="2800" dirty="0">
                    <a:solidFill>
                      <a:schemeClr val="accent1"/>
                    </a:solidFill>
                  </a:rPr>
                  <a:t>	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de-DE" sz="28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𝑊𝐹𝑂𝑀𝐶</m:t>
                    </m:r>
                    <m:d>
                      <m:dPr>
                        <m:ctrlP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𝒞</m:t>
                        </m:r>
                      </m:e>
                      <m:sub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GB" sz="2800" dirty="0">
                    <a:solidFill>
                      <a:schemeClr val="accent1"/>
                    </a:solidFill>
                  </a:rPr>
                  <a:t>	Return or store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</m:oMath>
                </a14:m>
                <a:endParaRPr lang="en-GB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E3AB8-4B18-AC45-82C6-E875D5A762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4" t="-14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4360D-B38F-4846-B342-CC8FFE357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pPr/>
              <a:t>58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6842E-2C71-E14F-823E-E21753657B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87116-A1A7-DB42-9464-3A1FAA92D5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0267970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00888-F0A6-2B4F-91C5-26DAC3FC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80F6F-BC07-3A41-8937-51F0827403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Propositional (weighted) model counting</a:t>
                </a:r>
              </a:p>
              <a:p>
                <a:pPr lvl="1"/>
                <a:r>
                  <a:rPr lang="en-GB" dirty="0"/>
                  <a:t>WMC definition</a:t>
                </a:r>
              </a:p>
              <a:p>
                <a:pPr lvl="1"/>
                <a:r>
                  <a:rPr lang="en-GB" dirty="0"/>
                  <a:t>Circuits: </a:t>
                </a:r>
              </a:p>
              <a:p>
                <a:pPr lvl="2"/>
                <a:r>
                  <a:rPr lang="en-GB" dirty="0"/>
                  <a:t>Inner nodes: conjunctions/disjunctions</a:t>
                </a:r>
              </a:p>
              <a:p>
                <a:pPr lvl="2"/>
                <a:r>
                  <a:rPr lang="en-GB" dirty="0"/>
                  <a:t>Leaves: literals,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Properties: d-DNNF, smooth</a:t>
                </a:r>
              </a:p>
              <a:p>
                <a:pPr lvl="2"/>
                <a:r>
                  <a:rPr lang="en-GB" dirty="0"/>
                  <a:t>Model counts, WMC by propagation</a:t>
                </a:r>
              </a:p>
              <a:p>
                <a:pPr lvl="1"/>
                <a:r>
                  <a:rPr lang="en-GB" dirty="0"/>
                  <a:t>Knowledge compilation: Inference in circuits, i.e., query answering by weighted model counting in circuits</a:t>
                </a:r>
              </a:p>
              <a:p>
                <a:r>
                  <a:rPr lang="en-GB" dirty="0"/>
                  <a:t>Lifted (weighted) model counting</a:t>
                </a:r>
              </a:p>
              <a:p>
                <a:pPr lvl="1"/>
                <a:r>
                  <a:rPr lang="en-GB" dirty="0"/>
                  <a:t>WFOMC definition</a:t>
                </a:r>
              </a:p>
              <a:p>
                <a:pPr lvl="1"/>
                <a:r>
                  <a:rPr lang="en-GB" dirty="0"/>
                  <a:t>FO circuits: Inner nodes can also be set conjunctions/disjunctions</a:t>
                </a:r>
              </a:p>
              <a:p>
                <a:pPr lvl="1"/>
                <a:r>
                  <a:rPr lang="en-GB" dirty="0"/>
                  <a:t>FOKC: Inference in FO circuits</a:t>
                </a:r>
              </a:p>
              <a:p>
                <a:pPr lvl="1"/>
                <a:r>
                  <a:rPr lang="en-GB" dirty="0">
                    <a:solidFill>
                      <a:srgbClr val="FFC000"/>
                    </a:solidFill>
                  </a:rPr>
                  <a:t>FOKC for query answering in LJT (</a:t>
                </a:r>
                <a:r>
                  <a:rPr lang="en-GB" i="1" dirty="0">
                    <a:solidFill>
                      <a:srgbClr val="FFC000"/>
                    </a:solidFill>
                  </a:rPr>
                  <a:t>skipped</a:t>
                </a:r>
                <a:r>
                  <a:rPr lang="en-GB" dirty="0">
                    <a:solidFill>
                      <a:srgbClr val="FFC000"/>
                    </a:solidFill>
                  </a:rPr>
                  <a:t>)</a:t>
                </a:r>
              </a:p>
              <a:p>
                <a:pPr lvl="2"/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80F6F-BC07-3A41-8937-51F0827403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26" t="-3284" r="-6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31C82-C6E0-294B-9E35-14AACCF55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59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C8E5B-3F15-EB45-8C41-1AE43DADA1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0EB799-C4B5-2C42-9C0C-4CC13A244A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675409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98769-C8D5-5847-93FD-2121766BA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Weighted Model Counting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8D258D-EBAE-3947-BD71-EAC84E567A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Solve query answering problem by solving a </a:t>
                </a:r>
                <a:r>
                  <a:rPr lang="en-GB" dirty="0">
                    <a:solidFill>
                      <a:schemeClr val="accent1"/>
                    </a:solidFill>
                  </a:rPr>
                  <a:t>weighted model counting</a:t>
                </a:r>
                <a:r>
                  <a:rPr lang="en-GB" dirty="0"/>
                  <a:t> problem </a:t>
                </a:r>
              </a:p>
              <a:p>
                <a:pPr lvl="1"/>
                <a:r>
                  <a:rPr lang="en-GB" dirty="0"/>
                  <a:t>Weighted model count (</a:t>
                </a:r>
                <a:r>
                  <a:rPr lang="en-GB" dirty="0">
                    <a:solidFill>
                      <a:schemeClr val="accent1"/>
                    </a:solidFill>
                  </a:rPr>
                  <a:t>WMC</a:t>
                </a:r>
                <a:r>
                  <a:rPr lang="en-GB" dirty="0"/>
                  <a:t>) given a sentence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dirty="0"/>
                  <a:t> in propositional logic and a weight function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𝑤𝑒𝑖𝑔h𝑡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≥0</m:t>
                        </m:r>
                      </m:sub>
                    </m:sSub>
                  </m:oMath>
                </a14:m>
                <a:r>
                  <a:rPr lang="en-GB" dirty="0"/>
                  <a:t> associating a non-negative weight to each literal in</a:t>
                </a: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dirty="0"/>
                  <a:t> (set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GB" dirty="0"/>
                  <a:t>) defined by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i="1" dirty="0">
                          <a:latin typeface="Cambria Math" panose="02040503050406030204" pitchFamily="18" charset="0"/>
                        </a:rPr>
                        <m:t>𝑊𝑀𝐶</m:t>
                      </m:r>
                      <m:d>
                        <m:dPr>
                          <m:ctrlPr>
                            <a:rPr lang="de-DE" sz="2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de-DE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𝑤𝑒𝑖𝑔h𝑡</m:t>
                          </m:r>
                        </m:e>
                      </m:d>
                      <m:r>
                        <a:rPr lang="de-DE" sz="2200" i="1" dirty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2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de-DE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de-DE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GB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sub>
                          </m:sSub>
                        </m:sub>
                        <m:sup/>
                        <m:e>
                          <m:nary>
                            <m:naryPr>
                              <m:chr m:val="∏"/>
                              <m:supHide m:val="on"/>
                              <m:ctrlPr>
                                <a:rPr lang="de-DE" sz="2200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2200" i="1" dirty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sub>
                            <m:sup/>
                            <m:e>
                              <m:r>
                                <a:rPr lang="de-DE" sz="2200" i="1" dirty="0">
                                  <a:latin typeface="Cambria Math" panose="02040503050406030204" pitchFamily="18" charset="0"/>
                                </a:rPr>
                                <m:t>𝑤𝑒𝑖𝑔h𝑡</m:t>
                              </m:r>
                              <m:d>
                                <m:dPr>
                                  <m:ctrlPr>
                                    <a:rPr lang="de-DE" sz="2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200" i="1" dirty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GB" sz="2200" dirty="0"/>
              </a:p>
              <a:p>
                <a:pPr lvl="2"/>
                <a:r>
                  <a:rPr lang="en-GB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</m:oMath>
                </a14:m>
                <a:r>
                  <a:rPr lang="en-GB" dirty="0"/>
                  <a:t> refers to the set of worlds of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Probability of a world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GB" dirty="0"/>
                  <a:t> of a sentence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dirty="0"/>
                  <a:t> with weight function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2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brk m:alnAt="7"/>
                            </m:rPr>
                            <a:rPr lang="de-DE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de-DE" sz="22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∏"/>
                              <m:supHide m:val="on"/>
                              <m:ctrlPr>
                                <a:rPr lang="de-DE" sz="2200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2200" i="1" dirty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sub>
                            <m:sup/>
                            <m:e>
                              <m:r>
                                <a:rPr lang="de-DE" sz="2200" i="1" dirty="0">
                                  <a:latin typeface="Cambria Math" panose="02040503050406030204" pitchFamily="18" charset="0"/>
                                </a:rPr>
                                <m:t>𝑤𝑒𝑖𝑔h𝑡</m:t>
                              </m:r>
                              <m:d>
                                <m:dPr>
                                  <m:ctrlPr>
                                    <a:rPr lang="de-DE" sz="2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200" i="1" dirty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</m:e>
                          </m:nary>
                        </m:num>
                        <m:den>
                          <m:r>
                            <a:rPr lang="en-GB" sz="2200" i="1" dirty="0">
                              <a:latin typeface="Cambria Math" panose="02040503050406030204" pitchFamily="18" charset="0"/>
                            </a:rPr>
                            <m:t>𝑊𝑀𝐶</m:t>
                          </m:r>
                          <m:d>
                            <m:dPr>
                              <m:ctrlPr>
                                <a:rPr lang="de-DE" sz="22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𝑤𝑒𝑖𝑔h𝑡</m:t>
                              </m:r>
                            </m:e>
                          </m:d>
                        </m:den>
                      </m:f>
                      <m:r>
                        <a:rPr lang="de-DE" sz="22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𝑊𝑀𝐶</m:t>
                          </m:r>
                          <m:d>
                            <m:d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m:rPr>
                                  <m:brk m:alnAt="7"/>
                                </m:rP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𝑤𝑒𝑖𝑔h𝑡</m:t>
                              </m:r>
                            </m:e>
                          </m:d>
                        </m:num>
                        <m:den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𝑊𝑀𝐶</m:t>
                          </m:r>
                          <m:d>
                            <m:d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𝑤𝑒𝑖𝑔h𝑡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sz="2200" dirty="0"/>
              </a:p>
              <a:p>
                <a:pPr lvl="1"/>
                <a:r>
                  <a:rPr lang="en-GB" dirty="0"/>
                  <a:t>A query for literal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dirty="0"/>
                  <a:t> given evidence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dirty="0"/>
                  <a:t> is solved by computing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de-DE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𝑊𝑀𝐶</m:t>
                          </m:r>
                          <m:d>
                            <m:d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𝑤𝑒𝑖𝑔h𝑡</m:t>
                              </m:r>
                            </m:e>
                          </m:d>
                        </m:num>
                        <m:den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𝑊𝑀𝐶</m:t>
                          </m:r>
                          <m:d>
                            <m:d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𝑤𝑒𝑖𝑔h𝑡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de-DE" sz="2200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8D258D-EBAE-3947-BD71-EAC84E567A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6567" b="-14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218BE-CD8C-8945-A304-E74AD63E4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F4D7B3-0ECC-754E-B3B6-E793F0CD42ED}"/>
                  </a:ext>
                </a:extLst>
              </p:cNvPr>
              <p:cNvSpPr txBox="1"/>
              <p:nvPr/>
            </p:nvSpPr>
            <p:spPr>
              <a:xfrm>
                <a:off x="8522724" y="5254760"/>
                <a:ext cx="2130711" cy="533544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de-DE" dirty="0"/>
                  <a:t>Vgl.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den>
                    </m:f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F4D7B3-0ECC-754E-B3B6-E793F0CD4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2724" y="5254760"/>
                <a:ext cx="2130711" cy="5335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e 5">
            <a:extLst>
              <a:ext uri="{FF2B5EF4-FFF2-40B4-BE49-F238E27FC236}">
                <a16:creationId xmlns:a16="http://schemas.microsoft.com/office/drawing/2014/main" id="{92BFECD6-1D53-0A41-B4BB-11345C59093F}"/>
              </a:ext>
            </a:extLst>
          </p:cNvPr>
          <p:cNvSpPr/>
          <p:nvPr/>
        </p:nvSpPr>
        <p:spPr>
          <a:xfrm>
            <a:off x="7979384" y="5137150"/>
            <a:ext cx="174845" cy="76876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28D46E-7617-CC4C-B32E-3B8CC90B3539}"/>
              </a:ext>
            </a:extLst>
          </p:cNvPr>
          <p:cNvCxnSpPr>
            <a:cxnSpLocks/>
            <a:stCxn id="6" idx="1"/>
            <a:endCxn id="5" idx="1"/>
          </p:cNvCxnSpPr>
          <p:nvPr/>
        </p:nvCxnSpPr>
        <p:spPr>
          <a:xfrm>
            <a:off x="8154229" y="5521532"/>
            <a:ext cx="36849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F942677-B337-0C4E-92AC-C9DBF5000D14}"/>
              </a:ext>
            </a:extLst>
          </p:cNvPr>
          <p:cNvSpPr txBox="1"/>
          <p:nvPr/>
        </p:nvSpPr>
        <p:spPr>
          <a:xfrm>
            <a:off x="2921375" y="6172448"/>
            <a:ext cx="6348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T. Sang, P.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Beame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and H. Kautz: Solving Bayesian networks by weighted model counting.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Proceedings of the Twentieth National Conference on Artificial Intelligence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2005.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1393695-D0AD-0245-A2F0-8E34FD60D3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E345397-ED8B-1E4F-A2FA-CCC960464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6498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6163-1FC4-A445-A0AD-2A600AE6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Outline: 4. Lifted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0942D-095A-5743-9021-C7CFDB682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GB" i="1" dirty="0"/>
              <a:t>Exact Inference</a:t>
            </a:r>
          </a:p>
          <a:p>
            <a:pPr marL="772853" lvl="1" indent="-514350">
              <a:buFont typeface="+mj-lt"/>
              <a:buAutoNum type="romanLcPeriod"/>
            </a:pPr>
            <a:r>
              <a:rPr lang="en-GB" dirty="0"/>
              <a:t>Lifted Variable Elimination for Parfactor Models</a:t>
            </a:r>
          </a:p>
          <a:p>
            <a:pPr lvl="2"/>
            <a:r>
              <a:rPr lang="en-GB" dirty="0"/>
              <a:t>Idea, operators, algorithm, complexity</a:t>
            </a:r>
          </a:p>
          <a:p>
            <a:pPr marL="772853" lvl="1" indent="-514350">
              <a:buFont typeface="+mj-lt"/>
              <a:buAutoNum type="romanLcPeriod"/>
            </a:pPr>
            <a:r>
              <a:rPr lang="en-GB" dirty="0"/>
              <a:t>Lifted Junction Tree Algorithm</a:t>
            </a:r>
          </a:p>
          <a:p>
            <a:pPr lvl="2"/>
            <a:r>
              <a:rPr lang="en-GB" dirty="0"/>
              <a:t>Idea, helper structure: junction tree, algorithm</a:t>
            </a:r>
          </a:p>
          <a:p>
            <a:pPr marL="772853" lvl="1" indent="-514350">
              <a:buFont typeface="+mj-lt"/>
              <a:buAutoNum type="romanLcPeriod"/>
            </a:pPr>
            <a:r>
              <a:rPr lang="en-GB" dirty="0"/>
              <a:t>First-order Knowledge Compilation for MLNs</a:t>
            </a:r>
          </a:p>
          <a:p>
            <a:pPr lvl="2"/>
            <a:r>
              <a:rPr lang="en-GB" dirty="0"/>
              <a:t>Idea, helper structure: circuit, algorithm</a:t>
            </a:r>
          </a:p>
          <a:p>
            <a:pPr marL="514350" indent="-514350">
              <a:buFont typeface="+mj-lt"/>
              <a:buAutoNum type="alphaUcPeriod"/>
            </a:pPr>
            <a:r>
              <a:rPr lang="en-GB" b="1" i="1" dirty="0">
                <a:solidFill>
                  <a:schemeClr val="accent1"/>
                </a:solidFill>
              </a:rPr>
              <a:t>Approximate Inference: Sampling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Direct sampling: Rejection sampling, (lifted) importance sampling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(Lifted) Markov Chain Monte Carlo sampling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3EB6C-B7E8-0449-A40C-56D4B80C6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60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4E785-90C6-B946-B1AE-3A32F7800A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77CF3-41FE-9E4D-9BE6-DE208F427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372364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98769-C8D5-5847-93FD-2121766BA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Weighted Model Counting: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8D258D-EBAE-3947-BD71-EAC84E567A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Sentence</a:t>
                </a:r>
                <a:endParaRPr lang="en-GB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</m:oMath>
                </a14:m>
                <a:endParaRPr lang="en-GB" dirty="0"/>
              </a:p>
              <a:p>
                <a:r>
                  <a:rPr lang="en-GB" dirty="0"/>
                  <a:t>Weight function: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𝑤𝑒𝑖𝑔h𝑡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𝑠𝑢𝑛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𝑤𝑒𝑖𝑔h𝑡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𝑠𝑢𝑛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𝑤𝑒𝑖𝑔h𝑡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𝑟𝑎𝑖𝑛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𝑤𝑒𝑖𝑔h𝑡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𝑟𝑎𝑖𝑛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𝑤𝑒𝑖𝑔h𝑡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𝑟𝑎𝑖𝑛𝑏𝑜𝑤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𝑤𝑒𝑖𝑔h𝑡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𝑟𝑎𝑖𝑛𝑏𝑜𝑤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en-GB" dirty="0"/>
              </a:p>
              <a:p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8D258D-EBAE-3947-BD71-EAC84E567A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218BE-CD8C-8945-A304-E74AD63E4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238B07A-30D9-2742-A771-8FAB6A3C69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5774696"/>
                  </p:ext>
                </p:extLst>
              </p:nvPr>
            </p:nvGraphicFramePr>
            <p:xfrm>
              <a:off x="7457859" y="2197514"/>
              <a:ext cx="4373816" cy="3708400"/>
            </p:xfrm>
            <a:graphic>
              <a:graphicData uri="http://schemas.openxmlformats.org/drawingml/2006/table">
                <a:tbl>
                  <a:tblPr firstRow="1" lastRow="1" bandRow="1">
                    <a:tableStyleId>{073A0DAA-6AF3-43AB-8588-CEC1D06C72B9}</a:tableStyleId>
                  </a:tblPr>
                  <a:tblGrid>
                    <a:gridCol w="678942">
                      <a:extLst>
                        <a:ext uri="{9D8B030D-6E8A-4147-A177-3AD203B41FA5}">
                          <a16:colId xmlns:a16="http://schemas.microsoft.com/office/drawing/2014/main" val="4123152059"/>
                        </a:ext>
                      </a:extLst>
                    </a:gridCol>
                    <a:gridCol w="607504">
                      <a:extLst>
                        <a:ext uri="{9D8B030D-6E8A-4147-A177-3AD203B41FA5}">
                          <a16:colId xmlns:a16="http://schemas.microsoft.com/office/drawing/2014/main" val="4042736120"/>
                        </a:ext>
                      </a:extLst>
                    </a:gridCol>
                    <a:gridCol w="1096010">
                      <a:extLst>
                        <a:ext uri="{9D8B030D-6E8A-4147-A177-3AD203B41FA5}">
                          <a16:colId xmlns:a16="http://schemas.microsoft.com/office/drawing/2014/main" val="3467232439"/>
                        </a:ext>
                      </a:extLst>
                    </a:gridCol>
                    <a:gridCol w="1124268">
                      <a:extLst>
                        <a:ext uri="{9D8B030D-6E8A-4147-A177-3AD203B41FA5}">
                          <a16:colId xmlns:a16="http://schemas.microsoft.com/office/drawing/2014/main" val="4034103301"/>
                        </a:ext>
                      </a:extLst>
                    </a:gridCol>
                    <a:gridCol w="867092">
                      <a:extLst>
                        <a:ext uri="{9D8B030D-6E8A-4147-A177-3AD203B41FA5}">
                          <a16:colId xmlns:a16="http://schemas.microsoft.com/office/drawing/2014/main" val="19393981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𝑟𝑎𝑖𝑛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𝑠𝑢𝑛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𝑟𝑎𝑖𝑛𝑏𝑜𝑤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Weight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71444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7∙5∙10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350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16039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7∙5∙0.1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3.5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31237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7∙1∙10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70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60651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7∙1∙0.1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0.7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216374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2∙5∙10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66624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2∙5∙0.1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10642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2∙1∙10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  <m:r>
                                  <a:rPr lang="de-DE" b="0" i="0" strike="noStrike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 0</m:t>
                                </m:r>
                              </m:oMath>
                            </m:oMathPara>
                          </a14:m>
                          <a:endParaRPr lang="en-GB" strike="noStrike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82536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2∙1∙0.1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44833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𝟓𝟐𝟓</m:t>
                                </m:r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65022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238B07A-30D9-2742-A771-8FAB6A3C69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5774696"/>
                  </p:ext>
                </p:extLst>
              </p:nvPr>
            </p:nvGraphicFramePr>
            <p:xfrm>
              <a:off x="7457859" y="2197514"/>
              <a:ext cx="4373816" cy="3708400"/>
            </p:xfrm>
            <a:graphic>
              <a:graphicData uri="http://schemas.openxmlformats.org/drawingml/2006/table">
                <a:tbl>
                  <a:tblPr firstRow="1" lastRow="1" bandRow="1">
                    <a:tableStyleId>{073A0DAA-6AF3-43AB-8588-CEC1D06C72B9}</a:tableStyleId>
                  </a:tblPr>
                  <a:tblGrid>
                    <a:gridCol w="678942">
                      <a:extLst>
                        <a:ext uri="{9D8B030D-6E8A-4147-A177-3AD203B41FA5}">
                          <a16:colId xmlns:a16="http://schemas.microsoft.com/office/drawing/2014/main" val="4123152059"/>
                        </a:ext>
                      </a:extLst>
                    </a:gridCol>
                    <a:gridCol w="607504">
                      <a:extLst>
                        <a:ext uri="{9D8B030D-6E8A-4147-A177-3AD203B41FA5}">
                          <a16:colId xmlns:a16="http://schemas.microsoft.com/office/drawing/2014/main" val="4042736120"/>
                        </a:ext>
                      </a:extLst>
                    </a:gridCol>
                    <a:gridCol w="1096010">
                      <a:extLst>
                        <a:ext uri="{9D8B030D-6E8A-4147-A177-3AD203B41FA5}">
                          <a16:colId xmlns:a16="http://schemas.microsoft.com/office/drawing/2014/main" val="3467232439"/>
                        </a:ext>
                      </a:extLst>
                    </a:gridCol>
                    <a:gridCol w="1124268">
                      <a:extLst>
                        <a:ext uri="{9D8B030D-6E8A-4147-A177-3AD203B41FA5}">
                          <a16:colId xmlns:a16="http://schemas.microsoft.com/office/drawing/2014/main" val="4034103301"/>
                        </a:ext>
                      </a:extLst>
                    </a:gridCol>
                    <a:gridCol w="867092">
                      <a:extLst>
                        <a:ext uri="{9D8B030D-6E8A-4147-A177-3AD203B41FA5}">
                          <a16:colId xmlns:a16="http://schemas.microsoft.com/office/drawing/2014/main" val="19393981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10345" r="-542593" b="-9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10345" r="-523404" b="-9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10345" r="-182759" b="-910345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Weight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71444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106667" r="-542593" b="-7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106667" r="-523404" b="-7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106667" r="-182759" b="-7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106667" r="-78652" b="-7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106667" r="-2941" b="-7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16039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213793" r="-542593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213793" r="-523404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213793" r="-182759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213793" r="-78652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213793" r="-2941" b="-7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31237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313793" r="-542593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313793" r="-523404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313793" r="-182759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313793" r="-78652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313793" r="-2941" b="-6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60651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400000" r="-542593" b="-4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400000" r="-523404" b="-4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400000" r="-182759" b="-4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400000" r="-78652" b="-4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400000" r="-2941" b="-48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16374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517241" r="-542593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517241" r="-523404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517241" r="-182759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517241" r="-78652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517241" r="-2941" b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366624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617241" r="-542593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617241" r="-523404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617241" r="-182759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617241" r="-78652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617241" r="-2941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10642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717241" r="-54259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717241" r="-523404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717241" r="-182759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717241" r="-78652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717241" r="-2941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2536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790000" r="-542593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790000" r="-523404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790000" r="-182759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790000" r="-78652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790000" r="-2941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44833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920690" r="-78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920690" r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650229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5DD3670-3EB0-954C-B8EE-A7E1000BC315}"/>
                  </a:ext>
                </a:extLst>
              </p:cNvPr>
              <p:cNvSpPr/>
              <p:nvPr/>
            </p:nvSpPr>
            <p:spPr>
              <a:xfrm>
                <a:off x="7454979" y="839006"/>
                <a:ext cx="4179349" cy="8260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𝑊𝑀</m:t>
                      </m:r>
                      <m:r>
                        <a:rPr lang="en-GB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GB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𝑤𝑒𝑖𝑔h𝑡</m:t>
                          </m:r>
                        </m:e>
                      </m:d>
                      <m:r>
                        <a:rPr lang="en-GB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GB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sub>
                          </m:sSub>
                        </m:sub>
                        <m:sup/>
                        <m:e>
                          <m:nary>
                            <m:naryPr>
                              <m:chr m:val="∏"/>
                              <m:supHide m:val="on"/>
                              <m:ctrlPr>
                                <a:rPr lang="en-GB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sub>
                            <m:sup/>
                            <m:e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𝑤𝑒𝑖𝑔h𝑡</m:t>
                              </m:r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5DD3670-3EB0-954C-B8EE-A7E1000BC3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979" y="839006"/>
                <a:ext cx="4179349" cy="826060"/>
              </a:xfrm>
              <a:prstGeom prst="rect">
                <a:avLst/>
              </a:prstGeom>
              <a:blipFill>
                <a:blip r:embed="rId4"/>
                <a:stretch>
                  <a:fillRect t="-110606" b="-1484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e 8">
            <a:extLst>
              <a:ext uri="{FF2B5EF4-FFF2-40B4-BE49-F238E27FC236}">
                <a16:creationId xmlns:a16="http://schemas.microsoft.com/office/drawing/2014/main" id="{D5FA04EF-5253-F247-83EF-1AC9B0B2FE50}"/>
              </a:ext>
            </a:extLst>
          </p:cNvPr>
          <p:cNvSpPr/>
          <p:nvPr/>
        </p:nvSpPr>
        <p:spPr>
          <a:xfrm>
            <a:off x="7277095" y="2545312"/>
            <a:ext cx="180764" cy="2995476"/>
          </a:xfrm>
          <a:prstGeom prst="leftBrace">
            <a:avLst>
              <a:gd name="adj1" fmla="val 8333"/>
              <a:gd name="adj2" fmla="val 76153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D7D69D-CCBE-E448-A991-D3AD27940D28}"/>
              </a:ext>
            </a:extLst>
          </p:cNvPr>
          <p:cNvSpPr/>
          <p:nvPr/>
        </p:nvSpPr>
        <p:spPr>
          <a:xfrm>
            <a:off x="7457859" y="2545312"/>
            <a:ext cx="2385523" cy="2995476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F8C1B5-D6E1-8344-826D-1886251CA8C0}"/>
                  </a:ext>
                </a:extLst>
              </p:cNvPr>
              <p:cNvSpPr txBox="1"/>
              <p:nvPr/>
            </p:nvSpPr>
            <p:spPr>
              <a:xfrm>
                <a:off x="4257795" y="4629448"/>
                <a:ext cx="2569358" cy="39401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GB" dirty="0"/>
                  <a:t>Each line a world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F8C1B5-D6E1-8344-826D-1886251CA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795" y="4629448"/>
                <a:ext cx="2569358" cy="3940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53486D-724D-3148-BF83-A4B3B2DAA479}"/>
              </a:ext>
            </a:extLst>
          </p:cNvPr>
          <p:cNvCxnSpPr>
            <a:stCxn id="11" idx="3"/>
            <a:endCxn id="9" idx="1"/>
          </p:cNvCxnSpPr>
          <p:nvPr/>
        </p:nvCxnSpPr>
        <p:spPr>
          <a:xfrm>
            <a:off x="6827153" y="4826457"/>
            <a:ext cx="44994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Brace 14">
            <a:extLst>
              <a:ext uri="{FF2B5EF4-FFF2-40B4-BE49-F238E27FC236}">
                <a16:creationId xmlns:a16="http://schemas.microsoft.com/office/drawing/2014/main" id="{CA9DD83D-07A0-094E-B12E-A0F671BB8A02}"/>
              </a:ext>
            </a:extLst>
          </p:cNvPr>
          <p:cNvSpPr/>
          <p:nvPr/>
        </p:nvSpPr>
        <p:spPr>
          <a:xfrm rot="5400000">
            <a:off x="10770916" y="889166"/>
            <a:ext cx="137445" cy="1414358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042F4AAA-582A-A444-901A-79420EB064D1}"/>
              </a:ext>
            </a:extLst>
          </p:cNvPr>
          <p:cNvSpPr/>
          <p:nvPr/>
        </p:nvSpPr>
        <p:spPr>
          <a:xfrm rot="16200000">
            <a:off x="10773796" y="1139631"/>
            <a:ext cx="137444" cy="1978318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FED6A55-A88F-CD46-BDC4-23F9DE322D7C}"/>
              </a:ext>
            </a:extLst>
          </p:cNvPr>
          <p:cNvCxnSpPr>
            <a:stCxn id="15" idx="1"/>
            <a:endCxn id="16" idx="1"/>
          </p:cNvCxnSpPr>
          <p:nvPr/>
        </p:nvCxnSpPr>
        <p:spPr>
          <a:xfrm>
            <a:off x="10839639" y="1665068"/>
            <a:ext cx="2879" cy="395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465CEE-AACB-2B49-9048-D4950BF4B8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010277-CFC6-5D4C-AFEE-397FDF75F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76617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98769-C8D5-5847-93FD-2121766BA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Weighted Model Counting: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8D258D-EBAE-3947-BD71-EAC84E567A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5501242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Sentence</a:t>
                </a:r>
                <a:endParaRPr lang="en-GB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</m:oMath>
                </a14:m>
                <a:endParaRPr lang="en-GB" dirty="0"/>
              </a:p>
              <a:p>
                <a:r>
                  <a:rPr lang="en-GB" dirty="0"/>
                  <a:t>Weight function: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𝑤𝑒𝑖𝑔h𝑡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𝑠𝑢𝑛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𝑤𝑒𝑖𝑔h𝑡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𝑠𝑢𝑛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𝑤𝑒𝑖𝑔h𝑡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𝑟𝑎𝑖𝑛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𝑤𝑒𝑖𝑔h𝑡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𝑟𝑎𝑖𝑛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𝑤𝑒𝑖𝑔h𝑡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𝑟𝑎𝑖𝑛𝑏𝑜𝑤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𝑤𝑒𝑖𝑔h𝑡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𝑟𝑎𝑖𝑛𝑏𝑜𝑤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en-GB" dirty="0"/>
              </a:p>
              <a:p>
                <a:r>
                  <a:rPr lang="en-GB" dirty="0"/>
                  <a:t>Probability of worlds: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𝑠𝑢𝑛</m:t>
                          </m:r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𝑟𝑎𝑖𝑛</m:t>
                          </m:r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𝑟𝑎𝑖𝑛𝑏𝑜𝑤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0.2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525.4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=0.00038</m:t>
                      </m:r>
                    </m:oMath>
                  </m:oMathPara>
                </a14:m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8D258D-EBAE-3947-BD71-EAC84E567A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5501242" cy="4240848"/>
              </a:xfrm>
              <a:blipFill>
                <a:blip r:embed="rId2"/>
                <a:stretch>
                  <a:fillRect l="-2995" t="-2687" b="-23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218BE-CD8C-8945-A304-E74AD63E4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238B07A-30D9-2742-A771-8FAB6A3C69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920716"/>
                  </p:ext>
                </p:extLst>
              </p:nvPr>
            </p:nvGraphicFramePr>
            <p:xfrm>
              <a:off x="7457859" y="2197514"/>
              <a:ext cx="4373816" cy="3708400"/>
            </p:xfrm>
            <a:graphic>
              <a:graphicData uri="http://schemas.openxmlformats.org/drawingml/2006/table">
                <a:tbl>
                  <a:tblPr firstRow="1" lastRow="1" bandRow="1">
                    <a:tableStyleId>{073A0DAA-6AF3-43AB-8588-CEC1D06C72B9}</a:tableStyleId>
                  </a:tblPr>
                  <a:tblGrid>
                    <a:gridCol w="678942">
                      <a:extLst>
                        <a:ext uri="{9D8B030D-6E8A-4147-A177-3AD203B41FA5}">
                          <a16:colId xmlns:a16="http://schemas.microsoft.com/office/drawing/2014/main" val="4123152059"/>
                        </a:ext>
                      </a:extLst>
                    </a:gridCol>
                    <a:gridCol w="607504">
                      <a:extLst>
                        <a:ext uri="{9D8B030D-6E8A-4147-A177-3AD203B41FA5}">
                          <a16:colId xmlns:a16="http://schemas.microsoft.com/office/drawing/2014/main" val="4042736120"/>
                        </a:ext>
                      </a:extLst>
                    </a:gridCol>
                    <a:gridCol w="1096010">
                      <a:extLst>
                        <a:ext uri="{9D8B030D-6E8A-4147-A177-3AD203B41FA5}">
                          <a16:colId xmlns:a16="http://schemas.microsoft.com/office/drawing/2014/main" val="3467232439"/>
                        </a:ext>
                      </a:extLst>
                    </a:gridCol>
                    <a:gridCol w="1124268">
                      <a:extLst>
                        <a:ext uri="{9D8B030D-6E8A-4147-A177-3AD203B41FA5}">
                          <a16:colId xmlns:a16="http://schemas.microsoft.com/office/drawing/2014/main" val="4034103301"/>
                        </a:ext>
                      </a:extLst>
                    </a:gridCol>
                    <a:gridCol w="867092">
                      <a:extLst>
                        <a:ext uri="{9D8B030D-6E8A-4147-A177-3AD203B41FA5}">
                          <a16:colId xmlns:a16="http://schemas.microsoft.com/office/drawing/2014/main" val="19393981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𝑟𝑎𝑖𝑛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𝑠𝑢𝑛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𝑟𝑎𝑖𝑛𝑏𝑜𝑤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Weight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71444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7∙5∙10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350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16039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7∙5∙0.1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3.5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31237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7∙1∙10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70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60651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7∙1∙0.1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0.7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216374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2∙5∙10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66624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2∙5∙0.1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10642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2∙1∙10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  <m:r>
                                  <a:rPr lang="de-DE" b="0" i="0" strike="no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0</m:t>
                                </m:r>
                              </m:oMath>
                            </m:oMathPara>
                          </a14:m>
                          <a:endParaRPr lang="en-GB" strike="no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82536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2∙1∙0.1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44833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𝟓𝟐𝟓</m:t>
                                </m:r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65022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238B07A-30D9-2742-A771-8FAB6A3C69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920716"/>
                  </p:ext>
                </p:extLst>
              </p:nvPr>
            </p:nvGraphicFramePr>
            <p:xfrm>
              <a:off x="7457859" y="2197514"/>
              <a:ext cx="4373816" cy="3708400"/>
            </p:xfrm>
            <a:graphic>
              <a:graphicData uri="http://schemas.openxmlformats.org/drawingml/2006/table">
                <a:tbl>
                  <a:tblPr firstRow="1" lastRow="1" bandRow="1">
                    <a:tableStyleId>{073A0DAA-6AF3-43AB-8588-CEC1D06C72B9}</a:tableStyleId>
                  </a:tblPr>
                  <a:tblGrid>
                    <a:gridCol w="678942">
                      <a:extLst>
                        <a:ext uri="{9D8B030D-6E8A-4147-A177-3AD203B41FA5}">
                          <a16:colId xmlns:a16="http://schemas.microsoft.com/office/drawing/2014/main" val="4123152059"/>
                        </a:ext>
                      </a:extLst>
                    </a:gridCol>
                    <a:gridCol w="607504">
                      <a:extLst>
                        <a:ext uri="{9D8B030D-6E8A-4147-A177-3AD203B41FA5}">
                          <a16:colId xmlns:a16="http://schemas.microsoft.com/office/drawing/2014/main" val="4042736120"/>
                        </a:ext>
                      </a:extLst>
                    </a:gridCol>
                    <a:gridCol w="1096010">
                      <a:extLst>
                        <a:ext uri="{9D8B030D-6E8A-4147-A177-3AD203B41FA5}">
                          <a16:colId xmlns:a16="http://schemas.microsoft.com/office/drawing/2014/main" val="3467232439"/>
                        </a:ext>
                      </a:extLst>
                    </a:gridCol>
                    <a:gridCol w="1124268">
                      <a:extLst>
                        <a:ext uri="{9D8B030D-6E8A-4147-A177-3AD203B41FA5}">
                          <a16:colId xmlns:a16="http://schemas.microsoft.com/office/drawing/2014/main" val="4034103301"/>
                        </a:ext>
                      </a:extLst>
                    </a:gridCol>
                    <a:gridCol w="867092">
                      <a:extLst>
                        <a:ext uri="{9D8B030D-6E8A-4147-A177-3AD203B41FA5}">
                          <a16:colId xmlns:a16="http://schemas.microsoft.com/office/drawing/2014/main" val="19393981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10345" r="-542593" b="-9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10345" r="-523404" b="-9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10345" r="-182759" b="-910345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Weight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71444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106667" r="-542593" b="-7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106667" r="-523404" b="-7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106667" r="-182759" b="-7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106667" r="-78652" b="-7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106667" r="-2941" b="-7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16039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213793" r="-542593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213793" r="-523404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213793" r="-182759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213793" r="-78652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213793" r="-2941" b="-7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31237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313793" r="-542593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313793" r="-523404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313793" r="-182759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313793" r="-78652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313793" r="-2941" b="-6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60651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400000" r="-542593" b="-4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400000" r="-523404" b="-4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400000" r="-182759" b="-4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400000" r="-78652" b="-4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400000" r="-2941" b="-48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16374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517241" r="-542593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517241" r="-523404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517241" r="-182759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517241" r="-78652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517241" r="-2941" b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366624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617241" r="-542593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617241" r="-523404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617241" r="-182759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617241" r="-78652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617241" r="-2941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10642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717241" r="-54259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717241" r="-523404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717241" r="-182759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717241" r="-78652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717241" r="-2941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2536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790000" r="-542593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790000" r="-523404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790000" r="-182759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790000" r="-78652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790000" r="-2941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44833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920690" r="-78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920690" r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650229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Left Brace 8">
            <a:extLst>
              <a:ext uri="{FF2B5EF4-FFF2-40B4-BE49-F238E27FC236}">
                <a16:creationId xmlns:a16="http://schemas.microsoft.com/office/drawing/2014/main" id="{D5FA04EF-5253-F247-83EF-1AC9B0B2FE50}"/>
              </a:ext>
            </a:extLst>
          </p:cNvPr>
          <p:cNvSpPr/>
          <p:nvPr/>
        </p:nvSpPr>
        <p:spPr>
          <a:xfrm>
            <a:off x="7277095" y="5146494"/>
            <a:ext cx="180762" cy="394294"/>
          </a:xfrm>
          <a:prstGeom prst="leftBrace">
            <a:avLst>
              <a:gd name="adj1" fmla="val 8333"/>
              <a:gd name="adj2" fmla="val 50064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D7D69D-CCBE-E448-A991-D3AD27940D28}"/>
              </a:ext>
            </a:extLst>
          </p:cNvPr>
          <p:cNvSpPr/>
          <p:nvPr/>
        </p:nvSpPr>
        <p:spPr>
          <a:xfrm>
            <a:off x="7457859" y="5146495"/>
            <a:ext cx="2385523" cy="39429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F8C1B5-D6E1-8344-826D-1886251CA8C0}"/>
                  </a:ext>
                </a:extLst>
              </p:cNvPr>
              <p:cNvSpPr txBox="1"/>
              <p:nvPr/>
            </p:nvSpPr>
            <p:spPr>
              <a:xfrm>
                <a:off x="3726592" y="3527406"/>
                <a:ext cx="3337837" cy="39401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brk m:alnAt="7"/>
                        </m:rP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𝑠𝑢𝑛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𝑟𝑎𝑖𝑛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𝑟𝑎𝑖𝑛𝑏𝑜𝑤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GB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F8C1B5-D6E1-8344-826D-1886251CA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592" y="3527406"/>
                <a:ext cx="3337837" cy="3940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53486D-724D-3148-BF83-A4B3B2DAA479}"/>
              </a:ext>
            </a:extLst>
          </p:cNvPr>
          <p:cNvCxnSpPr>
            <a:cxnSpLocks/>
            <a:stCxn id="11" idx="3"/>
            <a:endCxn id="9" idx="1"/>
          </p:cNvCxnSpPr>
          <p:nvPr/>
        </p:nvCxnSpPr>
        <p:spPr>
          <a:xfrm>
            <a:off x="7064429" y="3724416"/>
            <a:ext cx="212666" cy="161947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F5E3D53-F4AF-184C-B926-E4A7D62DD602}"/>
                  </a:ext>
                </a:extLst>
              </p:cNvPr>
              <p:cNvSpPr/>
              <p:nvPr/>
            </p:nvSpPr>
            <p:spPr>
              <a:xfrm>
                <a:off x="6916296" y="893543"/>
                <a:ext cx="5167931" cy="6784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brk m:alnAt="7"/>
                            </m:rP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∏"/>
                              <m:supHide m:val="on"/>
                              <m:ctrlPr>
                                <a:rPr lang="de-DE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de-DE" i="1" dirty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 dirty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sub>
                            <m:sup/>
                            <m:e>
                              <m:r>
                                <a:rPr lang="de-DE" i="1" dirty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𝑤𝑒𝑖𝑔h𝑡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</m:e>
                          </m:nary>
                        </m:num>
                        <m:den>
                          <m:r>
                            <a:rPr lang="en-GB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𝑊𝑀𝐶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de-DE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𝑤𝑒𝑖𝑔h𝑡</m:t>
                              </m:r>
                            </m:e>
                          </m:d>
                        </m:den>
                      </m:f>
                      <m:r>
                        <a:rPr lang="de-DE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𝑊𝑀𝐶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𝑤𝑒𝑖𝑔h𝑡</m:t>
                              </m:r>
                            </m:e>
                          </m:d>
                        </m:num>
                        <m:den>
                          <m:r>
                            <a:rPr lang="de-DE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𝑊𝑀𝐶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de-DE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𝑤𝑒𝑖𝑔h𝑡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F5E3D53-F4AF-184C-B926-E4A7D62DD6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6296" y="893543"/>
                <a:ext cx="5167931" cy="678455"/>
              </a:xfrm>
              <a:prstGeom prst="rect">
                <a:avLst/>
              </a:prstGeom>
              <a:blipFill>
                <a:blip r:embed="rId5"/>
                <a:stretch>
                  <a:fillRect t="-60000" b="-4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3578DB-8696-7C4B-8BCF-BBC4FA2B3C41}"/>
                  </a:ext>
                </a:extLst>
              </p:cNvPr>
              <p:cNvSpPr txBox="1"/>
              <p:nvPr/>
            </p:nvSpPr>
            <p:spPr>
              <a:xfrm>
                <a:off x="6916295" y="1695091"/>
                <a:ext cx="5099216" cy="369332"/>
              </a:xfrm>
              <a:prstGeom prst="rect">
                <a:avLst/>
              </a:prstGeom>
              <a:solidFill>
                <a:srgbClr val="7030A0">
                  <a:alpha val="20000"/>
                </a:srgbClr>
              </a:solidFill>
              <a:ln w="28575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𝑠𝑢𝑛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𝑟𝑎𝑖𝑛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𝑟𝑎𝑖𝑛𝑏𝑜𝑤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𝑠𝑢𝑛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𝑟𝑎𝑖𝑛𝑏𝑜𝑤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3578DB-8696-7C4B-8BCF-BBC4FA2B3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6295" y="1695091"/>
                <a:ext cx="509921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E2B295-4A34-FD45-BB0C-84E058467611}"/>
              </a:ext>
            </a:extLst>
          </p:cNvPr>
          <p:cNvCxnSpPr>
            <a:cxnSpLocks/>
          </p:cNvCxnSpPr>
          <p:nvPr/>
        </p:nvCxnSpPr>
        <p:spPr>
          <a:xfrm>
            <a:off x="7381598" y="2746419"/>
            <a:ext cx="4504155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4C71305-1AC4-324C-8A19-D92F553FD98C}"/>
              </a:ext>
            </a:extLst>
          </p:cNvPr>
          <p:cNvCxnSpPr>
            <a:cxnSpLocks/>
          </p:cNvCxnSpPr>
          <p:nvPr/>
        </p:nvCxnSpPr>
        <p:spPr>
          <a:xfrm>
            <a:off x="7381598" y="3117850"/>
            <a:ext cx="4504155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2B0DDE3-43EE-1D4A-9B76-58B7FA3FF691}"/>
              </a:ext>
            </a:extLst>
          </p:cNvPr>
          <p:cNvCxnSpPr>
            <a:cxnSpLocks/>
          </p:cNvCxnSpPr>
          <p:nvPr/>
        </p:nvCxnSpPr>
        <p:spPr>
          <a:xfrm>
            <a:off x="7381598" y="3489281"/>
            <a:ext cx="4504155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263C5B-BB66-7D41-956C-E72EFF65A88D}"/>
              </a:ext>
            </a:extLst>
          </p:cNvPr>
          <p:cNvCxnSpPr>
            <a:cxnSpLocks/>
          </p:cNvCxnSpPr>
          <p:nvPr/>
        </p:nvCxnSpPr>
        <p:spPr>
          <a:xfrm>
            <a:off x="7381598" y="3860712"/>
            <a:ext cx="4504155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9D28827-5131-2A44-9F21-B20107AA21A8}"/>
              </a:ext>
            </a:extLst>
          </p:cNvPr>
          <p:cNvCxnSpPr>
            <a:cxnSpLocks/>
          </p:cNvCxnSpPr>
          <p:nvPr/>
        </p:nvCxnSpPr>
        <p:spPr>
          <a:xfrm>
            <a:off x="7381598" y="4232143"/>
            <a:ext cx="4504155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1AA5A38-FEAD-C447-8F5F-D5D5906A7843}"/>
              </a:ext>
            </a:extLst>
          </p:cNvPr>
          <p:cNvCxnSpPr>
            <a:cxnSpLocks/>
          </p:cNvCxnSpPr>
          <p:nvPr/>
        </p:nvCxnSpPr>
        <p:spPr>
          <a:xfrm>
            <a:off x="7381598" y="4603575"/>
            <a:ext cx="4504155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442B246-7F38-3E42-AB9A-0A5699DE8A76}"/>
              </a:ext>
            </a:extLst>
          </p:cNvPr>
          <p:cNvSpPr txBox="1"/>
          <p:nvPr/>
        </p:nvSpPr>
        <p:spPr>
          <a:xfrm>
            <a:off x="9813570" y="913040"/>
            <a:ext cx="2201941" cy="369332"/>
          </a:xfrm>
          <a:prstGeom prst="rect">
            <a:avLst/>
          </a:prstGeom>
          <a:solidFill>
            <a:srgbClr val="7030A0">
              <a:alpha val="20000"/>
            </a:srgb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A6B627-D7DF-114B-9E2F-3345B85EC4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43EC71-BDB0-7B40-8DC2-E20804BA2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25651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98769-C8D5-5847-93FD-2121766BA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Weighted Model Counting: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8D258D-EBAE-3947-BD71-EAC84E567A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6161047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Sentence</a:t>
                </a:r>
                <a:endParaRPr lang="en-GB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𝑟𝑎𝑖𝑛𝑏𝑜𝑤</m:t>
                    </m:r>
                  </m:oMath>
                </a14:m>
                <a:endParaRPr lang="en-GB" dirty="0"/>
              </a:p>
              <a:p>
                <a:r>
                  <a:rPr lang="en-GB" dirty="0"/>
                  <a:t>Weight function: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𝑤𝑒𝑖𝑔h𝑡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𝑠𝑢𝑛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𝑤𝑒𝑖𝑔h𝑡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𝑠𝑢𝑛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𝑤𝑒𝑖𝑔h𝑡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𝑟𝑎𝑖𝑛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𝑤𝑒𝑖𝑔h𝑡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𝑟𝑎𝑖𝑛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𝑤𝑒𝑖𝑔h𝑡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𝑟𝑎𝑖𝑛𝑏𝑜𝑤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𝑤𝑒𝑖𝑔h𝑡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𝑟𝑎𝑖𝑛𝑏𝑜𝑤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en-GB" dirty="0"/>
              </a:p>
              <a:p>
                <a:r>
                  <a:rPr lang="en-GB" dirty="0"/>
                  <a:t>Probability of worlds: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𝑟𝑎𝑖𝑛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100+1+0.2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525.4</m:t>
                        </m:r>
                      </m:den>
                    </m:f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=0.1926</m:t>
                    </m:r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8D258D-EBAE-3947-BD71-EAC84E567A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6161047" cy="4240848"/>
              </a:xfrm>
              <a:blipFill>
                <a:blip r:embed="rId2"/>
                <a:stretch>
                  <a:fillRect l="-2675" t="-2687" b="-2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218BE-CD8C-8945-A304-E74AD63E4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238B07A-30D9-2742-A771-8FAB6A3C69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7314954"/>
                  </p:ext>
                </p:extLst>
              </p:nvPr>
            </p:nvGraphicFramePr>
            <p:xfrm>
              <a:off x="7457859" y="2197514"/>
              <a:ext cx="4373816" cy="3708400"/>
            </p:xfrm>
            <a:graphic>
              <a:graphicData uri="http://schemas.openxmlformats.org/drawingml/2006/table">
                <a:tbl>
                  <a:tblPr firstRow="1" lastRow="1" bandRow="1">
                    <a:tableStyleId>{073A0DAA-6AF3-43AB-8588-CEC1D06C72B9}</a:tableStyleId>
                  </a:tblPr>
                  <a:tblGrid>
                    <a:gridCol w="678942">
                      <a:extLst>
                        <a:ext uri="{9D8B030D-6E8A-4147-A177-3AD203B41FA5}">
                          <a16:colId xmlns:a16="http://schemas.microsoft.com/office/drawing/2014/main" val="4123152059"/>
                        </a:ext>
                      </a:extLst>
                    </a:gridCol>
                    <a:gridCol w="607504">
                      <a:extLst>
                        <a:ext uri="{9D8B030D-6E8A-4147-A177-3AD203B41FA5}">
                          <a16:colId xmlns:a16="http://schemas.microsoft.com/office/drawing/2014/main" val="4042736120"/>
                        </a:ext>
                      </a:extLst>
                    </a:gridCol>
                    <a:gridCol w="1096010">
                      <a:extLst>
                        <a:ext uri="{9D8B030D-6E8A-4147-A177-3AD203B41FA5}">
                          <a16:colId xmlns:a16="http://schemas.microsoft.com/office/drawing/2014/main" val="3467232439"/>
                        </a:ext>
                      </a:extLst>
                    </a:gridCol>
                    <a:gridCol w="1124268">
                      <a:extLst>
                        <a:ext uri="{9D8B030D-6E8A-4147-A177-3AD203B41FA5}">
                          <a16:colId xmlns:a16="http://schemas.microsoft.com/office/drawing/2014/main" val="4034103301"/>
                        </a:ext>
                      </a:extLst>
                    </a:gridCol>
                    <a:gridCol w="867092">
                      <a:extLst>
                        <a:ext uri="{9D8B030D-6E8A-4147-A177-3AD203B41FA5}">
                          <a16:colId xmlns:a16="http://schemas.microsoft.com/office/drawing/2014/main" val="19393981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𝑟𝑎𝑖𝑛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𝑠𝑢𝑛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𝑟𝑎𝑖𝑛𝑏𝑜𝑤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Weight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71444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7∙5∙10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350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16039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7∙5∙0.1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3.5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31237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7∙1∙10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70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60651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7∙1∙0.1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0.7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216374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2∙5∙10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66624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2∙5∙0.1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10642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trike="sngStrik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GB" strike="sngStrik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2∙1∙10</m:t>
                                </m:r>
                              </m:oMath>
                            </m:oMathPara>
                          </a14:m>
                          <a:endParaRPr lang="en-GB" strike="sng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trike="sng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  <m:r>
                                  <a:rPr lang="de-DE" b="0" i="0" strike="no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0</m:t>
                                </m:r>
                              </m:oMath>
                            </m:oMathPara>
                          </a14:m>
                          <a:endParaRPr lang="en-GB" strike="noStrik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82536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2∙1∙0.1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44833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𝟓𝟐𝟓</m:t>
                                </m:r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65022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8238B07A-30D9-2742-A771-8FAB6A3C69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7314954"/>
                  </p:ext>
                </p:extLst>
              </p:nvPr>
            </p:nvGraphicFramePr>
            <p:xfrm>
              <a:off x="7457859" y="2197514"/>
              <a:ext cx="4373816" cy="3708400"/>
            </p:xfrm>
            <a:graphic>
              <a:graphicData uri="http://schemas.openxmlformats.org/drawingml/2006/table">
                <a:tbl>
                  <a:tblPr firstRow="1" lastRow="1" bandRow="1">
                    <a:tableStyleId>{073A0DAA-6AF3-43AB-8588-CEC1D06C72B9}</a:tableStyleId>
                  </a:tblPr>
                  <a:tblGrid>
                    <a:gridCol w="678942">
                      <a:extLst>
                        <a:ext uri="{9D8B030D-6E8A-4147-A177-3AD203B41FA5}">
                          <a16:colId xmlns:a16="http://schemas.microsoft.com/office/drawing/2014/main" val="4123152059"/>
                        </a:ext>
                      </a:extLst>
                    </a:gridCol>
                    <a:gridCol w="607504">
                      <a:extLst>
                        <a:ext uri="{9D8B030D-6E8A-4147-A177-3AD203B41FA5}">
                          <a16:colId xmlns:a16="http://schemas.microsoft.com/office/drawing/2014/main" val="4042736120"/>
                        </a:ext>
                      </a:extLst>
                    </a:gridCol>
                    <a:gridCol w="1096010">
                      <a:extLst>
                        <a:ext uri="{9D8B030D-6E8A-4147-A177-3AD203B41FA5}">
                          <a16:colId xmlns:a16="http://schemas.microsoft.com/office/drawing/2014/main" val="3467232439"/>
                        </a:ext>
                      </a:extLst>
                    </a:gridCol>
                    <a:gridCol w="1124268">
                      <a:extLst>
                        <a:ext uri="{9D8B030D-6E8A-4147-A177-3AD203B41FA5}">
                          <a16:colId xmlns:a16="http://schemas.microsoft.com/office/drawing/2014/main" val="4034103301"/>
                        </a:ext>
                      </a:extLst>
                    </a:gridCol>
                    <a:gridCol w="867092">
                      <a:extLst>
                        <a:ext uri="{9D8B030D-6E8A-4147-A177-3AD203B41FA5}">
                          <a16:colId xmlns:a16="http://schemas.microsoft.com/office/drawing/2014/main" val="19393981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10345" r="-542593" b="-9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10345" r="-523404" b="-9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10345" r="-182759" b="-910345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Weight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71444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106667" r="-542593" b="-7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106667" r="-523404" b="-7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106667" r="-182759" b="-7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106667" r="-78652" b="-7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106667" r="-2941" b="-7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16039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213793" r="-542593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213793" r="-523404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213793" r="-182759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213793" r="-78652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213793" r="-2941" b="-7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31237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313793" r="-542593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313793" r="-523404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313793" r="-182759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313793" r="-78652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313793" r="-2941" b="-6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60651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400000" r="-542593" b="-4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400000" r="-523404" b="-4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400000" r="-182759" b="-4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400000" r="-78652" b="-4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400000" r="-2941" b="-48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16374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517241" r="-542593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517241" r="-523404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517241" r="-182759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517241" r="-78652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517241" r="-2941" b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366624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617241" r="-542593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617241" r="-523404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617241" r="-182759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617241" r="-78652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617241" r="-2941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10642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717241" r="-54259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717241" r="-523404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717241" r="-182759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717241" r="-78652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717241" r="-2941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2536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2" t="-790000" r="-542593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021" t="-790000" r="-523404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7241" t="-790000" r="-182759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790000" r="-78652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790000" r="-2941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44833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360" t="-920690" r="-78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8824" t="-920690" r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650229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Left Brace 8">
            <a:extLst>
              <a:ext uri="{FF2B5EF4-FFF2-40B4-BE49-F238E27FC236}">
                <a16:creationId xmlns:a16="http://schemas.microsoft.com/office/drawing/2014/main" id="{D5FA04EF-5253-F247-83EF-1AC9B0B2FE50}"/>
              </a:ext>
            </a:extLst>
          </p:cNvPr>
          <p:cNvSpPr/>
          <p:nvPr/>
        </p:nvSpPr>
        <p:spPr>
          <a:xfrm>
            <a:off x="7277095" y="4062396"/>
            <a:ext cx="180762" cy="1478392"/>
          </a:xfrm>
          <a:prstGeom prst="leftBrace">
            <a:avLst>
              <a:gd name="adj1" fmla="val 8333"/>
              <a:gd name="adj2" fmla="val 50196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D7D69D-CCBE-E448-A991-D3AD27940D28}"/>
              </a:ext>
            </a:extLst>
          </p:cNvPr>
          <p:cNvSpPr/>
          <p:nvPr/>
        </p:nvSpPr>
        <p:spPr>
          <a:xfrm>
            <a:off x="7457859" y="4062397"/>
            <a:ext cx="2385523" cy="1478391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F8C1B5-D6E1-8344-826D-1886251CA8C0}"/>
                  </a:ext>
                </a:extLst>
              </p:cNvPr>
              <p:cNvSpPr txBox="1"/>
              <p:nvPr/>
            </p:nvSpPr>
            <p:spPr>
              <a:xfrm>
                <a:off x="4061926" y="4604582"/>
                <a:ext cx="2927340" cy="39401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All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</m:oMath>
                </a14:m>
                <a:r>
                  <a:rPr lang="en-GB" dirty="0"/>
                  <a:t> where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𝑟𝑎𝑖𝑛</m:t>
                    </m:r>
                  </m:oMath>
                </a14:m>
                <a:r>
                  <a:rPr lang="en-GB" dirty="0"/>
                  <a:t> holds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F8C1B5-D6E1-8344-826D-1886251CA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926" y="4604582"/>
                <a:ext cx="2927340" cy="3940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53486D-724D-3148-BF83-A4B3B2DAA479}"/>
              </a:ext>
            </a:extLst>
          </p:cNvPr>
          <p:cNvCxnSpPr>
            <a:cxnSpLocks/>
            <a:stCxn id="11" idx="3"/>
            <a:endCxn id="9" idx="1"/>
          </p:cNvCxnSpPr>
          <p:nvPr/>
        </p:nvCxnSpPr>
        <p:spPr>
          <a:xfrm>
            <a:off x="6989266" y="4801592"/>
            <a:ext cx="287829" cy="28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F5E3D53-F4AF-184C-B926-E4A7D62DD602}"/>
                  </a:ext>
                </a:extLst>
              </p:cNvPr>
              <p:cNvSpPr/>
              <p:nvPr/>
            </p:nvSpPr>
            <p:spPr>
              <a:xfrm>
                <a:off x="6916294" y="915866"/>
                <a:ext cx="5167931" cy="6784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𝑊𝑀𝐶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𝑤𝑒𝑖𝑔h𝑡</m:t>
                              </m:r>
                            </m:e>
                          </m:d>
                        </m:num>
                        <m:den>
                          <m:r>
                            <a:rPr lang="de-DE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𝑊𝑀𝐶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de-DE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𝑤𝑒𝑖𝑔h𝑡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F5E3D53-F4AF-184C-B926-E4A7D62DD6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6294" y="915866"/>
                <a:ext cx="5167931" cy="678455"/>
              </a:xfrm>
              <a:prstGeom prst="rect">
                <a:avLst/>
              </a:prstGeom>
              <a:blipFill>
                <a:blip r:embed="rId5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3578DB-8696-7C4B-8BCF-BBC4FA2B3C41}"/>
                  </a:ext>
                </a:extLst>
              </p:cNvPr>
              <p:cNvSpPr txBox="1"/>
              <p:nvPr/>
            </p:nvSpPr>
            <p:spPr>
              <a:xfrm>
                <a:off x="7812009" y="1695163"/>
                <a:ext cx="3376502" cy="369332"/>
              </a:xfrm>
              <a:prstGeom prst="rect">
                <a:avLst/>
              </a:prstGeom>
              <a:solidFill>
                <a:srgbClr val="7030A0">
                  <a:alpha val="20000"/>
                </a:srgbClr>
              </a:solidFill>
              <a:ln w="28575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𝑠𝑢𝑛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𝑟𝑎𝑖𝑛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𝑟𝑎𝑖𝑛𝑏𝑜𝑤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3578DB-8696-7C4B-8BCF-BBC4FA2B3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009" y="1695163"/>
                <a:ext cx="337650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E2B295-4A34-FD45-BB0C-84E058467611}"/>
              </a:ext>
            </a:extLst>
          </p:cNvPr>
          <p:cNvCxnSpPr>
            <a:cxnSpLocks/>
          </p:cNvCxnSpPr>
          <p:nvPr/>
        </p:nvCxnSpPr>
        <p:spPr>
          <a:xfrm>
            <a:off x="7381598" y="2746419"/>
            <a:ext cx="4504155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4C71305-1AC4-324C-8A19-D92F553FD98C}"/>
              </a:ext>
            </a:extLst>
          </p:cNvPr>
          <p:cNvCxnSpPr>
            <a:cxnSpLocks/>
          </p:cNvCxnSpPr>
          <p:nvPr/>
        </p:nvCxnSpPr>
        <p:spPr>
          <a:xfrm>
            <a:off x="7381598" y="3117850"/>
            <a:ext cx="4504155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2B0DDE3-43EE-1D4A-9B76-58B7FA3FF691}"/>
              </a:ext>
            </a:extLst>
          </p:cNvPr>
          <p:cNvCxnSpPr>
            <a:cxnSpLocks/>
          </p:cNvCxnSpPr>
          <p:nvPr/>
        </p:nvCxnSpPr>
        <p:spPr>
          <a:xfrm>
            <a:off x="7381598" y="3489281"/>
            <a:ext cx="4504155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263C5B-BB66-7D41-956C-E72EFF65A88D}"/>
              </a:ext>
            </a:extLst>
          </p:cNvPr>
          <p:cNvCxnSpPr>
            <a:cxnSpLocks/>
          </p:cNvCxnSpPr>
          <p:nvPr/>
        </p:nvCxnSpPr>
        <p:spPr>
          <a:xfrm>
            <a:off x="7381598" y="3860712"/>
            <a:ext cx="4504155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442B246-7F38-3E42-AB9A-0A5699DE8A76}"/>
              </a:ext>
            </a:extLst>
          </p:cNvPr>
          <p:cNvSpPr txBox="1"/>
          <p:nvPr/>
        </p:nvSpPr>
        <p:spPr>
          <a:xfrm>
            <a:off x="8817689" y="909333"/>
            <a:ext cx="2116748" cy="369332"/>
          </a:xfrm>
          <a:prstGeom prst="rect">
            <a:avLst/>
          </a:prstGeom>
          <a:solidFill>
            <a:srgbClr val="7030A0">
              <a:alpha val="20000"/>
            </a:srgb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CBCDE-6BEB-774F-A9E5-12FEE3C7F4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Exact Inference: FOKC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E1A627E-B5D2-194F-88FE-04917540A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27387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wwu-adapted-16x9-en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wu-adapted-16x9-en" id="{932D5FDF-4513-284D-9ED8-AE139A104C78}" vid="{2A9CC8D2-CF15-384A-88E0-C3EC59682E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wwu-adapted-16x9-en</Template>
  <TotalTime>16834</TotalTime>
  <Words>7043</Words>
  <Application>Microsoft Macintosh PowerPoint</Application>
  <PresentationFormat>Widescreen</PresentationFormat>
  <Paragraphs>1780</Paragraphs>
  <Slides>60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Cambria Math</vt:lpstr>
      <vt:lpstr>Meta Offc Pro</vt:lpstr>
      <vt:lpstr>wwu-adapted-16x9-en</vt:lpstr>
      <vt:lpstr>Lifted Inference: Exact Inference</vt:lpstr>
      <vt:lpstr>Contents</vt:lpstr>
      <vt:lpstr>Outline: 4. Lifted Inference</vt:lpstr>
      <vt:lpstr>MLNs: Semantics</vt:lpstr>
      <vt:lpstr>Local Symmetries and Structure</vt:lpstr>
      <vt:lpstr>Weighted Model Counting</vt:lpstr>
      <vt:lpstr>Weighted Model Counting: Example</vt:lpstr>
      <vt:lpstr>Weighted Model Counting: Example</vt:lpstr>
      <vt:lpstr>Weighted Model Counting: Example</vt:lpstr>
      <vt:lpstr>WMC and Inference</vt:lpstr>
      <vt:lpstr>Circuits</vt:lpstr>
      <vt:lpstr>Circuits: Example</vt:lpstr>
      <vt:lpstr>Circuits: Example</vt:lpstr>
      <vt:lpstr>Circuits: Example</vt:lpstr>
      <vt:lpstr>Circuits: Example</vt:lpstr>
      <vt:lpstr>Circuits: Example</vt:lpstr>
      <vt:lpstr>Effects of d-DNNF</vt:lpstr>
      <vt:lpstr>Effects of d-DNNF</vt:lpstr>
      <vt:lpstr>Smooth d-DNNF (sd-DNNF)</vt:lpstr>
      <vt:lpstr>Smooth d-DNNF (sd-DNNF)</vt:lpstr>
      <vt:lpstr>Smooth d-DNNF (sd-DNNF)</vt:lpstr>
      <vt:lpstr>Circuit for Model Counting</vt:lpstr>
      <vt:lpstr>Circuit for Model Counting</vt:lpstr>
      <vt:lpstr>Conditioning</vt:lpstr>
      <vt:lpstr>Circuit for Weighted Model Counting</vt:lpstr>
      <vt:lpstr>Circuit for Weighted Model Counting</vt:lpstr>
      <vt:lpstr>Knowledge Compilation</vt:lpstr>
      <vt:lpstr>Propositional ➝ First-order</vt:lpstr>
      <vt:lpstr>Weighted First-order Model Counting</vt:lpstr>
      <vt:lpstr>Example</vt:lpstr>
      <vt:lpstr>Example</vt:lpstr>
      <vt:lpstr>First-order (FO) Circuits</vt:lpstr>
      <vt:lpstr>Smooth FO d-DNNF Circuits</vt:lpstr>
      <vt:lpstr>Arithmetic FO d-DNNF Circuits</vt:lpstr>
      <vt:lpstr>WFOMC Circuits</vt:lpstr>
      <vt:lpstr>WFOMC Circuits</vt:lpstr>
      <vt:lpstr>Conditioning in FO Circuits</vt:lpstr>
      <vt:lpstr>Conditioning in FO Circuits</vt:lpstr>
      <vt:lpstr>First-order Knowledge Compilation (FOKC)</vt:lpstr>
      <vt:lpstr>MLNs for WFOMCs</vt:lpstr>
      <vt:lpstr>WFOMC Reduction</vt:lpstr>
      <vt:lpstr>Example</vt:lpstr>
      <vt:lpstr>Example: Normal Form</vt:lpstr>
      <vt:lpstr>Example: Normal Form</vt:lpstr>
      <vt:lpstr>Example: FO d-DNNF Circuit</vt:lpstr>
      <vt:lpstr>Example: FO d-DNNF Circuit</vt:lpstr>
      <vt:lpstr>Example: FO d-DNNF Circuit</vt:lpstr>
      <vt:lpstr>Example: FO d-DNNF Circuit</vt:lpstr>
      <vt:lpstr>Example: Smoothed FO d-DNNF Circuit</vt:lpstr>
      <vt:lpstr>Theoretical Results</vt:lpstr>
      <vt:lpstr>Implementation</vt:lpstr>
      <vt:lpstr>Runtimes: Increasing Domain Sizes</vt:lpstr>
      <vt:lpstr>Queries  Answering</vt:lpstr>
      <vt:lpstr>Trade-off Evaluation: Criteria</vt:lpstr>
      <vt:lpstr>Trade-off</vt:lpstr>
      <vt:lpstr>Probabilistic Theorem Proving (PTP)</vt:lpstr>
      <vt:lpstr>LJT as a Framework (SKIPPED)</vt:lpstr>
      <vt:lpstr>LJTKC: Algorithm (SKIPPED)</vt:lpstr>
      <vt:lpstr>Summary</vt:lpstr>
      <vt:lpstr>Outline: 4. Lifted Inference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Tanya</cp:lastModifiedBy>
  <cp:revision>539</cp:revision>
  <cp:lastPrinted>2020-11-30T10:52:42Z</cp:lastPrinted>
  <dcterms:created xsi:type="dcterms:W3CDTF">2020-02-28T12:43:09Z</dcterms:created>
  <dcterms:modified xsi:type="dcterms:W3CDTF">2022-11-29T16:57:32Z</dcterms:modified>
</cp:coreProperties>
</file>